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484" r:id="rId2"/>
    <p:sldId id="1774" r:id="rId3"/>
    <p:sldId id="1773" r:id="rId4"/>
    <p:sldId id="1775" r:id="rId5"/>
    <p:sldId id="1393" r:id="rId6"/>
    <p:sldId id="1450" r:id="rId7"/>
    <p:sldId id="1394" r:id="rId8"/>
    <p:sldId id="1776" r:id="rId9"/>
    <p:sldId id="1416" r:id="rId10"/>
    <p:sldId id="1427" r:id="rId11"/>
    <p:sldId id="1421" r:id="rId12"/>
    <p:sldId id="504" r:id="rId13"/>
    <p:sldId id="1443" r:id="rId14"/>
    <p:sldId id="1371" r:id="rId15"/>
    <p:sldId id="1778" r:id="rId16"/>
    <p:sldId id="1779" r:id="rId17"/>
    <p:sldId id="1777" r:id="rId18"/>
    <p:sldId id="1766" r:id="rId19"/>
    <p:sldId id="1767" r:id="rId20"/>
    <p:sldId id="1769" r:id="rId21"/>
    <p:sldId id="1770" r:id="rId22"/>
    <p:sldId id="1772" r:id="rId23"/>
    <p:sldId id="1771" r:id="rId24"/>
    <p:sldId id="1768" r:id="rId25"/>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2C34"/>
    <a:srgbClr val="31668F"/>
    <a:srgbClr val="F1A21F"/>
    <a:srgbClr val="242C33"/>
    <a:srgbClr val="010F18"/>
    <a:srgbClr val="4C1744"/>
    <a:srgbClr val="24BFDF"/>
    <a:srgbClr val="B91976"/>
    <a:srgbClr val="FFBE0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2" autoAdjust="0"/>
    <p:restoredTop sz="94660"/>
  </p:normalViewPr>
  <p:slideViewPr>
    <p:cSldViewPr snapToGrid="0">
      <p:cViewPr varScale="1">
        <p:scale>
          <a:sx n="64" d="100"/>
          <a:sy n="64" d="100"/>
        </p:scale>
        <p:origin x="972" y="48"/>
      </p:cViewPr>
      <p:guideLst/>
    </p:cSldViewPr>
  </p:slideViewPr>
  <p:notesTextViewPr>
    <p:cViewPr>
      <p:scale>
        <a:sx n="3" d="2"/>
        <a:sy n="3" d="2"/>
      </p:scale>
      <p:origin x="0" y="0"/>
    </p:cViewPr>
  </p:notesTextViewPr>
  <p:notesViewPr>
    <p:cSldViewPr snapToGrid="0">
      <p:cViewPr varScale="1">
        <p:scale>
          <a:sx n="52" d="100"/>
          <a:sy n="52" d="100"/>
        </p:scale>
        <p:origin x="286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954D19-FD35-44E8-86B7-90E3D25DDD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EE12292-5D83-45D8-8246-31A494D4E2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3D3E5B-3B80-487D-8B8D-ED6B886C50BD}" type="datetimeFigureOut">
              <a:rPr lang="en-US" smtClean="0"/>
              <a:t>12/22/2023</a:t>
            </a:fld>
            <a:endParaRPr lang="en-US"/>
          </a:p>
        </p:txBody>
      </p:sp>
      <p:sp>
        <p:nvSpPr>
          <p:cNvPr id="4" name="Footer Placeholder 3">
            <a:extLst>
              <a:ext uri="{FF2B5EF4-FFF2-40B4-BE49-F238E27FC236}">
                <a16:creationId xmlns:a16="http://schemas.microsoft.com/office/drawing/2014/main" id="{A9F0F97B-3810-4C79-A70F-E1EED0CCB33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13A2D6A-CFF0-4A98-BEF3-4C26B553D6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757E0C-B345-4C76-A706-4ED245B8DDE9}" type="slidenum">
              <a:rPr lang="en-US" smtClean="0"/>
              <a:t>‹Nº›</a:t>
            </a:fld>
            <a:endParaRPr lang="en-US"/>
          </a:p>
        </p:txBody>
      </p:sp>
    </p:spTree>
    <p:extLst>
      <p:ext uri="{BB962C8B-B14F-4D97-AF65-F5344CB8AC3E}">
        <p14:creationId xmlns:p14="http://schemas.microsoft.com/office/powerpoint/2010/main" val="4202384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82301F-19DB-43DE-8BE8-B598AB07BC26}" type="datetimeFigureOut">
              <a:rPr lang="en-US" smtClean="0"/>
              <a:t>12/22/2023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940C13-4458-439A-B49C-8C0231ABA990}" type="slidenum">
              <a:rPr lang="en-US" smtClean="0"/>
              <a:t>‹Nº›</a:t>
            </a:fld>
            <a:endParaRPr lang="en-US"/>
          </a:p>
        </p:txBody>
      </p:sp>
    </p:spTree>
    <p:extLst>
      <p:ext uri="{BB962C8B-B14F-4D97-AF65-F5344CB8AC3E}">
        <p14:creationId xmlns:p14="http://schemas.microsoft.com/office/powerpoint/2010/main" val="636311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s-MX">
                <a:latin typeface="Calibri Light" panose="020F0302020204030204" pitchFamily="34" charset="0"/>
              </a:rPr>
              <a:t>To change the image behind the Mock up.</a:t>
            </a:r>
          </a:p>
          <a:p>
            <a:pPr>
              <a:spcBef>
                <a:spcPct val="0"/>
              </a:spcBef>
            </a:pPr>
            <a:r>
              <a:rPr lang="en-US" altLang="es-MX">
                <a:latin typeface="Calibri Light" panose="020F0302020204030204" pitchFamily="34" charset="0"/>
              </a:rPr>
              <a:t>Select the layer - &gt; Right Click -&gt; Send to Back -&gt; Delete the image -&gt; Drag &amp; Drop your Own Picture -&gt; Send to Back (again)</a:t>
            </a:r>
          </a:p>
        </p:txBody>
      </p:sp>
      <p:sp>
        <p:nvSpPr>
          <p:cNvPr id="849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fld id="{D6690C2B-1196-4520-B983-69074607CE9C}" type="slidenum">
              <a:rPr lang="en-US" altLang="es-MX" sz="1200">
                <a:latin typeface="Calibri Light" panose="020F0302020204030204" pitchFamily="34" charset="0"/>
              </a:rPr>
              <a:t>3</a:t>
            </a:fld>
            <a:endParaRPr lang="en-US" altLang="es-MX" sz="1200">
              <a:latin typeface="Calibri Light" panose="020F0302020204030204" pitchFamily="34" charset="0"/>
            </a:endParaRPr>
          </a:p>
        </p:txBody>
      </p:sp>
    </p:spTree>
    <p:extLst>
      <p:ext uri="{BB962C8B-B14F-4D97-AF65-F5344CB8AC3E}">
        <p14:creationId xmlns:p14="http://schemas.microsoft.com/office/powerpoint/2010/main" val="1112730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24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MX" altLang="es-MX">
              <a:latin typeface="Source Sans Pro" pitchFamily="34"/>
            </a:endParaRPr>
          </a:p>
        </p:txBody>
      </p:sp>
      <p:sp>
        <p:nvSpPr>
          <p:cNvPr id="102403" name="Header Placeholder 3"/>
          <p:cNvSpPr>
            <a:spLocks noGrp="1"/>
          </p:cNvSpPr>
          <p:nvPr>
            <p:ph type="hdr" sz="quarter"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1030288">
              <a:defRPr sz="3600">
                <a:solidFill>
                  <a:schemeClr val="tx1"/>
                </a:solidFill>
                <a:latin typeface="Lato Light" panose="020F0302020204030203" pitchFamily="34" charset="0"/>
                <a:ea typeface="MS PGothic" panose="020B0600070205080204" pitchFamily="34" charset="-128"/>
              </a:defRPr>
            </a:lvl1pPr>
            <a:lvl2pPr marL="742950" indent="-285750" defTabSz="1030288">
              <a:defRPr sz="3600">
                <a:solidFill>
                  <a:schemeClr val="tx1"/>
                </a:solidFill>
                <a:latin typeface="Lato Light" panose="020F0302020204030203" pitchFamily="34" charset="0"/>
                <a:ea typeface="MS PGothic" panose="020B0600070205080204" pitchFamily="34" charset="-128"/>
              </a:defRPr>
            </a:lvl2pPr>
            <a:lvl3pPr marL="1143000" indent="-228600" defTabSz="1030288">
              <a:defRPr sz="3600">
                <a:solidFill>
                  <a:schemeClr val="tx1"/>
                </a:solidFill>
                <a:latin typeface="Lato Light" panose="020F0302020204030203" pitchFamily="34" charset="0"/>
                <a:ea typeface="MS PGothic" panose="020B0600070205080204" pitchFamily="34" charset="-128"/>
              </a:defRPr>
            </a:lvl3pPr>
            <a:lvl4pPr marL="1600200" indent="-228600" defTabSz="1030288">
              <a:defRPr sz="3600">
                <a:solidFill>
                  <a:schemeClr val="tx1"/>
                </a:solidFill>
                <a:latin typeface="Lato Light" panose="020F0302020204030203" pitchFamily="34" charset="0"/>
                <a:ea typeface="MS PGothic" panose="020B0600070205080204" pitchFamily="34" charset="-128"/>
              </a:defRPr>
            </a:lvl4pPr>
            <a:lvl5pPr marL="2057400" indent="-228600" defTabSz="1030288">
              <a:defRPr sz="3600">
                <a:solidFill>
                  <a:schemeClr val="tx1"/>
                </a:solidFill>
                <a:latin typeface="Lato Light" panose="020F0302020204030203" pitchFamily="34" charset="0"/>
                <a:ea typeface="MS PGothic" panose="020B0600070205080204" pitchFamily="34" charset="-128"/>
              </a:defRPr>
            </a:lvl5pPr>
            <a:lvl6pPr marL="25146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fontAlgn="base">
              <a:spcBef>
                <a:spcPct val="0"/>
              </a:spcBef>
              <a:spcAft>
                <a:spcPct val="0"/>
              </a:spcAft>
            </a:pPr>
            <a:r>
              <a:rPr lang="en-US" altLang="es-MX" sz="1200">
                <a:latin typeface="Source Sans Pro" panose="020B0503030403020204" pitchFamily="34" charset="0"/>
                <a:cs typeface="Arial" panose="020B0604020202020204" pitchFamily="34" charset="0"/>
              </a:rPr>
              <a:t>My First Template</a:t>
            </a:r>
          </a:p>
        </p:txBody>
      </p:sp>
    </p:spTree>
    <p:extLst>
      <p:ext uri="{BB962C8B-B14F-4D97-AF65-F5344CB8AC3E}">
        <p14:creationId xmlns:p14="http://schemas.microsoft.com/office/powerpoint/2010/main" val="2777820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s-MX">
                <a:latin typeface="Calibri Light" panose="020F0302020204030204" pitchFamily="34" charset="0"/>
              </a:rPr>
              <a:t>To change the image behind the Mock up.</a:t>
            </a:r>
          </a:p>
          <a:p>
            <a:pPr>
              <a:spcBef>
                <a:spcPct val="0"/>
              </a:spcBef>
            </a:pPr>
            <a:r>
              <a:rPr lang="en-US" altLang="es-MX">
                <a:latin typeface="Calibri Light" panose="020F0302020204030204" pitchFamily="34" charset="0"/>
              </a:rPr>
              <a:t>Select the layer - &gt; Right Click -&gt; Send to Back -&gt; Delete the image -&gt; Drag &amp; Drop your Own Picture -&gt; Send to Back (again)</a:t>
            </a:r>
          </a:p>
        </p:txBody>
      </p:sp>
      <p:sp>
        <p:nvSpPr>
          <p:cNvPr id="849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fld id="{D6690C2B-1196-4520-B983-69074607CE9C}" type="slidenum">
              <a:rPr lang="en-US" altLang="es-MX" sz="1200">
                <a:latin typeface="Calibri Light" panose="020F0302020204030204" pitchFamily="34" charset="0"/>
              </a:rPr>
              <a:t>7</a:t>
            </a:fld>
            <a:endParaRPr lang="en-US" altLang="es-MX" sz="1200">
              <a:latin typeface="Calibri Light" panose="020F03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83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MX" altLang="es-MX">
              <a:latin typeface="Source Sans Pro" panose="020B0503030403020204" pitchFamily="34" charset="0"/>
            </a:endParaRPr>
          </a:p>
        </p:txBody>
      </p:sp>
      <p:sp>
        <p:nvSpPr>
          <p:cNvPr id="98307" name="Header Placeholder 3"/>
          <p:cNvSpPr>
            <a:spLocks noGrp="1"/>
          </p:cNvSpPr>
          <p:nvPr>
            <p:ph type="hdr" sz="quarter"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1030288">
              <a:defRPr sz="3600">
                <a:solidFill>
                  <a:schemeClr val="tx1"/>
                </a:solidFill>
                <a:latin typeface="Lato Light" panose="020F0302020204030203" pitchFamily="34" charset="0"/>
                <a:ea typeface="MS PGothic" panose="020B0600070205080204" pitchFamily="34" charset="-128"/>
              </a:defRPr>
            </a:lvl1pPr>
            <a:lvl2pPr marL="742950" indent="-285750" defTabSz="1030288">
              <a:defRPr sz="3600">
                <a:solidFill>
                  <a:schemeClr val="tx1"/>
                </a:solidFill>
                <a:latin typeface="Lato Light" panose="020F0302020204030203" pitchFamily="34" charset="0"/>
                <a:ea typeface="MS PGothic" panose="020B0600070205080204" pitchFamily="34" charset="-128"/>
              </a:defRPr>
            </a:lvl2pPr>
            <a:lvl3pPr marL="1143000" indent="-228600" defTabSz="1030288">
              <a:defRPr sz="3600">
                <a:solidFill>
                  <a:schemeClr val="tx1"/>
                </a:solidFill>
                <a:latin typeface="Lato Light" panose="020F0302020204030203" pitchFamily="34" charset="0"/>
                <a:ea typeface="MS PGothic" panose="020B0600070205080204" pitchFamily="34" charset="-128"/>
              </a:defRPr>
            </a:lvl3pPr>
            <a:lvl4pPr marL="1600200" indent="-228600" defTabSz="1030288">
              <a:defRPr sz="3600">
                <a:solidFill>
                  <a:schemeClr val="tx1"/>
                </a:solidFill>
                <a:latin typeface="Lato Light" panose="020F0302020204030203" pitchFamily="34" charset="0"/>
                <a:ea typeface="MS PGothic" panose="020B0600070205080204" pitchFamily="34" charset="-128"/>
              </a:defRPr>
            </a:lvl4pPr>
            <a:lvl5pPr marL="2057400" indent="-228600" defTabSz="1030288">
              <a:defRPr sz="3600">
                <a:solidFill>
                  <a:schemeClr val="tx1"/>
                </a:solidFill>
                <a:latin typeface="Lato Light" panose="020F0302020204030203" pitchFamily="34" charset="0"/>
                <a:ea typeface="MS PGothic" panose="020B0600070205080204" pitchFamily="34" charset="-128"/>
              </a:defRPr>
            </a:lvl5pPr>
            <a:lvl6pPr marL="25146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fontAlgn="base">
              <a:spcBef>
                <a:spcPct val="0"/>
              </a:spcBef>
              <a:spcAft>
                <a:spcPct val="0"/>
              </a:spcAft>
            </a:pPr>
            <a:r>
              <a:rPr lang="en-US" altLang="es-MX" sz="1200">
                <a:latin typeface="Source Sans Pro" panose="020B0503030403020204" pitchFamily="34" charset="0"/>
                <a:cs typeface="Arial" panose="020B0604020202020204" pitchFamily="34" charset="0"/>
              </a:rPr>
              <a:t>My First Template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10"/>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fld id="{67CF3608-958E-4251-8CB1-525A16AFCBF3}" type="slidenum">
              <a:rPr lang="en-US" altLang="es-MX" sz="1200">
                <a:latin typeface="Calibri Light" panose="020F0302020204030204" pitchFamily="34" charset="0"/>
              </a:rPr>
              <a:t>10</a:t>
            </a:fld>
            <a:endParaRPr lang="en-US" altLang="es-MX" sz="1200">
              <a:latin typeface="Calibri Light" panose="020F0302020204030204" pitchFamily="34" charset="0"/>
            </a:endParaRPr>
          </a:p>
        </p:txBody>
      </p:sp>
      <p:sp>
        <p:nvSpPr>
          <p:cNvPr id="27649" name="Text Box 1"/>
          <p:cNvSpPr txBox="1">
            <a:spLocks noGrp="1" noRot="1" noChangeAspect="1" noChangeArrowheads="1"/>
          </p:cNvSpPr>
          <p:nvPr>
            <p:ph type="sldImg"/>
          </p:nvPr>
        </p:nvSpPr>
        <p:spPr bwMode="auto">
          <a:xfrm>
            <a:off x="382588" y="693738"/>
            <a:ext cx="6086475" cy="3424237"/>
          </a:xfrm>
          <a:solidFill>
            <a:srgbClr val="FFFFFF"/>
          </a:solidFill>
          <a:ln>
            <a:solidFill>
              <a:srgbClr val="000000"/>
            </a:solidFill>
            <a:miter lim="800000"/>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7650" name="Text Box 2"/>
          <p:cNvSpPr txBox="1">
            <a:spLocks noGrp="1" noChangeArrowheads="1"/>
          </p:cNvSpPr>
          <p:nvPr>
            <p:ph type="body" idx="1"/>
          </p:nvPr>
        </p:nvSpPr>
        <p:spPr bwMode="auto">
          <a:xfrm>
            <a:off x="685800" y="4341813"/>
            <a:ext cx="5481638" cy="4110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numCol="1" anchor="ctr" anchorCtr="0" compatLnSpc="1">
            <a:prstTxWarp prst="textNoShape">
              <a:avLst/>
            </a:prstTxWarp>
          </a:bodyPr>
          <a:lstStyle/>
          <a:p>
            <a:pPr defTabSz="914217" fontAlgn="auto">
              <a:spcBef>
                <a:spcPct val="0"/>
              </a:spcBef>
              <a:spcAft>
                <a:spcPct val="0"/>
              </a:spcAft>
              <a:defRPr/>
            </a:pPr>
            <a:endParaRPr lang="en-US">
              <a:ea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24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MX" altLang="es-MX">
              <a:latin typeface="Source Sans Pro" panose="020B0503030403020204" pitchFamily="34" charset="0"/>
            </a:endParaRPr>
          </a:p>
        </p:txBody>
      </p:sp>
      <p:sp>
        <p:nvSpPr>
          <p:cNvPr id="102403" name="Header Placeholder 3"/>
          <p:cNvSpPr>
            <a:spLocks noGrp="1"/>
          </p:cNvSpPr>
          <p:nvPr>
            <p:ph type="hdr" sz="quarter"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1030288">
              <a:defRPr sz="3600">
                <a:solidFill>
                  <a:schemeClr val="tx1"/>
                </a:solidFill>
                <a:latin typeface="Lato Light" panose="020F0302020204030203" pitchFamily="34" charset="0"/>
                <a:ea typeface="MS PGothic" panose="020B0600070205080204" pitchFamily="34" charset="-128"/>
              </a:defRPr>
            </a:lvl1pPr>
            <a:lvl2pPr marL="742950" indent="-285750" defTabSz="1030288">
              <a:defRPr sz="3600">
                <a:solidFill>
                  <a:schemeClr val="tx1"/>
                </a:solidFill>
                <a:latin typeface="Lato Light" panose="020F0302020204030203" pitchFamily="34" charset="0"/>
                <a:ea typeface="MS PGothic" panose="020B0600070205080204" pitchFamily="34" charset="-128"/>
              </a:defRPr>
            </a:lvl2pPr>
            <a:lvl3pPr marL="1143000" indent="-228600" defTabSz="1030288">
              <a:defRPr sz="3600">
                <a:solidFill>
                  <a:schemeClr val="tx1"/>
                </a:solidFill>
                <a:latin typeface="Lato Light" panose="020F0302020204030203" pitchFamily="34" charset="0"/>
                <a:ea typeface="MS PGothic" panose="020B0600070205080204" pitchFamily="34" charset="-128"/>
              </a:defRPr>
            </a:lvl3pPr>
            <a:lvl4pPr marL="1600200" indent="-228600" defTabSz="1030288">
              <a:defRPr sz="3600">
                <a:solidFill>
                  <a:schemeClr val="tx1"/>
                </a:solidFill>
                <a:latin typeface="Lato Light" panose="020F0302020204030203" pitchFamily="34" charset="0"/>
                <a:ea typeface="MS PGothic" panose="020B0600070205080204" pitchFamily="34" charset="-128"/>
              </a:defRPr>
            </a:lvl4pPr>
            <a:lvl5pPr marL="2057400" indent="-228600" defTabSz="1030288">
              <a:defRPr sz="3600">
                <a:solidFill>
                  <a:schemeClr val="tx1"/>
                </a:solidFill>
                <a:latin typeface="Lato Light" panose="020F0302020204030203" pitchFamily="34" charset="0"/>
                <a:ea typeface="MS PGothic" panose="020B0600070205080204" pitchFamily="34" charset="-128"/>
              </a:defRPr>
            </a:lvl5pPr>
            <a:lvl6pPr marL="25146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fontAlgn="base">
              <a:spcBef>
                <a:spcPct val="0"/>
              </a:spcBef>
              <a:spcAft>
                <a:spcPct val="0"/>
              </a:spcAft>
            </a:pPr>
            <a:r>
              <a:rPr lang="en-US" altLang="es-MX" sz="1200">
                <a:latin typeface="Source Sans Pro" panose="020B0503030403020204" pitchFamily="34" charset="0"/>
                <a:cs typeface="Arial" panose="020B0604020202020204" pitchFamily="34" charset="0"/>
              </a:rPr>
              <a:t>My First Template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10"/>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fld id="{D513811C-3731-46C7-8F04-E37E71138C3C}" type="slidenum">
              <a:rPr lang="en-US" altLang="es-MX" sz="1200">
                <a:latin typeface="Calibri Light" panose="020F0302020204030204" pitchFamily="34" charset="0"/>
              </a:rPr>
              <a:t>13</a:t>
            </a:fld>
            <a:endParaRPr lang="en-US" altLang="es-MX" sz="1200">
              <a:latin typeface="Calibri Light" panose="020F0302020204030204" pitchFamily="34" charset="0"/>
            </a:endParaRPr>
          </a:p>
        </p:txBody>
      </p:sp>
      <p:sp>
        <p:nvSpPr>
          <p:cNvPr id="8193" name="Text Box 1"/>
          <p:cNvSpPr txBox="1">
            <a:spLocks noGrp="1" noRot="1" noChangeAspect="1" noChangeArrowheads="1"/>
          </p:cNvSpPr>
          <p:nvPr>
            <p:ph type="sldImg"/>
          </p:nvPr>
        </p:nvSpPr>
        <p:spPr bwMode="auto">
          <a:xfrm>
            <a:off x="382588" y="693738"/>
            <a:ext cx="6086475" cy="3424237"/>
          </a:xfrm>
          <a:solidFill>
            <a:srgbClr val="FFFFFF"/>
          </a:solidFill>
          <a:ln>
            <a:solidFill>
              <a:srgbClr val="000000"/>
            </a:solidFill>
            <a:miter lim="800000"/>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8194" name="Text Box 2"/>
          <p:cNvSpPr txBox="1">
            <a:spLocks noGrp="1" noChangeArrowheads="1"/>
          </p:cNvSpPr>
          <p:nvPr>
            <p:ph type="body" idx="1"/>
          </p:nvPr>
        </p:nvSpPr>
        <p:spPr bwMode="auto">
          <a:xfrm>
            <a:off x="685800" y="4341813"/>
            <a:ext cx="5481638" cy="4110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numCol="1" anchor="ctr" anchorCtr="0" compatLnSpc="1">
            <a:prstTxWarp prst="textNoShape">
              <a:avLst/>
            </a:prstTxWarp>
          </a:bodyPr>
          <a:lstStyle/>
          <a:p>
            <a:pPr defTabSz="914217" fontAlgn="auto">
              <a:spcBef>
                <a:spcPct val="0"/>
              </a:spcBef>
              <a:spcAft>
                <a:spcPct val="0"/>
              </a:spcAft>
              <a:defRPr/>
            </a:pPr>
            <a:endParaRPr lang="en-US">
              <a:ea typeface="+mn-e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MX" altLang="es-MX">
              <a:latin typeface="Calibri Light" panose="020F0302020204030204" pitchFamily="34" charset="0"/>
            </a:endParaRP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fld id="{2E7AF344-397A-45AB-B2E1-6EB1202EF0B1}" type="slidenum">
              <a:rPr lang="en-US" altLang="es-MX" sz="1200">
                <a:latin typeface="Calibri Light" panose="020F0302020204030204" pitchFamily="34" charset="0"/>
              </a:rPr>
              <a:t>14</a:t>
            </a:fld>
            <a:endParaRPr lang="en-US" altLang="es-MX" sz="1200">
              <a:latin typeface="Calibri Light" panose="020F03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Diseño personalizado">
    <p:bg>
      <p:bgPr>
        <a:solidFill>
          <a:schemeClr val="tx1">
            <a:lumMod val="95000"/>
            <a:lumOff val="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857145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Diseño personalizado">
    <p:bg>
      <p:bgPr>
        <a:solidFill>
          <a:schemeClr val="bg1"/>
        </a:solid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DEB41BA4-1F59-45FE-0C0C-D4B56448F9DC}"/>
              </a:ext>
            </a:extLst>
          </p:cNvPr>
          <p:cNvSpPr/>
          <p:nvPr userDrawn="1"/>
        </p:nvSpPr>
        <p:spPr>
          <a:xfrm>
            <a:off x="354015" y="1131597"/>
            <a:ext cx="3560767" cy="5402561"/>
          </a:xfrm>
          <a:prstGeom prst="roundRect">
            <a:avLst>
              <a:gd name="adj" fmla="val 3968"/>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rgbClr val="5E4028"/>
              </a:solidFill>
            </a:endParaRPr>
          </a:p>
        </p:txBody>
      </p:sp>
      <p:sp>
        <p:nvSpPr>
          <p:cNvPr id="4" name="Rounded Rectangle 3">
            <a:extLst>
              <a:ext uri="{FF2B5EF4-FFF2-40B4-BE49-F238E27FC236}">
                <a16:creationId xmlns:a16="http://schemas.microsoft.com/office/drawing/2014/main" id="{A16F0922-08FB-152F-9C67-3BFFFA5FCF4E}"/>
              </a:ext>
            </a:extLst>
          </p:cNvPr>
          <p:cNvSpPr/>
          <p:nvPr userDrawn="1"/>
        </p:nvSpPr>
        <p:spPr>
          <a:xfrm>
            <a:off x="456479" y="1296675"/>
            <a:ext cx="130875" cy="4265764"/>
          </a:xfrm>
          <a:prstGeom prst="roundRect">
            <a:avLst>
              <a:gd name="adj" fmla="val 500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grpSp>
        <p:nvGrpSpPr>
          <p:cNvPr id="5" name="Grupo 4">
            <a:extLst>
              <a:ext uri="{FF2B5EF4-FFF2-40B4-BE49-F238E27FC236}">
                <a16:creationId xmlns:a16="http://schemas.microsoft.com/office/drawing/2014/main" id="{F785AA41-347C-CA29-2857-728393D9F3D0}"/>
              </a:ext>
            </a:extLst>
          </p:cNvPr>
          <p:cNvGrpSpPr/>
          <p:nvPr userDrawn="1"/>
        </p:nvGrpSpPr>
        <p:grpSpPr>
          <a:xfrm>
            <a:off x="1396049" y="1837564"/>
            <a:ext cx="2232248" cy="1861364"/>
            <a:chOff x="1476865" y="1876876"/>
            <a:chExt cx="2232248" cy="1316119"/>
          </a:xfrm>
        </p:grpSpPr>
        <p:sp>
          <p:nvSpPr>
            <p:cNvPr id="6" name="TextBox 57">
              <a:extLst>
                <a:ext uri="{FF2B5EF4-FFF2-40B4-BE49-F238E27FC236}">
                  <a16:creationId xmlns:a16="http://schemas.microsoft.com/office/drawing/2014/main" id="{AC0591CD-1C68-1E80-03CE-08A3274441FD}"/>
                </a:ext>
              </a:extLst>
            </p:cNvPr>
            <p:cNvSpPr txBox="1"/>
            <p:nvPr userDrawn="1"/>
          </p:nvSpPr>
          <p:spPr>
            <a:xfrm>
              <a:off x="1476865" y="1876876"/>
              <a:ext cx="2232248" cy="718147"/>
            </a:xfrm>
            <a:prstGeom prst="rect">
              <a:avLst/>
            </a:prstGeom>
            <a:noFill/>
          </p:spPr>
          <p:txBody>
            <a:bodyPr wrap="square" rtlCol="0" anchor="ctr">
              <a:spAutoFit/>
            </a:bodyPr>
            <a:lstStyle/>
            <a:p>
              <a:pPr algn="r"/>
              <a:r>
                <a:rPr lang="en-US" altLang="ko-KR" sz="2000" b="1">
                  <a:solidFill>
                    <a:srgbClr val="FFFFFF"/>
                  </a:solidFill>
                  <a:latin typeface="Arial" panose="020B0604020202020204" pitchFamily="34" charset="0"/>
                  <a:cs typeface="Arial" panose="020B0604020202020204" pitchFamily="34" charset="0"/>
                </a:rPr>
                <a:t>You can Resize without losing quality</a:t>
              </a:r>
              <a:endParaRPr lang="ko-KR" altLang="en-US" sz="2000" b="1">
                <a:solidFill>
                  <a:srgbClr val="FFFFFF"/>
                </a:solidFill>
                <a:latin typeface="Arial" panose="020B0604020202020204" pitchFamily="34" charset="0"/>
                <a:cs typeface="Arial" panose="020B0604020202020204" pitchFamily="34" charset="0"/>
              </a:endParaRPr>
            </a:p>
          </p:txBody>
        </p:sp>
        <p:sp>
          <p:nvSpPr>
            <p:cNvPr id="7" name="TextBox 58">
              <a:extLst>
                <a:ext uri="{FF2B5EF4-FFF2-40B4-BE49-F238E27FC236}">
                  <a16:creationId xmlns:a16="http://schemas.microsoft.com/office/drawing/2014/main" id="{57900E8C-04EB-C4EC-0A8F-11AEEF6B4F9C}"/>
                </a:ext>
              </a:extLst>
            </p:cNvPr>
            <p:cNvSpPr txBox="1"/>
            <p:nvPr userDrawn="1"/>
          </p:nvSpPr>
          <p:spPr>
            <a:xfrm>
              <a:off x="1476865" y="2474848"/>
              <a:ext cx="2232248" cy="718147"/>
            </a:xfrm>
            <a:prstGeom prst="rect">
              <a:avLst/>
            </a:prstGeom>
            <a:noFill/>
          </p:spPr>
          <p:txBody>
            <a:bodyPr wrap="square" rtlCol="0" anchor="ctr">
              <a:spAutoFit/>
            </a:bodyPr>
            <a:lstStyle/>
            <a:p>
              <a:pPr algn="r"/>
              <a:r>
                <a:rPr lang="en-US" altLang="ko-KR" sz="2000" b="1">
                  <a:solidFill>
                    <a:srgbClr val="FFFFFF"/>
                  </a:solidFill>
                  <a:latin typeface="Arial" panose="020B0604020202020204" pitchFamily="34" charset="0"/>
                  <a:cs typeface="Arial" panose="020B0604020202020204" pitchFamily="34" charset="0"/>
                </a:rPr>
                <a:t>You can Change Fill Color &amp;</a:t>
              </a:r>
            </a:p>
            <a:p>
              <a:pPr algn="r"/>
              <a:r>
                <a:rPr lang="en-US" altLang="ko-KR" sz="2000" b="1">
                  <a:solidFill>
                    <a:srgbClr val="FFFFFF"/>
                  </a:solidFill>
                  <a:latin typeface="Arial" panose="020B0604020202020204" pitchFamily="34" charset="0"/>
                  <a:cs typeface="Arial" panose="020B0604020202020204" pitchFamily="34" charset="0"/>
                </a:rPr>
                <a:t>Line Color</a:t>
              </a:r>
              <a:endParaRPr lang="ko-KR" altLang="en-US" sz="2000" b="1">
                <a:solidFill>
                  <a:srgbClr val="FFFFFF"/>
                </a:solidFill>
                <a:latin typeface="Arial" panose="020B0604020202020204" pitchFamily="34" charset="0"/>
                <a:cs typeface="Arial" panose="020B0604020202020204" pitchFamily="34" charset="0"/>
              </a:endParaRPr>
            </a:p>
          </p:txBody>
        </p:sp>
      </p:grpSp>
      <p:sp>
        <p:nvSpPr>
          <p:cNvPr id="8" name="TextBox 59">
            <a:extLst>
              <a:ext uri="{FF2B5EF4-FFF2-40B4-BE49-F238E27FC236}">
                <a16:creationId xmlns:a16="http://schemas.microsoft.com/office/drawing/2014/main" id="{C036301A-F3EA-64B8-FFF2-BC3FEA36CF23}"/>
              </a:ext>
            </a:extLst>
          </p:cNvPr>
          <p:cNvSpPr txBox="1"/>
          <p:nvPr userDrawn="1"/>
        </p:nvSpPr>
        <p:spPr>
          <a:xfrm>
            <a:off x="1613195" y="5849290"/>
            <a:ext cx="2232000" cy="369332"/>
          </a:xfrm>
          <a:prstGeom prst="rect">
            <a:avLst/>
          </a:prstGeom>
          <a:noFill/>
        </p:spPr>
        <p:txBody>
          <a:bodyPr wrap="square" rtlCol="0" anchor="ctr">
            <a:spAutoFit/>
          </a:bodyPr>
          <a:lstStyle/>
          <a:p>
            <a:r>
              <a:rPr lang="en-US" altLang="ko-KR" sz="1800">
                <a:solidFill>
                  <a:srgbClr val="FFFFFF"/>
                </a:solidFill>
                <a:latin typeface="Arial" panose="020B0604020202020204" pitchFamily="34" charset="0"/>
                <a:cs typeface="Arial" panose="020B0604020202020204" pitchFamily="34" charset="0"/>
              </a:rPr>
              <a:t>www.slidesppt.net</a:t>
            </a:r>
            <a:endParaRPr lang="ko-KR" altLang="en-US" sz="1800">
              <a:solidFill>
                <a:srgbClr val="FFFFFF"/>
              </a:solidFill>
              <a:latin typeface="Arial" panose="020B0604020202020204" pitchFamily="34" charset="0"/>
              <a:cs typeface="Arial" panose="020B0604020202020204" pitchFamily="34" charset="0"/>
            </a:endParaRPr>
          </a:p>
        </p:txBody>
      </p:sp>
      <p:sp>
        <p:nvSpPr>
          <p:cNvPr id="9" name="TextBox 60">
            <a:extLst>
              <a:ext uri="{FF2B5EF4-FFF2-40B4-BE49-F238E27FC236}">
                <a16:creationId xmlns:a16="http://schemas.microsoft.com/office/drawing/2014/main" id="{3995158C-90EC-5BC5-D715-7E0B5A365A4C}"/>
              </a:ext>
            </a:extLst>
          </p:cNvPr>
          <p:cNvSpPr txBox="1"/>
          <p:nvPr userDrawn="1"/>
        </p:nvSpPr>
        <p:spPr>
          <a:xfrm>
            <a:off x="911001" y="4221970"/>
            <a:ext cx="2717296" cy="1569660"/>
          </a:xfrm>
          <a:prstGeom prst="rect">
            <a:avLst/>
          </a:prstGeom>
          <a:noFill/>
        </p:spPr>
        <p:txBody>
          <a:bodyPr wrap="square" rtlCol="0" anchor="ctr">
            <a:spAutoFit/>
          </a:bodyPr>
          <a:lstStyle/>
          <a:p>
            <a:pPr algn="r"/>
            <a:r>
              <a:rPr lang="en-US" altLang="ko-KR" sz="2400" b="1">
                <a:solidFill>
                  <a:srgbClr val="FFFFFF"/>
                </a:solidFill>
                <a:latin typeface="+mn-lt"/>
                <a:ea typeface="+mn-ea"/>
                <a:cs typeface="Arial" panose="020B0604020202020204" pitchFamily="34" charset="0"/>
              </a:rPr>
              <a:t>GOOGLE </a:t>
            </a:r>
            <a:r>
              <a:rPr lang="en-US" altLang="ko-KR" sz="2400" b="1" baseline="0">
                <a:solidFill>
                  <a:srgbClr val="FFFFFF"/>
                </a:solidFill>
                <a:latin typeface="+mn-lt"/>
                <a:ea typeface="+mn-ea"/>
                <a:cs typeface="Arial" panose="020B0604020202020204" pitchFamily="34" charset="0"/>
              </a:rPr>
              <a:t>SLIDES AND </a:t>
            </a:r>
            <a:r>
              <a:rPr lang="en-US" altLang="ko-KR" sz="2400" b="1">
                <a:solidFill>
                  <a:srgbClr val="FFFFFF"/>
                </a:solidFill>
                <a:latin typeface="+mn-lt"/>
                <a:ea typeface="+mn-ea"/>
                <a:cs typeface="Arial" panose="020B0604020202020204" pitchFamily="34" charset="0"/>
              </a:rPr>
              <a:t>FREE </a:t>
            </a:r>
          </a:p>
          <a:p>
            <a:pPr algn="r"/>
            <a:r>
              <a:rPr lang="en-US" altLang="ko-KR" sz="2400" b="1">
                <a:solidFill>
                  <a:srgbClr val="FFFFFF"/>
                </a:solidFill>
                <a:latin typeface="+mn-lt"/>
                <a:ea typeface="+mn-ea"/>
                <a:cs typeface="Arial" panose="020B0604020202020204" pitchFamily="34" charset="0"/>
              </a:rPr>
              <a:t>PPT </a:t>
            </a:r>
          </a:p>
          <a:p>
            <a:pPr algn="r"/>
            <a:r>
              <a:rPr lang="en-US" altLang="ko-KR" sz="2400" b="1">
                <a:solidFill>
                  <a:srgbClr val="FFFFFF"/>
                </a:solidFill>
                <a:latin typeface="+mn-lt"/>
                <a:ea typeface="+mn-ea"/>
                <a:cs typeface="Arial" panose="020B0604020202020204" pitchFamily="34" charset="0"/>
              </a:rPr>
              <a:t>TEMPLATES  </a:t>
            </a:r>
          </a:p>
        </p:txBody>
      </p:sp>
      <p:grpSp>
        <p:nvGrpSpPr>
          <p:cNvPr id="10" name="Grupo 9">
            <a:extLst>
              <a:ext uri="{FF2B5EF4-FFF2-40B4-BE49-F238E27FC236}">
                <a16:creationId xmlns:a16="http://schemas.microsoft.com/office/drawing/2014/main" id="{314CD29D-2095-1F1A-9D3B-C42743E1339F}"/>
              </a:ext>
            </a:extLst>
          </p:cNvPr>
          <p:cNvGrpSpPr/>
          <p:nvPr userDrawn="1"/>
        </p:nvGrpSpPr>
        <p:grpSpPr>
          <a:xfrm>
            <a:off x="567163" y="5403430"/>
            <a:ext cx="976455" cy="976455"/>
            <a:chOff x="732029" y="4897834"/>
            <a:chExt cx="1307592" cy="1307592"/>
          </a:xfrm>
        </p:grpSpPr>
        <p:sp>
          <p:nvSpPr>
            <p:cNvPr id="11" name="Lágrima 10">
              <a:extLst>
                <a:ext uri="{FF2B5EF4-FFF2-40B4-BE49-F238E27FC236}">
                  <a16:creationId xmlns:a16="http://schemas.microsoft.com/office/drawing/2014/main" id="{5397FC21-9AD2-D4A6-BCE6-6C3FEEAADC98}"/>
                </a:ext>
              </a:extLst>
            </p:cNvPr>
            <p:cNvSpPr/>
            <p:nvPr userDrawn="1"/>
          </p:nvSpPr>
          <p:spPr>
            <a:xfrm rot="10800000">
              <a:off x="732029" y="4897834"/>
              <a:ext cx="1307592" cy="1307592"/>
            </a:xfrm>
            <a:prstGeom prst="teardrop">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p>
          </p:txBody>
        </p:sp>
        <p:grpSp>
          <p:nvGrpSpPr>
            <p:cNvPr id="12" name="Grupo 11">
              <a:extLst>
                <a:ext uri="{FF2B5EF4-FFF2-40B4-BE49-F238E27FC236}">
                  <a16:creationId xmlns:a16="http://schemas.microsoft.com/office/drawing/2014/main" id="{5FBB6DD1-BB8D-1C89-D191-5635D3155BDA}"/>
                </a:ext>
              </a:extLst>
            </p:cNvPr>
            <p:cNvGrpSpPr/>
            <p:nvPr userDrawn="1"/>
          </p:nvGrpSpPr>
          <p:grpSpPr>
            <a:xfrm>
              <a:off x="958579" y="5110772"/>
              <a:ext cx="887548" cy="859140"/>
              <a:chOff x="5915025" y="2417763"/>
              <a:chExt cx="3471863" cy="3360738"/>
            </a:xfrm>
          </p:grpSpPr>
          <p:sp>
            <p:nvSpPr>
              <p:cNvPr id="13" name="Freeform 14">
                <a:extLst>
                  <a:ext uri="{FF2B5EF4-FFF2-40B4-BE49-F238E27FC236}">
                    <a16:creationId xmlns:a16="http://schemas.microsoft.com/office/drawing/2014/main" id="{70C8CE05-9E89-8866-E408-12EC733C7FE0}"/>
                  </a:ext>
                </a:extLst>
              </p:cNvPr>
              <p:cNvSpPr/>
              <p:nvPr userDrawn="1"/>
            </p:nvSpPr>
            <p:spPr bwMode="auto">
              <a:xfrm>
                <a:off x="5915025" y="2417763"/>
                <a:ext cx="2009775" cy="3360738"/>
              </a:xfrm>
              <a:custGeom>
                <a:avLst/>
                <a:gdLst>
                  <a:gd name="T0" fmla="*/ 0 w 669"/>
                  <a:gd name="T1" fmla="*/ 112 h 1118"/>
                  <a:gd name="T2" fmla="*/ 0 w 669"/>
                  <a:gd name="T3" fmla="*/ 1005 h 1118"/>
                  <a:gd name="T4" fmla="*/ 669 w 669"/>
                  <a:gd name="T5" fmla="*/ 1118 h 1118"/>
                  <a:gd name="T6" fmla="*/ 669 w 669"/>
                  <a:gd name="T7" fmla="*/ 0 h 1118"/>
                  <a:gd name="T8" fmla="*/ 0 w 669"/>
                  <a:gd name="T9" fmla="*/ 112 h 1118"/>
                </a:gdLst>
                <a:ahLst/>
                <a:cxnLst>
                  <a:cxn ang="0">
                    <a:pos x="T0" y="T1"/>
                  </a:cxn>
                  <a:cxn ang="0">
                    <a:pos x="T2" y="T3"/>
                  </a:cxn>
                  <a:cxn ang="0">
                    <a:pos x="T4" y="T5"/>
                  </a:cxn>
                  <a:cxn ang="0">
                    <a:pos x="T6" y="T7"/>
                  </a:cxn>
                  <a:cxn ang="0">
                    <a:pos x="T8" y="T9"/>
                  </a:cxn>
                </a:cxnLst>
                <a:rect l="0" t="0" r="r" b="b"/>
                <a:pathLst>
                  <a:path w="669" h="1118">
                    <a:moveTo>
                      <a:pt x="0" y="112"/>
                    </a:moveTo>
                    <a:cubicBezTo>
                      <a:pt x="0" y="410"/>
                      <a:pt x="0" y="707"/>
                      <a:pt x="0" y="1005"/>
                    </a:cubicBezTo>
                    <a:cubicBezTo>
                      <a:pt x="223" y="1043"/>
                      <a:pt x="446" y="1080"/>
                      <a:pt x="669" y="1118"/>
                    </a:cubicBezTo>
                    <a:cubicBezTo>
                      <a:pt x="669" y="745"/>
                      <a:pt x="669" y="372"/>
                      <a:pt x="669" y="0"/>
                    </a:cubicBezTo>
                    <a:cubicBezTo>
                      <a:pt x="446" y="37"/>
                      <a:pt x="223" y="74"/>
                      <a:pt x="0" y="1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14" name="Freeform 15">
                <a:extLst>
                  <a:ext uri="{FF2B5EF4-FFF2-40B4-BE49-F238E27FC236}">
                    <a16:creationId xmlns:a16="http://schemas.microsoft.com/office/drawing/2014/main" id="{08FEFB29-B6F8-5A88-C7AB-8D7FFA2D4EBE}"/>
                  </a:ext>
                </a:extLst>
              </p:cNvPr>
              <p:cNvSpPr/>
              <p:nvPr userDrawn="1"/>
            </p:nvSpPr>
            <p:spPr bwMode="auto">
              <a:xfrm>
                <a:off x="8004175" y="3059113"/>
                <a:ext cx="1382713" cy="1671638"/>
              </a:xfrm>
              <a:custGeom>
                <a:avLst/>
                <a:gdLst>
                  <a:gd name="T0" fmla="*/ 0 w 460"/>
                  <a:gd name="T1" fmla="*/ 0 h 556"/>
                  <a:gd name="T2" fmla="*/ 0 w 460"/>
                  <a:gd name="T3" fmla="*/ 53 h 556"/>
                  <a:gd name="T4" fmla="*/ 406 w 460"/>
                  <a:gd name="T5" fmla="*/ 53 h 556"/>
                  <a:gd name="T6" fmla="*/ 406 w 460"/>
                  <a:gd name="T7" fmla="*/ 556 h 556"/>
                  <a:gd name="T8" fmla="*/ 460 w 460"/>
                  <a:gd name="T9" fmla="*/ 556 h 556"/>
                  <a:gd name="T10" fmla="*/ 460 w 460"/>
                  <a:gd name="T11" fmla="*/ 0 h 556"/>
                  <a:gd name="T12" fmla="*/ 0 w 460"/>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460" h="556">
                    <a:moveTo>
                      <a:pt x="0" y="0"/>
                    </a:moveTo>
                    <a:cubicBezTo>
                      <a:pt x="0" y="17"/>
                      <a:pt x="0" y="35"/>
                      <a:pt x="0" y="53"/>
                    </a:cubicBezTo>
                    <a:cubicBezTo>
                      <a:pt x="135" y="53"/>
                      <a:pt x="270" y="53"/>
                      <a:pt x="406" y="53"/>
                    </a:cubicBezTo>
                    <a:cubicBezTo>
                      <a:pt x="406" y="221"/>
                      <a:pt x="406" y="388"/>
                      <a:pt x="406" y="556"/>
                    </a:cubicBezTo>
                    <a:cubicBezTo>
                      <a:pt x="424" y="556"/>
                      <a:pt x="442" y="556"/>
                      <a:pt x="460" y="556"/>
                    </a:cubicBezTo>
                    <a:cubicBezTo>
                      <a:pt x="460" y="370"/>
                      <a:pt x="460" y="185"/>
                      <a:pt x="460" y="0"/>
                    </a:cubicBezTo>
                    <a:cubicBezTo>
                      <a:pt x="307" y="0"/>
                      <a:pt x="153"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15" name="Freeform 16">
                <a:extLst>
                  <a:ext uri="{FF2B5EF4-FFF2-40B4-BE49-F238E27FC236}">
                    <a16:creationId xmlns:a16="http://schemas.microsoft.com/office/drawing/2014/main" id="{B5E249DE-5BCE-8D60-EC29-4E2F1768A41F}"/>
                  </a:ext>
                </a:extLst>
              </p:cNvPr>
              <p:cNvSpPr/>
              <p:nvPr userDrawn="1"/>
            </p:nvSpPr>
            <p:spPr bwMode="auto">
              <a:xfrm>
                <a:off x="8004175" y="3298826"/>
                <a:ext cx="1135063" cy="1822450"/>
              </a:xfrm>
              <a:custGeom>
                <a:avLst/>
                <a:gdLst>
                  <a:gd name="T0" fmla="*/ 0 w 378"/>
                  <a:gd name="T1" fmla="*/ 0 h 606"/>
                  <a:gd name="T2" fmla="*/ 0 w 378"/>
                  <a:gd name="T3" fmla="*/ 70 h 606"/>
                  <a:gd name="T4" fmla="*/ 26 w 378"/>
                  <a:gd name="T5" fmla="*/ 67 h 606"/>
                  <a:gd name="T6" fmla="*/ 51 w 378"/>
                  <a:gd name="T7" fmla="*/ 65 h 606"/>
                  <a:gd name="T8" fmla="*/ 51 w 378"/>
                  <a:gd name="T9" fmla="*/ 208 h 606"/>
                  <a:gd name="T10" fmla="*/ 198 w 378"/>
                  <a:gd name="T11" fmla="*/ 208 h 606"/>
                  <a:gd name="T12" fmla="*/ 173 w 378"/>
                  <a:gd name="T13" fmla="*/ 289 h 606"/>
                  <a:gd name="T14" fmla="*/ 101 w 378"/>
                  <a:gd name="T15" fmla="*/ 340 h 606"/>
                  <a:gd name="T16" fmla="*/ 41 w 378"/>
                  <a:gd name="T17" fmla="*/ 347 h 606"/>
                  <a:gd name="T18" fmla="*/ 0 w 378"/>
                  <a:gd name="T19" fmla="*/ 342 h 606"/>
                  <a:gd name="T20" fmla="*/ 0 w 378"/>
                  <a:gd name="T21" fmla="*/ 395 h 606"/>
                  <a:gd name="T22" fmla="*/ 262 w 378"/>
                  <a:gd name="T23" fmla="*/ 395 h 606"/>
                  <a:gd name="T24" fmla="*/ 262 w 378"/>
                  <a:gd name="T25" fmla="*/ 445 h 606"/>
                  <a:gd name="T26" fmla="*/ 0 w 378"/>
                  <a:gd name="T27" fmla="*/ 445 h 606"/>
                  <a:gd name="T28" fmla="*/ 0 w 378"/>
                  <a:gd name="T29" fmla="*/ 492 h 606"/>
                  <a:gd name="T30" fmla="*/ 261 w 378"/>
                  <a:gd name="T31" fmla="*/ 492 h 606"/>
                  <a:gd name="T32" fmla="*/ 261 w 378"/>
                  <a:gd name="T33" fmla="*/ 545 h 606"/>
                  <a:gd name="T34" fmla="*/ 0 w 378"/>
                  <a:gd name="T35" fmla="*/ 545 h 606"/>
                  <a:gd name="T36" fmla="*/ 0 w 378"/>
                  <a:gd name="T37" fmla="*/ 606 h 606"/>
                  <a:gd name="T38" fmla="*/ 378 w 378"/>
                  <a:gd name="T39" fmla="*/ 606 h 606"/>
                  <a:gd name="T40" fmla="*/ 378 w 378"/>
                  <a:gd name="T41" fmla="*/ 0 h 606"/>
                  <a:gd name="T42" fmla="*/ 0 w 378"/>
                  <a:gd name="T43" fmla="*/ 0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8" h="606">
                    <a:moveTo>
                      <a:pt x="0" y="0"/>
                    </a:moveTo>
                    <a:cubicBezTo>
                      <a:pt x="0" y="23"/>
                      <a:pt x="0" y="47"/>
                      <a:pt x="0" y="70"/>
                    </a:cubicBezTo>
                    <a:cubicBezTo>
                      <a:pt x="4" y="69"/>
                      <a:pt x="16" y="68"/>
                      <a:pt x="26" y="67"/>
                    </a:cubicBezTo>
                    <a:cubicBezTo>
                      <a:pt x="37" y="66"/>
                      <a:pt x="47" y="65"/>
                      <a:pt x="51" y="65"/>
                    </a:cubicBezTo>
                    <a:cubicBezTo>
                      <a:pt x="51" y="113"/>
                      <a:pt x="51" y="160"/>
                      <a:pt x="51" y="208"/>
                    </a:cubicBezTo>
                    <a:cubicBezTo>
                      <a:pt x="100" y="208"/>
                      <a:pt x="149" y="208"/>
                      <a:pt x="198" y="208"/>
                    </a:cubicBezTo>
                    <a:cubicBezTo>
                      <a:pt x="198" y="221"/>
                      <a:pt x="197" y="255"/>
                      <a:pt x="173" y="289"/>
                    </a:cubicBezTo>
                    <a:cubicBezTo>
                      <a:pt x="170" y="293"/>
                      <a:pt x="146" y="326"/>
                      <a:pt x="101" y="340"/>
                    </a:cubicBezTo>
                    <a:cubicBezTo>
                      <a:pt x="78" y="347"/>
                      <a:pt x="57" y="347"/>
                      <a:pt x="41" y="347"/>
                    </a:cubicBezTo>
                    <a:cubicBezTo>
                      <a:pt x="24" y="346"/>
                      <a:pt x="10" y="344"/>
                      <a:pt x="0" y="342"/>
                    </a:cubicBezTo>
                    <a:cubicBezTo>
                      <a:pt x="0" y="360"/>
                      <a:pt x="0" y="377"/>
                      <a:pt x="0" y="395"/>
                    </a:cubicBezTo>
                    <a:cubicBezTo>
                      <a:pt x="87" y="395"/>
                      <a:pt x="175" y="395"/>
                      <a:pt x="262" y="395"/>
                    </a:cubicBezTo>
                    <a:cubicBezTo>
                      <a:pt x="262" y="412"/>
                      <a:pt x="262" y="428"/>
                      <a:pt x="262" y="445"/>
                    </a:cubicBezTo>
                    <a:cubicBezTo>
                      <a:pt x="175" y="445"/>
                      <a:pt x="87" y="445"/>
                      <a:pt x="0" y="445"/>
                    </a:cubicBezTo>
                    <a:cubicBezTo>
                      <a:pt x="0" y="461"/>
                      <a:pt x="0" y="476"/>
                      <a:pt x="0" y="492"/>
                    </a:cubicBezTo>
                    <a:cubicBezTo>
                      <a:pt x="87" y="492"/>
                      <a:pt x="174" y="492"/>
                      <a:pt x="261" y="492"/>
                    </a:cubicBezTo>
                    <a:cubicBezTo>
                      <a:pt x="261" y="509"/>
                      <a:pt x="261" y="527"/>
                      <a:pt x="261" y="545"/>
                    </a:cubicBezTo>
                    <a:cubicBezTo>
                      <a:pt x="174" y="545"/>
                      <a:pt x="87" y="545"/>
                      <a:pt x="0" y="545"/>
                    </a:cubicBezTo>
                    <a:cubicBezTo>
                      <a:pt x="0" y="565"/>
                      <a:pt x="0" y="586"/>
                      <a:pt x="0" y="606"/>
                    </a:cubicBezTo>
                    <a:cubicBezTo>
                      <a:pt x="126" y="606"/>
                      <a:pt x="252" y="606"/>
                      <a:pt x="378" y="606"/>
                    </a:cubicBezTo>
                    <a:cubicBezTo>
                      <a:pt x="378" y="404"/>
                      <a:pt x="378" y="202"/>
                      <a:pt x="378" y="0"/>
                    </a:cubicBezTo>
                    <a:cubicBezTo>
                      <a:pt x="252" y="0"/>
                      <a:pt x="126"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00"/>
              </a:p>
            </p:txBody>
          </p:sp>
        </p:grpSp>
      </p:grpSp>
      <p:sp>
        <p:nvSpPr>
          <p:cNvPr id="16" name="Rounded Rectangle 3">
            <a:extLst>
              <a:ext uri="{FF2B5EF4-FFF2-40B4-BE49-F238E27FC236}">
                <a16:creationId xmlns:a16="http://schemas.microsoft.com/office/drawing/2014/main" id="{8FD9C3D5-DF5B-58C1-D3B7-3B35D6973FB3}"/>
              </a:ext>
            </a:extLst>
          </p:cNvPr>
          <p:cNvSpPr/>
          <p:nvPr userDrawn="1"/>
        </p:nvSpPr>
        <p:spPr>
          <a:xfrm rot="5400000">
            <a:off x="2598578" y="5216749"/>
            <a:ext cx="101647" cy="2224625"/>
          </a:xfrm>
          <a:prstGeom prst="roundRect">
            <a:avLst>
              <a:gd name="adj" fmla="val 500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grpSp>
        <p:nvGrpSpPr>
          <p:cNvPr id="17" name="Grupo 16">
            <a:extLst>
              <a:ext uri="{FF2B5EF4-FFF2-40B4-BE49-F238E27FC236}">
                <a16:creationId xmlns:a16="http://schemas.microsoft.com/office/drawing/2014/main" id="{ADA14ED6-50ED-E703-7D3F-F49ECCEBF02B}"/>
              </a:ext>
            </a:extLst>
          </p:cNvPr>
          <p:cNvGrpSpPr/>
          <p:nvPr userDrawn="1"/>
        </p:nvGrpSpPr>
        <p:grpSpPr>
          <a:xfrm>
            <a:off x="2855938" y="1296678"/>
            <a:ext cx="905777" cy="910369"/>
            <a:chOff x="2844390" y="1337313"/>
            <a:chExt cx="905777" cy="910369"/>
          </a:xfrm>
          <a:solidFill>
            <a:srgbClr val="FFFFFF"/>
          </a:solidFill>
        </p:grpSpPr>
        <p:sp>
          <p:nvSpPr>
            <p:cNvPr id="18" name="Rounded Rectangle 3">
              <a:extLst>
                <a:ext uri="{FF2B5EF4-FFF2-40B4-BE49-F238E27FC236}">
                  <a16:creationId xmlns:a16="http://schemas.microsoft.com/office/drawing/2014/main" id="{A4B86942-CA2A-51EF-3AC3-7CF142C29472}"/>
                </a:ext>
              </a:extLst>
            </p:cNvPr>
            <p:cNvSpPr/>
            <p:nvPr userDrawn="1"/>
          </p:nvSpPr>
          <p:spPr>
            <a:xfrm rot="10800000">
              <a:off x="3620828" y="1341905"/>
              <a:ext cx="129339" cy="90577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19" name="Rounded Rectangle 3">
              <a:extLst>
                <a:ext uri="{FF2B5EF4-FFF2-40B4-BE49-F238E27FC236}">
                  <a16:creationId xmlns:a16="http://schemas.microsoft.com/office/drawing/2014/main" id="{1AC016ED-4DEC-3675-5E00-4AEAC444A45A}"/>
                </a:ext>
              </a:extLst>
            </p:cNvPr>
            <p:cNvSpPr/>
            <p:nvPr userDrawn="1"/>
          </p:nvSpPr>
          <p:spPr>
            <a:xfrm rot="5400000">
              <a:off x="3232609" y="949094"/>
              <a:ext cx="129339" cy="90577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grpSp>
      <p:grpSp>
        <p:nvGrpSpPr>
          <p:cNvPr id="20" name="Gráfico 10">
            <a:extLst>
              <a:ext uri="{FF2B5EF4-FFF2-40B4-BE49-F238E27FC236}">
                <a16:creationId xmlns:a16="http://schemas.microsoft.com/office/drawing/2014/main" id="{B33F2670-4586-6175-C7FB-1EACAF06A3C4}"/>
              </a:ext>
            </a:extLst>
          </p:cNvPr>
          <p:cNvGrpSpPr/>
          <p:nvPr userDrawn="1"/>
        </p:nvGrpSpPr>
        <p:grpSpPr>
          <a:xfrm>
            <a:off x="627242" y="5458039"/>
            <a:ext cx="849367" cy="849367"/>
            <a:chOff x="627235" y="5458033"/>
            <a:chExt cx="849367" cy="849367"/>
          </a:xfrm>
          <a:solidFill>
            <a:srgbClr val="00BFF3"/>
          </a:solidFill>
        </p:grpSpPr>
        <p:sp>
          <p:nvSpPr>
            <p:cNvPr id="21" name="Forma libre: forma 20">
              <a:extLst>
                <a:ext uri="{FF2B5EF4-FFF2-40B4-BE49-F238E27FC236}">
                  <a16:creationId xmlns:a16="http://schemas.microsoft.com/office/drawing/2014/main" id="{27CBD775-973E-E811-F9CE-7E5F6308FC08}"/>
                </a:ext>
              </a:extLst>
            </p:cNvPr>
            <p:cNvSpPr/>
            <p:nvPr userDrawn="1"/>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rgbClr val="252C34"/>
            </a:solidFill>
            <a:ln w="2285" cap="flat">
              <a:noFill/>
              <a:prstDash val="solid"/>
              <a:miter/>
            </a:ln>
          </p:spPr>
          <p:txBody>
            <a:bodyPr rtlCol="0" anchor="ctr"/>
            <a:lstStyle/>
            <a:p>
              <a:endParaRPr lang="es-PE" sz="1400"/>
            </a:p>
          </p:txBody>
        </p:sp>
        <p:sp>
          <p:nvSpPr>
            <p:cNvPr id="22" name="Forma libre: forma 21">
              <a:extLst>
                <a:ext uri="{FF2B5EF4-FFF2-40B4-BE49-F238E27FC236}">
                  <a16:creationId xmlns:a16="http://schemas.microsoft.com/office/drawing/2014/main" id="{D996A957-8E5F-74CC-FAE0-8EA1E5D0FC6B}"/>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p>
              <a:endParaRPr lang="es-PE" sz="1400"/>
            </a:p>
          </p:txBody>
        </p:sp>
      </p:grpSp>
    </p:spTree>
    <p:extLst>
      <p:ext uri="{BB962C8B-B14F-4D97-AF65-F5344CB8AC3E}">
        <p14:creationId xmlns:p14="http://schemas.microsoft.com/office/powerpoint/2010/main" val="80661377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446144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 5">
    <p:spTree>
      <p:nvGrpSpPr>
        <p:cNvPr id="1" name=""/>
        <p:cNvGrpSpPr/>
        <p:nvPr/>
      </p:nvGrpSpPr>
      <p:grpSpPr>
        <a:xfrm>
          <a:off x="0" y="0"/>
          <a:ext cx="0" cy="0"/>
          <a:chOff x="0" y="0"/>
          <a:chExt cx="0" cy="0"/>
        </a:xfrm>
      </p:grpSpPr>
      <p:grpSp>
        <p:nvGrpSpPr>
          <p:cNvPr id="831" name="Group 830">
            <a:extLst>
              <a:ext uri="{FF2B5EF4-FFF2-40B4-BE49-F238E27FC236}">
                <a16:creationId xmlns:a16="http://schemas.microsoft.com/office/drawing/2014/main" id="{28F5FC84-BC33-41B8-ABE4-DE8A47EC1D1C}"/>
              </a:ext>
            </a:extLst>
          </p:cNvPr>
          <p:cNvGrpSpPr>
            <a:grpSpLocks noChangeAspect="1"/>
          </p:cNvGrpSpPr>
          <p:nvPr userDrawn="1"/>
        </p:nvGrpSpPr>
        <p:grpSpPr>
          <a:xfrm>
            <a:off x="46831" y="2200275"/>
            <a:ext cx="12236450" cy="2481263"/>
            <a:chOff x="29" y="1142"/>
            <a:chExt cx="7708" cy="1563"/>
          </a:xfrm>
          <a:solidFill>
            <a:srgbClr val="FFFFFF">
              <a:alpha val="25098"/>
            </a:srgbClr>
          </a:solidFill>
        </p:grpSpPr>
        <p:grpSp>
          <p:nvGrpSpPr>
            <p:cNvPr id="833" name="Group 1031">
              <a:extLst>
                <a:ext uri="{FF2B5EF4-FFF2-40B4-BE49-F238E27FC236}">
                  <a16:creationId xmlns:a16="http://schemas.microsoft.com/office/drawing/2014/main" id="{F63CB89C-03F4-4B35-BD08-2A11CDD44399}"/>
                </a:ext>
              </a:extLst>
            </p:cNvPr>
            <p:cNvGrpSpPr/>
            <p:nvPr userDrawn="1"/>
          </p:nvGrpSpPr>
          <p:grpSpPr>
            <a:xfrm>
              <a:off x="647" y="1641"/>
              <a:ext cx="6472" cy="1064"/>
              <a:chOff x="647" y="1641"/>
              <a:chExt cx="6472" cy="1064"/>
            </a:xfrm>
            <a:grpFill/>
          </p:grpSpPr>
          <p:sp>
            <p:nvSpPr>
              <p:cNvPr id="1247" name="Oval 831">
                <a:extLst>
                  <a:ext uri="{FF2B5EF4-FFF2-40B4-BE49-F238E27FC236}">
                    <a16:creationId xmlns:a16="http://schemas.microsoft.com/office/drawing/2014/main" id="{FF9C01E0-1C67-4504-8328-89E897F51336}"/>
                  </a:ext>
                </a:extLst>
              </p:cNvPr>
              <p:cNvSpPr>
                <a:spLocks noChangeArrowheads="1"/>
              </p:cNvSpPr>
              <p:nvPr userDrawn="1"/>
            </p:nvSpPr>
            <p:spPr bwMode="auto">
              <a:xfrm>
                <a:off x="7060"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48" name="Oval 832">
                <a:extLst>
                  <a:ext uri="{FF2B5EF4-FFF2-40B4-BE49-F238E27FC236}">
                    <a16:creationId xmlns:a16="http://schemas.microsoft.com/office/drawing/2014/main" id="{C00AD9E6-58A3-4CF0-A10B-78E4F5E5BD16}"/>
                  </a:ext>
                </a:extLst>
              </p:cNvPr>
              <p:cNvSpPr>
                <a:spLocks noChangeArrowheads="1"/>
              </p:cNvSpPr>
              <p:nvPr userDrawn="1"/>
            </p:nvSpPr>
            <p:spPr bwMode="auto">
              <a:xfrm>
                <a:off x="6935"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49" name="Oval 833">
                <a:extLst>
                  <a:ext uri="{FF2B5EF4-FFF2-40B4-BE49-F238E27FC236}">
                    <a16:creationId xmlns:a16="http://schemas.microsoft.com/office/drawing/2014/main" id="{6F9E7AE9-5FF1-4EB4-BA6A-59CF5931D166}"/>
                  </a:ext>
                </a:extLst>
              </p:cNvPr>
              <p:cNvSpPr>
                <a:spLocks noChangeArrowheads="1"/>
              </p:cNvSpPr>
              <p:nvPr userDrawn="1"/>
            </p:nvSpPr>
            <p:spPr bwMode="auto">
              <a:xfrm>
                <a:off x="6810" y="2638"/>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50" name="Oval 834">
                <a:extLst>
                  <a:ext uri="{FF2B5EF4-FFF2-40B4-BE49-F238E27FC236}">
                    <a16:creationId xmlns:a16="http://schemas.microsoft.com/office/drawing/2014/main" id="{27273986-8C06-4E74-8B93-6F49E22FC091}"/>
                  </a:ext>
                </a:extLst>
              </p:cNvPr>
              <p:cNvSpPr>
                <a:spLocks noChangeArrowheads="1"/>
              </p:cNvSpPr>
              <p:nvPr userDrawn="1"/>
            </p:nvSpPr>
            <p:spPr bwMode="auto">
              <a:xfrm>
                <a:off x="6693" y="2638"/>
                <a:ext cx="58"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51" name="Oval 835">
                <a:extLst>
                  <a:ext uri="{FF2B5EF4-FFF2-40B4-BE49-F238E27FC236}">
                    <a16:creationId xmlns:a16="http://schemas.microsoft.com/office/drawing/2014/main" id="{C2DCB6FC-DCA5-44D0-BCF6-34CA3BFD9E7F}"/>
                  </a:ext>
                </a:extLst>
              </p:cNvPr>
              <p:cNvSpPr>
                <a:spLocks noChangeArrowheads="1"/>
              </p:cNvSpPr>
              <p:nvPr userDrawn="1"/>
            </p:nvSpPr>
            <p:spPr bwMode="auto">
              <a:xfrm>
                <a:off x="6568" y="2638"/>
                <a:ext cx="58"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52" name="Oval 836">
                <a:extLst>
                  <a:ext uri="{FF2B5EF4-FFF2-40B4-BE49-F238E27FC236}">
                    <a16:creationId xmlns:a16="http://schemas.microsoft.com/office/drawing/2014/main" id="{4215EE68-FDEF-4B1C-BC87-92516416A8EA}"/>
                  </a:ext>
                </a:extLst>
              </p:cNvPr>
              <p:cNvSpPr>
                <a:spLocks noChangeArrowheads="1"/>
              </p:cNvSpPr>
              <p:nvPr userDrawn="1"/>
            </p:nvSpPr>
            <p:spPr bwMode="auto">
              <a:xfrm>
                <a:off x="6443" y="2638"/>
                <a:ext cx="58"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53" name="Oval 837">
                <a:extLst>
                  <a:ext uri="{FF2B5EF4-FFF2-40B4-BE49-F238E27FC236}">
                    <a16:creationId xmlns:a16="http://schemas.microsoft.com/office/drawing/2014/main" id="{3ED3C27B-CC14-4616-999C-019F657B81B2}"/>
                  </a:ext>
                </a:extLst>
              </p:cNvPr>
              <p:cNvSpPr>
                <a:spLocks noChangeArrowheads="1"/>
              </p:cNvSpPr>
              <p:nvPr userDrawn="1"/>
            </p:nvSpPr>
            <p:spPr bwMode="auto">
              <a:xfrm>
                <a:off x="6318" y="263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54" name="Oval 838">
                <a:extLst>
                  <a:ext uri="{FF2B5EF4-FFF2-40B4-BE49-F238E27FC236}">
                    <a16:creationId xmlns:a16="http://schemas.microsoft.com/office/drawing/2014/main" id="{E8B92044-E484-49B2-9707-ED28E81ACBF3}"/>
                  </a:ext>
                </a:extLst>
              </p:cNvPr>
              <p:cNvSpPr>
                <a:spLocks noChangeArrowheads="1"/>
              </p:cNvSpPr>
              <p:nvPr userDrawn="1"/>
            </p:nvSpPr>
            <p:spPr bwMode="auto">
              <a:xfrm>
                <a:off x="6193" y="263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55" name="Oval 839">
                <a:extLst>
                  <a:ext uri="{FF2B5EF4-FFF2-40B4-BE49-F238E27FC236}">
                    <a16:creationId xmlns:a16="http://schemas.microsoft.com/office/drawing/2014/main" id="{BC96BC87-48F2-40EE-860E-2D2B719321B5}"/>
                  </a:ext>
                </a:extLst>
              </p:cNvPr>
              <p:cNvSpPr>
                <a:spLocks noChangeArrowheads="1"/>
              </p:cNvSpPr>
              <p:nvPr userDrawn="1"/>
            </p:nvSpPr>
            <p:spPr bwMode="auto">
              <a:xfrm>
                <a:off x="6075"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56" name="Oval 840">
                <a:extLst>
                  <a:ext uri="{FF2B5EF4-FFF2-40B4-BE49-F238E27FC236}">
                    <a16:creationId xmlns:a16="http://schemas.microsoft.com/office/drawing/2014/main" id="{CBC93259-98E5-45CA-B5A4-0AC750E4D70A}"/>
                  </a:ext>
                </a:extLst>
              </p:cNvPr>
              <p:cNvSpPr>
                <a:spLocks noChangeArrowheads="1"/>
              </p:cNvSpPr>
              <p:nvPr userDrawn="1"/>
            </p:nvSpPr>
            <p:spPr bwMode="auto">
              <a:xfrm>
                <a:off x="5950"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57" name="Oval 841">
                <a:extLst>
                  <a:ext uri="{FF2B5EF4-FFF2-40B4-BE49-F238E27FC236}">
                    <a16:creationId xmlns:a16="http://schemas.microsoft.com/office/drawing/2014/main" id="{F8228CC3-074B-4C6D-A8E7-AC4D8F3A4A07}"/>
                  </a:ext>
                </a:extLst>
              </p:cNvPr>
              <p:cNvSpPr>
                <a:spLocks noChangeArrowheads="1"/>
              </p:cNvSpPr>
              <p:nvPr userDrawn="1"/>
            </p:nvSpPr>
            <p:spPr bwMode="auto">
              <a:xfrm>
                <a:off x="5825" y="263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58" name="Oval 842">
                <a:extLst>
                  <a:ext uri="{FF2B5EF4-FFF2-40B4-BE49-F238E27FC236}">
                    <a16:creationId xmlns:a16="http://schemas.microsoft.com/office/drawing/2014/main" id="{D4747D40-2B01-4B05-BE9E-8C3F17F837AD}"/>
                  </a:ext>
                </a:extLst>
              </p:cNvPr>
              <p:cNvSpPr>
                <a:spLocks noChangeArrowheads="1"/>
              </p:cNvSpPr>
              <p:nvPr userDrawn="1"/>
            </p:nvSpPr>
            <p:spPr bwMode="auto">
              <a:xfrm>
                <a:off x="5700" y="263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59" name="Oval 843">
                <a:extLst>
                  <a:ext uri="{FF2B5EF4-FFF2-40B4-BE49-F238E27FC236}">
                    <a16:creationId xmlns:a16="http://schemas.microsoft.com/office/drawing/2014/main" id="{EE838121-153D-4CED-9B67-821F2EB97617}"/>
                  </a:ext>
                </a:extLst>
              </p:cNvPr>
              <p:cNvSpPr>
                <a:spLocks noChangeArrowheads="1"/>
              </p:cNvSpPr>
              <p:nvPr userDrawn="1"/>
            </p:nvSpPr>
            <p:spPr bwMode="auto">
              <a:xfrm>
                <a:off x="5582"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60" name="Oval 844">
                <a:extLst>
                  <a:ext uri="{FF2B5EF4-FFF2-40B4-BE49-F238E27FC236}">
                    <a16:creationId xmlns:a16="http://schemas.microsoft.com/office/drawing/2014/main" id="{C8A147AB-5CF6-4E0D-A3B8-6CCC1B6344D3}"/>
                  </a:ext>
                </a:extLst>
              </p:cNvPr>
              <p:cNvSpPr>
                <a:spLocks noChangeArrowheads="1"/>
              </p:cNvSpPr>
              <p:nvPr userDrawn="1"/>
            </p:nvSpPr>
            <p:spPr bwMode="auto">
              <a:xfrm>
                <a:off x="5457"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61" name="Oval 845">
                <a:extLst>
                  <a:ext uri="{FF2B5EF4-FFF2-40B4-BE49-F238E27FC236}">
                    <a16:creationId xmlns:a16="http://schemas.microsoft.com/office/drawing/2014/main" id="{6CC49C68-EC42-4121-8383-A3C603CD7E32}"/>
                  </a:ext>
                </a:extLst>
              </p:cNvPr>
              <p:cNvSpPr>
                <a:spLocks noChangeArrowheads="1"/>
              </p:cNvSpPr>
              <p:nvPr userDrawn="1"/>
            </p:nvSpPr>
            <p:spPr bwMode="auto">
              <a:xfrm>
                <a:off x="5332"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62" name="Oval 846">
                <a:extLst>
                  <a:ext uri="{FF2B5EF4-FFF2-40B4-BE49-F238E27FC236}">
                    <a16:creationId xmlns:a16="http://schemas.microsoft.com/office/drawing/2014/main" id="{DDE50B98-04F1-4AF9-8D63-1A209BC7EA59}"/>
                  </a:ext>
                </a:extLst>
              </p:cNvPr>
              <p:cNvSpPr>
                <a:spLocks noChangeArrowheads="1"/>
              </p:cNvSpPr>
              <p:nvPr userDrawn="1"/>
            </p:nvSpPr>
            <p:spPr bwMode="auto">
              <a:xfrm>
                <a:off x="5207" y="263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63" name="Oval 847">
                <a:extLst>
                  <a:ext uri="{FF2B5EF4-FFF2-40B4-BE49-F238E27FC236}">
                    <a16:creationId xmlns:a16="http://schemas.microsoft.com/office/drawing/2014/main" id="{038567A8-13F6-44DA-9452-16F78C1DA99D}"/>
                  </a:ext>
                </a:extLst>
              </p:cNvPr>
              <p:cNvSpPr>
                <a:spLocks noChangeArrowheads="1"/>
              </p:cNvSpPr>
              <p:nvPr userDrawn="1"/>
            </p:nvSpPr>
            <p:spPr bwMode="auto">
              <a:xfrm>
                <a:off x="5082" y="263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64" name="Oval 848">
                <a:extLst>
                  <a:ext uri="{FF2B5EF4-FFF2-40B4-BE49-F238E27FC236}">
                    <a16:creationId xmlns:a16="http://schemas.microsoft.com/office/drawing/2014/main" id="{ECC14C12-077B-4BB3-866F-DC22AFB747BF}"/>
                  </a:ext>
                </a:extLst>
              </p:cNvPr>
              <p:cNvSpPr>
                <a:spLocks noChangeArrowheads="1"/>
              </p:cNvSpPr>
              <p:nvPr userDrawn="1"/>
            </p:nvSpPr>
            <p:spPr bwMode="auto">
              <a:xfrm>
                <a:off x="1257" y="2638"/>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65" name="Oval 849">
                <a:extLst>
                  <a:ext uri="{FF2B5EF4-FFF2-40B4-BE49-F238E27FC236}">
                    <a16:creationId xmlns:a16="http://schemas.microsoft.com/office/drawing/2014/main" id="{54A41496-F11C-4256-884D-C13A6547C44E}"/>
                  </a:ext>
                </a:extLst>
              </p:cNvPr>
              <p:cNvSpPr>
                <a:spLocks noChangeArrowheads="1"/>
              </p:cNvSpPr>
              <p:nvPr userDrawn="1"/>
            </p:nvSpPr>
            <p:spPr bwMode="auto">
              <a:xfrm>
                <a:off x="1140"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66" name="Oval 850">
                <a:extLst>
                  <a:ext uri="{FF2B5EF4-FFF2-40B4-BE49-F238E27FC236}">
                    <a16:creationId xmlns:a16="http://schemas.microsoft.com/office/drawing/2014/main" id="{C105CB10-6B81-4BBF-9A3F-46BCBF627071}"/>
                  </a:ext>
                </a:extLst>
              </p:cNvPr>
              <p:cNvSpPr>
                <a:spLocks noChangeArrowheads="1"/>
              </p:cNvSpPr>
              <p:nvPr userDrawn="1"/>
            </p:nvSpPr>
            <p:spPr bwMode="auto">
              <a:xfrm>
                <a:off x="1015"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67" name="Oval 851">
                <a:extLst>
                  <a:ext uri="{FF2B5EF4-FFF2-40B4-BE49-F238E27FC236}">
                    <a16:creationId xmlns:a16="http://schemas.microsoft.com/office/drawing/2014/main" id="{D2979272-FAC1-410B-A658-B4C9BCED1183}"/>
                  </a:ext>
                </a:extLst>
              </p:cNvPr>
              <p:cNvSpPr>
                <a:spLocks noChangeArrowheads="1"/>
              </p:cNvSpPr>
              <p:nvPr userDrawn="1"/>
            </p:nvSpPr>
            <p:spPr bwMode="auto">
              <a:xfrm>
                <a:off x="890" y="263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68" name="Oval 852">
                <a:extLst>
                  <a:ext uri="{FF2B5EF4-FFF2-40B4-BE49-F238E27FC236}">
                    <a16:creationId xmlns:a16="http://schemas.microsoft.com/office/drawing/2014/main" id="{F0B8D8C3-A61E-4605-8785-372D93344887}"/>
                  </a:ext>
                </a:extLst>
              </p:cNvPr>
              <p:cNvSpPr>
                <a:spLocks noChangeArrowheads="1"/>
              </p:cNvSpPr>
              <p:nvPr userDrawn="1"/>
            </p:nvSpPr>
            <p:spPr bwMode="auto">
              <a:xfrm>
                <a:off x="765" y="263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69" name="Oval 853">
                <a:extLst>
                  <a:ext uri="{FF2B5EF4-FFF2-40B4-BE49-F238E27FC236}">
                    <a16:creationId xmlns:a16="http://schemas.microsoft.com/office/drawing/2014/main" id="{1AB4E187-FE91-4542-9998-EA45EAC9B786}"/>
                  </a:ext>
                </a:extLst>
              </p:cNvPr>
              <p:cNvSpPr>
                <a:spLocks noChangeArrowheads="1"/>
              </p:cNvSpPr>
              <p:nvPr userDrawn="1"/>
            </p:nvSpPr>
            <p:spPr bwMode="auto">
              <a:xfrm>
                <a:off x="647"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70" name="Oval 854">
                <a:extLst>
                  <a:ext uri="{FF2B5EF4-FFF2-40B4-BE49-F238E27FC236}">
                    <a16:creationId xmlns:a16="http://schemas.microsoft.com/office/drawing/2014/main" id="{26827DDB-A44A-47A0-811E-54A3F94C5867}"/>
                  </a:ext>
                </a:extLst>
              </p:cNvPr>
              <p:cNvSpPr>
                <a:spLocks noChangeArrowheads="1"/>
              </p:cNvSpPr>
              <p:nvPr userDrawn="1"/>
            </p:nvSpPr>
            <p:spPr bwMode="auto">
              <a:xfrm>
                <a:off x="7060"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71" name="Oval 855">
                <a:extLst>
                  <a:ext uri="{FF2B5EF4-FFF2-40B4-BE49-F238E27FC236}">
                    <a16:creationId xmlns:a16="http://schemas.microsoft.com/office/drawing/2014/main" id="{E8BC62C2-C1EA-4E26-862F-D25E6527D0AA}"/>
                  </a:ext>
                </a:extLst>
              </p:cNvPr>
              <p:cNvSpPr>
                <a:spLocks noChangeArrowheads="1"/>
              </p:cNvSpPr>
              <p:nvPr userDrawn="1"/>
            </p:nvSpPr>
            <p:spPr bwMode="auto">
              <a:xfrm>
                <a:off x="6935"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72" name="Oval 856">
                <a:extLst>
                  <a:ext uri="{FF2B5EF4-FFF2-40B4-BE49-F238E27FC236}">
                    <a16:creationId xmlns:a16="http://schemas.microsoft.com/office/drawing/2014/main" id="{FB482E82-6C52-4F88-BDA1-95E61D89ED32}"/>
                  </a:ext>
                </a:extLst>
              </p:cNvPr>
              <p:cNvSpPr>
                <a:spLocks noChangeArrowheads="1"/>
              </p:cNvSpPr>
              <p:nvPr userDrawn="1"/>
            </p:nvSpPr>
            <p:spPr bwMode="auto">
              <a:xfrm>
                <a:off x="6810" y="2511"/>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73" name="Oval 857">
                <a:extLst>
                  <a:ext uri="{FF2B5EF4-FFF2-40B4-BE49-F238E27FC236}">
                    <a16:creationId xmlns:a16="http://schemas.microsoft.com/office/drawing/2014/main" id="{CB886882-7DC6-434F-B967-988A20789C5B}"/>
                  </a:ext>
                </a:extLst>
              </p:cNvPr>
              <p:cNvSpPr>
                <a:spLocks noChangeArrowheads="1"/>
              </p:cNvSpPr>
              <p:nvPr userDrawn="1"/>
            </p:nvSpPr>
            <p:spPr bwMode="auto">
              <a:xfrm>
                <a:off x="6693" y="2511"/>
                <a:ext cx="58"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74" name="Oval 858">
                <a:extLst>
                  <a:ext uri="{FF2B5EF4-FFF2-40B4-BE49-F238E27FC236}">
                    <a16:creationId xmlns:a16="http://schemas.microsoft.com/office/drawing/2014/main" id="{07125AD9-3FF9-4218-857F-FF960053E403}"/>
                  </a:ext>
                </a:extLst>
              </p:cNvPr>
              <p:cNvSpPr>
                <a:spLocks noChangeArrowheads="1"/>
              </p:cNvSpPr>
              <p:nvPr userDrawn="1"/>
            </p:nvSpPr>
            <p:spPr bwMode="auto">
              <a:xfrm>
                <a:off x="6568" y="2511"/>
                <a:ext cx="58"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75" name="Oval 859">
                <a:extLst>
                  <a:ext uri="{FF2B5EF4-FFF2-40B4-BE49-F238E27FC236}">
                    <a16:creationId xmlns:a16="http://schemas.microsoft.com/office/drawing/2014/main" id="{8E15F3E5-6A81-42DF-9C8F-37D375A1E87B}"/>
                  </a:ext>
                </a:extLst>
              </p:cNvPr>
              <p:cNvSpPr>
                <a:spLocks noChangeArrowheads="1"/>
              </p:cNvSpPr>
              <p:nvPr userDrawn="1"/>
            </p:nvSpPr>
            <p:spPr bwMode="auto">
              <a:xfrm>
                <a:off x="6443" y="2511"/>
                <a:ext cx="58"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76" name="Oval 860">
                <a:extLst>
                  <a:ext uri="{FF2B5EF4-FFF2-40B4-BE49-F238E27FC236}">
                    <a16:creationId xmlns:a16="http://schemas.microsoft.com/office/drawing/2014/main" id="{072AEE71-C23C-4CC1-901D-EA7843DF517B}"/>
                  </a:ext>
                </a:extLst>
              </p:cNvPr>
              <p:cNvSpPr>
                <a:spLocks noChangeArrowheads="1"/>
              </p:cNvSpPr>
              <p:nvPr userDrawn="1"/>
            </p:nvSpPr>
            <p:spPr bwMode="auto">
              <a:xfrm>
                <a:off x="6318" y="2511"/>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77" name="Oval 861">
                <a:extLst>
                  <a:ext uri="{FF2B5EF4-FFF2-40B4-BE49-F238E27FC236}">
                    <a16:creationId xmlns:a16="http://schemas.microsoft.com/office/drawing/2014/main" id="{A6AE7FB1-08EF-4ECD-BE73-813EE8254BAA}"/>
                  </a:ext>
                </a:extLst>
              </p:cNvPr>
              <p:cNvSpPr>
                <a:spLocks noChangeArrowheads="1"/>
              </p:cNvSpPr>
              <p:nvPr userDrawn="1"/>
            </p:nvSpPr>
            <p:spPr bwMode="auto">
              <a:xfrm>
                <a:off x="6193" y="2511"/>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78" name="Oval 862">
                <a:extLst>
                  <a:ext uri="{FF2B5EF4-FFF2-40B4-BE49-F238E27FC236}">
                    <a16:creationId xmlns:a16="http://schemas.microsoft.com/office/drawing/2014/main" id="{19CB7F7F-0F14-4574-9874-528458F2848C}"/>
                  </a:ext>
                </a:extLst>
              </p:cNvPr>
              <p:cNvSpPr>
                <a:spLocks noChangeArrowheads="1"/>
              </p:cNvSpPr>
              <p:nvPr userDrawn="1"/>
            </p:nvSpPr>
            <p:spPr bwMode="auto">
              <a:xfrm>
                <a:off x="6075"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79" name="Oval 863">
                <a:extLst>
                  <a:ext uri="{FF2B5EF4-FFF2-40B4-BE49-F238E27FC236}">
                    <a16:creationId xmlns:a16="http://schemas.microsoft.com/office/drawing/2014/main" id="{B813643A-7380-42E2-8B8E-1479932F49AE}"/>
                  </a:ext>
                </a:extLst>
              </p:cNvPr>
              <p:cNvSpPr>
                <a:spLocks noChangeArrowheads="1"/>
              </p:cNvSpPr>
              <p:nvPr userDrawn="1"/>
            </p:nvSpPr>
            <p:spPr bwMode="auto">
              <a:xfrm>
                <a:off x="5950"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80" name="Oval 864">
                <a:extLst>
                  <a:ext uri="{FF2B5EF4-FFF2-40B4-BE49-F238E27FC236}">
                    <a16:creationId xmlns:a16="http://schemas.microsoft.com/office/drawing/2014/main" id="{555CE412-7D3C-42B6-860C-1FCE98E8CB3A}"/>
                  </a:ext>
                </a:extLst>
              </p:cNvPr>
              <p:cNvSpPr>
                <a:spLocks noChangeArrowheads="1"/>
              </p:cNvSpPr>
              <p:nvPr userDrawn="1"/>
            </p:nvSpPr>
            <p:spPr bwMode="auto">
              <a:xfrm>
                <a:off x="5825" y="2511"/>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81" name="Oval 865">
                <a:extLst>
                  <a:ext uri="{FF2B5EF4-FFF2-40B4-BE49-F238E27FC236}">
                    <a16:creationId xmlns:a16="http://schemas.microsoft.com/office/drawing/2014/main" id="{31BEAF43-4ABB-4A0C-9042-DF1AD1EF04D5}"/>
                  </a:ext>
                </a:extLst>
              </p:cNvPr>
              <p:cNvSpPr>
                <a:spLocks noChangeArrowheads="1"/>
              </p:cNvSpPr>
              <p:nvPr userDrawn="1"/>
            </p:nvSpPr>
            <p:spPr bwMode="auto">
              <a:xfrm>
                <a:off x="5700" y="2511"/>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82" name="Oval 866">
                <a:extLst>
                  <a:ext uri="{FF2B5EF4-FFF2-40B4-BE49-F238E27FC236}">
                    <a16:creationId xmlns:a16="http://schemas.microsoft.com/office/drawing/2014/main" id="{C608B15C-38CB-4141-8AD6-823FBA5CC8F3}"/>
                  </a:ext>
                </a:extLst>
              </p:cNvPr>
              <p:cNvSpPr>
                <a:spLocks noChangeArrowheads="1"/>
              </p:cNvSpPr>
              <p:nvPr userDrawn="1"/>
            </p:nvSpPr>
            <p:spPr bwMode="auto">
              <a:xfrm>
                <a:off x="5582"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83" name="Oval 867">
                <a:extLst>
                  <a:ext uri="{FF2B5EF4-FFF2-40B4-BE49-F238E27FC236}">
                    <a16:creationId xmlns:a16="http://schemas.microsoft.com/office/drawing/2014/main" id="{05F85BD3-2A2C-42B5-9E96-62E090BB65AE}"/>
                  </a:ext>
                </a:extLst>
              </p:cNvPr>
              <p:cNvSpPr>
                <a:spLocks noChangeArrowheads="1"/>
              </p:cNvSpPr>
              <p:nvPr userDrawn="1"/>
            </p:nvSpPr>
            <p:spPr bwMode="auto">
              <a:xfrm>
                <a:off x="5457"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84" name="Oval 868">
                <a:extLst>
                  <a:ext uri="{FF2B5EF4-FFF2-40B4-BE49-F238E27FC236}">
                    <a16:creationId xmlns:a16="http://schemas.microsoft.com/office/drawing/2014/main" id="{BE42AA79-952C-46FF-8822-F76C7090D762}"/>
                  </a:ext>
                </a:extLst>
              </p:cNvPr>
              <p:cNvSpPr>
                <a:spLocks noChangeArrowheads="1"/>
              </p:cNvSpPr>
              <p:nvPr userDrawn="1"/>
            </p:nvSpPr>
            <p:spPr bwMode="auto">
              <a:xfrm>
                <a:off x="5332"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85" name="Oval 869">
                <a:extLst>
                  <a:ext uri="{FF2B5EF4-FFF2-40B4-BE49-F238E27FC236}">
                    <a16:creationId xmlns:a16="http://schemas.microsoft.com/office/drawing/2014/main" id="{09ED9E0D-D3CB-48C1-970B-8D3DFFCE5F7B}"/>
                  </a:ext>
                </a:extLst>
              </p:cNvPr>
              <p:cNvSpPr>
                <a:spLocks noChangeArrowheads="1"/>
              </p:cNvSpPr>
              <p:nvPr userDrawn="1"/>
            </p:nvSpPr>
            <p:spPr bwMode="auto">
              <a:xfrm>
                <a:off x="5207" y="2511"/>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86" name="Oval 870">
                <a:extLst>
                  <a:ext uri="{FF2B5EF4-FFF2-40B4-BE49-F238E27FC236}">
                    <a16:creationId xmlns:a16="http://schemas.microsoft.com/office/drawing/2014/main" id="{98AA6B28-44FF-4868-8878-CD9B0CDD949D}"/>
                  </a:ext>
                </a:extLst>
              </p:cNvPr>
              <p:cNvSpPr>
                <a:spLocks noChangeArrowheads="1"/>
              </p:cNvSpPr>
              <p:nvPr userDrawn="1"/>
            </p:nvSpPr>
            <p:spPr bwMode="auto">
              <a:xfrm>
                <a:off x="5082" y="2511"/>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87" name="Oval 871">
                <a:extLst>
                  <a:ext uri="{FF2B5EF4-FFF2-40B4-BE49-F238E27FC236}">
                    <a16:creationId xmlns:a16="http://schemas.microsoft.com/office/drawing/2014/main" id="{47DE128D-A972-4C88-89EF-F7624B38747A}"/>
                  </a:ext>
                </a:extLst>
              </p:cNvPr>
              <p:cNvSpPr>
                <a:spLocks noChangeArrowheads="1"/>
              </p:cNvSpPr>
              <p:nvPr userDrawn="1"/>
            </p:nvSpPr>
            <p:spPr bwMode="auto">
              <a:xfrm>
                <a:off x="1257" y="2511"/>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88" name="Oval 872">
                <a:extLst>
                  <a:ext uri="{FF2B5EF4-FFF2-40B4-BE49-F238E27FC236}">
                    <a16:creationId xmlns:a16="http://schemas.microsoft.com/office/drawing/2014/main" id="{E3F09325-B69C-4F9A-9682-0D8B5623DBF8}"/>
                  </a:ext>
                </a:extLst>
              </p:cNvPr>
              <p:cNvSpPr>
                <a:spLocks noChangeArrowheads="1"/>
              </p:cNvSpPr>
              <p:nvPr userDrawn="1"/>
            </p:nvSpPr>
            <p:spPr bwMode="auto">
              <a:xfrm>
                <a:off x="1140"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89" name="Oval 873">
                <a:extLst>
                  <a:ext uri="{FF2B5EF4-FFF2-40B4-BE49-F238E27FC236}">
                    <a16:creationId xmlns:a16="http://schemas.microsoft.com/office/drawing/2014/main" id="{3ADDF8C0-F1C5-4E1F-8712-DD6499445DF4}"/>
                  </a:ext>
                </a:extLst>
              </p:cNvPr>
              <p:cNvSpPr>
                <a:spLocks noChangeArrowheads="1"/>
              </p:cNvSpPr>
              <p:nvPr userDrawn="1"/>
            </p:nvSpPr>
            <p:spPr bwMode="auto">
              <a:xfrm>
                <a:off x="1015"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90" name="Oval 874">
                <a:extLst>
                  <a:ext uri="{FF2B5EF4-FFF2-40B4-BE49-F238E27FC236}">
                    <a16:creationId xmlns:a16="http://schemas.microsoft.com/office/drawing/2014/main" id="{1635AB83-2759-45AE-B939-3A19BEE3AF08}"/>
                  </a:ext>
                </a:extLst>
              </p:cNvPr>
              <p:cNvSpPr>
                <a:spLocks noChangeArrowheads="1"/>
              </p:cNvSpPr>
              <p:nvPr userDrawn="1"/>
            </p:nvSpPr>
            <p:spPr bwMode="auto">
              <a:xfrm>
                <a:off x="890" y="2511"/>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91" name="Oval 875">
                <a:extLst>
                  <a:ext uri="{FF2B5EF4-FFF2-40B4-BE49-F238E27FC236}">
                    <a16:creationId xmlns:a16="http://schemas.microsoft.com/office/drawing/2014/main" id="{3FDD3611-395D-46A0-90C7-4F40633FFBC9}"/>
                  </a:ext>
                </a:extLst>
              </p:cNvPr>
              <p:cNvSpPr>
                <a:spLocks noChangeArrowheads="1"/>
              </p:cNvSpPr>
              <p:nvPr userDrawn="1"/>
            </p:nvSpPr>
            <p:spPr bwMode="auto">
              <a:xfrm>
                <a:off x="765" y="2511"/>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92" name="Oval 876">
                <a:extLst>
                  <a:ext uri="{FF2B5EF4-FFF2-40B4-BE49-F238E27FC236}">
                    <a16:creationId xmlns:a16="http://schemas.microsoft.com/office/drawing/2014/main" id="{DB5377AF-7135-47D6-B561-715DCFC378D5}"/>
                  </a:ext>
                </a:extLst>
              </p:cNvPr>
              <p:cNvSpPr>
                <a:spLocks noChangeArrowheads="1"/>
              </p:cNvSpPr>
              <p:nvPr userDrawn="1"/>
            </p:nvSpPr>
            <p:spPr bwMode="auto">
              <a:xfrm>
                <a:off x="647"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93" name="Oval 877">
                <a:extLst>
                  <a:ext uri="{FF2B5EF4-FFF2-40B4-BE49-F238E27FC236}">
                    <a16:creationId xmlns:a16="http://schemas.microsoft.com/office/drawing/2014/main" id="{57DDAD05-CB25-4311-8CFA-3A0778252A65}"/>
                  </a:ext>
                </a:extLst>
              </p:cNvPr>
              <p:cNvSpPr>
                <a:spLocks noChangeArrowheads="1"/>
              </p:cNvSpPr>
              <p:nvPr userDrawn="1"/>
            </p:nvSpPr>
            <p:spPr bwMode="auto">
              <a:xfrm>
                <a:off x="7060"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94" name="Oval 878">
                <a:extLst>
                  <a:ext uri="{FF2B5EF4-FFF2-40B4-BE49-F238E27FC236}">
                    <a16:creationId xmlns:a16="http://schemas.microsoft.com/office/drawing/2014/main" id="{E213EE0D-3D6E-4A9F-B074-2218EF6E1AD5}"/>
                  </a:ext>
                </a:extLst>
              </p:cNvPr>
              <p:cNvSpPr>
                <a:spLocks noChangeArrowheads="1"/>
              </p:cNvSpPr>
              <p:nvPr userDrawn="1"/>
            </p:nvSpPr>
            <p:spPr bwMode="auto">
              <a:xfrm>
                <a:off x="6935"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95" name="Oval 879">
                <a:extLst>
                  <a:ext uri="{FF2B5EF4-FFF2-40B4-BE49-F238E27FC236}">
                    <a16:creationId xmlns:a16="http://schemas.microsoft.com/office/drawing/2014/main" id="{35E534B4-083C-4816-B1D4-6F3C79B7041E}"/>
                  </a:ext>
                </a:extLst>
              </p:cNvPr>
              <p:cNvSpPr>
                <a:spLocks noChangeArrowheads="1"/>
              </p:cNvSpPr>
              <p:nvPr userDrawn="1"/>
            </p:nvSpPr>
            <p:spPr bwMode="auto">
              <a:xfrm>
                <a:off x="6810" y="2392"/>
                <a:ext cx="6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96" name="Oval 880">
                <a:extLst>
                  <a:ext uri="{FF2B5EF4-FFF2-40B4-BE49-F238E27FC236}">
                    <a16:creationId xmlns:a16="http://schemas.microsoft.com/office/drawing/2014/main" id="{CCC0C0E8-9385-4FCA-A6FF-6DB8054884D7}"/>
                  </a:ext>
                </a:extLst>
              </p:cNvPr>
              <p:cNvSpPr>
                <a:spLocks noChangeArrowheads="1"/>
              </p:cNvSpPr>
              <p:nvPr userDrawn="1"/>
            </p:nvSpPr>
            <p:spPr bwMode="auto">
              <a:xfrm>
                <a:off x="6693" y="2392"/>
                <a:ext cx="58"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97" name="Oval 881">
                <a:extLst>
                  <a:ext uri="{FF2B5EF4-FFF2-40B4-BE49-F238E27FC236}">
                    <a16:creationId xmlns:a16="http://schemas.microsoft.com/office/drawing/2014/main" id="{7A299FED-FC0B-482A-82B7-D18D54F38335}"/>
                  </a:ext>
                </a:extLst>
              </p:cNvPr>
              <p:cNvSpPr>
                <a:spLocks noChangeArrowheads="1"/>
              </p:cNvSpPr>
              <p:nvPr userDrawn="1"/>
            </p:nvSpPr>
            <p:spPr bwMode="auto">
              <a:xfrm>
                <a:off x="6568" y="2392"/>
                <a:ext cx="58"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98" name="Oval 882">
                <a:extLst>
                  <a:ext uri="{FF2B5EF4-FFF2-40B4-BE49-F238E27FC236}">
                    <a16:creationId xmlns:a16="http://schemas.microsoft.com/office/drawing/2014/main" id="{BFE1692C-DA7B-4E46-993E-C7B42E8FD827}"/>
                  </a:ext>
                </a:extLst>
              </p:cNvPr>
              <p:cNvSpPr>
                <a:spLocks noChangeArrowheads="1"/>
              </p:cNvSpPr>
              <p:nvPr userDrawn="1"/>
            </p:nvSpPr>
            <p:spPr bwMode="auto">
              <a:xfrm>
                <a:off x="6443" y="2392"/>
                <a:ext cx="58"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99" name="Oval 883">
                <a:extLst>
                  <a:ext uri="{FF2B5EF4-FFF2-40B4-BE49-F238E27FC236}">
                    <a16:creationId xmlns:a16="http://schemas.microsoft.com/office/drawing/2014/main" id="{70DEEABD-5698-47AD-A1CF-9361E655941A}"/>
                  </a:ext>
                </a:extLst>
              </p:cNvPr>
              <p:cNvSpPr>
                <a:spLocks noChangeArrowheads="1"/>
              </p:cNvSpPr>
              <p:nvPr userDrawn="1"/>
            </p:nvSpPr>
            <p:spPr bwMode="auto">
              <a:xfrm>
                <a:off x="6318" y="239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00" name="Oval 884">
                <a:extLst>
                  <a:ext uri="{FF2B5EF4-FFF2-40B4-BE49-F238E27FC236}">
                    <a16:creationId xmlns:a16="http://schemas.microsoft.com/office/drawing/2014/main" id="{DCC55455-7562-4806-9C06-6BE46A54D2A3}"/>
                  </a:ext>
                </a:extLst>
              </p:cNvPr>
              <p:cNvSpPr>
                <a:spLocks noChangeArrowheads="1"/>
              </p:cNvSpPr>
              <p:nvPr userDrawn="1"/>
            </p:nvSpPr>
            <p:spPr bwMode="auto">
              <a:xfrm>
                <a:off x="6193" y="239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01" name="Oval 885">
                <a:extLst>
                  <a:ext uri="{FF2B5EF4-FFF2-40B4-BE49-F238E27FC236}">
                    <a16:creationId xmlns:a16="http://schemas.microsoft.com/office/drawing/2014/main" id="{2153375C-FE33-4FEE-8054-72745798AEC4}"/>
                  </a:ext>
                </a:extLst>
              </p:cNvPr>
              <p:cNvSpPr>
                <a:spLocks noChangeArrowheads="1"/>
              </p:cNvSpPr>
              <p:nvPr userDrawn="1"/>
            </p:nvSpPr>
            <p:spPr bwMode="auto">
              <a:xfrm>
                <a:off x="6075"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02" name="Oval 886">
                <a:extLst>
                  <a:ext uri="{FF2B5EF4-FFF2-40B4-BE49-F238E27FC236}">
                    <a16:creationId xmlns:a16="http://schemas.microsoft.com/office/drawing/2014/main" id="{458CC059-D898-4006-A8D8-3FB85037B1C5}"/>
                  </a:ext>
                </a:extLst>
              </p:cNvPr>
              <p:cNvSpPr>
                <a:spLocks noChangeArrowheads="1"/>
              </p:cNvSpPr>
              <p:nvPr userDrawn="1"/>
            </p:nvSpPr>
            <p:spPr bwMode="auto">
              <a:xfrm>
                <a:off x="5950"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03" name="Oval 887">
                <a:extLst>
                  <a:ext uri="{FF2B5EF4-FFF2-40B4-BE49-F238E27FC236}">
                    <a16:creationId xmlns:a16="http://schemas.microsoft.com/office/drawing/2014/main" id="{F928791E-F249-498B-9480-9887562EE7A8}"/>
                  </a:ext>
                </a:extLst>
              </p:cNvPr>
              <p:cNvSpPr>
                <a:spLocks noChangeArrowheads="1"/>
              </p:cNvSpPr>
              <p:nvPr userDrawn="1"/>
            </p:nvSpPr>
            <p:spPr bwMode="auto">
              <a:xfrm>
                <a:off x="5825" y="239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04" name="Oval 888">
                <a:extLst>
                  <a:ext uri="{FF2B5EF4-FFF2-40B4-BE49-F238E27FC236}">
                    <a16:creationId xmlns:a16="http://schemas.microsoft.com/office/drawing/2014/main" id="{A67E93C4-AE98-44BB-B874-E1C0B4A4546E}"/>
                  </a:ext>
                </a:extLst>
              </p:cNvPr>
              <p:cNvSpPr>
                <a:spLocks noChangeArrowheads="1"/>
              </p:cNvSpPr>
              <p:nvPr userDrawn="1"/>
            </p:nvSpPr>
            <p:spPr bwMode="auto">
              <a:xfrm>
                <a:off x="5700" y="239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05" name="Oval 889">
                <a:extLst>
                  <a:ext uri="{FF2B5EF4-FFF2-40B4-BE49-F238E27FC236}">
                    <a16:creationId xmlns:a16="http://schemas.microsoft.com/office/drawing/2014/main" id="{B4DBF7E9-B428-46B5-AACD-540204148781}"/>
                  </a:ext>
                </a:extLst>
              </p:cNvPr>
              <p:cNvSpPr>
                <a:spLocks noChangeArrowheads="1"/>
              </p:cNvSpPr>
              <p:nvPr userDrawn="1"/>
            </p:nvSpPr>
            <p:spPr bwMode="auto">
              <a:xfrm>
                <a:off x="5582"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06" name="Oval 890">
                <a:extLst>
                  <a:ext uri="{FF2B5EF4-FFF2-40B4-BE49-F238E27FC236}">
                    <a16:creationId xmlns:a16="http://schemas.microsoft.com/office/drawing/2014/main" id="{30DEAED3-95AD-4578-AE48-493B1720D579}"/>
                  </a:ext>
                </a:extLst>
              </p:cNvPr>
              <p:cNvSpPr>
                <a:spLocks noChangeArrowheads="1"/>
              </p:cNvSpPr>
              <p:nvPr userDrawn="1"/>
            </p:nvSpPr>
            <p:spPr bwMode="auto">
              <a:xfrm>
                <a:off x="5457"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07" name="Oval 891">
                <a:extLst>
                  <a:ext uri="{FF2B5EF4-FFF2-40B4-BE49-F238E27FC236}">
                    <a16:creationId xmlns:a16="http://schemas.microsoft.com/office/drawing/2014/main" id="{88FAEC35-DE45-4978-87A0-1694C6A30FF6}"/>
                  </a:ext>
                </a:extLst>
              </p:cNvPr>
              <p:cNvSpPr>
                <a:spLocks noChangeArrowheads="1"/>
              </p:cNvSpPr>
              <p:nvPr userDrawn="1"/>
            </p:nvSpPr>
            <p:spPr bwMode="auto">
              <a:xfrm>
                <a:off x="5332"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08" name="Oval 892">
                <a:extLst>
                  <a:ext uri="{FF2B5EF4-FFF2-40B4-BE49-F238E27FC236}">
                    <a16:creationId xmlns:a16="http://schemas.microsoft.com/office/drawing/2014/main" id="{30A03407-3982-451C-8632-F307E9F44B5B}"/>
                  </a:ext>
                </a:extLst>
              </p:cNvPr>
              <p:cNvSpPr>
                <a:spLocks noChangeArrowheads="1"/>
              </p:cNvSpPr>
              <p:nvPr userDrawn="1"/>
            </p:nvSpPr>
            <p:spPr bwMode="auto">
              <a:xfrm>
                <a:off x="5207" y="239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09" name="Oval 893">
                <a:extLst>
                  <a:ext uri="{FF2B5EF4-FFF2-40B4-BE49-F238E27FC236}">
                    <a16:creationId xmlns:a16="http://schemas.microsoft.com/office/drawing/2014/main" id="{64103F78-8499-4296-84D5-D4347383BD6E}"/>
                  </a:ext>
                </a:extLst>
              </p:cNvPr>
              <p:cNvSpPr>
                <a:spLocks noChangeArrowheads="1"/>
              </p:cNvSpPr>
              <p:nvPr userDrawn="1"/>
            </p:nvSpPr>
            <p:spPr bwMode="auto">
              <a:xfrm>
                <a:off x="5082" y="239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10" name="Oval 894">
                <a:extLst>
                  <a:ext uri="{FF2B5EF4-FFF2-40B4-BE49-F238E27FC236}">
                    <a16:creationId xmlns:a16="http://schemas.microsoft.com/office/drawing/2014/main" id="{67C4EFBE-1A31-423F-B950-A6EC957EAC73}"/>
                  </a:ext>
                </a:extLst>
              </p:cNvPr>
              <p:cNvSpPr>
                <a:spLocks noChangeArrowheads="1"/>
              </p:cNvSpPr>
              <p:nvPr userDrawn="1"/>
            </p:nvSpPr>
            <p:spPr bwMode="auto">
              <a:xfrm>
                <a:off x="1257" y="2392"/>
                <a:ext cx="6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11" name="Oval 895">
                <a:extLst>
                  <a:ext uri="{FF2B5EF4-FFF2-40B4-BE49-F238E27FC236}">
                    <a16:creationId xmlns:a16="http://schemas.microsoft.com/office/drawing/2014/main" id="{1DD46FF3-1C1E-4CFF-8E40-A1932B468F33}"/>
                  </a:ext>
                </a:extLst>
              </p:cNvPr>
              <p:cNvSpPr>
                <a:spLocks noChangeArrowheads="1"/>
              </p:cNvSpPr>
              <p:nvPr userDrawn="1"/>
            </p:nvSpPr>
            <p:spPr bwMode="auto">
              <a:xfrm>
                <a:off x="1140"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12" name="Oval 896">
                <a:extLst>
                  <a:ext uri="{FF2B5EF4-FFF2-40B4-BE49-F238E27FC236}">
                    <a16:creationId xmlns:a16="http://schemas.microsoft.com/office/drawing/2014/main" id="{779BB676-05C6-46A9-99A9-3F6262533CCE}"/>
                  </a:ext>
                </a:extLst>
              </p:cNvPr>
              <p:cNvSpPr>
                <a:spLocks noChangeArrowheads="1"/>
              </p:cNvSpPr>
              <p:nvPr userDrawn="1"/>
            </p:nvSpPr>
            <p:spPr bwMode="auto">
              <a:xfrm>
                <a:off x="1015"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13" name="Oval 897">
                <a:extLst>
                  <a:ext uri="{FF2B5EF4-FFF2-40B4-BE49-F238E27FC236}">
                    <a16:creationId xmlns:a16="http://schemas.microsoft.com/office/drawing/2014/main" id="{4F1C2D6F-DA57-46F0-9E2B-E473C916ECD1}"/>
                  </a:ext>
                </a:extLst>
              </p:cNvPr>
              <p:cNvSpPr>
                <a:spLocks noChangeArrowheads="1"/>
              </p:cNvSpPr>
              <p:nvPr userDrawn="1"/>
            </p:nvSpPr>
            <p:spPr bwMode="auto">
              <a:xfrm>
                <a:off x="890" y="239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14" name="Oval 898">
                <a:extLst>
                  <a:ext uri="{FF2B5EF4-FFF2-40B4-BE49-F238E27FC236}">
                    <a16:creationId xmlns:a16="http://schemas.microsoft.com/office/drawing/2014/main" id="{6AE6C2E5-7368-4D12-8CEE-A76CFF71E857}"/>
                  </a:ext>
                </a:extLst>
              </p:cNvPr>
              <p:cNvSpPr>
                <a:spLocks noChangeArrowheads="1"/>
              </p:cNvSpPr>
              <p:nvPr userDrawn="1"/>
            </p:nvSpPr>
            <p:spPr bwMode="auto">
              <a:xfrm>
                <a:off x="765" y="239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15" name="Oval 899">
                <a:extLst>
                  <a:ext uri="{FF2B5EF4-FFF2-40B4-BE49-F238E27FC236}">
                    <a16:creationId xmlns:a16="http://schemas.microsoft.com/office/drawing/2014/main" id="{C240B4AC-5CE7-4B0B-AA40-E8AAB275A798}"/>
                  </a:ext>
                </a:extLst>
              </p:cNvPr>
              <p:cNvSpPr>
                <a:spLocks noChangeArrowheads="1"/>
              </p:cNvSpPr>
              <p:nvPr userDrawn="1"/>
            </p:nvSpPr>
            <p:spPr bwMode="auto">
              <a:xfrm>
                <a:off x="647"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16" name="Oval 900">
                <a:extLst>
                  <a:ext uri="{FF2B5EF4-FFF2-40B4-BE49-F238E27FC236}">
                    <a16:creationId xmlns:a16="http://schemas.microsoft.com/office/drawing/2014/main" id="{04C41C80-BE33-478C-B712-7D763B8E1A94}"/>
                  </a:ext>
                </a:extLst>
              </p:cNvPr>
              <p:cNvSpPr>
                <a:spLocks noChangeArrowheads="1"/>
              </p:cNvSpPr>
              <p:nvPr userDrawn="1"/>
            </p:nvSpPr>
            <p:spPr bwMode="auto">
              <a:xfrm>
                <a:off x="7060"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17" name="Oval 901">
                <a:extLst>
                  <a:ext uri="{FF2B5EF4-FFF2-40B4-BE49-F238E27FC236}">
                    <a16:creationId xmlns:a16="http://schemas.microsoft.com/office/drawing/2014/main" id="{280A6790-6BB5-4628-AA18-9D897C1B89E3}"/>
                  </a:ext>
                </a:extLst>
              </p:cNvPr>
              <p:cNvSpPr>
                <a:spLocks noChangeArrowheads="1"/>
              </p:cNvSpPr>
              <p:nvPr userDrawn="1"/>
            </p:nvSpPr>
            <p:spPr bwMode="auto">
              <a:xfrm>
                <a:off x="6935"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18" name="Oval 902">
                <a:extLst>
                  <a:ext uri="{FF2B5EF4-FFF2-40B4-BE49-F238E27FC236}">
                    <a16:creationId xmlns:a16="http://schemas.microsoft.com/office/drawing/2014/main" id="{3B915B13-08F5-4554-A47A-C1808A3E5785}"/>
                  </a:ext>
                </a:extLst>
              </p:cNvPr>
              <p:cNvSpPr>
                <a:spLocks noChangeArrowheads="1"/>
              </p:cNvSpPr>
              <p:nvPr userDrawn="1"/>
            </p:nvSpPr>
            <p:spPr bwMode="auto">
              <a:xfrm>
                <a:off x="6810" y="2266"/>
                <a:ext cx="6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19" name="Oval 903">
                <a:extLst>
                  <a:ext uri="{FF2B5EF4-FFF2-40B4-BE49-F238E27FC236}">
                    <a16:creationId xmlns:a16="http://schemas.microsoft.com/office/drawing/2014/main" id="{841D684F-C5C0-4388-95EC-EC4D72CE9B87}"/>
                  </a:ext>
                </a:extLst>
              </p:cNvPr>
              <p:cNvSpPr>
                <a:spLocks noChangeArrowheads="1"/>
              </p:cNvSpPr>
              <p:nvPr userDrawn="1"/>
            </p:nvSpPr>
            <p:spPr bwMode="auto">
              <a:xfrm>
                <a:off x="6693" y="2266"/>
                <a:ext cx="58"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20" name="Oval 904">
                <a:extLst>
                  <a:ext uri="{FF2B5EF4-FFF2-40B4-BE49-F238E27FC236}">
                    <a16:creationId xmlns:a16="http://schemas.microsoft.com/office/drawing/2014/main" id="{25DA3FEA-195C-417C-8F91-08ABC6A9DE4E}"/>
                  </a:ext>
                </a:extLst>
              </p:cNvPr>
              <p:cNvSpPr>
                <a:spLocks noChangeArrowheads="1"/>
              </p:cNvSpPr>
              <p:nvPr userDrawn="1"/>
            </p:nvSpPr>
            <p:spPr bwMode="auto">
              <a:xfrm>
                <a:off x="6568" y="2266"/>
                <a:ext cx="58"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21" name="Oval 905">
                <a:extLst>
                  <a:ext uri="{FF2B5EF4-FFF2-40B4-BE49-F238E27FC236}">
                    <a16:creationId xmlns:a16="http://schemas.microsoft.com/office/drawing/2014/main" id="{E543B9DB-4618-435A-AF42-DAC4CE2411CC}"/>
                  </a:ext>
                </a:extLst>
              </p:cNvPr>
              <p:cNvSpPr>
                <a:spLocks noChangeArrowheads="1"/>
              </p:cNvSpPr>
              <p:nvPr userDrawn="1"/>
            </p:nvSpPr>
            <p:spPr bwMode="auto">
              <a:xfrm>
                <a:off x="6443" y="2266"/>
                <a:ext cx="58"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22" name="Oval 906">
                <a:extLst>
                  <a:ext uri="{FF2B5EF4-FFF2-40B4-BE49-F238E27FC236}">
                    <a16:creationId xmlns:a16="http://schemas.microsoft.com/office/drawing/2014/main" id="{32455061-2DF7-4D71-9732-117B708E7EAE}"/>
                  </a:ext>
                </a:extLst>
              </p:cNvPr>
              <p:cNvSpPr>
                <a:spLocks noChangeArrowheads="1"/>
              </p:cNvSpPr>
              <p:nvPr userDrawn="1"/>
            </p:nvSpPr>
            <p:spPr bwMode="auto">
              <a:xfrm>
                <a:off x="6318" y="2266"/>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23" name="Oval 907">
                <a:extLst>
                  <a:ext uri="{FF2B5EF4-FFF2-40B4-BE49-F238E27FC236}">
                    <a16:creationId xmlns:a16="http://schemas.microsoft.com/office/drawing/2014/main" id="{95CA36AD-D367-458E-8634-CC2D26BE47FB}"/>
                  </a:ext>
                </a:extLst>
              </p:cNvPr>
              <p:cNvSpPr>
                <a:spLocks noChangeArrowheads="1"/>
              </p:cNvSpPr>
              <p:nvPr userDrawn="1"/>
            </p:nvSpPr>
            <p:spPr bwMode="auto">
              <a:xfrm>
                <a:off x="6193" y="2266"/>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24" name="Oval 908">
                <a:extLst>
                  <a:ext uri="{FF2B5EF4-FFF2-40B4-BE49-F238E27FC236}">
                    <a16:creationId xmlns:a16="http://schemas.microsoft.com/office/drawing/2014/main" id="{C3012BAA-51F8-4ECE-8A39-FAB825BE8308}"/>
                  </a:ext>
                </a:extLst>
              </p:cNvPr>
              <p:cNvSpPr>
                <a:spLocks noChangeArrowheads="1"/>
              </p:cNvSpPr>
              <p:nvPr userDrawn="1"/>
            </p:nvSpPr>
            <p:spPr bwMode="auto">
              <a:xfrm>
                <a:off x="6075"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25" name="Oval 909">
                <a:extLst>
                  <a:ext uri="{FF2B5EF4-FFF2-40B4-BE49-F238E27FC236}">
                    <a16:creationId xmlns:a16="http://schemas.microsoft.com/office/drawing/2014/main" id="{D1ADA21F-8C18-4993-9689-9191AA24DC69}"/>
                  </a:ext>
                </a:extLst>
              </p:cNvPr>
              <p:cNvSpPr>
                <a:spLocks noChangeArrowheads="1"/>
              </p:cNvSpPr>
              <p:nvPr userDrawn="1"/>
            </p:nvSpPr>
            <p:spPr bwMode="auto">
              <a:xfrm>
                <a:off x="5950"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26" name="Oval 910">
                <a:extLst>
                  <a:ext uri="{FF2B5EF4-FFF2-40B4-BE49-F238E27FC236}">
                    <a16:creationId xmlns:a16="http://schemas.microsoft.com/office/drawing/2014/main" id="{1C6C8892-2AB1-43EE-8958-4C4ACB205295}"/>
                  </a:ext>
                </a:extLst>
              </p:cNvPr>
              <p:cNvSpPr>
                <a:spLocks noChangeArrowheads="1"/>
              </p:cNvSpPr>
              <p:nvPr userDrawn="1"/>
            </p:nvSpPr>
            <p:spPr bwMode="auto">
              <a:xfrm>
                <a:off x="5825" y="2266"/>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27" name="Oval 911">
                <a:extLst>
                  <a:ext uri="{FF2B5EF4-FFF2-40B4-BE49-F238E27FC236}">
                    <a16:creationId xmlns:a16="http://schemas.microsoft.com/office/drawing/2014/main" id="{F093F768-ECF1-45CC-B0C4-CA68D4F0A2E6}"/>
                  </a:ext>
                </a:extLst>
              </p:cNvPr>
              <p:cNvSpPr>
                <a:spLocks noChangeArrowheads="1"/>
              </p:cNvSpPr>
              <p:nvPr userDrawn="1"/>
            </p:nvSpPr>
            <p:spPr bwMode="auto">
              <a:xfrm>
                <a:off x="5700" y="2266"/>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28" name="Oval 912">
                <a:extLst>
                  <a:ext uri="{FF2B5EF4-FFF2-40B4-BE49-F238E27FC236}">
                    <a16:creationId xmlns:a16="http://schemas.microsoft.com/office/drawing/2014/main" id="{CCE99A08-06DE-4264-93D3-9C0BB76B1937}"/>
                  </a:ext>
                </a:extLst>
              </p:cNvPr>
              <p:cNvSpPr>
                <a:spLocks noChangeArrowheads="1"/>
              </p:cNvSpPr>
              <p:nvPr userDrawn="1"/>
            </p:nvSpPr>
            <p:spPr bwMode="auto">
              <a:xfrm>
                <a:off x="5582"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29" name="Oval 913">
                <a:extLst>
                  <a:ext uri="{FF2B5EF4-FFF2-40B4-BE49-F238E27FC236}">
                    <a16:creationId xmlns:a16="http://schemas.microsoft.com/office/drawing/2014/main" id="{D7AC7070-8AFE-42FE-9084-B05EA549412D}"/>
                  </a:ext>
                </a:extLst>
              </p:cNvPr>
              <p:cNvSpPr>
                <a:spLocks noChangeArrowheads="1"/>
              </p:cNvSpPr>
              <p:nvPr userDrawn="1"/>
            </p:nvSpPr>
            <p:spPr bwMode="auto">
              <a:xfrm>
                <a:off x="5457"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30" name="Oval 914">
                <a:extLst>
                  <a:ext uri="{FF2B5EF4-FFF2-40B4-BE49-F238E27FC236}">
                    <a16:creationId xmlns:a16="http://schemas.microsoft.com/office/drawing/2014/main" id="{AD9D1745-6661-46BF-89DB-4E0C2CD3F617}"/>
                  </a:ext>
                </a:extLst>
              </p:cNvPr>
              <p:cNvSpPr>
                <a:spLocks noChangeArrowheads="1"/>
              </p:cNvSpPr>
              <p:nvPr userDrawn="1"/>
            </p:nvSpPr>
            <p:spPr bwMode="auto">
              <a:xfrm>
                <a:off x="5332"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31" name="Oval 915">
                <a:extLst>
                  <a:ext uri="{FF2B5EF4-FFF2-40B4-BE49-F238E27FC236}">
                    <a16:creationId xmlns:a16="http://schemas.microsoft.com/office/drawing/2014/main" id="{1CC7A4E4-8E8F-4486-884B-04B6FBE3BA04}"/>
                  </a:ext>
                </a:extLst>
              </p:cNvPr>
              <p:cNvSpPr>
                <a:spLocks noChangeArrowheads="1"/>
              </p:cNvSpPr>
              <p:nvPr userDrawn="1"/>
            </p:nvSpPr>
            <p:spPr bwMode="auto">
              <a:xfrm>
                <a:off x="5207" y="2266"/>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32" name="Oval 916">
                <a:extLst>
                  <a:ext uri="{FF2B5EF4-FFF2-40B4-BE49-F238E27FC236}">
                    <a16:creationId xmlns:a16="http://schemas.microsoft.com/office/drawing/2014/main" id="{15773546-F4A0-4A0B-87A1-2B17B477B25C}"/>
                  </a:ext>
                </a:extLst>
              </p:cNvPr>
              <p:cNvSpPr>
                <a:spLocks noChangeArrowheads="1"/>
              </p:cNvSpPr>
              <p:nvPr userDrawn="1"/>
            </p:nvSpPr>
            <p:spPr bwMode="auto">
              <a:xfrm>
                <a:off x="5082" y="2266"/>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33" name="Oval 917">
                <a:extLst>
                  <a:ext uri="{FF2B5EF4-FFF2-40B4-BE49-F238E27FC236}">
                    <a16:creationId xmlns:a16="http://schemas.microsoft.com/office/drawing/2014/main" id="{6B4CF24C-B0D5-4CBC-B4CF-9DC469DEED9F}"/>
                  </a:ext>
                </a:extLst>
              </p:cNvPr>
              <p:cNvSpPr>
                <a:spLocks noChangeArrowheads="1"/>
              </p:cNvSpPr>
              <p:nvPr userDrawn="1"/>
            </p:nvSpPr>
            <p:spPr bwMode="auto">
              <a:xfrm>
                <a:off x="1257" y="2266"/>
                <a:ext cx="6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34" name="Oval 918">
                <a:extLst>
                  <a:ext uri="{FF2B5EF4-FFF2-40B4-BE49-F238E27FC236}">
                    <a16:creationId xmlns:a16="http://schemas.microsoft.com/office/drawing/2014/main" id="{B717A7DA-DCCD-4297-A511-27786A684230}"/>
                  </a:ext>
                </a:extLst>
              </p:cNvPr>
              <p:cNvSpPr>
                <a:spLocks noChangeArrowheads="1"/>
              </p:cNvSpPr>
              <p:nvPr userDrawn="1"/>
            </p:nvSpPr>
            <p:spPr bwMode="auto">
              <a:xfrm>
                <a:off x="1140"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35" name="Oval 919">
                <a:extLst>
                  <a:ext uri="{FF2B5EF4-FFF2-40B4-BE49-F238E27FC236}">
                    <a16:creationId xmlns:a16="http://schemas.microsoft.com/office/drawing/2014/main" id="{3CC85034-F468-4E84-BF58-F0F5F49EA544}"/>
                  </a:ext>
                </a:extLst>
              </p:cNvPr>
              <p:cNvSpPr>
                <a:spLocks noChangeArrowheads="1"/>
              </p:cNvSpPr>
              <p:nvPr userDrawn="1"/>
            </p:nvSpPr>
            <p:spPr bwMode="auto">
              <a:xfrm>
                <a:off x="1015"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36" name="Oval 920">
                <a:extLst>
                  <a:ext uri="{FF2B5EF4-FFF2-40B4-BE49-F238E27FC236}">
                    <a16:creationId xmlns:a16="http://schemas.microsoft.com/office/drawing/2014/main" id="{53A42D12-CDB0-47EB-9314-95413AE3B0D5}"/>
                  </a:ext>
                </a:extLst>
              </p:cNvPr>
              <p:cNvSpPr>
                <a:spLocks noChangeArrowheads="1"/>
              </p:cNvSpPr>
              <p:nvPr userDrawn="1"/>
            </p:nvSpPr>
            <p:spPr bwMode="auto">
              <a:xfrm>
                <a:off x="890" y="2266"/>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37" name="Oval 921">
                <a:extLst>
                  <a:ext uri="{FF2B5EF4-FFF2-40B4-BE49-F238E27FC236}">
                    <a16:creationId xmlns:a16="http://schemas.microsoft.com/office/drawing/2014/main" id="{652A6728-96D4-4D12-B3FA-78C6A85726C3}"/>
                  </a:ext>
                </a:extLst>
              </p:cNvPr>
              <p:cNvSpPr>
                <a:spLocks noChangeArrowheads="1"/>
              </p:cNvSpPr>
              <p:nvPr userDrawn="1"/>
            </p:nvSpPr>
            <p:spPr bwMode="auto">
              <a:xfrm>
                <a:off x="765" y="2266"/>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38" name="Oval 922">
                <a:extLst>
                  <a:ext uri="{FF2B5EF4-FFF2-40B4-BE49-F238E27FC236}">
                    <a16:creationId xmlns:a16="http://schemas.microsoft.com/office/drawing/2014/main" id="{A7066C62-3C79-4E47-86E9-26B2921FD1EB}"/>
                  </a:ext>
                </a:extLst>
              </p:cNvPr>
              <p:cNvSpPr>
                <a:spLocks noChangeArrowheads="1"/>
              </p:cNvSpPr>
              <p:nvPr userDrawn="1"/>
            </p:nvSpPr>
            <p:spPr bwMode="auto">
              <a:xfrm>
                <a:off x="647"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39" name="Oval 923">
                <a:extLst>
                  <a:ext uri="{FF2B5EF4-FFF2-40B4-BE49-F238E27FC236}">
                    <a16:creationId xmlns:a16="http://schemas.microsoft.com/office/drawing/2014/main" id="{FA4CD5B0-1343-40E7-A29E-465D15092DD5}"/>
                  </a:ext>
                </a:extLst>
              </p:cNvPr>
              <p:cNvSpPr>
                <a:spLocks noChangeArrowheads="1"/>
              </p:cNvSpPr>
              <p:nvPr userDrawn="1"/>
            </p:nvSpPr>
            <p:spPr bwMode="auto">
              <a:xfrm>
                <a:off x="7060"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40" name="Oval 924">
                <a:extLst>
                  <a:ext uri="{FF2B5EF4-FFF2-40B4-BE49-F238E27FC236}">
                    <a16:creationId xmlns:a16="http://schemas.microsoft.com/office/drawing/2014/main" id="{EFD88037-4FDD-4657-9F52-47AA6BED3A49}"/>
                  </a:ext>
                </a:extLst>
              </p:cNvPr>
              <p:cNvSpPr>
                <a:spLocks noChangeArrowheads="1"/>
              </p:cNvSpPr>
              <p:nvPr userDrawn="1"/>
            </p:nvSpPr>
            <p:spPr bwMode="auto">
              <a:xfrm>
                <a:off x="6935"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41" name="Oval 925">
                <a:extLst>
                  <a:ext uri="{FF2B5EF4-FFF2-40B4-BE49-F238E27FC236}">
                    <a16:creationId xmlns:a16="http://schemas.microsoft.com/office/drawing/2014/main" id="{D87ACDB1-378E-4524-9370-7FA3D75CAD71}"/>
                  </a:ext>
                </a:extLst>
              </p:cNvPr>
              <p:cNvSpPr>
                <a:spLocks noChangeArrowheads="1"/>
              </p:cNvSpPr>
              <p:nvPr userDrawn="1"/>
            </p:nvSpPr>
            <p:spPr bwMode="auto">
              <a:xfrm>
                <a:off x="6810" y="2139"/>
                <a:ext cx="6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42" name="Oval 926">
                <a:extLst>
                  <a:ext uri="{FF2B5EF4-FFF2-40B4-BE49-F238E27FC236}">
                    <a16:creationId xmlns:a16="http://schemas.microsoft.com/office/drawing/2014/main" id="{243D4DC9-6356-40DC-AF81-5EE3D828A047}"/>
                  </a:ext>
                </a:extLst>
              </p:cNvPr>
              <p:cNvSpPr>
                <a:spLocks noChangeArrowheads="1"/>
              </p:cNvSpPr>
              <p:nvPr userDrawn="1"/>
            </p:nvSpPr>
            <p:spPr bwMode="auto">
              <a:xfrm>
                <a:off x="6693" y="2139"/>
                <a:ext cx="58"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43" name="Oval 927">
                <a:extLst>
                  <a:ext uri="{FF2B5EF4-FFF2-40B4-BE49-F238E27FC236}">
                    <a16:creationId xmlns:a16="http://schemas.microsoft.com/office/drawing/2014/main" id="{3871BDA5-4ABF-434B-B1A5-E9F5BC39EEB5}"/>
                  </a:ext>
                </a:extLst>
              </p:cNvPr>
              <p:cNvSpPr>
                <a:spLocks noChangeArrowheads="1"/>
              </p:cNvSpPr>
              <p:nvPr userDrawn="1"/>
            </p:nvSpPr>
            <p:spPr bwMode="auto">
              <a:xfrm>
                <a:off x="6568" y="2139"/>
                <a:ext cx="58"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44" name="Oval 928">
                <a:extLst>
                  <a:ext uri="{FF2B5EF4-FFF2-40B4-BE49-F238E27FC236}">
                    <a16:creationId xmlns:a16="http://schemas.microsoft.com/office/drawing/2014/main" id="{E88944F7-728B-4A03-921B-B1B80B3A30D2}"/>
                  </a:ext>
                </a:extLst>
              </p:cNvPr>
              <p:cNvSpPr>
                <a:spLocks noChangeArrowheads="1"/>
              </p:cNvSpPr>
              <p:nvPr userDrawn="1"/>
            </p:nvSpPr>
            <p:spPr bwMode="auto">
              <a:xfrm>
                <a:off x="6443" y="2139"/>
                <a:ext cx="58"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45" name="Oval 929">
                <a:extLst>
                  <a:ext uri="{FF2B5EF4-FFF2-40B4-BE49-F238E27FC236}">
                    <a16:creationId xmlns:a16="http://schemas.microsoft.com/office/drawing/2014/main" id="{340FBD6C-5ED7-49CC-8AF7-9045E80CC733}"/>
                  </a:ext>
                </a:extLst>
              </p:cNvPr>
              <p:cNvSpPr>
                <a:spLocks noChangeArrowheads="1"/>
              </p:cNvSpPr>
              <p:nvPr userDrawn="1"/>
            </p:nvSpPr>
            <p:spPr bwMode="auto">
              <a:xfrm>
                <a:off x="6318" y="2139"/>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46" name="Oval 930">
                <a:extLst>
                  <a:ext uri="{FF2B5EF4-FFF2-40B4-BE49-F238E27FC236}">
                    <a16:creationId xmlns:a16="http://schemas.microsoft.com/office/drawing/2014/main" id="{605D00D0-FA77-4424-BBD4-CA1546D1307C}"/>
                  </a:ext>
                </a:extLst>
              </p:cNvPr>
              <p:cNvSpPr>
                <a:spLocks noChangeArrowheads="1"/>
              </p:cNvSpPr>
              <p:nvPr userDrawn="1"/>
            </p:nvSpPr>
            <p:spPr bwMode="auto">
              <a:xfrm>
                <a:off x="6193" y="2139"/>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47" name="Oval 931">
                <a:extLst>
                  <a:ext uri="{FF2B5EF4-FFF2-40B4-BE49-F238E27FC236}">
                    <a16:creationId xmlns:a16="http://schemas.microsoft.com/office/drawing/2014/main" id="{BF9CC0A0-D969-434F-AE60-010944120928}"/>
                  </a:ext>
                </a:extLst>
              </p:cNvPr>
              <p:cNvSpPr>
                <a:spLocks noChangeArrowheads="1"/>
              </p:cNvSpPr>
              <p:nvPr userDrawn="1"/>
            </p:nvSpPr>
            <p:spPr bwMode="auto">
              <a:xfrm>
                <a:off x="6075"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48" name="Oval 932">
                <a:extLst>
                  <a:ext uri="{FF2B5EF4-FFF2-40B4-BE49-F238E27FC236}">
                    <a16:creationId xmlns:a16="http://schemas.microsoft.com/office/drawing/2014/main" id="{93EFBD22-BF1C-4802-AC30-6F647C1E0CC0}"/>
                  </a:ext>
                </a:extLst>
              </p:cNvPr>
              <p:cNvSpPr>
                <a:spLocks noChangeArrowheads="1"/>
              </p:cNvSpPr>
              <p:nvPr userDrawn="1"/>
            </p:nvSpPr>
            <p:spPr bwMode="auto">
              <a:xfrm>
                <a:off x="5950"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49" name="Oval 933">
                <a:extLst>
                  <a:ext uri="{FF2B5EF4-FFF2-40B4-BE49-F238E27FC236}">
                    <a16:creationId xmlns:a16="http://schemas.microsoft.com/office/drawing/2014/main" id="{80305C52-DDFB-4058-8EAA-73CCA083A2A9}"/>
                  </a:ext>
                </a:extLst>
              </p:cNvPr>
              <p:cNvSpPr>
                <a:spLocks noChangeArrowheads="1"/>
              </p:cNvSpPr>
              <p:nvPr userDrawn="1"/>
            </p:nvSpPr>
            <p:spPr bwMode="auto">
              <a:xfrm>
                <a:off x="5825" y="2139"/>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50" name="Oval 934">
                <a:extLst>
                  <a:ext uri="{FF2B5EF4-FFF2-40B4-BE49-F238E27FC236}">
                    <a16:creationId xmlns:a16="http://schemas.microsoft.com/office/drawing/2014/main" id="{F88D0875-E9A8-4646-80D9-DE16F69F6903}"/>
                  </a:ext>
                </a:extLst>
              </p:cNvPr>
              <p:cNvSpPr>
                <a:spLocks noChangeArrowheads="1"/>
              </p:cNvSpPr>
              <p:nvPr userDrawn="1"/>
            </p:nvSpPr>
            <p:spPr bwMode="auto">
              <a:xfrm>
                <a:off x="5700" y="2139"/>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51" name="Oval 935">
                <a:extLst>
                  <a:ext uri="{FF2B5EF4-FFF2-40B4-BE49-F238E27FC236}">
                    <a16:creationId xmlns:a16="http://schemas.microsoft.com/office/drawing/2014/main" id="{3B635C7C-A24F-4323-AC15-3A15DBF49D50}"/>
                  </a:ext>
                </a:extLst>
              </p:cNvPr>
              <p:cNvSpPr>
                <a:spLocks noChangeArrowheads="1"/>
              </p:cNvSpPr>
              <p:nvPr userDrawn="1"/>
            </p:nvSpPr>
            <p:spPr bwMode="auto">
              <a:xfrm>
                <a:off x="5582"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52" name="Oval 936">
                <a:extLst>
                  <a:ext uri="{FF2B5EF4-FFF2-40B4-BE49-F238E27FC236}">
                    <a16:creationId xmlns:a16="http://schemas.microsoft.com/office/drawing/2014/main" id="{EA0070F8-9B07-407C-80CD-4DA677661B20}"/>
                  </a:ext>
                </a:extLst>
              </p:cNvPr>
              <p:cNvSpPr>
                <a:spLocks noChangeArrowheads="1"/>
              </p:cNvSpPr>
              <p:nvPr userDrawn="1"/>
            </p:nvSpPr>
            <p:spPr bwMode="auto">
              <a:xfrm>
                <a:off x="5457"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53" name="Oval 937">
                <a:extLst>
                  <a:ext uri="{FF2B5EF4-FFF2-40B4-BE49-F238E27FC236}">
                    <a16:creationId xmlns:a16="http://schemas.microsoft.com/office/drawing/2014/main" id="{0AC42E3C-4943-4134-BBE0-7245E256B9D0}"/>
                  </a:ext>
                </a:extLst>
              </p:cNvPr>
              <p:cNvSpPr>
                <a:spLocks noChangeArrowheads="1"/>
              </p:cNvSpPr>
              <p:nvPr userDrawn="1"/>
            </p:nvSpPr>
            <p:spPr bwMode="auto">
              <a:xfrm>
                <a:off x="5332"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54" name="Oval 938">
                <a:extLst>
                  <a:ext uri="{FF2B5EF4-FFF2-40B4-BE49-F238E27FC236}">
                    <a16:creationId xmlns:a16="http://schemas.microsoft.com/office/drawing/2014/main" id="{AD7407EB-B74C-40EB-84C5-1469306EE699}"/>
                  </a:ext>
                </a:extLst>
              </p:cNvPr>
              <p:cNvSpPr>
                <a:spLocks noChangeArrowheads="1"/>
              </p:cNvSpPr>
              <p:nvPr userDrawn="1"/>
            </p:nvSpPr>
            <p:spPr bwMode="auto">
              <a:xfrm>
                <a:off x="5207" y="2139"/>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55" name="Oval 939">
                <a:extLst>
                  <a:ext uri="{FF2B5EF4-FFF2-40B4-BE49-F238E27FC236}">
                    <a16:creationId xmlns:a16="http://schemas.microsoft.com/office/drawing/2014/main" id="{CDB6826C-2431-4D18-B083-3B53D5A6DF0D}"/>
                  </a:ext>
                </a:extLst>
              </p:cNvPr>
              <p:cNvSpPr>
                <a:spLocks noChangeArrowheads="1"/>
              </p:cNvSpPr>
              <p:nvPr userDrawn="1"/>
            </p:nvSpPr>
            <p:spPr bwMode="auto">
              <a:xfrm>
                <a:off x="5082" y="2139"/>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56" name="Oval 940">
                <a:extLst>
                  <a:ext uri="{FF2B5EF4-FFF2-40B4-BE49-F238E27FC236}">
                    <a16:creationId xmlns:a16="http://schemas.microsoft.com/office/drawing/2014/main" id="{AF90A813-1696-4732-9719-73796A5663DC}"/>
                  </a:ext>
                </a:extLst>
              </p:cNvPr>
              <p:cNvSpPr>
                <a:spLocks noChangeArrowheads="1"/>
              </p:cNvSpPr>
              <p:nvPr userDrawn="1"/>
            </p:nvSpPr>
            <p:spPr bwMode="auto">
              <a:xfrm>
                <a:off x="1257" y="2139"/>
                <a:ext cx="6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57" name="Oval 941">
                <a:extLst>
                  <a:ext uri="{FF2B5EF4-FFF2-40B4-BE49-F238E27FC236}">
                    <a16:creationId xmlns:a16="http://schemas.microsoft.com/office/drawing/2014/main" id="{B895560D-77DB-41B3-ADB3-AEA52412CA2A}"/>
                  </a:ext>
                </a:extLst>
              </p:cNvPr>
              <p:cNvSpPr>
                <a:spLocks noChangeArrowheads="1"/>
              </p:cNvSpPr>
              <p:nvPr userDrawn="1"/>
            </p:nvSpPr>
            <p:spPr bwMode="auto">
              <a:xfrm>
                <a:off x="1140"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58" name="Oval 942">
                <a:extLst>
                  <a:ext uri="{FF2B5EF4-FFF2-40B4-BE49-F238E27FC236}">
                    <a16:creationId xmlns:a16="http://schemas.microsoft.com/office/drawing/2014/main" id="{7E8C733C-2D5D-4548-97EC-B6AB41979F83}"/>
                  </a:ext>
                </a:extLst>
              </p:cNvPr>
              <p:cNvSpPr>
                <a:spLocks noChangeArrowheads="1"/>
              </p:cNvSpPr>
              <p:nvPr userDrawn="1"/>
            </p:nvSpPr>
            <p:spPr bwMode="auto">
              <a:xfrm>
                <a:off x="1015"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59" name="Oval 943">
                <a:extLst>
                  <a:ext uri="{FF2B5EF4-FFF2-40B4-BE49-F238E27FC236}">
                    <a16:creationId xmlns:a16="http://schemas.microsoft.com/office/drawing/2014/main" id="{978E7630-D1BF-40B8-8D6B-9CA22A806E62}"/>
                  </a:ext>
                </a:extLst>
              </p:cNvPr>
              <p:cNvSpPr>
                <a:spLocks noChangeArrowheads="1"/>
              </p:cNvSpPr>
              <p:nvPr userDrawn="1"/>
            </p:nvSpPr>
            <p:spPr bwMode="auto">
              <a:xfrm>
                <a:off x="890" y="2139"/>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60" name="Oval 944">
                <a:extLst>
                  <a:ext uri="{FF2B5EF4-FFF2-40B4-BE49-F238E27FC236}">
                    <a16:creationId xmlns:a16="http://schemas.microsoft.com/office/drawing/2014/main" id="{48F2CD7E-C1E8-4529-A2BA-763CD0AFA87C}"/>
                  </a:ext>
                </a:extLst>
              </p:cNvPr>
              <p:cNvSpPr>
                <a:spLocks noChangeArrowheads="1"/>
              </p:cNvSpPr>
              <p:nvPr userDrawn="1"/>
            </p:nvSpPr>
            <p:spPr bwMode="auto">
              <a:xfrm>
                <a:off x="765" y="2139"/>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61" name="Oval 945">
                <a:extLst>
                  <a:ext uri="{FF2B5EF4-FFF2-40B4-BE49-F238E27FC236}">
                    <a16:creationId xmlns:a16="http://schemas.microsoft.com/office/drawing/2014/main" id="{0143A278-FBEC-431B-8D7C-4D79D68AF7EB}"/>
                  </a:ext>
                </a:extLst>
              </p:cNvPr>
              <p:cNvSpPr>
                <a:spLocks noChangeArrowheads="1"/>
              </p:cNvSpPr>
              <p:nvPr userDrawn="1"/>
            </p:nvSpPr>
            <p:spPr bwMode="auto">
              <a:xfrm>
                <a:off x="647"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62" name="Oval 946">
                <a:extLst>
                  <a:ext uri="{FF2B5EF4-FFF2-40B4-BE49-F238E27FC236}">
                    <a16:creationId xmlns:a16="http://schemas.microsoft.com/office/drawing/2014/main" id="{91BF754D-5DAE-4E0B-83B8-D46607849CE3}"/>
                  </a:ext>
                </a:extLst>
              </p:cNvPr>
              <p:cNvSpPr>
                <a:spLocks noChangeArrowheads="1"/>
              </p:cNvSpPr>
              <p:nvPr userDrawn="1"/>
            </p:nvSpPr>
            <p:spPr bwMode="auto">
              <a:xfrm>
                <a:off x="7060"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63" name="Oval 947">
                <a:extLst>
                  <a:ext uri="{FF2B5EF4-FFF2-40B4-BE49-F238E27FC236}">
                    <a16:creationId xmlns:a16="http://schemas.microsoft.com/office/drawing/2014/main" id="{19FC7205-3F03-4B94-AC33-314CB9DB0B53}"/>
                  </a:ext>
                </a:extLst>
              </p:cNvPr>
              <p:cNvSpPr>
                <a:spLocks noChangeArrowheads="1"/>
              </p:cNvSpPr>
              <p:nvPr userDrawn="1"/>
            </p:nvSpPr>
            <p:spPr bwMode="auto">
              <a:xfrm>
                <a:off x="6935"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64" name="Oval 948">
                <a:extLst>
                  <a:ext uri="{FF2B5EF4-FFF2-40B4-BE49-F238E27FC236}">
                    <a16:creationId xmlns:a16="http://schemas.microsoft.com/office/drawing/2014/main" id="{7299B73D-1975-4E75-8311-FE9BE86DAFCE}"/>
                  </a:ext>
                </a:extLst>
              </p:cNvPr>
              <p:cNvSpPr>
                <a:spLocks noChangeArrowheads="1"/>
              </p:cNvSpPr>
              <p:nvPr userDrawn="1"/>
            </p:nvSpPr>
            <p:spPr bwMode="auto">
              <a:xfrm>
                <a:off x="6810" y="2013"/>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65" name="Oval 949">
                <a:extLst>
                  <a:ext uri="{FF2B5EF4-FFF2-40B4-BE49-F238E27FC236}">
                    <a16:creationId xmlns:a16="http://schemas.microsoft.com/office/drawing/2014/main" id="{1E98E03E-5824-4201-9A17-1FCFED43E1F3}"/>
                  </a:ext>
                </a:extLst>
              </p:cNvPr>
              <p:cNvSpPr>
                <a:spLocks noChangeArrowheads="1"/>
              </p:cNvSpPr>
              <p:nvPr userDrawn="1"/>
            </p:nvSpPr>
            <p:spPr bwMode="auto">
              <a:xfrm>
                <a:off x="6693" y="2013"/>
                <a:ext cx="58"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66" name="Oval 950">
                <a:extLst>
                  <a:ext uri="{FF2B5EF4-FFF2-40B4-BE49-F238E27FC236}">
                    <a16:creationId xmlns:a16="http://schemas.microsoft.com/office/drawing/2014/main" id="{E8C84E3F-4169-404B-BE12-31A70FED5CCF}"/>
                  </a:ext>
                </a:extLst>
              </p:cNvPr>
              <p:cNvSpPr>
                <a:spLocks noChangeArrowheads="1"/>
              </p:cNvSpPr>
              <p:nvPr userDrawn="1"/>
            </p:nvSpPr>
            <p:spPr bwMode="auto">
              <a:xfrm>
                <a:off x="6568" y="2013"/>
                <a:ext cx="58"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67" name="Oval 951">
                <a:extLst>
                  <a:ext uri="{FF2B5EF4-FFF2-40B4-BE49-F238E27FC236}">
                    <a16:creationId xmlns:a16="http://schemas.microsoft.com/office/drawing/2014/main" id="{515D9B12-F8BA-4CC7-96DC-5AB08643552B}"/>
                  </a:ext>
                </a:extLst>
              </p:cNvPr>
              <p:cNvSpPr>
                <a:spLocks noChangeArrowheads="1"/>
              </p:cNvSpPr>
              <p:nvPr userDrawn="1"/>
            </p:nvSpPr>
            <p:spPr bwMode="auto">
              <a:xfrm>
                <a:off x="6443" y="2013"/>
                <a:ext cx="58"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68" name="Oval 952">
                <a:extLst>
                  <a:ext uri="{FF2B5EF4-FFF2-40B4-BE49-F238E27FC236}">
                    <a16:creationId xmlns:a16="http://schemas.microsoft.com/office/drawing/2014/main" id="{E6979344-D7BA-4B75-9197-1D8437D45131}"/>
                  </a:ext>
                </a:extLst>
              </p:cNvPr>
              <p:cNvSpPr>
                <a:spLocks noChangeArrowheads="1"/>
              </p:cNvSpPr>
              <p:nvPr userDrawn="1"/>
            </p:nvSpPr>
            <p:spPr bwMode="auto">
              <a:xfrm>
                <a:off x="6318" y="2013"/>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69" name="Oval 953">
                <a:extLst>
                  <a:ext uri="{FF2B5EF4-FFF2-40B4-BE49-F238E27FC236}">
                    <a16:creationId xmlns:a16="http://schemas.microsoft.com/office/drawing/2014/main" id="{A3EBAF65-46FF-43F4-AF93-90B4D06EA3A8}"/>
                  </a:ext>
                </a:extLst>
              </p:cNvPr>
              <p:cNvSpPr>
                <a:spLocks noChangeArrowheads="1"/>
              </p:cNvSpPr>
              <p:nvPr userDrawn="1"/>
            </p:nvSpPr>
            <p:spPr bwMode="auto">
              <a:xfrm>
                <a:off x="6193" y="2013"/>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70" name="Oval 954">
                <a:extLst>
                  <a:ext uri="{FF2B5EF4-FFF2-40B4-BE49-F238E27FC236}">
                    <a16:creationId xmlns:a16="http://schemas.microsoft.com/office/drawing/2014/main" id="{B1EE78BE-D133-4B16-9744-50C47D930C02}"/>
                  </a:ext>
                </a:extLst>
              </p:cNvPr>
              <p:cNvSpPr>
                <a:spLocks noChangeArrowheads="1"/>
              </p:cNvSpPr>
              <p:nvPr userDrawn="1"/>
            </p:nvSpPr>
            <p:spPr bwMode="auto">
              <a:xfrm>
                <a:off x="6075"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71" name="Oval 955">
                <a:extLst>
                  <a:ext uri="{FF2B5EF4-FFF2-40B4-BE49-F238E27FC236}">
                    <a16:creationId xmlns:a16="http://schemas.microsoft.com/office/drawing/2014/main" id="{BD26B13A-16B1-4E25-80F0-1883472143DC}"/>
                  </a:ext>
                </a:extLst>
              </p:cNvPr>
              <p:cNvSpPr>
                <a:spLocks noChangeArrowheads="1"/>
              </p:cNvSpPr>
              <p:nvPr userDrawn="1"/>
            </p:nvSpPr>
            <p:spPr bwMode="auto">
              <a:xfrm>
                <a:off x="5950"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72" name="Oval 956">
                <a:extLst>
                  <a:ext uri="{FF2B5EF4-FFF2-40B4-BE49-F238E27FC236}">
                    <a16:creationId xmlns:a16="http://schemas.microsoft.com/office/drawing/2014/main" id="{D81FD5F2-DD7A-4495-8FE6-9EA7387CC943}"/>
                  </a:ext>
                </a:extLst>
              </p:cNvPr>
              <p:cNvSpPr>
                <a:spLocks noChangeArrowheads="1"/>
              </p:cNvSpPr>
              <p:nvPr userDrawn="1"/>
            </p:nvSpPr>
            <p:spPr bwMode="auto">
              <a:xfrm>
                <a:off x="5825" y="2013"/>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73" name="Oval 957">
                <a:extLst>
                  <a:ext uri="{FF2B5EF4-FFF2-40B4-BE49-F238E27FC236}">
                    <a16:creationId xmlns:a16="http://schemas.microsoft.com/office/drawing/2014/main" id="{82EACE48-D2A3-44DD-8862-00EFD174D778}"/>
                  </a:ext>
                </a:extLst>
              </p:cNvPr>
              <p:cNvSpPr>
                <a:spLocks noChangeArrowheads="1"/>
              </p:cNvSpPr>
              <p:nvPr userDrawn="1"/>
            </p:nvSpPr>
            <p:spPr bwMode="auto">
              <a:xfrm>
                <a:off x="5700" y="2013"/>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74" name="Oval 958">
                <a:extLst>
                  <a:ext uri="{FF2B5EF4-FFF2-40B4-BE49-F238E27FC236}">
                    <a16:creationId xmlns:a16="http://schemas.microsoft.com/office/drawing/2014/main" id="{C46023AE-2AF0-4A12-B68A-D4F369E1B580}"/>
                  </a:ext>
                </a:extLst>
              </p:cNvPr>
              <p:cNvSpPr>
                <a:spLocks noChangeArrowheads="1"/>
              </p:cNvSpPr>
              <p:nvPr userDrawn="1"/>
            </p:nvSpPr>
            <p:spPr bwMode="auto">
              <a:xfrm>
                <a:off x="5582"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75" name="Oval 959">
                <a:extLst>
                  <a:ext uri="{FF2B5EF4-FFF2-40B4-BE49-F238E27FC236}">
                    <a16:creationId xmlns:a16="http://schemas.microsoft.com/office/drawing/2014/main" id="{83C8FBA7-0F46-44E5-8CA1-37B4F61C47E2}"/>
                  </a:ext>
                </a:extLst>
              </p:cNvPr>
              <p:cNvSpPr>
                <a:spLocks noChangeArrowheads="1"/>
              </p:cNvSpPr>
              <p:nvPr userDrawn="1"/>
            </p:nvSpPr>
            <p:spPr bwMode="auto">
              <a:xfrm>
                <a:off x="5457"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76" name="Oval 960">
                <a:extLst>
                  <a:ext uri="{FF2B5EF4-FFF2-40B4-BE49-F238E27FC236}">
                    <a16:creationId xmlns:a16="http://schemas.microsoft.com/office/drawing/2014/main" id="{97BB361C-DC4B-47C4-AAAD-46D40B66FC2C}"/>
                  </a:ext>
                </a:extLst>
              </p:cNvPr>
              <p:cNvSpPr>
                <a:spLocks noChangeArrowheads="1"/>
              </p:cNvSpPr>
              <p:nvPr userDrawn="1"/>
            </p:nvSpPr>
            <p:spPr bwMode="auto">
              <a:xfrm>
                <a:off x="5332"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77" name="Oval 961">
                <a:extLst>
                  <a:ext uri="{FF2B5EF4-FFF2-40B4-BE49-F238E27FC236}">
                    <a16:creationId xmlns:a16="http://schemas.microsoft.com/office/drawing/2014/main" id="{B98BAE58-3AB5-47BA-BE93-6B12E3E9C8B9}"/>
                  </a:ext>
                </a:extLst>
              </p:cNvPr>
              <p:cNvSpPr>
                <a:spLocks noChangeArrowheads="1"/>
              </p:cNvSpPr>
              <p:nvPr userDrawn="1"/>
            </p:nvSpPr>
            <p:spPr bwMode="auto">
              <a:xfrm>
                <a:off x="5207" y="2013"/>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78" name="Oval 962">
                <a:extLst>
                  <a:ext uri="{FF2B5EF4-FFF2-40B4-BE49-F238E27FC236}">
                    <a16:creationId xmlns:a16="http://schemas.microsoft.com/office/drawing/2014/main" id="{5736FA84-73F7-49FC-9A86-09CBDA06E3B0}"/>
                  </a:ext>
                </a:extLst>
              </p:cNvPr>
              <p:cNvSpPr>
                <a:spLocks noChangeArrowheads="1"/>
              </p:cNvSpPr>
              <p:nvPr userDrawn="1"/>
            </p:nvSpPr>
            <p:spPr bwMode="auto">
              <a:xfrm>
                <a:off x="5082" y="2013"/>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79" name="Oval 963">
                <a:extLst>
                  <a:ext uri="{FF2B5EF4-FFF2-40B4-BE49-F238E27FC236}">
                    <a16:creationId xmlns:a16="http://schemas.microsoft.com/office/drawing/2014/main" id="{54C0BDE5-507E-48FC-9D06-0B08E42A8ACE}"/>
                  </a:ext>
                </a:extLst>
              </p:cNvPr>
              <p:cNvSpPr>
                <a:spLocks noChangeArrowheads="1"/>
              </p:cNvSpPr>
              <p:nvPr userDrawn="1"/>
            </p:nvSpPr>
            <p:spPr bwMode="auto">
              <a:xfrm>
                <a:off x="1257" y="2013"/>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80" name="Oval 964">
                <a:extLst>
                  <a:ext uri="{FF2B5EF4-FFF2-40B4-BE49-F238E27FC236}">
                    <a16:creationId xmlns:a16="http://schemas.microsoft.com/office/drawing/2014/main" id="{2ACF5CBC-088D-4F8F-8AB4-BFF2358F5647}"/>
                  </a:ext>
                </a:extLst>
              </p:cNvPr>
              <p:cNvSpPr>
                <a:spLocks noChangeArrowheads="1"/>
              </p:cNvSpPr>
              <p:nvPr userDrawn="1"/>
            </p:nvSpPr>
            <p:spPr bwMode="auto">
              <a:xfrm>
                <a:off x="1140"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81" name="Oval 965">
                <a:extLst>
                  <a:ext uri="{FF2B5EF4-FFF2-40B4-BE49-F238E27FC236}">
                    <a16:creationId xmlns:a16="http://schemas.microsoft.com/office/drawing/2014/main" id="{488AC781-60C6-471A-9889-EFFA6F6133BD}"/>
                  </a:ext>
                </a:extLst>
              </p:cNvPr>
              <p:cNvSpPr>
                <a:spLocks noChangeArrowheads="1"/>
              </p:cNvSpPr>
              <p:nvPr userDrawn="1"/>
            </p:nvSpPr>
            <p:spPr bwMode="auto">
              <a:xfrm>
                <a:off x="1015"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82" name="Oval 966">
                <a:extLst>
                  <a:ext uri="{FF2B5EF4-FFF2-40B4-BE49-F238E27FC236}">
                    <a16:creationId xmlns:a16="http://schemas.microsoft.com/office/drawing/2014/main" id="{A37F5B17-64CC-4330-A99E-407036D7F0A1}"/>
                  </a:ext>
                </a:extLst>
              </p:cNvPr>
              <p:cNvSpPr>
                <a:spLocks noChangeArrowheads="1"/>
              </p:cNvSpPr>
              <p:nvPr userDrawn="1"/>
            </p:nvSpPr>
            <p:spPr bwMode="auto">
              <a:xfrm>
                <a:off x="890" y="2013"/>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83" name="Oval 967">
                <a:extLst>
                  <a:ext uri="{FF2B5EF4-FFF2-40B4-BE49-F238E27FC236}">
                    <a16:creationId xmlns:a16="http://schemas.microsoft.com/office/drawing/2014/main" id="{67147A7A-DE5D-4911-A9E5-4D24C954E394}"/>
                  </a:ext>
                </a:extLst>
              </p:cNvPr>
              <p:cNvSpPr>
                <a:spLocks noChangeArrowheads="1"/>
              </p:cNvSpPr>
              <p:nvPr userDrawn="1"/>
            </p:nvSpPr>
            <p:spPr bwMode="auto">
              <a:xfrm>
                <a:off x="765" y="2013"/>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84" name="Oval 968">
                <a:extLst>
                  <a:ext uri="{FF2B5EF4-FFF2-40B4-BE49-F238E27FC236}">
                    <a16:creationId xmlns:a16="http://schemas.microsoft.com/office/drawing/2014/main" id="{0CEA6674-C07D-40DB-B699-212F92A38990}"/>
                  </a:ext>
                </a:extLst>
              </p:cNvPr>
              <p:cNvSpPr>
                <a:spLocks noChangeArrowheads="1"/>
              </p:cNvSpPr>
              <p:nvPr userDrawn="1"/>
            </p:nvSpPr>
            <p:spPr bwMode="auto">
              <a:xfrm>
                <a:off x="647"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85" name="Oval 969">
                <a:extLst>
                  <a:ext uri="{FF2B5EF4-FFF2-40B4-BE49-F238E27FC236}">
                    <a16:creationId xmlns:a16="http://schemas.microsoft.com/office/drawing/2014/main" id="{32B5092E-7420-41A6-B9C7-F697D3C5E743}"/>
                  </a:ext>
                </a:extLst>
              </p:cNvPr>
              <p:cNvSpPr>
                <a:spLocks noChangeArrowheads="1"/>
              </p:cNvSpPr>
              <p:nvPr userDrawn="1"/>
            </p:nvSpPr>
            <p:spPr bwMode="auto">
              <a:xfrm>
                <a:off x="7060"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86" name="Oval 970">
                <a:extLst>
                  <a:ext uri="{FF2B5EF4-FFF2-40B4-BE49-F238E27FC236}">
                    <a16:creationId xmlns:a16="http://schemas.microsoft.com/office/drawing/2014/main" id="{36770705-52CE-4F2D-84E7-F16ED9B0521F}"/>
                  </a:ext>
                </a:extLst>
              </p:cNvPr>
              <p:cNvSpPr>
                <a:spLocks noChangeArrowheads="1"/>
              </p:cNvSpPr>
              <p:nvPr userDrawn="1"/>
            </p:nvSpPr>
            <p:spPr bwMode="auto">
              <a:xfrm>
                <a:off x="6935"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87" name="Oval 971">
                <a:extLst>
                  <a:ext uri="{FF2B5EF4-FFF2-40B4-BE49-F238E27FC236}">
                    <a16:creationId xmlns:a16="http://schemas.microsoft.com/office/drawing/2014/main" id="{AED50563-8BED-486E-9358-19715913305D}"/>
                  </a:ext>
                </a:extLst>
              </p:cNvPr>
              <p:cNvSpPr>
                <a:spLocks noChangeArrowheads="1"/>
              </p:cNvSpPr>
              <p:nvPr userDrawn="1"/>
            </p:nvSpPr>
            <p:spPr bwMode="auto">
              <a:xfrm>
                <a:off x="6810" y="1894"/>
                <a:ext cx="6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88" name="Oval 972">
                <a:extLst>
                  <a:ext uri="{FF2B5EF4-FFF2-40B4-BE49-F238E27FC236}">
                    <a16:creationId xmlns:a16="http://schemas.microsoft.com/office/drawing/2014/main" id="{F0D47A2D-4D86-424B-9121-DB952C061353}"/>
                  </a:ext>
                </a:extLst>
              </p:cNvPr>
              <p:cNvSpPr>
                <a:spLocks noChangeArrowheads="1"/>
              </p:cNvSpPr>
              <p:nvPr userDrawn="1"/>
            </p:nvSpPr>
            <p:spPr bwMode="auto">
              <a:xfrm>
                <a:off x="6693" y="1894"/>
                <a:ext cx="58"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89" name="Oval 973">
                <a:extLst>
                  <a:ext uri="{FF2B5EF4-FFF2-40B4-BE49-F238E27FC236}">
                    <a16:creationId xmlns:a16="http://schemas.microsoft.com/office/drawing/2014/main" id="{A6A4B977-97D8-4DFE-B830-FE03667F47E0}"/>
                  </a:ext>
                </a:extLst>
              </p:cNvPr>
              <p:cNvSpPr>
                <a:spLocks noChangeArrowheads="1"/>
              </p:cNvSpPr>
              <p:nvPr userDrawn="1"/>
            </p:nvSpPr>
            <p:spPr bwMode="auto">
              <a:xfrm>
                <a:off x="6568" y="1894"/>
                <a:ext cx="58"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90" name="Oval 974">
                <a:extLst>
                  <a:ext uri="{FF2B5EF4-FFF2-40B4-BE49-F238E27FC236}">
                    <a16:creationId xmlns:a16="http://schemas.microsoft.com/office/drawing/2014/main" id="{96DEAC20-6FD2-4725-8483-C3B669C5C5BC}"/>
                  </a:ext>
                </a:extLst>
              </p:cNvPr>
              <p:cNvSpPr>
                <a:spLocks noChangeArrowheads="1"/>
              </p:cNvSpPr>
              <p:nvPr userDrawn="1"/>
            </p:nvSpPr>
            <p:spPr bwMode="auto">
              <a:xfrm>
                <a:off x="6443" y="1894"/>
                <a:ext cx="58"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91" name="Oval 975">
                <a:extLst>
                  <a:ext uri="{FF2B5EF4-FFF2-40B4-BE49-F238E27FC236}">
                    <a16:creationId xmlns:a16="http://schemas.microsoft.com/office/drawing/2014/main" id="{1F48EF08-9A88-4AC3-81C1-940CDD37A53D}"/>
                  </a:ext>
                </a:extLst>
              </p:cNvPr>
              <p:cNvSpPr>
                <a:spLocks noChangeArrowheads="1"/>
              </p:cNvSpPr>
              <p:nvPr userDrawn="1"/>
            </p:nvSpPr>
            <p:spPr bwMode="auto">
              <a:xfrm>
                <a:off x="6318" y="1894"/>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92" name="Oval 976">
                <a:extLst>
                  <a:ext uri="{FF2B5EF4-FFF2-40B4-BE49-F238E27FC236}">
                    <a16:creationId xmlns:a16="http://schemas.microsoft.com/office/drawing/2014/main" id="{29B0344E-AB28-453C-99C2-E714E69E0758}"/>
                  </a:ext>
                </a:extLst>
              </p:cNvPr>
              <p:cNvSpPr>
                <a:spLocks noChangeArrowheads="1"/>
              </p:cNvSpPr>
              <p:nvPr userDrawn="1"/>
            </p:nvSpPr>
            <p:spPr bwMode="auto">
              <a:xfrm>
                <a:off x="6193" y="1894"/>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93" name="Oval 977">
                <a:extLst>
                  <a:ext uri="{FF2B5EF4-FFF2-40B4-BE49-F238E27FC236}">
                    <a16:creationId xmlns:a16="http://schemas.microsoft.com/office/drawing/2014/main" id="{BC79D5F2-03FE-4A11-92EF-EA9E196B227D}"/>
                  </a:ext>
                </a:extLst>
              </p:cNvPr>
              <p:cNvSpPr>
                <a:spLocks noChangeArrowheads="1"/>
              </p:cNvSpPr>
              <p:nvPr userDrawn="1"/>
            </p:nvSpPr>
            <p:spPr bwMode="auto">
              <a:xfrm>
                <a:off x="6075"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94" name="Oval 978">
                <a:extLst>
                  <a:ext uri="{FF2B5EF4-FFF2-40B4-BE49-F238E27FC236}">
                    <a16:creationId xmlns:a16="http://schemas.microsoft.com/office/drawing/2014/main" id="{8BABE747-3452-4C3A-B1C7-01F9F5381F70}"/>
                  </a:ext>
                </a:extLst>
              </p:cNvPr>
              <p:cNvSpPr>
                <a:spLocks noChangeArrowheads="1"/>
              </p:cNvSpPr>
              <p:nvPr userDrawn="1"/>
            </p:nvSpPr>
            <p:spPr bwMode="auto">
              <a:xfrm>
                <a:off x="5950"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95" name="Oval 979">
                <a:extLst>
                  <a:ext uri="{FF2B5EF4-FFF2-40B4-BE49-F238E27FC236}">
                    <a16:creationId xmlns:a16="http://schemas.microsoft.com/office/drawing/2014/main" id="{8AE9B59C-098D-464C-B571-CA2783AE936F}"/>
                  </a:ext>
                </a:extLst>
              </p:cNvPr>
              <p:cNvSpPr>
                <a:spLocks noChangeArrowheads="1"/>
              </p:cNvSpPr>
              <p:nvPr userDrawn="1"/>
            </p:nvSpPr>
            <p:spPr bwMode="auto">
              <a:xfrm>
                <a:off x="5825" y="1894"/>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96" name="Oval 980">
                <a:extLst>
                  <a:ext uri="{FF2B5EF4-FFF2-40B4-BE49-F238E27FC236}">
                    <a16:creationId xmlns:a16="http://schemas.microsoft.com/office/drawing/2014/main" id="{8DA8EC07-5A24-4F93-AB8A-F27AFECF1A18}"/>
                  </a:ext>
                </a:extLst>
              </p:cNvPr>
              <p:cNvSpPr>
                <a:spLocks noChangeArrowheads="1"/>
              </p:cNvSpPr>
              <p:nvPr userDrawn="1"/>
            </p:nvSpPr>
            <p:spPr bwMode="auto">
              <a:xfrm>
                <a:off x="5700" y="1894"/>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97" name="Oval 981">
                <a:extLst>
                  <a:ext uri="{FF2B5EF4-FFF2-40B4-BE49-F238E27FC236}">
                    <a16:creationId xmlns:a16="http://schemas.microsoft.com/office/drawing/2014/main" id="{87E0F4F8-3437-4475-BEF4-708C0004F703}"/>
                  </a:ext>
                </a:extLst>
              </p:cNvPr>
              <p:cNvSpPr>
                <a:spLocks noChangeArrowheads="1"/>
              </p:cNvSpPr>
              <p:nvPr userDrawn="1"/>
            </p:nvSpPr>
            <p:spPr bwMode="auto">
              <a:xfrm>
                <a:off x="5582"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98" name="Oval 982">
                <a:extLst>
                  <a:ext uri="{FF2B5EF4-FFF2-40B4-BE49-F238E27FC236}">
                    <a16:creationId xmlns:a16="http://schemas.microsoft.com/office/drawing/2014/main" id="{8F9E6960-988E-40D5-B574-416FA1FB5580}"/>
                  </a:ext>
                </a:extLst>
              </p:cNvPr>
              <p:cNvSpPr>
                <a:spLocks noChangeArrowheads="1"/>
              </p:cNvSpPr>
              <p:nvPr userDrawn="1"/>
            </p:nvSpPr>
            <p:spPr bwMode="auto">
              <a:xfrm>
                <a:off x="5457"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99" name="Oval 983">
                <a:extLst>
                  <a:ext uri="{FF2B5EF4-FFF2-40B4-BE49-F238E27FC236}">
                    <a16:creationId xmlns:a16="http://schemas.microsoft.com/office/drawing/2014/main" id="{D9A436EA-185C-4864-A4B0-E9449A22B1D4}"/>
                  </a:ext>
                </a:extLst>
              </p:cNvPr>
              <p:cNvSpPr>
                <a:spLocks noChangeArrowheads="1"/>
              </p:cNvSpPr>
              <p:nvPr userDrawn="1"/>
            </p:nvSpPr>
            <p:spPr bwMode="auto">
              <a:xfrm>
                <a:off x="5332"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00" name="Oval 984">
                <a:extLst>
                  <a:ext uri="{FF2B5EF4-FFF2-40B4-BE49-F238E27FC236}">
                    <a16:creationId xmlns:a16="http://schemas.microsoft.com/office/drawing/2014/main" id="{08D1F5F2-CC06-4176-AF21-3CB63AD55E3E}"/>
                  </a:ext>
                </a:extLst>
              </p:cNvPr>
              <p:cNvSpPr>
                <a:spLocks noChangeArrowheads="1"/>
              </p:cNvSpPr>
              <p:nvPr userDrawn="1"/>
            </p:nvSpPr>
            <p:spPr bwMode="auto">
              <a:xfrm>
                <a:off x="5207" y="1894"/>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01" name="Oval 985">
                <a:extLst>
                  <a:ext uri="{FF2B5EF4-FFF2-40B4-BE49-F238E27FC236}">
                    <a16:creationId xmlns:a16="http://schemas.microsoft.com/office/drawing/2014/main" id="{7EC71E1B-61B7-4670-B8E1-4DA2F4078E21}"/>
                  </a:ext>
                </a:extLst>
              </p:cNvPr>
              <p:cNvSpPr>
                <a:spLocks noChangeArrowheads="1"/>
              </p:cNvSpPr>
              <p:nvPr userDrawn="1"/>
            </p:nvSpPr>
            <p:spPr bwMode="auto">
              <a:xfrm>
                <a:off x="5082" y="1894"/>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02" name="Oval 986">
                <a:extLst>
                  <a:ext uri="{FF2B5EF4-FFF2-40B4-BE49-F238E27FC236}">
                    <a16:creationId xmlns:a16="http://schemas.microsoft.com/office/drawing/2014/main" id="{0FC769D6-2DB3-45BC-8FBA-7DD21E77018E}"/>
                  </a:ext>
                </a:extLst>
              </p:cNvPr>
              <p:cNvSpPr>
                <a:spLocks noChangeArrowheads="1"/>
              </p:cNvSpPr>
              <p:nvPr userDrawn="1"/>
            </p:nvSpPr>
            <p:spPr bwMode="auto">
              <a:xfrm>
                <a:off x="1257" y="1894"/>
                <a:ext cx="6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03" name="Oval 987">
                <a:extLst>
                  <a:ext uri="{FF2B5EF4-FFF2-40B4-BE49-F238E27FC236}">
                    <a16:creationId xmlns:a16="http://schemas.microsoft.com/office/drawing/2014/main" id="{12E74C78-1CE3-4A1F-ABC6-EEA4A03946AB}"/>
                  </a:ext>
                </a:extLst>
              </p:cNvPr>
              <p:cNvSpPr>
                <a:spLocks noChangeArrowheads="1"/>
              </p:cNvSpPr>
              <p:nvPr userDrawn="1"/>
            </p:nvSpPr>
            <p:spPr bwMode="auto">
              <a:xfrm>
                <a:off x="1140"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04" name="Oval 988">
                <a:extLst>
                  <a:ext uri="{FF2B5EF4-FFF2-40B4-BE49-F238E27FC236}">
                    <a16:creationId xmlns:a16="http://schemas.microsoft.com/office/drawing/2014/main" id="{C1508278-D206-451F-8056-554600BC5521}"/>
                  </a:ext>
                </a:extLst>
              </p:cNvPr>
              <p:cNvSpPr>
                <a:spLocks noChangeArrowheads="1"/>
              </p:cNvSpPr>
              <p:nvPr userDrawn="1"/>
            </p:nvSpPr>
            <p:spPr bwMode="auto">
              <a:xfrm>
                <a:off x="1015"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05" name="Oval 989">
                <a:extLst>
                  <a:ext uri="{FF2B5EF4-FFF2-40B4-BE49-F238E27FC236}">
                    <a16:creationId xmlns:a16="http://schemas.microsoft.com/office/drawing/2014/main" id="{C3ACD9F3-5D5C-4F99-A719-90A9EE45BF36}"/>
                  </a:ext>
                </a:extLst>
              </p:cNvPr>
              <p:cNvSpPr>
                <a:spLocks noChangeArrowheads="1"/>
              </p:cNvSpPr>
              <p:nvPr userDrawn="1"/>
            </p:nvSpPr>
            <p:spPr bwMode="auto">
              <a:xfrm>
                <a:off x="890" y="1894"/>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06" name="Oval 990">
                <a:extLst>
                  <a:ext uri="{FF2B5EF4-FFF2-40B4-BE49-F238E27FC236}">
                    <a16:creationId xmlns:a16="http://schemas.microsoft.com/office/drawing/2014/main" id="{6BC8DA9D-ED1A-4FC0-A968-80C0A85B1987}"/>
                  </a:ext>
                </a:extLst>
              </p:cNvPr>
              <p:cNvSpPr>
                <a:spLocks noChangeArrowheads="1"/>
              </p:cNvSpPr>
              <p:nvPr userDrawn="1"/>
            </p:nvSpPr>
            <p:spPr bwMode="auto">
              <a:xfrm>
                <a:off x="765" y="1894"/>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07" name="Oval 991">
                <a:extLst>
                  <a:ext uri="{FF2B5EF4-FFF2-40B4-BE49-F238E27FC236}">
                    <a16:creationId xmlns:a16="http://schemas.microsoft.com/office/drawing/2014/main" id="{123C9A0E-A3DC-409D-AF34-32B6F1FC0111}"/>
                  </a:ext>
                </a:extLst>
              </p:cNvPr>
              <p:cNvSpPr>
                <a:spLocks noChangeArrowheads="1"/>
              </p:cNvSpPr>
              <p:nvPr userDrawn="1"/>
            </p:nvSpPr>
            <p:spPr bwMode="auto">
              <a:xfrm>
                <a:off x="647"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08" name="Oval 992">
                <a:extLst>
                  <a:ext uri="{FF2B5EF4-FFF2-40B4-BE49-F238E27FC236}">
                    <a16:creationId xmlns:a16="http://schemas.microsoft.com/office/drawing/2014/main" id="{E17EB330-7758-4E2D-B155-FEBD12378244}"/>
                  </a:ext>
                </a:extLst>
              </p:cNvPr>
              <p:cNvSpPr>
                <a:spLocks noChangeArrowheads="1"/>
              </p:cNvSpPr>
              <p:nvPr userDrawn="1"/>
            </p:nvSpPr>
            <p:spPr bwMode="auto">
              <a:xfrm>
                <a:off x="7060"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09" name="Oval 993">
                <a:extLst>
                  <a:ext uri="{FF2B5EF4-FFF2-40B4-BE49-F238E27FC236}">
                    <a16:creationId xmlns:a16="http://schemas.microsoft.com/office/drawing/2014/main" id="{5372A235-B410-434F-B51C-9C907DC5B895}"/>
                  </a:ext>
                </a:extLst>
              </p:cNvPr>
              <p:cNvSpPr>
                <a:spLocks noChangeArrowheads="1"/>
              </p:cNvSpPr>
              <p:nvPr userDrawn="1"/>
            </p:nvSpPr>
            <p:spPr bwMode="auto">
              <a:xfrm>
                <a:off x="6935"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10" name="Oval 994">
                <a:extLst>
                  <a:ext uri="{FF2B5EF4-FFF2-40B4-BE49-F238E27FC236}">
                    <a16:creationId xmlns:a16="http://schemas.microsoft.com/office/drawing/2014/main" id="{0EABB5A3-5AA7-4F35-A4D4-7D2C48C19CD8}"/>
                  </a:ext>
                </a:extLst>
              </p:cNvPr>
              <p:cNvSpPr>
                <a:spLocks noChangeArrowheads="1"/>
              </p:cNvSpPr>
              <p:nvPr userDrawn="1"/>
            </p:nvSpPr>
            <p:spPr bwMode="auto">
              <a:xfrm>
                <a:off x="6810" y="1767"/>
                <a:ext cx="6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11" name="Oval 995">
                <a:extLst>
                  <a:ext uri="{FF2B5EF4-FFF2-40B4-BE49-F238E27FC236}">
                    <a16:creationId xmlns:a16="http://schemas.microsoft.com/office/drawing/2014/main" id="{E2A10EAB-1B55-4971-9B18-339781C435B5}"/>
                  </a:ext>
                </a:extLst>
              </p:cNvPr>
              <p:cNvSpPr>
                <a:spLocks noChangeArrowheads="1"/>
              </p:cNvSpPr>
              <p:nvPr userDrawn="1"/>
            </p:nvSpPr>
            <p:spPr bwMode="auto">
              <a:xfrm>
                <a:off x="6693" y="1767"/>
                <a:ext cx="58"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12" name="Oval 996">
                <a:extLst>
                  <a:ext uri="{FF2B5EF4-FFF2-40B4-BE49-F238E27FC236}">
                    <a16:creationId xmlns:a16="http://schemas.microsoft.com/office/drawing/2014/main" id="{5C2089EC-1A63-4FD4-B18C-E2F802412B31}"/>
                  </a:ext>
                </a:extLst>
              </p:cNvPr>
              <p:cNvSpPr>
                <a:spLocks noChangeArrowheads="1"/>
              </p:cNvSpPr>
              <p:nvPr userDrawn="1"/>
            </p:nvSpPr>
            <p:spPr bwMode="auto">
              <a:xfrm>
                <a:off x="6568" y="1767"/>
                <a:ext cx="58"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13" name="Oval 997">
                <a:extLst>
                  <a:ext uri="{FF2B5EF4-FFF2-40B4-BE49-F238E27FC236}">
                    <a16:creationId xmlns:a16="http://schemas.microsoft.com/office/drawing/2014/main" id="{BB872D24-5694-4CAD-A500-84FB030394A3}"/>
                  </a:ext>
                </a:extLst>
              </p:cNvPr>
              <p:cNvSpPr>
                <a:spLocks noChangeArrowheads="1"/>
              </p:cNvSpPr>
              <p:nvPr userDrawn="1"/>
            </p:nvSpPr>
            <p:spPr bwMode="auto">
              <a:xfrm>
                <a:off x="6443" y="1767"/>
                <a:ext cx="58"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14" name="Oval 998">
                <a:extLst>
                  <a:ext uri="{FF2B5EF4-FFF2-40B4-BE49-F238E27FC236}">
                    <a16:creationId xmlns:a16="http://schemas.microsoft.com/office/drawing/2014/main" id="{8940C193-9E00-408C-8BCC-E9CE56A7B9F8}"/>
                  </a:ext>
                </a:extLst>
              </p:cNvPr>
              <p:cNvSpPr>
                <a:spLocks noChangeArrowheads="1"/>
              </p:cNvSpPr>
              <p:nvPr userDrawn="1"/>
            </p:nvSpPr>
            <p:spPr bwMode="auto">
              <a:xfrm>
                <a:off x="6318" y="1767"/>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15" name="Oval 999">
                <a:extLst>
                  <a:ext uri="{FF2B5EF4-FFF2-40B4-BE49-F238E27FC236}">
                    <a16:creationId xmlns:a16="http://schemas.microsoft.com/office/drawing/2014/main" id="{362412C4-5B4C-4524-ACBF-679DA32F06C9}"/>
                  </a:ext>
                </a:extLst>
              </p:cNvPr>
              <p:cNvSpPr>
                <a:spLocks noChangeArrowheads="1"/>
              </p:cNvSpPr>
              <p:nvPr userDrawn="1"/>
            </p:nvSpPr>
            <p:spPr bwMode="auto">
              <a:xfrm>
                <a:off x="6193" y="1767"/>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16" name="Oval 1000">
                <a:extLst>
                  <a:ext uri="{FF2B5EF4-FFF2-40B4-BE49-F238E27FC236}">
                    <a16:creationId xmlns:a16="http://schemas.microsoft.com/office/drawing/2014/main" id="{D9C3CF75-2D50-4CDA-B223-75D608C7B266}"/>
                  </a:ext>
                </a:extLst>
              </p:cNvPr>
              <p:cNvSpPr>
                <a:spLocks noChangeArrowheads="1"/>
              </p:cNvSpPr>
              <p:nvPr userDrawn="1"/>
            </p:nvSpPr>
            <p:spPr bwMode="auto">
              <a:xfrm>
                <a:off x="6075"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17" name="Oval 1001">
                <a:extLst>
                  <a:ext uri="{FF2B5EF4-FFF2-40B4-BE49-F238E27FC236}">
                    <a16:creationId xmlns:a16="http://schemas.microsoft.com/office/drawing/2014/main" id="{868EA542-E240-49A7-A822-6ED94AD2709C}"/>
                  </a:ext>
                </a:extLst>
              </p:cNvPr>
              <p:cNvSpPr>
                <a:spLocks noChangeArrowheads="1"/>
              </p:cNvSpPr>
              <p:nvPr userDrawn="1"/>
            </p:nvSpPr>
            <p:spPr bwMode="auto">
              <a:xfrm>
                <a:off x="5950"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18" name="Oval 1002">
                <a:extLst>
                  <a:ext uri="{FF2B5EF4-FFF2-40B4-BE49-F238E27FC236}">
                    <a16:creationId xmlns:a16="http://schemas.microsoft.com/office/drawing/2014/main" id="{206EDB4E-D029-426C-9224-1525B2541515}"/>
                  </a:ext>
                </a:extLst>
              </p:cNvPr>
              <p:cNvSpPr>
                <a:spLocks noChangeArrowheads="1"/>
              </p:cNvSpPr>
              <p:nvPr userDrawn="1"/>
            </p:nvSpPr>
            <p:spPr bwMode="auto">
              <a:xfrm>
                <a:off x="5825" y="1767"/>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19" name="Oval 1003">
                <a:extLst>
                  <a:ext uri="{FF2B5EF4-FFF2-40B4-BE49-F238E27FC236}">
                    <a16:creationId xmlns:a16="http://schemas.microsoft.com/office/drawing/2014/main" id="{AB7D72AB-B10A-4ACA-B3CA-61EF574252D4}"/>
                  </a:ext>
                </a:extLst>
              </p:cNvPr>
              <p:cNvSpPr>
                <a:spLocks noChangeArrowheads="1"/>
              </p:cNvSpPr>
              <p:nvPr userDrawn="1"/>
            </p:nvSpPr>
            <p:spPr bwMode="auto">
              <a:xfrm>
                <a:off x="5700" y="1767"/>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20" name="Oval 1004">
                <a:extLst>
                  <a:ext uri="{FF2B5EF4-FFF2-40B4-BE49-F238E27FC236}">
                    <a16:creationId xmlns:a16="http://schemas.microsoft.com/office/drawing/2014/main" id="{1BED1C7F-E05C-450D-A045-8EDDFC70C6F2}"/>
                  </a:ext>
                </a:extLst>
              </p:cNvPr>
              <p:cNvSpPr>
                <a:spLocks noChangeArrowheads="1"/>
              </p:cNvSpPr>
              <p:nvPr userDrawn="1"/>
            </p:nvSpPr>
            <p:spPr bwMode="auto">
              <a:xfrm>
                <a:off x="5582"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21" name="Oval 1005">
                <a:extLst>
                  <a:ext uri="{FF2B5EF4-FFF2-40B4-BE49-F238E27FC236}">
                    <a16:creationId xmlns:a16="http://schemas.microsoft.com/office/drawing/2014/main" id="{20242619-D093-4ABA-AEE3-13A53FC5098B}"/>
                  </a:ext>
                </a:extLst>
              </p:cNvPr>
              <p:cNvSpPr>
                <a:spLocks noChangeArrowheads="1"/>
              </p:cNvSpPr>
              <p:nvPr userDrawn="1"/>
            </p:nvSpPr>
            <p:spPr bwMode="auto">
              <a:xfrm>
                <a:off x="5457"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22" name="Oval 1006">
                <a:extLst>
                  <a:ext uri="{FF2B5EF4-FFF2-40B4-BE49-F238E27FC236}">
                    <a16:creationId xmlns:a16="http://schemas.microsoft.com/office/drawing/2014/main" id="{6543D49A-2A1A-4750-A312-C21150701E51}"/>
                  </a:ext>
                </a:extLst>
              </p:cNvPr>
              <p:cNvSpPr>
                <a:spLocks noChangeArrowheads="1"/>
              </p:cNvSpPr>
              <p:nvPr userDrawn="1"/>
            </p:nvSpPr>
            <p:spPr bwMode="auto">
              <a:xfrm>
                <a:off x="5332"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23" name="Oval 1007">
                <a:extLst>
                  <a:ext uri="{FF2B5EF4-FFF2-40B4-BE49-F238E27FC236}">
                    <a16:creationId xmlns:a16="http://schemas.microsoft.com/office/drawing/2014/main" id="{309423AE-BE9C-40CA-94AC-D5474D776F95}"/>
                  </a:ext>
                </a:extLst>
              </p:cNvPr>
              <p:cNvSpPr>
                <a:spLocks noChangeArrowheads="1"/>
              </p:cNvSpPr>
              <p:nvPr userDrawn="1"/>
            </p:nvSpPr>
            <p:spPr bwMode="auto">
              <a:xfrm>
                <a:off x="5207" y="1767"/>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24" name="Oval 1008">
                <a:extLst>
                  <a:ext uri="{FF2B5EF4-FFF2-40B4-BE49-F238E27FC236}">
                    <a16:creationId xmlns:a16="http://schemas.microsoft.com/office/drawing/2014/main" id="{FDC82CCB-30F2-4DD0-98EF-1368AD0C9539}"/>
                  </a:ext>
                </a:extLst>
              </p:cNvPr>
              <p:cNvSpPr>
                <a:spLocks noChangeArrowheads="1"/>
              </p:cNvSpPr>
              <p:nvPr userDrawn="1"/>
            </p:nvSpPr>
            <p:spPr bwMode="auto">
              <a:xfrm>
                <a:off x="5082" y="1767"/>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25" name="Oval 1009">
                <a:extLst>
                  <a:ext uri="{FF2B5EF4-FFF2-40B4-BE49-F238E27FC236}">
                    <a16:creationId xmlns:a16="http://schemas.microsoft.com/office/drawing/2014/main" id="{48892F75-94A0-4254-8475-301C403A6D55}"/>
                  </a:ext>
                </a:extLst>
              </p:cNvPr>
              <p:cNvSpPr>
                <a:spLocks noChangeArrowheads="1"/>
              </p:cNvSpPr>
              <p:nvPr userDrawn="1"/>
            </p:nvSpPr>
            <p:spPr bwMode="auto">
              <a:xfrm>
                <a:off x="1257" y="1767"/>
                <a:ext cx="6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26" name="Oval 1010">
                <a:extLst>
                  <a:ext uri="{FF2B5EF4-FFF2-40B4-BE49-F238E27FC236}">
                    <a16:creationId xmlns:a16="http://schemas.microsoft.com/office/drawing/2014/main" id="{F6C15404-F6AB-48E1-8EFA-AC536AD9880B}"/>
                  </a:ext>
                </a:extLst>
              </p:cNvPr>
              <p:cNvSpPr>
                <a:spLocks noChangeArrowheads="1"/>
              </p:cNvSpPr>
              <p:nvPr userDrawn="1"/>
            </p:nvSpPr>
            <p:spPr bwMode="auto">
              <a:xfrm>
                <a:off x="1140"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27" name="Oval 1011">
                <a:extLst>
                  <a:ext uri="{FF2B5EF4-FFF2-40B4-BE49-F238E27FC236}">
                    <a16:creationId xmlns:a16="http://schemas.microsoft.com/office/drawing/2014/main" id="{6F0748E6-4550-4289-A327-D9D1FB3B1F3A}"/>
                  </a:ext>
                </a:extLst>
              </p:cNvPr>
              <p:cNvSpPr>
                <a:spLocks noChangeArrowheads="1"/>
              </p:cNvSpPr>
              <p:nvPr userDrawn="1"/>
            </p:nvSpPr>
            <p:spPr bwMode="auto">
              <a:xfrm>
                <a:off x="1015"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28" name="Oval 1012">
                <a:extLst>
                  <a:ext uri="{FF2B5EF4-FFF2-40B4-BE49-F238E27FC236}">
                    <a16:creationId xmlns:a16="http://schemas.microsoft.com/office/drawing/2014/main" id="{0FAFB2E6-AD82-4C23-B690-9AEB309BE9BF}"/>
                  </a:ext>
                </a:extLst>
              </p:cNvPr>
              <p:cNvSpPr>
                <a:spLocks noChangeArrowheads="1"/>
              </p:cNvSpPr>
              <p:nvPr userDrawn="1"/>
            </p:nvSpPr>
            <p:spPr bwMode="auto">
              <a:xfrm>
                <a:off x="890" y="1767"/>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29" name="Oval 1013">
                <a:extLst>
                  <a:ext uri="{FF2B5EF4-FFF2-40B4-BE49-F238E27FC236}">
                    <a16:creationId xmlns:a16="http://schemas.microsoft.com/office/drawing/2014/main" id="{F9AE0830-1628-45BD-ACC2-1F64FADEA84B}"/>
                  </a:ext>
                </a:extLst>
              </p:cNvPr>
              <p:cNvSpPr>
                <a:spLocks noChangeArrowheads="1"/>
              </p:cNvSpPr>
              <p:nvPr userDrawn="1"/>
            </p:nvSpPr>
            <p:spPr bwMode="auto">
              <a:xfrm>
                <a:off x="765" y="1767"/>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30" name="Oval 1014">
                <a:extLst>
                  <a:ext uri="{FF2B5EF4-FFF2-40B4-BE49-F238E27FC236}">
                    <a16:creationId xmlns:a16="http://schemas.microsoft.com/office/drawing/2014/main" id="{2D595F2E-882F-45D1-9A02-B2620AC165A0}"/>
                  </a:ext>
                </a:extLst>
              </p:cNvPr>
              <p:cNvSpPr>
                <a:spLocks noChangeArrowheads="1"/>
              </p:cNvSpPr>
              <p:nvPr userDrawn="1"/>
            </p:nvSpPr>
            <p:spPr bwMode="auto">
              <a:xfrm>
                <a:off x="647"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31" name="Oval 1015">
                <a:extLst>
                  <a:ext uri="{FF2B5EF4-FFF2-40B4-BE49-F238E27FC236}">
                    <a16:creationId xmlns:a16="http://schemas.microsoft.com/office/drawing/2014/main" id="{D32A9BB5-E16E-47F0-8282-D6E4A7E4DD53}"/>
                  </a:ext>
                </a:extLst>
              </p:cNvPr>
              <p:cNvSpPr>
                <a:spLocks noChangeArrowheads="1"/>
              </p:cNvSpPr>
              <p:nvPr userDrawn="1"/>
            </p:nvSpPr>
            <p:spPr bwMode="auto">
              <a:xfrm>
                <a:off x="7060"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32" name="Oval 1016">
                <a:extLst>
                  <a:ext uri="{FF2B5EF4-FFF2-40B4-BE49-F238E27FC236}">
                    <a16:creationId xmlns:a16="http://schemas.microsoft.com/office/drawing/2014/main" id="{361F3687-0521-42EC-AE1D-4D1D0AF53B17}"/>
                  </a:ext>
                </a:extLst>
              </p:cNvPr>
              <p:cNvSpPr>
                <a:spLocks noChangeArrowheads="1"/>
              </p:cNvSpPr>
              <p:nvPr userDrawn="1"/>
            </p:nvSpPr>
            <p:spPr bwMode="auto">
              <a:xfrm>
                <a:off x="6935"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33" name="Oval 1017">
                <a:extLst>
                  <a:ext uri="{FF2B5EF4-FFF2-40B4-BE49-F238E27FC236}">
                    <a16:creationId xmlns:a16="http://schemas.microsoft.com/office/drawing/2014/main" id="{347D0F41-ED82-490B-879D-4C8DE541C9A6}"/>
                  </a:ext>
                </a:extLst>
              </p:cNvPr>
              <p:cNvSpPr>
                <a:spLocks noChangeArrowheads="1"/>
              </p:cNvSpPr>
              <p:nvPr userDrawn="1"/>
            </p:nvSpPr>
            <p:spPr bwMode="auto">
              <a:xfrm>
                <a:off x="6810" y="1641"/>
                <a:ext cx="6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34" name="Oval 1018">
                <a:extLst>
                  <a:ext uri="{FF2B5EF4-FFF2-40B4-BE49-F238E27FC236}">
                    <a16:creationId xmlns:a16="http://schemas.microsoft.com/office/drawing/2014/main" id="{1290BA2D-D2C3-4714-9F2B-EB2DD88C3384}"/>
                  </a:ext>
                </a:extLst>
              </p:cNvPr>
              <p:cNvSpPr>
                <a:spLocks noChangeArrowheads="1"/>
              </p:cNvSpPr>
              <p:nvPr userDrawn="1"/>
            </p:nvSpPr>
            <p:spPr bwMode="auto">
              <a:xfrm>
                <a:off x="6693" y="1641"/>
                <a:ext cx="58"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35" name="Oval 1019">
                <a:extLst>
                  <a:ext uri="{FF2B5EF4-FFF2-40B4-BE49-F238E27FC236}">
                    <a16:creationId xmlns:a16="http://schemas.microsoft.com/office/drawing/2014/main" id="{CC134CA1-429C-4125-88A8-2CD42B379F28}"/>
                  </a:ext>
                </a:extLst>
              </p:cNvPr>
              <p:cNvSpPr>
                <a:spLocks noChangeArrowheads="1"/>
              </p:cNvSpPr>
              <p:nvPr userDrawn="1"/>
            </p:nvSpPr>
            <p:spPr bwMode="auto">
              <a:xfrm>
                <a:off x="6568" y="1641"/>
                <a:ext cx="58"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36" name="Oval 1020">
                <a:extLst>
                  <a:ext uri="{FF2B5EF4-FFF2-40B4-BE49-F238E27FC236}">
                    <a16:creationId xmlns:a16="http://schemas.microsoft.com/office/drawing/2014/main" id="{11C2311B-EFE1-4645-8570-A116E0D5294C}"/>
                  </a:ext>
                </a:extLst>
              </p:cNvPr>
              <p:cNvSpPr>
                <a:spLocks noChangeArrowheads="1"/>
              </p:cNvSpPr>
              <p:nvPr userDrawn="1"/>
            </p:nvSpPr>
            <p:spPr bwMode="auto">
              <a:xfrm>
                <a:off x="6443" y="1641"/>
                <a:ext cx="58"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37" name="Oval 1021">
                <a:extLst>
                  <a:ext uri="{FF2B5EF4-FFF2-40B4-BE49-F238E27FC236}">
                    <a16:creationId xmlns:a16="http://schemas.microsoft.com/office/drawing/2014/main" id="{93E32ADA-9017-41E5-9281-25665877664F}"/>
                  </a:ext>
                </a:extLst>
              </p:cNvPr>
              <p:cNvSpPr>
                <a:spLocks noChangeArrowheads="1"/>
              </p:cNvSpPr>
              <p:nvPr userDrawn="1"/>
            </p:nvSpPr>
            <p:spPr bwMode="auto">
              <a:xfrm>
                <a:off x="6318" y="1641"/>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38" name="Oval 1022">
                <a:extLst>
                  <a:ext uri="{FF2B5EF4-FFF2-40B4-BE49-F238E27FC236}">
                    <a16:creationId xmlns:a16="http://schemas.microsoft.com/office/drawing/2014/main" id="{56AC5EA3-5AEE-45C7-BE94-BE3FFCB7AA22}"/>
                  </a:ext>
                </a:extLst>
              </p:cNvPr>
              <p:cNvSpPr>
                <a:spLocks noChangeArrowheads="1"/>
              </p:cNvSpPr>
              <p:nvPr userDrawn="1"/>
            </p:nvSpPr>
            <p:spPr bwMode="auto">
              <a:xfrm>
                <a:off x="6193" y="1641"/>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39" name="Oval 1023">
                <a:extLst>
                  <a:ext uri="{FF2B5EF4-FFF2-40B4-BE49-F238E27FC236}">
                    <a16:creationId xmlns:a16="http://schemas.microsoft.com/office/drawing/2014/main" id="{2C9FA7F6-65B3-419C-B5E5-709C7B892BC9}"/>
                  </a:ext>
                </a:extLst>
              </p:cNvPr>
              <p:cNvSpPr>
                <a:spLocks noChangeArrowheads="1"/>
              </p:cNvSpPr>
              <p:nvPr userDrawn="1"/>
            </p:nvSpPr>
            <p:spPr bwMode="auto">
              <a:xfrm>
                <a:off x="6075"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40" name="Oval 1024">
                <a:extLst>
                  <a:ext uri="{FF2B5EF4-FFF2-40B4-BE49-F238E27FC236}">
                    <a16:creationId xmlns:a16="http://schemas.microsoft.com/office/drawing/2014/main" id="{5EFF0ECF-36E3-4637-9F8C-EAC23A9CBD0E}"/>
                  </a:ext>
                </a:extLst>
              </p:cNvPr>
              <p:cNvSpPr>
                <a:spLocks noChangeArrowheads="1"/>
              </p:cNvSpPr>
              <p:nvPr userDrawn="1"/>
            </p:nvSpPr>
            <p:spPr bwMode="auto">
              <a:xfrm>
                <a:off x="5950"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41" name="Oval 1025">
                <a:extLst>
                  <a:ext uri="{FF2B5EF4-FFF2-40B4-BE49-F238E27FC236}">
                    <a16:creationId xmlns:a16="http://schemas.microsoft.com/office/drawing/2014/main" id="{66973555-1621-4756-AC15-287470F61E6B}"/>
                  </a:ext>
                </a:extLst>
              </p:cNvPr>
              <p:cNvSpPr>
                <a:spLocks noChangeArrowheads="1"/>
              </p:cNvSpPr>
              <p:nvPr userDrawn="1"/>
            </p:nvSpPr>
            <p:spPr bwMode="auto">
              <a:xfrm>
                <a:off x="5825" y="1641"/>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42" name="Oval 1026">
                <a:extLst>
                  <a:ext uri="{FF2B5EF4-FFF2-40B4-BE49-F238E27FC236}">
                    <a16:creationId xmlns:a16="http://schemas.microsoft.com/office/drawing/2014/main" id="{F2A88423-2E8D-48FE-AE69-350EC3FABD22}"/>
                  </a:ext>
                </a:extLst>
              </p:cNvPr>
              <p:cNvSpPr>
                <a:spLocks noChangeArrowheads="1"/>
              </p:cNvSpPr>
              <p:nvPr userDrawn="1"/>
            </p:nvSpPr>
            <p:spPr bwMode="auto">
              <a:xfrm>
                <a:off x="5700" y="1641"/>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43" name="Oval 1027">
                <a:extLst>
                  <a:ext uri="{FF2B5EF4-FFF2-40B4-BE49-F238E27FC236}">
                    <a16:creationId xmlns:a16="http://schemas.microsoft.com/office/drawing/2014/main" id="{E9EBF50A-D0BB-464E-A52E-8338E0075CAF}"/>
                  </a:ext>
                </a:extLst>
              </p:cNvPr>
              <p:cNvSpPr>
                <a:spLocks noChangeArrowheads="1"/>
              </p:cNvSpPr>
              <p:nvPr userDrawn="1"/>
            </p:nvSpPr>
            <p:spPr bwMode="auto">
              <a:xfrm>
                <a:off x="5582"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44" name="Oval 1028">
                <a:extLst>
                  <a:ext uri="{FF2B5EF4-FFF2-40B4-BE49-F238E27FC236}">
                    <a16:creationId xmlns:a16="http://schemas.microsoft.com/office/drawing/2014/main" id="{03EFDAEE-96B3-4322-B5D2-9B1B1C7A80D6}"/>
                  </a:ext>
                </a:extLst>
              </p:cNvPr>
              <p:cNvSpPr>
                <a:spLocks noChangeArrowheads="1"/>
              </p:cNvSpPr>
              <p:nvPr userDrawn="1"/>
            </p:nvSpPr>
            <p:spPr bwMode="auto">
              <a:xfrm>
                <a:off x="5457"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45" name="Oval 1029">
                <a:extLst>
                  <a:ext uri="{FF2B5EF4-FFF2-40B4-BE49-F238E27FC236}">
                    <a16:creationId xmlns:a16="http://schemas.microsoft.com/office/drawing/2014/main" id="{E38B13CE-16D7-4864-8348-24AB1F190E65}"/>
                  </a:ext>
                </a:extLst>
              </p:cNvPr>
              <p:cNvSpPr>
                <a:spLocks noChangeArrowheads="1"/>
              </p:cNvSpPr>
              <p:nvPr userDrawn="1"/>
            </p:nvSpPr>
            <p:spPr bwMode="auto">
              <a:xfrm>
                <a:off x="5332"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46" name="Oval 1030">
                <a:extLst>
                  <a:ext uri="{FF2B5EF4-FFF2-40B4-BE49-F238E27FC236}">
                    <a16:creationId xmlns:a16="http://schemas.microsoft.com/office/drawing/2014/main" id="{8CADBB82-5B36-4152-B627-851E95EF8C3F}"/>
                  </a:ext>
                </a:extLst>
              </p:cNvPr>
              <p:cNvSpPr>
                <a:spLocks noChangeArrowheads="1"/>
              </p:cNvSpPr>
              <p:nvPr userDrawn="1"/>
            </p:nvSpPr>
            <p:spPr bwMode="auto">
              <a:xfrm>
                <a:off x="5207" y="1641"/>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grpSp>
        <p:grpSp>
          <p:nvGrpSpPr>
            <p:cNvPr id="834" name="Group 1232">
              <a:extLst>
                <a:ext uri="{FF2B5EF4-FFF2-40B4-BE49-F238E27FC236}">
                  <a16:creationId xmlns:a16="http://schemas.microsoft.com/office/drawing/2014/main" id="{163954A4-7EB9-4499-AB87-F8937B73D8E9}"/>
                </a:ext>
              </a:extLst>
            </p:cNvPr>
            <p:cNvGrpSpPr/>
            <p:nvPr userDrawn="1"/>
          </p:nvGrpSpPr>
          <p:grpSpPr>
            <a:xfrm>
              <a:off x="647" y="1142"/>
              <a:ext cx="7090" cy="1563"/>
              <a:chOff x="647" y="1142"/>
              <a:chExt cx="7090" cy="1563"/>
            </a:xfrm>
            <a:grpFill/>
          </p:grpSpPr>
          <p:sp>
            <p:nvSpPr>
              <p:cNvPr id="1047" name="Oval 1032">
                <a:extLst>
                  <a:ext uri="{FF2B5EF4-FFF2-40B4-BE49-F238E27FC236}">
                    <a16:creationId xmlns:a16="http://schemas.microsoft.com/office/drawing/2014/main" id="{36FF91C7-96C6-421F-9747-64673E7F53E4}"/>
                  </a:ext>
                </a:extLst>
              </p:cNvPr>
              <p:cNvSpPr>
                <a:spLocks noChangeArrowheads="1"/>
              </p:cNvSpPr>
              <p:nvPr userDrawn="1"/>
            </p:nvSpPr>
            <p:spPr bwMode="auto">
              <a:xfrm>
                <a:off x="5082" y="1641"/>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48" name="Oval 1033">
                <a:extLst>
                  <a:ext uri="{FF2B5EF4-FFF2-40B4-BE49-F238E27FC236}">
                    <a16:creationId xmlns:a16="http://schemas.microsoft.com/office/drawing/2014/main" id="{FC37ADA4-0171-4E5A-A449-91244ADE6475}"/>
                  </a:ext>
                </a:extLst>
              </p:cNvPr>
              <p:cNvSpPr>
                <a:spLocks noChangeArrowheads="1"/>
              </p:cNvSpPr>
              <p:nvPr userDrawn="1"/>
            </p:nvSpPr>
            <p:spPr bwMode="auto">
              <a:xfrm>
                <a:off x="1257" y="1641"/>
                <a:ext cx="6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49" name="Oval 1034">
                <a:extLst>
                  <a:ext uri="{FF2B5EF4-FFF2-40B4-BE49-F238E27FC236}">
                    <a16:creationId xmlns:a16="http://schemas.microsoft.com/office/drawing/2014/main" id="{EA4BBC97-8F06-46DB-8053-FF122AA05B08}"/>
                  </a:ext>
                </a:extLst>
              </p:cNvPr>
              <p:cNvSpPr>
                <a:spLocks noChangeArrowheads="1"/>
              </p:cNvSpPr>
              <p:nvPr userDrawn="1"/>
            </p:nvSpPr>
            <p:spPr bwMode="auto">
              <a:xfrm>
                <a:off x="1140"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50" name="Oval 1035">
                <a:extLst>
                  <a:ext uri="{FF2B5EF4-FFF2-40B4-BE49-F238E27FC236}">
                    <a16:creationId xmlns:a16="http://schemas.microsoft.com/office/drawing/2014/main" id="{932982C9-E779-422B-BAFD-3D7823ADC144}"/>
                  </a:ext>
                </a:extLst>
              </p:cNvPr>
              <p:cNvSpPr>
                <a:spLocks noChangeArrowheads="1"/>
              </p:cNvSpPr>
              <p:nvPr userDrawn="1"/>
            </p:nvSpPr>
            <p:spPr bwMode="auto">
              <a:xfrm>
                <a:off x="1015"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51" name="Oval 1036">
                <a:extLst>
                  <a:ext uri="{FF2B5EF4-FFF2-40B4-BE49-F238E27FC236}">
                    <a16:creationId xmlns:a16="http://schemas.microsoft.com/office/drawing/2014/main" id="{D2595B93-FE39-4ED0-8712-E8E595696AB3}"/>
                  </a:ext>
                </a:extLst>
              </p:cNvPr>
              <p:cNvSpPr>
                <a:spLocks noChangeArrowheads="1"/>
              </p:cNvSpPr>
              <p:nvPr userDrawn="1"/>
            </p:nvSpPr>
            <p:spPr bwMode="auto">
              <a:xfrm>
                <a:off x="890" y="1641"/>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52" name="Oval 1037">
                <a:extLst>
                  <a:ext uri="{FF2B5EF4-FFF2-40B4-BE49-F238E27FC236}">
                    <a16:creationId xmlns:a16="http://schemas.microsoft.com/office/drawing/2014/main" id="{CA312536-3ECF-46F8-B5A1-E09414A547D2}"/>
                  </a:ext>
                </a:extLst>
              </p:cNvPr>
              <p:cNvSpPr>
                <a:spLocks noChangeArrowheads="1"/>
              </p:cNvSpPr>
              <p:nvPr userDrawn="1"/>
            </p:nvSpPr>
            <p:spPr bwMode="auto">
              <a:xfrm>
                <a:off x="765" y="1641"/>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53" name="Oval 1038">
                <a:extLst>
                  <a:ext uri="{FF2B5EF4-FFF2-40B4-BE49-F238E27FC236}">
                    <a16:creationId xmlns:a16="http://schemas.microsoft.com/office/drawing/2014/main" id="{D7035E52-65C7-47A4-8895-E069AD900597}"/>
                  </a:ext>
                </a:extLst>
              </p:cNvPr>
              <p:cNvSpPr>
                <a:spLocks noChangeArrowheads="1"/>
              </p:cNvSpPr>
              <p:nvPr userDrawn="1"/>
            </p:nvSpPr>
            <p:spPr bwMode="auto">
              <a:xfrm>
                <a:off x="647"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54" name="Oval 1039">
                <a:extLst>
                  <a:ext uri="{FF2B5EF4-FFF2-40B4-BE49-F238E27FC236}">
                    <a16:creationId xmlns:a16="http://schemas.microsoft.com/office/drawing/2014/main" id="{1E0F7AAF-B898-435F-B932-8DC08E2CC60F}"/>
                  </a:ext>
                </a:extLst>
              </p:cNvPr>
              <p:cNvSpPr>
                <a:spLocks noChangeArrowheads="1"/>
              </p:cNvSpPr>
              <p:nvPr userDrawn="1"/>
            </p:nvSpPr>
            <p:spPr bwMode="auto">
              <a:xfrm>
                <a:off x="7060"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55" name="Oval 1040">
                <a:extLst>
                  <a:ext uri="{FF2B5EF4-FFF2-40B4-BE49-F238E27FC236}">
                    <a16:creationId xmlns:a16="http://schemas.microsoft.com/office/drawing/2014/main" id="{11E058DD-100B-407B-93BA-C1EEFA91CA1A}"/>
                  </a:ext>
                </a:extLst>
              </p:cNvPr>
              <p:cNvSpPr>
                <a:spLocks noChangeArrowheads="1"/>
              </p:cNvSpPr>
              <p:nvPr userDrawn="1"/>
            </p:nvSpPr>
            <p:spPr bwMode="auto">
              <a:xfrm>
                <a:off x="6935"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56" name="Oval 1041">
                <a:extLst>
                  <a:ext uri="{FF2B5EF4-FFF2-40B4-BE49-F238E27FC236}">
                    <a16:creationId xmlns:a16="http://schemas.microsoft.com/office/drawing/2014/main" id="{02C6458A-0AD3-4B9F-AD91-DA0E3E52128E}"/>
                  </a:ext>
                </a:extLst>
              </p:cNvPr>
              <p:cNvSpPr>
                <a:spLocks noChangeArrowheads="1"/>
              </p:cNvSpPr>
              <p:nvPr userDrawn="1"/>
            </p:nvSpPr>
            <p:spPr bwMode="auto">
              <a:xfrm>
                <a:off x="6810" y="1514"/>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57" name="Oval 1042">
                <a:extLst>
                  <a:ext uri="{FF2B5EF4-FFF2-40B4-BE49-F238E27FC236}">
                    <a16:creationId xmlns:a16="http://schemas.microsoft.com/office/drawing/2014/main" id="{6A3290D8-7EA7-433C-8B12-4B8177B23351}"/>
                  </a:ext>
                </a:extLst>
              </p:cNvPr>
              <p:cNvSpPr>
                <a:spLocks noChangeArrowheads="1"/>
              </p:cNvSpPr>
              <p:nvPr userDrawn="1"/>
            </p:nvSpPr>
            <p:spPr bwMode="auto">
              <a:xfrm>
                <a:off x="6693" y="1514"/>
                <a:ext cx="58"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58" name="Oval 1043">
                <a:extLst>
                  <a:ext uri="{FF2B5EF4-FFF2-40B4-BE49-F238E27FC236}">
                    <a16:creationId xmlns:a16="http://schemas.microsoft.com/office/drawing/2014/main" id="{77A2B1C3-DEBE-4410-873D-0477FD4E9E1F}"/>
                  </a:ext>
                </a:extLst>
              </p:cNvPr>
              <p:cNvSpPr>
                <a:spLocks noChangeArrowheads="1"/>
              </p:cNvSpPr>
              <p:nvPr userDrawn="1"/>
            </p:nvSpPr>
            <p:spPr bwMode="auto">
              <a:xfrm>
                <a:off x="6568" y="1514"/>
                <a:ext cx="58"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59" name="Oval 1044">
                <a:extLst>
                  <a:ext uri="{FF2B5EF4-FFF2-40B4-BE49-F238E27FC236}">
                    <a16:creationId xmlns:a16="http://schemas.microsoft.com/office/drawing/2014/main" id="{8048EAD0-67A5-4A42-A3D1-723EF4A17AF3}"/>
                  </a:ext>
                </a:extLst>
              </p:cNvPr>
              <p:cNvSpPr>
                <a:spLocks noChangeArrowheads="1"/>
              </p:cNvSpPr>
              <p:nvPr userDrawn="1"/>
            </p:nvSpPr>
            <p:spPr bwMode="auto">
              <a:xfrm>
                <a:off x="6443" y="1514"/>
                <a:ext cx="58"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60" name="Oval 1045">
                <a:extLst>
                  <a:ext uri="{FF2B5EF4-FFF2-40B4-BE49-F238E27FC236}">
                    <a16:creationId xmlns:a16="http://schemas.microsoft.com/office/drawing/2014/main" id="{5FEAAC20-5AA9-48A2-B0E8-41D0CD4E135D}"/>
                  </a:ext>
                </a:extLst>
              </p:cNvPr>
              <p:cNvSpPr>
                <a:spLocks noChangeArrowheads="1"/>
              </p:cNvSpPr>
              <p:nvPr userDrawn="1"/>
            </p:nvSpPr>
            <p:spPr bwMode="auto">
              <a:xfrm>
                <a:off x="6318" y="1514"/>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61" name="Oval 1046">
                <a:extLst>
                  <a:ext uri="{FF2B5EF4-FFF2-40B4-BE49-F238E27FC236}">
                    <a16:creationId xmlns:a16="http://schemas.microsoft.com/office/drawing/2014/main" id="{D4291462-52C0-4C10-A6BE-665EC01FD6CF}"/>
                  </a:ext>
                </a:extLst>
              </p:cNvPr>
              <p:cNvSpPr>
                <a:spLocks noChangeArrowheads="1"/>
              </p:cNvSpPr>
              <p:nvPr userDrawn="1"/>
            </p:nvSpPr>
            <p:spPr bwMode="auto">
              <a:xfrm>
                <a:off x="6193" y="1514"/>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62" name="Oval 1047">
                <a:extLst>
                  <a:ext uri="{FF2B5EF4-FFF2-40B4-BE49-F238E27FC236}">
                    <a16:creationId xmlns:a16="http://schemas.microsoft.com/office/drawing/2014/main" id="{D29B96B4-BCDF-47A1-BD4E-56F183696AA3}"/>
                  </a:ext>
                </a:extLst>
              </p:cNvPr>
              <p:cNvSpPr>
                <a:spLocks noChangeArrowheads="1"/>
              </p:cNvSpPr>
              <p:nvPr userDrawn="1"/>
            </p:nvSpPr>
            <p:spPr bwMode="auto">
              <a:xfrm>
                <a:off x="6075"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63" name="Oval 1048">
                <a:extLst>
                  <a:ext uri="{FF2B5EF4-FFF2-40B4-BE49-F238E27FC236}">
                    <a16:creationId xmlns:a16="http://schemas.microsoft.com/office/drawing/2014/main" id="{4E6CBAE5-B67C-4199-ADAE-D6304F106A1F}"/>
                  </a:ext>
                </a:extLst>
              </p:cNvPr>
              <p:cNvSpPr>
                <a:spLocks noChangeArrowheads="1"/>
              </p:cNvSpPr>
              <p:nvPr userDrawn="1"/>
            </p:nvSpPr>
            <p:spPr bwMode="auto">
              <a:xfrm>
                <a:off x="5950"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64" name="Oval 1049">
                <a:extLst>
                  <a:ext uri="{FF2B5EF4-FFF2-40B4-BE49-F238E27FC236}">
                    <a16:creationId xmlns:a16="http://schemas.microsoft.com/office/drawing/2014/main" id="{2D077710-DFFC-4C96-9901-E1B91659C622}"/>
                  </a:ext>
                </a:extLst>
              </p:cNvPr>
              <p:cNvSpPr>
                <a:spLocks noChangeArrowheads="1"/>
              </p:cNvSpPr>
              <p:nvPr userDrawn="1"/>
            </p:nvSpPr>
            <p:spPr bwMode="auto">
              <a:xfrm>
                <a:off x="5825" y="1514"/>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65" name="Oval 1050">
                <a:extLst>
                  <a:ext uri="{FF2B5EF4-FFF2-40B4-BE49-F238E27FC236}">
                    <a16:creationId xmlns:a16="http://schemas.microsoft.com/office/drawing/2014/main" id="{FE3429D8-589B-4D43-91A4-F043CF3A3C4F}"/>
                  </a:ext>
                </a:extLst>
              </p:cNvPr>
              <p:cNvSpPr>
                <a:spLocks noChangeArrowheads="1"/>
              </p:cNvSpPr>
              <p:nvPr userDrawn="1"/>
            </p:nvSpPr>
            <p:spPr bwMode="auto">
              <a:xfrm>
                <a:off x="5700" y="1514"/>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66" name="Oval 1051">
                <a:extLst>
                  <a:ext uri="{FF2B5EF4-FFF2-40B4-BE49-F238E27FC236}">
                    <a16:creationId xmlns:a16="http://schemas.microsoft.com/office/drawing/2014/main" id="{2FB83977-355D-467D-AFA1-D1A57BDE84ED}"/>
                  </a:ext>
                </a:extLst>
              </p:cNvPr>
              <p:cNvSpPr>
                <a:spLocks noChangeArrowheads="1"/>
              </p:cNvSpPr>
              <p:nvPr userDrawn="1"/>
            </p:nvSpPr>
            <p:spPr bwMode="auto">
              <a:xfrm>
                <a:off x="5582"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67" name="Oval 1052">
                <a:extLst>
                  <a:ext uri="{FF2B5EF4-FFF2-40B4-BE49-F238E27FC236}">
                    <a16:creationId xmlns:a16="http://schemas.microsoft.com/office/drawing/2014/main" id="{DAB4BC7E-F754-4E36-848F-E9AE69675DF0}"/>
                  </a:ext>
                </a:extLst>
              </p:cNvPr>
              <p:cNvSpPr>
                <a:spLocks noChangeArrowheads="1"/>
              </p:cNvSpPr>
              <p:nvPr userDrawn="1"/>
            </p:nvSpPr>
            <p:spPr bwMode="auto">
              <a:xfrm>
                <a:off x="5457"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68" name="Oval 1053">
                <a:extLst>
                  <a:ext uri="{FF2B5EF4-FFF2-40B4-BE49-F238E27FC236}">
                    <a16:creationId xmlns:a16="http://schemas.microsoft.com/office/drawing/2014/main" id="{2C0F1FBA-3B43-42C3-8225-00C9C709064D}"/>
                  </a:ext>
                </a:extLst>
              </p:cNvPr>
              <p:cNvSpPr>
                <a:spLocks noChangeArrowheads="1"/>
              </p:cNvSpPr>
              <p:nvPr userDrawn="1"/>
            </p:nvSpPr>
            <p:spPr bwMode="auto">
              <a:xfrm>
                <a:off x="5332"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69" name="Oval 1054">
                <a:extLst>
                  <a:ext uri="{FF2B5EF4-FFF2-40B4-BE49-F238E27FC236}">
                    <a16:creationId xmlns:a16="http://schemas.microsoft.com/office/drawing/2014/main" id="{8280EF57-D2B1-42D3-ACE4-834F5ABD1A20}"/>
                  </a:ext>
                </a:extLst>
              </p:cNvPr>
              <p:cNvSpPr>
                <a:spLocks noChangeArrowheads="1"/>
              </p:cNvSpPr>
              <p:nvPr userDrawn="1"/>
            </p:nvSpPr>
            <p:spPr bwMode="auto">
              <a:xfrm>
                <a:off x="5207" y="1514"/>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70" name="Oval 1055">
                <a:extLst>
                  <a:ext uri="{FF2B5EF4-FFF2-40B4-BE49-F238E27FC236}">
                    <a16:creationId xmlns:a16="http://schemas.microsoft.com/office/drawing/2014/main" id="{BE6DB9F4-D6A0-45AF-BD57-E026BD35F32A}"/>
                  </a:ext>
                </a:extLst>
              </p:cNvPr>
              <p:cNvSpPr>
                <a:spLocks noChangeArrowheads="1"/>
              </p:cNvSpPr>
              <p:nvPr userDrawn="1"/>
            </p:nvSpPr>
            <p:spPr bwMode="auto">
              <a:xfrm>
                <a:off x="5082" y="1514"/>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71" name="Oval 1056">
                <a:extLst>
                  <a:ext uri="{FF2B5EF4-FFF2-40B4-BE49-F238E27FC236}">
                    <a16:creationId xmlns:a16="http://schemas.microsoft.com/office/drawing/2014/main" id="{7781C7D7-985C-4503-ACD3-04F5D4292FE5}"/>
                  </a:ext>
                </a:extLst>
              </p:cNvPr>
              <p:cNvSpPr>
                <a:spLocks noChangeArrowheads="1"/>
              </p:cNvSpPr>
              <p:nvPr userDrawn="1"/>
            </p:nvSpPr>
            <p:spPr bwMode="auto">
              <a:xfrm>
                <a:off x="1257" y="1514"/>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72" name="Oval 1057">
                <a:extLst>
                  <a:ext uri="{FF2B5EF4-FFF2-40B4-BE49-F238E27FC236}">
                    <a16:creationId xmlns:a16="http://schemas.microsoft.com/office/drawing/2014/main" id="{94FA9C30-0740-4459-A6BD-73C822E50D3B}"/>
                  </a:ext>
                </a:extLst>
              </p:cNvPr>
              <p:cNvSpPr>
                <a:spLocks noChangeArrowheads="1"/>
              </p:cNvSpPr>
              <p:nvPr userDrawn="1"/>
            </p:nvSpPr>
            <p:spPr bwMode="auto">
              <a:xfrm>
                <a:off x="1140"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73" name="Oval 1058">
                <a:extLst>
                  <a:ext uri="{FF2B5EF4-FFF2-40B4-BE49-F238E27FC236}">
                    <a16:creationId xmlns:a16="http://schemas.microsoft.com/office/drawing/2014/main" id="{B4531C4E-9448-4887-B7B8-07DF8D3E64B9}"/>
                  </a:ext>
                </a:extLst>
              </p:cNvPr>
              <p:cNvSpPr>
                <a:spLocks noChangeArrowheads="1"/>
              </p:cNvSpPr>
              <p:nvPr userDrawn="1"/>
            </p:nvSpPr>
            <p:spPr bwMode="auto">
              <a:xfrm>
                <a:off x="1015"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74" name="Oval 1059">
                <a:extLst>
                  <a:ext uri="{FF2B5EF4-FFF2-40B4-BE49-F238E27FC236}">
                    <a16:creationId xmlns:a16="http://schemas.microsoft.com/office/drawing/2014/main" id="{85EC449A-5284-4553-A25A-F918AA058745}"/>
                  </a:ext>
                </a:extLst>
              </p:cNvPr>
              <p:cNvSpPr>
                <a:spLocks noChangeArrowheads="1"/>
              </p:cNvSpPr>
              <p:nvPr userDrawn="1"/>
            </p:nvSpPr>
            <p:spPr bwMode="auto">
              <a:xfrm>
                <a:off x="890" y="1514"/>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75" name="Oval 1060">
                <a:extLst>
                  <a:ext uri="{FF2B5EF4-FFF2-40B4-BE49-F238E27FC236}">
                    <a16:creationId xmlns:a16="http://schemas.microsoft.com/office/drawing/2014/main" id="{BE08AA73-3D9E-46EF-AD5E-B16E9EA29729}"/>
                  </a:ext>
                </a:extLst>
              </p:cNvPr>
              <p:cNvSpPr>
                <a:spLocks noChangeArrowheads="1"/>
              </p:cNvSpPr>
              <p:nvPr userDrawn="1"/>
            </p:nvSpPr>
            <p:spPr bwMode="auto">
              <a:xfrm>
                <a:off x="765" y="1514"/>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76" name="Oval 1061">
                <a:extLst>
                  <a:ext uri="{FF2B5EF4-FFF2-40B4-BE49-F238E27FC236}">
                    <a16:creationId xmlns:a16="http://schemas.microsoft.com/office/drawing/2014/main" id="{63A9AAD5-CD45-4CEB-8809-67C5617E03DD}"/>
                  </a:ext>
                </a:extLst>
              </p:cNvPr>
              <p:cNvSpPr>
                <a:spLocks noChangeArrowheads="1"/>
              </p:cNvSpPr>
              <p:nvPr userDrawn="1"/>
            </p:nvSpPr>
            <p:spPr bwMode="auto">
              <a:xfrm>
                <a:off x="647"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77" name="Oval 1062">
                <a:extLst>
                  <a:ext uri="{FF2B5EF4-FFF2-40B4-BE49-F238E27FC236}">
                    <a16:creationId xmlns:a16="http://schemas.microsoft.com/office/drawing/2014/main" id="{6F519052-64E7-4A02-97D3-550EF90F0D3F}"/>
                  </a:ext>
                </a:extLst>
              </p:cNvPr>
              <p:cNvSpPr>
                <a:spLocks noChangeArrowheads="1"/>
              </p:cNvSpPr>
              <p:nvPr userDrawn="1"/>
            </p:nvSpPr>
            <p:spPr bwMode="auto">
              <a:xfrm>
                <a:off x="7060"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78" name="Oval 1063">
                <a:extLst>
                  <a:ext uri="{FF2B5EF4-FFF2-40B4-BE49-F238E27FC236}">
                    <a16:creationId xmlns:a16="http://schemas.microsoft.com/office/drawing/2014/main" id="{4D3236F4-1066-4649-9DE1-0EEB4686F065}"/>
                  </a:ext>
                </a:extLst>
              </p:cNvPr>
              <p:cNvSpPr>
                <a:spLocks noChangeArrowheads="1"/>
              </p:cNvSpPr>
              <p:nvPr userDrawn="1"/>
            </p:nvSpPr>
            <p:spPr bwMode="auto">
              <a:xfrm>
                <a:off x="6935"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79" name="Oval 1064">
                <a:extLst>
                  <a:ext uri="{FF2B5EF4-FFF2-40B4-BE49-F238E27FC236}">
                    <a16:creationId xmlns:a16="http://schemas.microsoft.com/office/drawing/2014/main" id="{B0A84634-D550-4BE1-873E-27EE374A1868}"/>
                  </a:ext>
                </a:extLst>
              </p:cNvPr>
              <p:cNvSpPr>
                <a:spLocks noChangeArrowheads="1"/>
              </p:cNvSpPr>
              <p:nvPr userDrawn="1"/>
            </p:nvSpPr>
            <p:spPr bwMode="auto">
              <a:xfrm>
                <a:off x="6810" y="1388"/>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80" name="Oval 1065">
                <a:extLst>
                  <a:ext uri="{FF2B5EF4-FFF2-40B4-BE49-F238E27FC236}">
                    <a16:creationId xmlns:a16="http://schemas.microsoft.com/office/drawing/2014/main" id="{6E8743A1-5430-4445-9F26-935092700B19}"/>
                  </a:ext>
                </a:extLst>
              </p:cNvPr>
              <p:cNvSpPr>
                <a:spLocks noChangeArrowheads="1"/>
              </p:cNvSpPr>
              <p:nvPr userDrawn="1"/>
            </p:nvSpPr>
            <p:spPr bwMode="auto">
              <a:xfrm>
                <a:off x="6693" y="1388"/>
                <a:ext cx="58"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81" name="Oval 1066">
                <a:extLst>
                  <a:ext uri="{FF2B5EF4-FFF2-40B4-BE49-F238E27FC236}">
                    <a16:creationId xmlns:a16="http://schemas.microsoft.com/office/drawing/2014/main" id="{93D7F122-11C0-4A51-BF51-B13A157460DF}"/>
                  </a:ext>
                </a:extLst>
              </p:cNvPr>
              <p:cNvSpPr>
                <a:spLocks noChangeArrowheads="1"/>
              </p:cNvSpPr>
              <p:nvPr userDrawn="1"/>
            </p:nvSpPr>
            <p:spPr bwMode="auto">
              <a:xfrm>
                <a:off x="6568" y="1388"/>
                <a:ext cx="58"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82" name="Oval 1067">
                <a:extLst>
                  <a:ext uri="{FF2B5EF4-FFF2-40B4-BE49-F238E27FC236}">
                    <a16:creationId xmlns:a16="http://schemas.microsoft.com/office/drawing/2014/main" id="{E2BFE76F-ECED-427B-B898-80AB477B0CA0}"/>
                  </a:ext>
                </a:extLst>
              </p:cNvPr>
              <p:cNvSpPr>
                <a:spLocks noChangeArrowheads="1"/>
              </p:cNvSpPr>
              <p:nvPr userDrawn="1"/>
            </p:nvSpPr>
            <p:spPr bwMode="auto">
              <a:xfrm>
                <a:off x="6443" y="1388"/>
                <a:ext cx="58"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83" name="Oval 1068">
                <a:extLst>
                  <a:ext uri="{FF2B5EF4-FFF2-40B4-BE49-F238E27FC236}">
                    <a16:creationId xmlns:a16="http://schemas.microsoft.com/office/drawing/2014/main" id="{EE91B7CD-7324-4425-B591-C3E506FA0A7F}"/>
                  </a:ext>
                </a:extLst>
              </p:cNvPr>
              <p:cNvSpPr>
                <a:spLocks noChangeArrowheads="1"/>
              </p:cNvSpPr>
              <p:nvPr userDrawn="1"/>
            </p:nvSpPr>
            <p:spPr bwMode="auto">
              <a:xfrm>
                <a:off x="6318" y="138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84" name="Oval 1069">
                <a:extLst>
                  <a:ext uri="{FF2B5EF4-FFF2-40B4-BE49-F238E27FC236}">
                    <a16:creationId xmlns:a16="http://schemas.microsoft.com/office/drawing/2014/main" id="{9109651B-7262-42FE-B555-0DDA0BDA5D17}"/>
                  </a:ext>
                </a:extLst>
              </p:cNvPr>
              <p:cNvSpPr>
                <a:spLocks noChangeArrowheads="1"/>
              </p:cNvSpPr>
              <p:nvPr userDrawn="1"/>
            </p:nvSpPr>
            <p:spPr bwMode="auto">
              <a:xfrm>
                <a:off x="6193" y="138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85" name="Oval 1070">
                <a:extLst>
                  <a:ext uri="{FF2B5EF4-FFF2-40B4-BE49-F238E27FC236}">
                    <a16:creationId xmlns:a16="http://schemas.microsoft.com/office/drawing/2014/main" id="{02E564B6-7EBB-49A5-B0E1-326928820250}"/>
                  </a:ext>
                </a:extLst>
              </p:cNvPr>
              <p:cNvSpPr>
                <a:spLocks noChangeArrowheads="1"/>
              </p:cNvSpPr>
              <p:nvPr userDrawn="1"/>
            </p:nvSpPr>
            <p:spPr bwMode="auto">
              <a:xfrm>
                <a:off x="6075"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86" name="Oval 1071">
                <a:extLst>
                  <a:ext uri="{FF2B5EF4-FFF2-40B4-BE49-F238E27FC236}">
                    <a16:creationId xmlns:a16="http://schemas.microsoft.com/office/drawing/2014/main" id="{1451E1EC-5BA5-4B6D-8405-CADB31967FC8}"/>
                  </a:ext>
                </a:extLst>
              </p:cNvPr>
              <p:cNvSpPr>
                <a:spLocks noChangeArrowheads="1"/>
              </p:cNvSpPr>
              <p:nvPr userDrawn="1"/>
            </p:nvSpPr>
            <p:spPr bwMode="auto">
              <a:xfrm>
                <a:off x="5950"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87" name="Oval 1072">
                <a:extLst>
                  <a:ext uri="{FF2B5EF4-FFF2-40B4-BE49-F238E27FC236}">
                    <a16:creationId xmlns:a16="http://schemas.microsoft.com/office/drawing/2014/main" id="{C625AB4B-CE9D-472D-AE5D-83D47D4D6271}"/>
                  </a:ext>
                </a:extLst>
              </p:cNvPr>
              <p:cNvSpPr>
                <a:spLocks noChangeArrowheads="1"/>
              </p:cNvSpPr>
              <p:nvPr userDrawn="1"/>
            </p:nvSpPr>
            <p:spPr bwMode="auto">
              <a:xfrm>
                <a:off x="5825" y="138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88" name="Oval 1073">
                <a:extLst>
                  <a:ext uri="{FF2B5EF4-FFF2-40B4-BE49-F238E27FC236}">
                    <a16:creationId xmlns:a16="http://schemas.microsoft.com/office/drawing/2014/main" id="{F1203C18-947F-4392-9596-4CECF139A759}"/>
                  </a:ext>
                </a:extLst>
              </p:cNvPr>
              <p:cNvSpPr>
                <a:spLocks noChangeArrowheads="1"/>
              </p:cNvSpPr>
              <p:nvPr userDrawn="1"/>
            </p:nvSpPr>
            <p:spPr bwMode="auto">
              <a:xfrm>
                <a:off x="5700" y="138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89" name="Oval 1074">
                <a:extLst>
                  <a:ext uri="{FF2B5EF4-FFF2-40B4-BE49-F238E27FC236}">
                    <a16:creationId xmlns:a16="http://schemas.microsoft.com/office/drawing/2014/main" id="{20E00031-02EB-4F33-8B3C-9A914884F114}"/>
                  </a:ext>
                </a:extLst>
              </p:cNvPr>
              <p:cNvSpPr>
                <a:spLocks noChangeArrowheads="1"/>
              </p:cNvSpPr>
              <p:nvPr userDrawn="1"/>
            </p:nvSpPr>
            <p:spPr bwMode="auto">
              <a:xfrm>
                <a:off x="5582"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90" name="Oval 1075">
                <a:extLst>
                  <a:ext uri="{FF2B5EF4-FFF2-40B4-BE49-F238E27FC236}">
                    <a16:creationId xmlns:a16="http://schemas.microsoft.com/office/drawing/2014/main" id="{748968E6-9612-41EA-9AFB-78DD2CBC9320}"/>
                  </a:ext>
                </a:extLst>
              </p:cNvPr>
              <p:cNvSpPr>
                <a:spLocks noChangeArrowheads="1"/>
              </p:cNvSpPr>
              <p:nvPr userDrawn="1"/>
            </p:nvSpPr>
            <p:spPr bwMode="auto">
              <a:xfrm>
                <a:off x="5457"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91" name="Oval 1076">
                <a:extLst>
                  <a:ext uri="{FF2B5EF4-FFF2-40B4-BE49-F238E27FC236}">
                    <a16:creationId xmlns:a16="http://schemas.microsoft.com/office/drawing/2014/main" id="{0130291B-0B86-4314-B90F-0490E5BD6FFE}"/>
                  </a:ext>
                </a:extLst>
              </p:cNvPr>
              <p:cNvSpPr>
                <a:spLocks noChangeArrowheads="1"/>
              </p:cNvSpPr>
              <p:nvPr userDrawn="1"/>
            </p:nvSpPr>
            <p:spPr bwMode="auto">
              <a:xfrm>
                <a:off x="5332"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92" name="Oval 1077">
                <a:extLst>
                  <a:ext uri="{FF2B5EF4-FFF2-40B4-BE49-F238E27FC236}">
                    <a16:creationId xmlns:a16="http://schemas.microsoft.com/office/drawing/2014/main" id="{FA372146-8B9F-41C7-A027-D5EA4F4945D3}"/>
                  </a:ext>
                </a:extLst>
              </p:cNvPr>
              <p:cNvSpPr>
                <a:spLocks noChangeArrowheads="1"/>
              </p:cNvSpPr>
              <p:nvPr userDrawn="1"/>
            </p:nvSpPr>
            <p:spPr bwMode="auto">
              <a:xfrm>
                <a:off x="5207" y="138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93" name="Oval 1078">
                <a:extLst>
                  <a:ext uri="{FF2B5EF4-FFF2-40B4-BE49-F238E27FC236}">
                    <a16:creationId xmlns:a16="http://schemas.microsoft.com/office/drawing/2014/main" id="{DCE909BE-FE68-46EF-A521-4BD5E2F5D571}"/>
                  </a:ext>
                </a:extLst>
              </p:cNvPr>
              <p:cNvSpPr>
                <a:spLocks noChangeArrowheads="1"/>
              </p:cNvSpPr>
              <p:nvPr userDrawn="1"/>
            </p:nvSpPr>
            <p:spPr bwMode="auto">
              <a:xfrm>
                <a:off x="5082" y="138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94" name="Oval 1079">
                <a:extLst>
                  <a:ext uri="{FF2B5EF4-FFF2-40B4-BE49-F238E27FC236}">
                    <a16:creationId xmlns:a16="http://schemas.microsoft.com/office/drawing/2014/main" id="{8C9C2C59-06BD-488D-942B-34B2F428E17B}"/>
                  </a:ext>
                </a:extLst>
              </p:cNvPr>
              <p:cNvSpPr>
                <a:spLocks noChangeArrowheads="1"/>
              </p:cNvSpPr>
              <p:nvPr userDrawn="1"/>
            </p:nvSpPr>
            <p:spPr bwMode="auto">
              <a:xfrm>
                <a:off x="1257" y="1388"/>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95" name="Oval 1080">
                <a:extLst>
                  <a:ext uri="{FF2B5EF4-FFF2-40B4-BE49-F238E27FC236}">
                    <a16:creationId xmlns:a16="http://schemas.microsoft.com/office/drawing/2014/main" id="{D9D6F178-852D-46CE-B435-531F8FC84381}"/>
                  </a:ext>
                </a:extLst>
              </p:cNvPr>
              <p:cNvSpPr>
                <a:spLocks noChangeArrowheads="1"/>
              </p:cNvSpPr>
              <p:nvPr userDrawn="1"/>
            </p:nvSpPr>
            <p:spPr bwMode="auto">
              <a:xfrm>
                <a:off x="1140"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96" name="Oval 1081">
                <a:extLst>
                  <a:ext uri="{FF2B5EF4-FFF2-40B4-BE49-F238E27FC236}">
                    <a16:creationId xmlns:a16="http://schemas.microsoft.com/office/drawing/2014/main" id="{8E1AAC8A-78AF-489D-A96C-D29BC1331F38}"/>
                  </a:ext>
                </a:extLst>
              </p:cNvPr>
              <p:cNvSpPr>
                <a:spLocks noChangeArrowheads="1"/>
              </p:cNvSpPr>
              <p:nvPr userDrawn="1"/>
            </p:nvSpPr>
            <p:spPr bwMode="auto">
              <a:xfrm>
                <a:off x="1015"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97" name="Oval 1082">
                <a:extLst>
                  <a:ext uri="{FF2B5EF4-FFF2-40B4-BE49-F238E27FC236}">
                    <a16:creationId xmlns:a16="http://schemas.microsoft.com/office/drawing/2014/main" id="{2940E0CA-9A3E-4BEB-BFFD-CD2238FE0FB5}"/>
                  </a:ext>
                </a:extLst>
              </p:cNvPr>
              <p:cNvSpPr>
                <a:spLocks noChangeArrowheads="1"/>
              </p:cNvSpPr>
              <p:nvPr userDrawn="1"/>
            </p:nvSpPr>
            <p:spPr bwMode="auto">
              <a:xfrm>
                <a:off x="890" y="138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98" name="Oval 1083">
                <a:extLst>
                  <a:ext uri="{FF2B5EF4-FFF2-40B4-BE49-F238E27FC236}">
                    <a16:creationId xmlns:a16="http://schemas.microsoft.com/office/drawing/2014/main" id="{9753AE30-308C-497D-B364-C14AB003EA5A}"/>
                  </a:ext>
                </a:extLst>
              </p:cNvPr>
              <p:cNvSpPr>
                <a:spLocks noChangeArrowheads="1"/>
              </p:cNvSpPr>
              <p:nvPr userDrawn="1"/>
            </p:nvSpPr>
            <p:spPr bwMode="auto">
              <a:xfrm>
                <a:off x="765" y="138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99" name="Oval 1084">
                <a:extLst>
                  <a:ext uri="{FF2B5EF4-FFF2-40B4-BE49-F238E27FC236}">
                    <a16:creationId xmlns:a16="http://schemas.microsoft.com/office/drawing/2014/main" id="{55EF0A33-837A-44D3-8A1D-1D39365680B8}"/>
                  </a:ext>
                </a:extLst>
              </p:cNvPr>
              <p:cNvSpPr>
                <a:spLocks noChangeArrowheads="1"/>
              </p:cNvSpPr>
              <p:nvPr userDrawn="1"/>
            </p:nvSpPr>
            <p:spPr bwMode="auto">
              <a:xfrm>
                <a:off x="647"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00" name="Oval 1085">
                <a:extLst>
                  <a:ext uri="{FF2B5EF4-FFF2-40B4-BE49-F238E27FC236}">
                    <a16:creationId xmlns:a16="http://schemas.microsoft.com/office/drawing/2014/main" id="{E6B279B5-B289-4731-83C1-9F99FC049B80}"/>
                  </a:ext>
                </a:extLst>
              </p:cNvPr>
              <p:cNvSpPr>
                <a:spLocks noChangeArrowheads="1"/>
              </p:cNvSpPr>
              <p:nvPr userDrawn="1"/>
            </p:nvSpPr>
            <p:spPr bwMode="auto">
              <a:xfrm>
                <a:off x="7060"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01" name="Oval 1086">
                <a:extLst>
                  <a:ext uri="{FF2B5EF4-FFF2-40B4-BE49-F238E27FC236}">
                    <a16:creationId xmlns:a16="http://schemas.microsoft.com/office/drawing/2014/main" id="{4849223F-8442-4A32-A60A-A08462541EEF}"/>
                  </a:ext>
                </a:extLst>
              </p:cNvPr>
              <p:cNvSpPr>
                <a:spLocks noChangeArrowheads="1"/>
              </p:cNvSpPr>
              <p:nvPr userDrawn="1"/>
            </p:nvSpPr>
            <p:spPr bwMode="auto">
              <a:xfrm>
                <a:off x="6935"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02" name="Oval 1087">
                <a:extLst>
                  <a:ext uri="{FF2B5EF4-FFF2-40B4-BE49-F238E27FC236}">
                    <a16:creationId xmlns:a16="http://schemas.microsoft.com/office/drawing/2014/main" id="{8FEB1FD7-B862-419D-9BA0-6330963A63B2}"/>
                  </a:ext>
                </a:extLst>
              </p:cNvPr>
              <p:cNvSpPr>
                <a:spLocks noChangeArrowheads="1"/>
              </p:cNvSpPr>
              <p:nvPr userDrawn="1"/>
            </p:nvSpPr>
            <p:spPr bwMode="auto">
              <a:xfrm>
                <a:off x="6810" y="1269"/>
                <a:ext cx="6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03" name="Oval 1088">
                <a:extLst>
                  <a:ext uri="{FF2B5EF4-FFF2-40B4-BE49-F238E27FC236}">
                    <a16:creationId xmlns:a16="http://schemas.microsoft.com/office/drawing/2014/main" id="{385CCEC6-285D-459B-94C5-B59FAEA6928C}"/>
                  </a:ext>
                </a:extLst>
              </p:cNvPr>
              <p:cNvSpPr>
                <a:spLocks noChangeArrowheads="1"/>
              </p:cNvSpPr>
              <p:nvPr userDrawn="1"/>
            </p:nvSpPr>
            <p:spPr bwMode="auto">
              <a:xfrm>
                <a:off x="6693" y="1269"/>
                <a:ext cx="58"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04" name="Oval 1089">
                <a:extLst>
                  <a:ext uri="{FF2B5EF4-FFF2-40B4-BE49-F238E27FC236}">
                    <a16:creationId xmlns:a16="http://schemas.microsoft.com/office/drawing/2014/main" id="{D478343E-E706-4ACB-B75A-7435632A3A79}"/>
                  </a:ext>
                </a:extLst>
              </p:cNvPr>
              <p:cNvSpPr>
                <a:spLocks noChangeArrowheads="1"/>
              </p:cNvSpPr>
              <p:nvPr userDrawn="1"/>
            </p:nvSpPr>
            <p:spPr bwMode="auto">
              <a:xfrm>
                <a:off x="6568" y="1269"/>
                <a:ext cx="58"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05" name="Oval 1090">
                <a:extLst>
                  <a:ext uri="{FF2B5EF4-FFF2-40B4-BE49-F238E27FC236}">
                    <a16:creationId xmlns:a16="http://schemas.microsoft.com/office/drawing/2014/main" id="{A041774D-9071-45B5-ABCB-F05F6906ECE1}"/>
                  </a:ext>
                </a:extLst>
              </p:cNvPr>
              <p:cNvSpPr>
                <a:spLocks noChangeArrowheads="1"/>
              </p:cNvSpPr>
              <p:nvPr userDrawn="1"/>
            </p:nvSpPr>
            <p:spPr bwMode="auto">
              <a:xfrm>
                <a:off x="6443" y="1269"/>
                <a:ext cx="58"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06" name="Oval 1091">
                <a:extLst>
                  <a:ext uri="{FF2B5EF4-FFF2-40B4-BE49-F238E27FC236}">
                    <a16:creationId xmlns:a16="http://schemas.microsoft.com/office/drawing/2014/main" id="{F8253515-60A2-42A2-800E-1FFBDAD3C3AC}"/>
                  </a:ext>
                </a:extLst>
              </p:cNvPr>
              <p:cNvSpPr>
                <a:spLocks noChangeArrowheads="1"/>
              </p:cNvSpPr>
              <p:nvPr userDrawn="1"/>
            </p:nvSpPr>
            <p:spPr bwMode="auto">
              <a:xfrm>
                <a:off x="6318" y="1269"/>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07" name="Oval 1092">
                <a:extLst>
                  <a:ext uri="{FF2B5EF4-FFF2-40B4-BE49-F238E27FC236}">
                    <a16:creationId xmlns:a16="http://schemas.microsoft.com/office/drawing/2014/main" id="{33CFE707-4FC2-4F38-9755-C6BBBFFD38D3}"/>
                  </a:ext>
                </a:extLst>
              </p:cNvPr>
              <p:cNvSpPr>
                <a:spLocks noChangeArrowheads="1"/>
              </p:cNvSpPr>
              <p:nvPr userDrawn="1"/>
            </p:nvSpPr>
            <p:spPr bwMode="auto">
              <a:xfrm>
                <a:off x="6193" y="1269"/>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08" name="Oval 1093">
                <a:extLst>
                  <a:ext uri="{FF2B5EF4-FFF2-40B4-BE49-F238E27FC236}">
                    <a16:creationId xmlns:a16="http://schemas.microsoft.com/office/drawing/2014/main" id="{1C3C178E-F4C8-4D90-B787-F920256B6615}"/>
                  </a:ext>
                </a:extLst>
              </p:cNvPr>
              <p:cNvSpPr>
                <a:spLocks noChangeArrowheads="1"/>
              </p:cNvSpPr>
              <p:nvPr userDrawn="1"/>
            </p:nvSpPr>
            <p:spPr bwMode="auto">
              <a:xfrm>
                <a:off x="6075"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09" name="Oval 1094">
                <a:extLst>
                  <a:ext uri="{FF2B5EF4-FFF2-40B4-BE49-F238E27FC236}">
                    <a16:creationId xmlns:a16="http://schemas.microsoft.com/office/drawing/2014/main" id="{D7E43E3D-8F18-4300-87B7-C95499BF2436}"/>
                  </a:ext>
                </a:extLst>
              </p:cNvPr>
              <p:cNvSpPr>
                <a:spLocks noChangeArrowheads="1"/>
              </p:cNvSpPr>
              <p:nvPr userDrawn="1"/>
            </p:nvSpPr>
            <p:spPr bwMode="auto">
              <a:xfrm>
                <a:off x="5950"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10" name="Oval 1095">
                <a:extLst>
                  <a:ext uri="{FF2B5EF4-FFF2-40B4-BE49-F238E27FC236}">
                    <a16:creationId xmlns:a16="http://schemas.microsoft.com/office/drawing/2014/main" id="{47EA2E0E-2FFB-44B6-BB0F-A39EED4D6474}"/>
                  </a:ext>
                </a:extLst>
              </p:cNvPr>
              <p:cNvSpPr>
                <a:spLocks noChangeArrowheads="1"/>
              </p:cNvSpPr>
              <p:nvPr userDrawn="1"/>
            </p:nvSpPr>
            <p:spPr bwMode="auto">
              <a:xfrm>
                <a:off x="5825" y="1269"/>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11" name="Oval 1096">
                <a:extLst>
                  <a:ext uri="{FF2B5EF4-FFF2-40B4-BE49-F238E27FC236}">
                    <a16:creationId xmlns:a16="http://schemas.microsoft.com/office/drawing/2014/main" id="{909965C1-641A-44A9-80A1-ABE980384BA2}"/>
                  </a:ext>
                </a:extLst>
              </p:cNvPr>
              <p:cNvSpPr>
                <a:spLocks noChangeArrowheads="1"/>
              </p:cNvSpPr>
              <p:nvPr userDrawn="1"/>
            </p:nvSpPr>
            <p:spPr bwMode="auto">
              <a:xfrm>
                <a:off x="5700" y="1269"/>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12" name="Oval 1097">
                <a:extLst>
                  <a:ext uri="{FF2B5EF4-FFF2-40B4-BE49-F238E27FC236}">
                    <a16:creationId xmlns:a16="http://schemas.microsoft.com/office/drawing/2014/main" id="{2F2DF49A-4ED8-40D6-8E30-CBB6F6720DB8}"/>
                  </a:ext>
                </a:extLst>
              </p:cNvPr>
              <p:cNvSpPr>
                <a:spLocks noChangeArrowheads="1"/>
              </p:cNvSpPr>
              <p:nvPr userDrawn="1"/>
            </p:nvSpPr>
            <p:spPr bwMode="auto">
              <a:xfrm>
                <a:off x="5582"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13" name="Oval 1098">
                <a:extLst>
                  <a:ext uri="{FF2B5EF4-FFF2-40B4-BE49-F238E27FC236}">
                    <a16:creationId xmlns:a16="http://schemas.microsoft.com/office/drawing/2014/main" id="{AEDA77F7-F024-476F-9D1D-9A7968515E95}"/>
                  </a:ext>
                </a:extLst>
              </p:cNvPr>
              <p:cNvSpPr>
                <a:spLocks noChangeArrowheads="1"/>
              </p:cNvSpPr>
              <p:nvPr userDrawn="1"/>
            </p:nvSpPr>
            <p:spPr bwMode="auto">
              <a:xfrm>
                <a:off x="5457"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14" name="Oval 1099">
                <a:extLst>
                  <a:ext uri="{FF2B5EF4-FFF2-40B4-BE49-F238E27FC236}">
                    <a16:creationId xmlns:a16="http://schemas.microsoft.com/office/drawing/2014/main" id="{F5FDFF40-10F6-4773-A741-F80D00FC654E}"/>
                  </a:ext>
                </a:extLst>
              </p:cNvPr>
              <p:cNvSpPr>
                <a:spLocks noChangeArrowheads="1"/>
              </p:cNvSpPr>
              <p:nvPr userDrawn="1"/>
            </p:nvSpPr>
            <p:spPr bwMode="auto">
              <a:xfrm>
                <a:off x="5332"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15" name="Oval 1100">
                <a:extLst>
                  <a:ext uri="{FF2B5EF4-FFF2-40B4-BE49-F238E27FC236}">
                    <a16:creationId xmlns:a16="http://schemas.microsoft.com/office/drawing/2014/main" id="{7DDED87A-1E47-4400-A637-FBD24DF3E103}"/>
                  </a:ext>
                </a:extLst>
              </p:cNvPr>
              <p:cNvSpPr>
                <a:spLocks noChangeArrowheads="1"/>
              </p:cNvSpPr>
              <p:nvPr userDrawn="1"/>
            </p:nvSpPr>
            <p:spPr bwMode="auto">
              <a:xfrm>
                <a:off x="5207" y="1269"/>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16" name="Oval 1101">
                <a:extLst>
                  <a:ext uri="{FF2B5EF4-FFF2-40B4-BE49-F238E27FC236}">
                    <a16:creationId xmlns:a16="http://schemas.microsoft.com/office/drawing/2014/main" id="{D0077CE5-43A0-4568-B75D-AF2E889F27A7}"/>
                  </a:ext>
                </a:extLst>
              </p:cNvPr>
              <p:cNvSpPr>
                <a:spLocks noChangeArrowheads="1"/>
              </p:cNvSpPr>
              <p:nvPr userDrawn="1"/>
            </p:nvSpPr>
            <p:spPr bwMode="auto">
              <a:xfrm>
                <a:off x="5082" y="1269"/>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17" name="Oval 1102">
                <a:extLst>
                  <a:ext uri="{FF2B5EF4-FFF2-40B4-BE49-F238E27FC236}">
                    <a16:creationId xmlns:a16="http://schemas.microsoft.com/office/drawing/2014/main" id="{85116E6B-AC30-46C0-9F76-04921D78D956}"/>
                  </a:ext>
                </a:extLst>
              </p:cNvPr>
              <p:cNvSpPr>
                <a:spLocks noChangeArrowheads="1"/>
              </p:cNvSpPr>
              <p:nvPr userDrawn="1"/>
            </p:nvSpPr>
            <p:spPr bwMode="auto">
              <a:xfrm>
                <a:off x="1257" y="1269"/>
                <a:ext cx="6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18" name="Oval 1103">
                <a:extLst>
                  <a:ext uri="{FF2B5EF4-FFF2-40B4-BE49-F238E27FC236}">
                    <a16:creationId xmlns:a16="http://schemas.microsoft.com/office/drawing/2014/main" id="{7AFF5244-4D25-4E5E-8B70-5909F6BECAA5}"/>
                  </a:ext>
                </a:extLst>
              </p:cNvPr>
              <p:cNvSpPr>
                <a:spLocks noChangeArrowheads="1"/>
              </p:cNvSpPr>
              <p:nvPr userDrawn="1"/>
            </p:nvSpPr>
            <p:spPr bwMode="auto">
              <a:xfrm>
                <a:off x="1140"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19" name="Oval 1104">
                <a:extLst>
                  <a:ext uri="{FF2B5EF4-FFF2-40B4-BE49-F238E27FC236}">
                    <a16:creationId xmlns:a16="http://schemas.microsoft.com/office/drawing/2014/main" id="{9AAC1D01-6946-4A18-9E22-B4FDB4F07C4B}"/>
                  </a:ext>
                </a:extLst>
              </p:cNvPr>
              <p:cNvSpPr>
                <a:spLocks noChangeArrowheads="1"/>
              </p:cNvSpPr>
              <p:nvPr userDrawn="1"/>
            </p:nvSpPr>
            <p:spPr bwMode="auto">
              <a:xfrm>
                <a:off x="1015"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20" name="Oval 1105">
                <a:extLst>
                  <a:ext uri="{FF2B5EF4-FFF2-40B4-BE49-F238E27FC236}">
                    <a16:creationId xmlns:a16="http://schemas.microsoft.com/office/drawing/2014/main" id="{ABA452AF-E456-457C-872A-0E58AD6E9994}"/>
                  </a:ext>
                </a:extLst>
              </p:cNvPr>
              <p:cNvSpPr>
                <a:spLocks noChangeArrowheads="1"/>
              </p:cNvSpPr>
              <p:nvPr userDrawn="1"/>
            </p:nvSpPr>
            <p:spPr bwMode="auto">
              <a:xfrm>
                <a:off x="890" y="1269"/>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21" name="Oval 1106">
                <a:extLst>
                  <a:ext uri="{FF2B5EF4-FFF2-40B4-BE49-F238E27FC236}">
                    <a16:creationId xmlns:a16="http://schemas.microsoft.com/office/drawing/2014/main" id="{C6E88693-DF4E-4317-B9F9-35E0C3865BEE}"/>
                  </a:ext>
                </a:extLst>
              </p:cNvPr>
              <p:cNvSpPr>
                <a:spLocks noChangeArrowheads="1"/>
              </p:cNvSpPr>
              <p:nvPr userDrawn="1"/>
            </p:nvSpPr>
            <p:spPr bwMode="auto">
              <a:xfrm>
                <a:off x="765" y="1269"/>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22" name="Oval 1107">
                <a:extLst>
                  <a:ext uri="{FF2B5EF4-FFF2-40B4-BE49-F238E27FC236}">
                    <a16:creationId xmlns:a16="http://schemas.microsoft.com/office/drawing/2014/main" id="{0C9F140B-A136-42FA-B5C6-CB6E50B220A5}"/>
                  </a:ext>
                </a:extLst>
              </p:cNvPr>
              <p:cNvSpPr>
                <a:spLocks noChangeArrowheads="1"/>
              </p:cNvSpPr>
              <p:nvPr userDrawn="1"/>
            </p:nvSpPr>
            <p:spPr bwMode="auto">
              <a:xfrm>
                <a:off x="647"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23" name="Oval 1108">
                <a:extLst>
                  <a:ext uri="{FF2B5EF4-FFF2-40B4-BE49-F238E27FC236}">
                    <a16:creationId xmlns:a16="http://schemas.microsoft.com/office/drawing/2014/main" id="{CF0A82A5-F94E-499E-8E2F-2124B97BE8DB}"/>
                  </a:ext>
                </a:extLst>
              </p:cNvPr>
              <p:cNvSpPr>
                <a:spLocks noChangeArrowheads="1"/>
              </p:cNvSpPr>
              <p:nvPr userDrawn="1"/>
            </p:nvSpPr>
            <p:spPr bwMode="auto">
              <a:xfrm>
                <a:off x="7060"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24" name="Oval 1109">
                <a:extLst>
                  <a:ext uri="{FF2B5EF4-FFF2-40B4-BE49-F238E27FC236}">
                    <a16:creationId xmlns:a16="http://schemas.microsoft.com/office/drawing/2014/main" id="{53D78545-21AF-4118-A9C3-CCC5710B0A2C}"/>
                  </a:ext>
                </a:extLst>
              </p:cNvPr>
              <p:cNvSpPr>
                <a:spLocks noChangeArrowheads="1"/>
              </p:cNvSpPr>
              <p:nvPr userDrawn="1"/>
            </p:nvSpPr>
            <p:spPr bwMode="auto">
              <a:xfrm>
                <a:off x="6935"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25" name="Oval 1110">
                <a:extLst>
                  <a:ext uri="{FF2B5EF4-FFF2-40B4-BE49-F238E27FC236}">
                    <a16:creationId xmlns:a16="http://schemas.microsoft.com/office/drawing/2014/main" id="{CF9952E8-570E-4356-8755-E7AD5CFE29E0}"/>
                  </a:ext>
                </a:extLst>
              </p:cNvPr>
              <p:cNvSpPr>
                <a:spLocks noChangeArrowheads="1"/>
              </p:cNvSpPr>
              <p:nvPr userDrawn="1"/>
            </p:nvSpPr>
            <p:spPr bwMode="auto">
              <a:xfrm>
                <a:off x="6810" y="1142"/>
                <a:ext cx="6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26" name="Oval 1111">
                <a:extLst>
                  <a:ext uri="{FF2B5EF4-FFF2-40B4-BE49-F238E27FC236}">
                    <a16:creationId xmlns:a16="http://schemas.microsoft.com/office/drawing/2014/main" id="{2C2331DD-5F8D-472B-A214-B476944D798B}"/>
                  </a:ext>
                </a:extLst>
              </p:cNvPr>
              <p:cNvSpPr>
                <a:spLocks noChangeArrowheads="1"/>
              </p:cNvSpPr>
              <p:nvPr userDrawn="1"/>
            </p:nvSpPr>
            <p:spPr bwMode="auto">
              <a:xfrm>
                <a:off x="6693" y="1142"/>
                <a:ext cx="58"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27" name="Oval 1112">
                <a:extLst>
                  <a:ext uri="{FF2B5EF4-FFF2-40B4-BE49-F238E27FC236}">
                    <a16:creationId xmlns:a16="http://schemas.microsoft.com/office/drawing/2014/main" id="{A73CAF07-23C7-47F0-A7E6-817A010BFAA2}"/>
                  </a:ext>
                </a:extLst>
              </p:cNvPr>
              <p:cNvSpPr>
                <a:spLocks noChangeArrowheads="1"/>
              </p:cNvSpPr>
              <p:nvPr userDrawn="1"/>
            </p:nvSpPr>
            <p:spPr bwMode="auto">
              <a:xfrm>
                <a:off x="6568" y="1142"/>
                <a:ext cx="58"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28" name="Oval 1113">
                <a:extLst>
                  <a:ext uri="{FF2B5EF4-FFF2-40B4-BE49-F238E27FC236}">
                    <a16:creationId xmlns:a16="http://schemas.microsoft.com/office/drawing/2014/main" id="{4AEA7E9D-8561-4878-BE22-8DEBB56C849E}"/>
                  </a:ext>
                </a:extLst>
              </p:cNvPr>
              <p:cNvSpPr>
                <a:spLocks noChangeArrowheads="1"/>
              </p:cNvSpPr>
              <p:nvPr userDrawn="1"/>
            </p:nvSpPr>
            <p:spPr bwMode="auto">
              <a:xfrm>
                <a:off x="6443" y="1142"/>
                <a:ext cx="58"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29" name="Oval 1114">
                <a:extLst>
                  <a:ext uri="{FF2B5EF4-FFF2-40B4-BE49-F238E27FC236}">
                    <a16:creationId xmlns:a16="http://schemas.microsoft.com/office/drawing/2014/main" id="{2213524D-BA15-4AED-A753-DFD7FA58B024}"/>
                  </a:ext>
                </a:extLst>
              </p:cNvPr>
              <p:cNvSpPr>
                <a:spLocks noChangeArrowheads="1"/>
              </p:cNvSpPr>
              <p:nvPr userDrawn="1"/>
            </p:nvSpPr>
            <p:spPr bwMode="auto">
              <a:xfrm>
                <a:off x="7678"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30" name="Oval 1115">
                <a:extLst>
                  <a:ext uri="{FF2B5EF4-FFF2-40B4-BE49-F238E27FC236}">
                    <a16:creationId xmlns:a16="http://schemas.microsoft.com/office/drawing/2014/main" id="{5DB2E999-61C0-4BC2-8766-A5254475EADC}"/>
                  </a:ext>
                </a:extLst>
              </p:cNvPr>
              <p:cNvSpPr>
                <a:spLocks noChangeArrowheads="1"/>
              </p:cNvSpPr>
              <p:nvPr userDrawn="1"/>
            </p:nvSpPr>
            <p:spPr bwMode="auto">
              <a:xfrm>
                <a:off x="7553"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31" name="Oval 1116">
                <a:extLst>
                  <a:ext uri="{FF2B5EF4-FFF2-40B4-BE49-F238E27FC236}">
                    <a16:creationId xmlns:a16="http://schemas.microsoft.com/office/drawing/2014/main" id="{5DCB5A26-4CDB-4270-B1BD-1A99A35FEE01}"/>
                  </a:ext>
                </a:extLst>
              </p:cNvPr>
              <p:cNvSpPr>
                <a:spLocks noChangeArrowheads="1"/>
              </p:cNvSpPr>
              <p:nvPr userDrawn="1"/>
            </p:nvSpPr>
            <p:spPr bwMode="auto">
              <a:xfrm>
                <a:off x="7428" y="263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32" name="Oval 1117">
                <a:extLst>
                  <a:ext uri="{FF2B5EF4-FFF2-40B4-BE49-F238E27FC236}">
                    <a16:creationId xmlns:a16="http://schemas.microsoft.com/office/drawing/2014/main" id="{6F974DE0-A761-45D7-8037-2805C468EEEC}"/>
                  </a:ext>
                </a:extLst>
              </p:cNvPr>
              <p:cNvSpPr>
                <a:spLocks noChangeArrowheads="1"/>
              </p:cNvSpPr>
              <p:nvPr userDrawn="1"/>
            </p:nvSpPr>
            <p:spPr bwMode="auto">
              <a:xfrm>
                <a:off x="7303" y="263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33" name="Oval 1118">
                <a:extLst>
                  <a:ext uri="{FF2B5EF4-FFF2-40B4-BE49-F238E27FC236}">
                    <a16:creationId xmlns:a16="http://schemas.microsoft.com/office/drawing/2014/main" id="{3611507C-47A4-4359-BE99-8EC608FD4920}"/>
                  </a:ext>
                </a:extLst>
              </p:cNvPr>
              <p:cNvSpPr>
                <a:spLocks noChangeArrowheads="1"/>
              </p:cNvSpPr>
              <p:nvPr userDrawn="1"/>
            </p:nvSpPr>
            <p:spPr bwMode="auto">
              <a:xfrm>
                <a:off x="7185"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34" name="Oval 1119">
                <a:extLst>
                  <a:ext uri="{FF2B5EF4-FFF2-40B4-BE49-F238E27FC236}">
                    <a16:creationId xmlns:a16="http://schemas.microsoft.com/office/drawing/2014/main" id="{4D41D7F8-823C-4B18-8445-7266460154AE}"/>
                  </a:ext>
                </a:extLst>
              </p:cNvPr>
              <p:cNvSpPr>
                <a:spLocks noChangeArrowheads="1"/>
              </p:cNvSpPr>
              <p:nvPr userDrawn="1"/>
            </p:nvSpPr>
            <p:spPr bwMode="auto">
              <a:xfrm>
                <a:off x="7678"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35" name="Oval 1120">
                <a:extLst>
                  <a:ext uri="{FF2B5EF4-FFF2-40B4-BE49-F238E27FC236}">
                    <a16:creationId xmlns:a16="http://schemas.microsoft.com/office/drawing/2014/main" id="{298F3DD4-5723-4221-97DA-1E4681B1F819}"/>
                  </a:ext>
                </a:extLst>
              </p:cNvPr>
              <p:cNvSpPr>
                <a:spLocks noChangeArrowheads="1"/>
              </p:cNvSpPr>
              <p:nvPr userDrawn="1"/>
            </p:nvSpPr>
            <p:spPr bwMode="auto">
              <a:xfrm>
                <a:off x="7553"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36" name="Oval 1121">
                <a:extLst>
                  <a:ext uri="{FF2B5EF4-FFF2-40B4-BE49-F238E27FC236}">
                    <a16:creationId xmlns:a16="http://schemas.microsoft.com/office/drawing/2014/main" id="{60F65834-7C30-4B52-B877-FF3CCF4112F4}"/>
                  </a:ext>
                </a:extLst>
              </p:cNvPr>
              <p:cNvSpPr>
                <a:spLocks noChangeArrowheads="1"/>
              </p:cNvSpPr>
              <p:nvPr userDrawn="1"/>
            </p:nvSpPr>
            <p:spPr bwMode="auto">
              <a:xfrm>
                <a:off x="7428" y="2511"/>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37" name="Oval 1122">
                <a:extLst>
                  <a:ext uri="{FF2B5EF4-FFF2-40B4-BE49-F238E27FC236}">
                    <a16:creationId xmlns:a16="http://schemas.microsoft.com/office/drawing/2014/main" id="{C94C760F-E5CA-4D77-8405-D02925CB6BC6}"/>
                  </a:ext>
                </a:extLst>
              </p:cNvPr>
              <p:cNvSpPr>
                <a:spLocks noChangeArrowheads="1"/>
              </p:cNvSpPr>
              <p:nvPr userDrawn="1"/>
            </p:nvSpPr>
            <p:spPr bwMode="auto">
              <a:xfrm>
                <a:off x="7303" y="2511"/>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38" name="Oval 1123">
                <a:extLst>
                  <a:ext uri="{FF2B5EF4-FFF2-40B4-BE49-F238E27FC236}">
                    <a16:creationId xmlns:a16="http://schemas.microsoft.com/office/drawing/2014/main" id="{AA8D352D-1995-4FDA-855C-D17239B227B2}"/>
                  </a:ext>
                </a:extLst>
              </p:cNvPr>
              <p:cNvSpPr>
                <a:spLocks noChangeArrowheads="1"/>
              </p:cNvSpPr>
              <p:nvPr userDrawn="1"/>
            </p:nvSpPr>
            <p:spPr bwMode="auto">
              <a:xfrm>
                <a:off x="7185"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39" name="Oval 1124">
                <a:extLst>
                  <a:ext uri="{FF2B5EF4-FFF2-40B4-BE49-F238E27FC236}">
                    <a16:creationId xmlns:a16="http://schemas.microsoft.com/office/drawing/2014/main" id="{EFD7B511-F044-431F-BD78-7093D249AF92}"/>
                  </a:ext>
                </a:extLst>
              </p:cNvPr>
              <p:cNvSpPr>
                <a:spLocks noChangeArrowheads="1"/>
              </p:cNvSpPr>
              <p:nvPr userDrawn="1"/>
            </p:nvSpPr>
            <p:spPr bwMode="auto">
              <a:xfrm>
                <a:off x="7678"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40" name="Oval 1125">
                <a:extLst>
                  <a:ext uri="{FF2B5EF4-FFF2-40B4-BE49-F238E27FC236}">
                    <a16:creationId xmlns:a16="http://schemas.microsoft.com/office/drawing/2014/main" id="{FC9F7255-CA51-4BE7-AE82-DF69A17ED38E}"/>
                  </a:ext>
                </a:extLst>
              </p:cNvPr>
              <p:cNvSpPr>
                <a:spLocks noChangeArrowheads="1"/>
              </p:cNvSpPr>
              <p:nvPr userDrawn="1"/>
            </p:nvSpPr>
            <p:spPr bwMode="auto">
              <a:xfrm>
                <a:off x="7553"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41" name="Oval 1126">
                <a:extLst>
                  <a:ext uri="{FF2B5EF4-FFF2-40B4-BE49-F238E27FC236}">
                    <a16:creationId xmlns:a16="http://schemas.microsoft.com/office/drawing/2014/main" id="{79C32B95-B341-4404-9146-4907FF285EC9}"/>
                  </a:ext>
                </a:extLst>
              </p:cNvPr>
              <p:cNvSpPr>
                <a:spLocks noChangeArrowheads="1"/>
              </p:cNvSpPr>
              <p:nvPr userDrawn="1"/>
            </p:nvSpPr>
            <p:spPr bwMode="auto">
              <a:xfrm>
                <a:off x="7428" y="239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42" name="Oval 1127">
                <a:extLst>
                  <a:ext uri="{FF2B5EF4-FFF2-40B4-BE49-F238E27FC236}">
                    <a16:creationId xmlns:a16="http://schemas.microsoft.com/office/drawing/2014/main" id="{5E663A12-C7E3-49BC-A021-370BFA0B97D0}"/>
                  </a:ext>
                </a:extLst>
              </p:cNvPr>
              <p:cNvSpPr>
                <a:spLocks noChangeArrowheads="1"/>
              </p:cNvSpPr>
              <p:nvPr userDrawn="1"/>
            </p:nvSpPr>
            <p:spPr bwMode="auto">
              <a:xfrm>
                <a:off x="7303" y="239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43" name="Oval 1128">
                <a:extLst>
                  <a:ext uri="{FF2B5EF4-FFF2-40B4-BE49-F238E27FC236}">
                    <a16:creationId xmlns:a16="http://schemas.microsoft.com/office/drawing/2014/main" id="{69C384EC-4896-400D-A0D0-32ABFEC41C41}"/>
                  </a:ext>
                </a:extLst>
              </p:cNvPr>
              <p:cNvSpPr>
                <a:spLocks noChangeArrowheads="1"/>
              </p:cNvSpPr>
              <p:nvPr userDrawn="1"/>
            </p:nvSpPr>
            <p:spPr bwMode="auto">
              <a:xfrm>
                <a:off x="7185"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44" name="Oval 1129">
                <a:extLst>
                  <a:ext uri="{FF2B5EF4-FFF2-40B4-BE49-F238E27FC236}">
                    <a16:creationId xmlns:a16="http://schemas.microsoft.com/office/drawing/2014/main" id="{89CB0549-4331-4126-879C-64301F11983E}"/>
                  </a:ext>
                </a:extLst>
              </p:cNvPr>
              <p:cNvSpPr>
                <a:spLocks noChangeArrowheads="1"/>
              </p:cNvSpPr>
              <p:nvPr userDrawn="1"/>
            </p:nvSpPr>
            <p:spPr bwMode="auto">
              <a:xfrm>
                <a:off x="7678"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45" name="Oval 1130">
                <a:extLst>
                  <a:ext uri="{FF2B5EF4-FFF2-40B4-BE49-F238E27FC236}">
                    <a16:creationId xmlns:a16="http://schemas.microsoft.com/office/drawing/2014/main" id="{770885A4-F7AC-48D7-8D2C-A1364CAA7ED4}"/>
                  </a:ext>
                </a:extLst>
              </p:cNvPr>
              <p:cNvSpPr>
                <a:spLocks noChangeArrowheads="1"/>
              </p:cNvSpPr>
              <p:nvPr userDrawn="1"/>
            </p:nvSpPr>
            <p:spPr bwMode="auto">
              <a:xfrm>
                <a:off x="7553"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46" name="Oval 1131">
                <a:extLst>
                  <a:ext uri="{FF2B5EF4-FFF2-40B4-BE49-F238E27FC236}">
                    <a16:creationId xmlns:a16="http://schemas.microsoft.com/office/drawing/2014/main" id="{74C7D94C-45BA-42A4-9BC3-421CB67C6C6E}"/>
                  </a:ext>
                </a:extLst>
              </p:cNvPr>
              <p:cNvSpPr>
                <a:spLocks noChangeArrowheads="1"/>
              </p:cNvSpPr>
              <p:nvPr userDrawn="1"/>
            </p:nvSpPr>
            <p:spPr bwMode="auto">
              <a:xfrm>
                <a:off x="7428" y="2266"/>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47" name="Oval 1132">
                <a:extLst>
                  <a:ext uri="{FF2B5EF4-FFF2-40B4-BE49-F238E27FC236}">
                    <a16:creationId xmlns:a16="http://schemas.microsoft.com/office/drawing/2014/main" id="{6725AF99-5FD6-42AB-985C-DF4423009819}"/>
                  </a:ext>
                </a:extLst>
              </p:cNvPr>
              <p:cNvSpPr>
                <a:spLocks noChangeArrowheads="1"/>
              </p:cNvSpPr>
              <p:nvPr userDrawn="1"/>
            </p:nvSpPr>
            <p:spPr bwMode="auto">
              <a:xfrm>
                <a:off x="7303" y="2266"/>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48" name="Oval 1133">
                <a:extLst>
                  <a:ext uri="{FF2B5EF4-FFF2-40B4-BE49-F238E27FC236}">
                    <a16:creationId xmlns:a16="http://schemas.microsoft.com/office/drawing/2014/main" id="{F03C27CA-F49C-4EAB-A600-A08DE921AB57}"/>
                  </a:ext>
                </a:extLst>
              </p:cNvPr>
              <p:cNvSpPr>
                <a:spLocks noChangeArrowheads="1"/>
              </p:cNvSpPr>
              <p:nvPr userDrawn="1"/>
            </p:nvSpPr>
            <p:spPr bwMode="auto">
              <a:xfrm>
                <a:off x="7185"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49" name="Oval 1134">
                <a:extLst>
                  <a:ext uri="{FF2B5EF4-FFF2-40B4-BE49-F238E27FC236}">
                    <a16:creationId xmlns:a16="http://schemas.microsoft.com/office/drawing/2014/main" id="{D0F05CA9-5299-4C94-B688-CC2AA0566746}"/>
                  </a:ext>
                </a:extLst>
              </p:cNvPr>
              <p:cNvSpPr>
                <a:spLocks noChangeArrowheads="1"/>
              </p:cNvSpPr>
              <p:nvPr userDrawn="1"/>
            </p:nvSpPr>
            <p:spPr bwMode="auto">
              <a:xfrm>
                <a:off x="7678"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50" name="Oval 1135">
                <a:extLst>
                  <a:ext uri="{FF2B5EF4-FFF2-40B4-BE49-F238E27FC236}">
                    <a16:creationId xmlns:a16="http://schemas.microsoft.com/office/drawing/2014/main" id="{B1CE92B2-AACD-4935-84F5-A6EB61CFDEAC}"/>
                  </a:ext>
                </a:extLst>
              </p:cNvPr>
              <p:cNvSpPr>
                <a:spLocks noChangeArrowheads="1"/>
              </p:cNvSpPr>
              <p:nvPr userDrawn="1"/>
            </p:nvSpPr>
            <p:spPr bwMode="auto">
              <a:xfrm>
                <a:off x="7553"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51" name="Oval 1136">
                <a:extLst>
                  <a:ext uri="{FF2B5EF4-FFF2-40B4-BE49-F238E27FC236}">
                    <a16:creationId xmlns:a16="http://schemas.microsoft.com/office/drawing/2014/main" id="{76D9E48A-4133-4E75-AAD5-8876EF483685}"/>
                  </a:ext>
                </a:extLst>
              </p:cNvPr>
              <p:cNvSpPr>
                <a:spLocks noChangeArrowheads="1"/>
              </p:cNvSpPr>
              <p:nvPr userDrawn="1"/>
            </p:nvSpPr>
            <p:spPr bwMode="auto">
              <a:xfrm>
                <a:off x="7428" y="2139"/>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52" name="Oval 1137">
                <a:extLst>
                  <a:ext uri="{FF2B5EF4-FFF2-40B4-BE49-F238E27FC236}">
                    <a16:creationId xmlns:a16="http://schemas.microsoft.com/office/drawing/2014/main" id="{2A4F054F-9C27-4A7E-AD93-3D2A8B202241}"/>
                  </a:ext>
                </a:extLst>
              </p:cNvPr>
              <p:cNvSpPr>
                <a:spLocks noChangeArrowheads="1"/>
              </p:cNvSpPr>
              <p:nvPr userDrawn="1"/>
            </p:nvSpPr>
            <p:spPr bwMode="auto">
              <a:xfrm>
                <a:off x="7303" y="2139"/>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53" name="Oval 1138">
                <a:extLst>
                  <a:ext uri="{FF2B5EF4-FFF2-40B4-BE49-F238E27FC236}">
                    <a16:creationId xmlns:a16="http://schemas.microsoft.com/office/drawing/2014/main" id="{D9E93304-8FDD-49C9-B28B-226485A3770B}"/>
                  </a:ext>
                </a:extLst>
              </p:cNvPr>
              <p:cNvSpPr>
                <a:spLocks noChangeArrowheads="1"/>
              </p:cNvSpPr>
              <p:nvPr userDrawn="1"/>
            </p:nvSpPr>
            <p:spPr bwMode="auto">
              <a:xfrm>
                <a:off x="7185"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54" name="Oval 1139">
                <a:extLst>
                  <a:ext uri="{FF2B5EF4-FFF2-40B4-BE49-F238E27FC236}">
                    <a16:creationId xmlns:a16="http://schemas.microsoft.com/office/drawing/2014/main" id="{66355F7E-5F46-4F69-ADC9-2DEBB64E4EFA}"/>
                  </a:ext>
                </a:extLst>
              </p:cNvPr>
              <p:cNvSpPr>
                <a:spLocks noChangeArrowheads="1"/>
              </p:cNvSpPr>
              <p:nvPr userDrawn="1"/>
            </p:nvSpPr>
            <p:spPr bwMode="auto">
              <a:xfrm>
                <a:off x="7678"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55" name="Oval 1140">
                <a:extLst>
                  <a:ext uri="{FF2B5EF4-FFF2-40B4-BE49-F238E27FC236}">
                    <a16:creationId xmlns:a16="http://schemas.microsoft.com/office/drawing/2014/main" id="{0DA3B3FC-9E37-45D9-A945-937662DFCE44}"/>
                  </a:ext>
                </a:extLst>
              </p:cNvPr>
              <p:cNvSpPr>
                <a:spLocks noChangeArrowheads="1"/>
              </p:cNvSpPr>
              <p:nvPr userDrawn="1"/>
            </p:nvSpPr>
            <p:spPr bwMode="auto">
              <a:xfrm>
                <a:off x="7553"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56" name="Oval 1141">
                <a:extLst>
                  <a:ext uri="{FF2B5EF4-FFF2-40B4-BE49-F238E27FC236}">
                    <a16:creationId xmlns:a16="http://schemas.microsoft.com/office/drawing/2014/main" id="{8BF64FD6-FA3B-4686-B5BD-C69589809131}"/>
                  </a:ext>
                </a:extLst>
              </p:cNvPr>
              <p:cNvSpPr>
                <a:spLocks noChangeArrowheads="1"/>
              </p:cNvSpPr>
              <p:nvPr userDrawn="1"/>
            </p:nvSpPr>
            <p:spPr bwMode="auto">
              <a:xfrm>
                <a:off x="7428" y="2013"/>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57" name="Oval 1142">
                <a:extLst>
                  <a:ext uri="{FF2B5EF4-FFF2-40B4-BE49-F238E27FC236}">
                    <a16:creationId xmlns:a16="http://schemas.microsoft.com/office/drawing/2014/main" id="{8D418278-788A-48B9-B70C-1B0A22384591}"/>
                  </a:ext>
                </a:extLst>
              </p:cNvPr>
              <p:cNvSpPr>
                <a:spLocks noChangeArrowheads="1"/>
              </p:cNvSpPr>
              <p:nvPr userDrawn="1"/>
            </p:nvSpPr>
            <p:spPr bwMode="auto">
              <a:xfrm>
                <a:off x="7303" y="2013"/>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58" name="Oval 1143">
                <a:extLst>
                  <a:ext uri="{FF2B5EF4-FFF2-40B4-BE49-F238E27FC236}">
                    <a16:creationId xmlns:a16="http://schemas.microsoft.com/office/drawing/2014/main" id="{2645D830-C60C-455A-9B21-9AC761D17923}"/>
                  </a:ext>
                </a:extLst>
              </p:cNvPr>
              <p:cNvSpPr>
                <a:spLocks noChangeArrowheads="1"/>
              </p:cNvSpPr>
              <p:nvPr userDrawn="1"/>
            </p:nvSpPr>
            <p:spPr bwMode="auto">
              <a:xfrm>
                <a:off x="7185"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59" name="Oval 1144">
                <a:extLst>
                  <a:ext uri="{FF2B5EF4-FFF2-40B4-BE49-F238E27FC236}">
                    <a16:creationId xmlns:a16="http://schemas.microsoft.com/office/drawing/2014/main" id="{84F3185B-81D2-4060-9429-2E1BD9E02AD3}"/>
                  </a:ext>
                </a:extLst>
              </p:cNvPr>
              <p:cNvSpPr>
                <a:spLocks noChangeArrowheads="1"/>
              </p:cNvSpPr>
              <p:nvPr userDrawn="1"/>
            </p:nvSpPr>
            <p:spPr bwMode="auto">
              <a:xfrm>
                <a:off x="7678"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60" name="Oval 1145">
                <a:extLst>
                  <a:ext uri="{FF2B5EF4-FFF2-40B4-BE49-F238E27FC236}">
                    <a16:creationId xmlns:a16="http://schemas.microsoft.com/office/drawing/2014/main" id="{2DB987E5-4A44-43F2-AEE7-A665BB1D5066}"/>
                  </a:ext>
                </a:extLst>
              </p:cNvPr>
              <p:cNvSpPr>
                <a:spLocks noChangeArrowheads="1"/>
              </p:cNvSpPr>
              <p:nvPr userDrawn="1"/>
            </p:nvSpPr>
            <p:spPr bwMode="auto">
              <a:xfrm>
                <a:off x="7553"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61" name="Oval 1146">
                <a:extLst>
                  <a:ext uri="{FF2B5EF4-FFF2-40B4-BE49-F238E27FC236}">
                    <a16:creationId xmlns:a16="http://schemas.microsoft.com/office/drawing/2014/main" id="{5BD5E48B-2503-4A08-9684-A518BA7D270F}"/>
                  </a:ext>
                </a:extLst>
              </p:cNvPr>
              <p:cNvSpPr>
                <a:spLocks noChangeArrowheads="1"/>
              </p:cNvSpPr>
              <p:nvPr userDrawn="1"/>
            </p:nvSpPr>
            <p:spPr bwMode="auto">
              <a:xfrm>
                <a:off x="7428" y="1894"/>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62" name="Oval 1147">
                <a:extLst>
                  <a:ext uri="{FF2B5EF4-FFF2-40B4-BE49-F238E27FC236}">
                    <a16:creationId xmlns:a16="http://schemas.microsoft.com/office/drawing/2014/main" id="{2B2088DB-61AE-4DA9-A3C3-F07674712712}"/>
                  </a:ext>
                </a:extLst>
              </p:cNvPr>
              <p:cNvSpPr>
                <a:spLocks noChangeArrowheads="1"/>
              </p:cNvSpPr>
              <p:nvPr userDrawn="1"/>
            </p:nvSpPr>
            <p:spPr bwMode="auto">
              <a:xfrm>
                <a:off x="7303" y="1894"/>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63" name="Oval 1148">
                <a:extLst>
                  <a:ext uri="{FF2B5EF4-FFF2-40B4-BE49-F238E27FC236}">
                    <a16:creationId xmlns:a16="http://schemas.microsoft.com/office/drawing/2014/main" id="{FC1F66B5-82E1-4286-A110-5C4232EBCC73}"/>
                  </a:ext>
                </a:extLst>
              </p:cNvPr>
              <p:cNvSpPr>
                <a:spLocks noChangeArrowheads="1"/>
              </p:cNvSpPr>
              <p:nvPr userDrawn="1"/>
            </p:nvSpPr>
            <p:spPr bwMode="auto">
              <a:xfrm>
                <a:off x="7185"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64" name="Oval 1149">
                <a:extLst>
                  <a:ext uri="{FF2B5EF4-FFF2-40B4-BE49-F238E27FC236}">
                    <a16:creationId xmlns:a16="http://schemas.microsoft.com/office/drawing/2014/main" id="{EA5C0068-7DF6-45AC-A11A-E47A308C0138}"/>
                  </a:ext>
                </a:extLst>
              </p:cNvPr>
              <p:cNvSpPr>
                <a:spLocks noChangeArrowheads="1"/>
              </p:cNvSpPr>
              <p:nvPr userDrawn="1"/>
            </p:nvSpPr>
            <p:spPr bwMode="auto">
              <a:xfrm>
                <a:off x="7678"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65" name="Oval 1150">
                <a:extLst>
                  <a:ext uri="{FF2B5EF4-FFF2-40B4-BE49-F238E27FC236}">
                    <a16:creationId xmlns:a16="http://schemas.microsoft.com/office/drawing/2014/main" id="{7298E330-3A58-43EB-8426-6E56849952A6}"/>
                  </a:ext>
                </a:extLst>
              </p:cNvPr>
              <p:cNvSpPr>
                <a:spLocks noChangeArrowheads="1"/>
              </p:cNvSpPr>
              <p:nvPr userDrawn="1"/>
            </p:nvSpPr>
            <p:spPr bwMode="auto">
              <a:xfrm>
                <a:off x="7553"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66" name="Oval 1151">
                <a:extLst>
                  <a:ext uri="{FF2B5EF4-FFF2-40B4-BE49-F238E27FC236}">
                    <a16:creationId xmlns:a16="http://schemas.microsoft.com/office/drawing/2014/main" id="{E6E1659F-DCD8-4AF0-90F2-0AE543CE9AD4}"/>
                  </a:ext>
                </a:extLst>
              </p:cNvPr>
              <p:cNvSpPr>
                <a:spLocks noChangeArrowheads="1"/>
              </p:cNvSpPr>
              <p:nvPr userDrawn="1"/>
            </p:nvSpPr>
            <p:spPr bwMode="auto">
              <a:xfrm>
                <a:off x="7428" y="1767"/>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67" name="Oval 1152">
                <a:extLst>
                  <a:ext uri="{FF2B5EF4-FFF2-40B4-BE49-F238E27FC236}">
                    <a16:creationId xmlns:a16="http://schemas.microsoft.com/office/drawing/2014/main" id="{CFF875E4-BBF9-4978-8590-0615EF246F48}"/>
                  </a:ext>
                </a:extLst>
              </p:cNvPr>
              <p:cNvSpPr>
                <a:spLocks noChangeArrowheads="1"/>
              </p:cNvSpPr>
              <p:nvPr userDrawn="1"/>
            </p:nvSpPr>
            <p:spPr bwMode="auto">
              <a:xfrm>
                <a:off x="7303" y="1767"/>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68" name="Oval 1153">
                <a:extLst>
                  <a:ext uri="{FF2B5EF4-FFF2-40B4-BE49-F238E27FC236}">
                    <a16:creationId xmlns:a16="http://schemas.microsoft.com/office/drawing/2014/main" id="{D851D774-8232-46E0-A974-9DBA8769F2B0}"/>
                  </a:ext>
                </a:extLst>
              </p:cNvPr>
              <p:cNvSpPr>
                <a:spLocks noChangeArrowheads="1"/>
              </p:cNvSpPr>
              <p:nvPr userDrawn="1"/>
            </p:nvSpPr>
            <p:spPr bwMode="auto">
              <a:xfrm>
                <a:off x="7185"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69" name="Oval 1154">
                <a:extLst>
                  <a:ext uri="{FF2B5EF4-FFF2-40B4-BE49-F238E27FC236}">
                    <a16:creationId xmlns:a16="http://schemas.microsoft.com/office/drawing/2014/main" id="{F807B833-671B-418A-A548-0EEBC6077E5A}"/>
                  </a:ext>
                </a:extLst>
              </p:cNvPr>
              <p:cNvSpPr>
                <a:spLocks noChangeArrowheads="1"/>
              </p:cNvSpPr>
              <p:nvPr userDrawn="1"/>
            </p:nvSpPr>
            <p:spPr bwMode="auto">
              <a:xfrm>
                <a:off x="7678"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70" name="Oval 1155">
                <a:extLst>
                  <a:ext uri="{FF2B5EF4-FFF2-40B4-BE49-F238E27FC236}">
                    <a16:creationId xmlns:a16="http://schemas.microsoft.com/office/drawing/2014/main" id="{146029F7-C3CA-4CA1-B7EF-161346E8CEE4}"/>
                  </a:ext>
                </a:extLst>
              </p:cNvPr>
              <p:cNvSpPr>
                <a:spLocks noChangeArrowheads="1"/>
              </p:cNvSpPr>
              <p:nvPr userDrawn="1"/>
            </p:nvSpPr>
            <p:spPr bwMode="auto">
              <a:xfrm>
                <a:off x="7553"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71" name="Oval 1156">
                <a:extLst>
                  <a:ext uri="{FF2B5EF4-FFF2-40B4-BE49-F238E27FC236}">
                    <a16:creationId xmlns:a16="http://schemas.microsoft.com/office/drawing/2014/main" id="{33DDB8E7-85BD-4B8A-B7CB-7B99CD99C6DD}"/>
                  </a:ext>
                </a:extLst>
              </p:cNvPr>
              <p:cNvSpPr>
                <a:spLocks noChangeArrowheads="1"/>
              </p:cNvSpPr>
              <p:nvPr userDrawn="1"/>
            </p:nvSpPr>
            <p:spPr bwMode="auto">
              <a:xfrm>
                <a:off x="7428" y="1641"/>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72" name="Oval 1157">
                <a:extLst>
                  <a:ext uri="{FF2B5EF4-FFF2-40B4-BE49-F238E27FC236}">
                    <a16:creationId xmlns:a16="http://schemas.microsoft.com/office/drawing/2014/main" id="{98E3B684-F5CA-4C51-A5B9-76263636F121}"/>
                  </a:ext>
                </a:extLst>
              </p:cNvPr>
              <p:cNvSpPr>
                <a:spLocks noChangeArrowheads="1"/>
              </p:cNvSpPr>
              <p:nvPr userDrawn="1"/>
            </p:nvSpPr>
            <p:spPr bwMode="auto">
              <a:xfrm>
                <a:off x="7303" y="1641"/>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73" name="Oval 1158">
                <a:extLst>
                  <a:ext uri="{FF2B5EF4-FFF2-40B4-BE49-F238E27FC236}">
                    <a16:creationId xmlns:a16="http://schemas.microsoft.com/office/drawing/2014/main" id="{F7ACC203-5796-4997-A41C-8E86C53A7BF4}"/>
                  </a:ext>
                </a:extLst>
              </p:cNvPr>
              <p:cNvSpPr>
                <a:spLocks noChangeArrowheads="1"/>
              </p:cNvSpPr>
              <p:nvPr userDrawn="1"/>
            </p:nvSpPr>
            <p:spPr bwMode="auto">
              <a:xfrm>
                <a:off x="7185"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74" name="Oval 1159">
                <a:extLst>
                  <a:ext uri="{FF2B5EF4-FFF2-40B4-BE49-F238E27FC236}">
                    <a16:creationId xmlns:a16="http://schemas.microsoft.com/office/drawing/2014/main" id="{D16A0791-A72A-4F13-8616-F964CDF49634}"/>
                  </a:ext>
                </a:extLst>
              </p:cNvPr>
              <p:cNvSpPr>
                <a:spLocks noChangeArrowheads="1"/>
              </p:cNvSpPr>
              <p:nvPr userDrawn="1"/>
            </p:nvSpPr>
            <p:spPr bwMode="auto">
              <a:xfrm>
                <a:off x="7678"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75" name="Oval 1160">
                <a:extLst>
                  <a:ext uri="{FF2B5EF4-FFF2-40B4-BE49-F238E27FC236}">
                    <a16:creationId xmlns:a16="http://schemas.microsoft.com/office/drawing/2014/main" id="{1D514995-E5B1-42A5-B052-E20164134EBF}"/>
                  </a:ext>
                </a:extLst>
              </p:cNvPr>
              <p:cNvSpPr>
                <a:spLocks noChangeArrowheads="1"/>
              </p:cNvSpPr>
              <p:nvPr userDrawn="1"/>
            </p:nvSpPr>
            <p:spPr bwMode="auto">
              <a:xfrm>
                <a:off x="7553"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76" name="Oval 1161">
                <a:extLst>
                  <a:ext uri="{FF2B5EF4-FFF2-40B4-BE49-F238E27FC236}">
                    <a16:creationId xmlns:a16="http://schemas.microsoft.com/office/drawing/2014/main" id="{B9086460-E5DF-4D87-9F3F-16D58DB7AFE7}"/>
                  </a:ext>
                </a:extLst>
              </p:cNvPr>
              <p:cNvSpPr>
                <a:spLocks noChangeArrowheads="1"/>
              </p:cNvSpPr>
              <p:nvPr userDrawn="1"/>
            </p:nvSpPr>
            <p:spPr bwMode="auto">
              <a:xfrm>
                <a:off x="7428" y="1514"/>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77" name="Oval 1162">
                <a:extLst>
                  <a:ext uri="{FF2B5EF4-FFF2-40B4-BE49-F238E27FC236}">
                    <a16:creationId xmlns:a16="http://schemas.microsoft.com/office/drawing/2014/main" id="{0AB3EA68-776E-4E67-AEAA-1E6563B84E4F}"/>
                  </a:ext>
                </a:extLst>
              </p:cNvPr>
              <p:cNvSpPr>
                <a:spLocks noChangeArrowheads="1"/>
              </p:cNvSpPr>
              <p:nvPr userDrawn="1"/>
            </p:nvSpPr>
            <p:spPr bwMode="auto">
              <a:xfrm>
                <a:off x="7303" y="1514"/>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78" name="Oval 1163">
                <a:extLst>
                  <a:ext uri="{FF2B5EF4-FFF2-40B4-BE49-F238E27FC236}">
                    <a16:creationId xmlns:a16="http://schemas.microsoft.com/office/drawing/2014/main" id="{C3D1628C-9E71-4076-927A-5E59C39D183D}"/>
                  </a:ext>
                </a:extLst>
              </p:cNvPr>
              <p:cNvSpPr>
                <a:spLocks noChangeArrowheads="1"/>
              </p:cNvSpPr>
              <p:nvPr userDrawn="1"/>
            </p:nvSpPr>
            <p:spPr bwMode="auto">
              <a:xfrm>
                <a:off x="7185"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79" name="Oval 1164">
                <a:extLst>
                  <a:ext uri="{FF2B5EF4-FFF2-40B4-BE49-F238E27FC236}">
                    <a16:creationId xmlns:a16="http://schemas.microsoft.com/office/drawing/2014/main" id="{62AF8271-0ADC-4C85-B8CF-598E76261D91}"/>
                  </a:ext>
                </a:extLst>
              </p:cNvPr>
              <p:cNvSpPr>
                <a:spLocks noChangeArrowheads="1"/>
              </p:cNvSpPr>
              <p:nvPr userDrawn="1"/>
            </p:nvSpPr>
            <p:spPr bwMode="auto">
              <a:xfrm>
                <a:off x="7678"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80" name="Oval 1165">
                <a:extLst>
                  <a:ext uri="{FF2B5EF4-FFF2-40B4-BE49-F238E27FC236}">
                    <a16:creationId xmlns:a16="http://schemas.microsoft.com/office/drawing/2014/main" id="{A7971436-05AC-4DDA-A88B-7EB2F9108A23}"/>
                  </a:ext>
                </a:extLst>
              </p:cNvPr>
              <p:cNvSpPr>
                <a:spLocks noChangeArrowheads="1"/>
              </p:cNvSpPr>
              <p:nvPr userDrawn="1"/>
            </p:nvSpPr>
            <p:spPr bwMode="auto">
              <a:xfrm>
                <a:off x="7553"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81" name="Oval 1166">
                <a:extLst>
                  <a:ext uri="{FF2B5EF4-FFF2-40B4-BE49-F238E27FC236}">
                    <a16:creationId xmlns:a16="http://schemas.microsoft.com/office/drawing/2014/main" id="{33A0EF3C-2D85-44B3-8FE5-E67D8B434828}"/>
                  </a:ext>
                </a:extLst>
              </p:cNvPr>
              <p:cNvSpPr>
                <a:spLocks noChangeArrowheads="1"/>
              </p:cNvSpPr>
              <p:nvPr userDrawn="1"/>
            </p:nvSpPr>
            <p:spPr bwMode="auto">
              <a:xfrm>
                <a:off x="7428" y="138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82" name="Oval 1167">
                <a:extLst>
                  <a:ext uri="{FF2B5EF4-FFF2-40B4-BE49-F238E27FC236}">
                    <a16:creationId xmlns:a16="http://schemas.microsoft.com/office/drawing/2014/main" id="{8CEBCB43-53E3-4B03-828D-6194244BF290}"/>
                  </a:ext>
                </a:extLst>
              </p:cNvPr>
              <p:cNvSpPr>
                <a:spLocks noChangeArrowheads="1"/>
              </p:cNvSpPr>
              <p:nvPr userDrawn="1"/>
            </p:nvSpPr>
            <p:spPr bwMode="auto">
              <a:xfrm>
                <a:off x="7303" y="138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83" name="Oval 1168">
                <a:extLst>
                  <a:ext uri="{FF2B5EF4-FFF2-40B4-BE49-F238E27FC236}">
                    <a16:creationId xmlns:a16="http://schemas.microsoft.com/office/drawing/2014/main" id="{152D5449-9798-42C4-ABCC-5B82113ACFD3}"/>
                  </a:ext>
                </a:extLst>
              </p:cNvPr>
              <p:cNvSpPr>
                <a:spLocks noChangeArrowheads="1"/>
              </p:cNvSpPr>
              <p:nvPr userDrawn="1"/>
            </p:nvSpPr>
            <p:spPr bwMode="auto">
              <a:xfrm>
                <a:off x="7185"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84" name="Oval 1169">
                <a:extLst>
                  <a:ext uri="{FF2B5EF4-FFF2-40B4-BE49-F238E27FC236}">
                    <a16:creationId xmlns:a16="http://schemas.microsoft.com/office/drawing/2014/main" id="{E776DD12-CB21-454C-A78A-94F7730CF095}"/>
                  </a:ext>
                </a:extLst>
              </p:cNvPr>
              <p:cNvSpPr>
                <a:spLocks noChangeArrowheads="1"/>
              </p:cNvSpPr>
              <p:nvPr userDrawn="1"/>
            </p:nvSpPr>
            <p:spPr bwMode="auto">
              <a:xfrm>
                <a:off x="7678"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85" name="Oval 1170">
                <a:extLst>
                  <a:ext uri="{FF2B5EF4-FFF2-40B4-BE49-F238E27FC236}">
                    <a16:creationId xmlns:a16="http://schemas.microsoft.com/office/drawing/2014/main" id="{616EDFA2-A8D7-4AD4-A1D6-F306E1660027}"/>
                  </a:ext>
                </a:extLst>
              </p:cNvPr>
              <p:cNvSpPr>
                <a:spLocks noChangeArrowheads="1"/>
              </p:cNvSpPr>
              <p:nvPr userDrawn="1"/>
            </p:nvSpPr>
            <p:spPr bwMode="auto">
              <a:xfrm>
                <a:off x="7553"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86" name="Oval 1171">
                <a:extLst>
                  <a:ext uri="{FF2B5EF4-FFF2-40B4-BE49-F238E27FC236}">
                    <a16:creationId xmlns:a16="http://schemas.microsoft.com/office/drawing/2014/main" id="{757352BD-0628-4CCA-BBD8-B923E34332D1}"/>
                  </a:ext>
                </a:extLst>
              </p:cNvPr>
              <p:cNvSpPr>
                <a:spLocks noChangeArrowheads="1"/>
              </p:cNvSpPr>
              <p:nvPr userDrawn="1"/>
            </p:nvSpPr>
            <p:spPr bwMode="auto">
              <a:xfrm>
                <a:off x="7428" y="1269"/>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87" name="Oval 1172">
                <a:extLst>
                  <a:ext uri="{FF2B5EF4-FFF2-40B4-BE49-F238E27FC236}">
                    <a16:creationId xmlns:a16="http://schemas.microsoft.com/office/drawing/2014/main" id="{BB793E8A-A140-48CE-8A75-97053B8E52CE}"/>
                  </a:ext>
                </a:extLst>
              </p:cNvPr>
              <p:cNvSpPr>
                <a:spLocks noChangeArrowheads="1"/>
              </p:cNvSpPr>
              <p:nvPr userDrawn="1"/>
            </p:nvSpPr>
            <p:spPr bwMode="auto">
              <a:xfrm>
                <a:off x="7303" y="1269"/>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88" name="Oval 1173">
                <a:extLst>
                  <a:ext uri="{FF2B5EF4-FFF2-40B4-BE49-F238E27FC236}">
                    <a16:creationId xmlns:a16="http://schemas.microsoft.com/office/drawing/2014/main" id="{0FE5AF2C-B1D3-4971-9EE7-A0750A7D5A4D}"/>
                  </a:ext>
                </a:extLst>
              </p:cNvPr>
              <p:cNvSpPr>
                <a:spLocks noChangeArrowheads="1"/>
              </p:cNvSpPr>
              <p:nvPr userDrawn="1"/>
            </p:nvSpPr>
            <p:spPr bwMode="auto">
              <a:xfrm>
                <a:off x="7185"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89" name="Oval 1174">
                <a:extLst>
                  <a:ext uri="{FF2B5EF4-FFF2-40B4-BE49-F238E27FC236}">
                    <a16:creationId xmlns:a16="http://schemas.microsoft.com/office/drawing/2014/main" id="{B39D0D24-ED37-4A9F-A26D-9A07EEFD2E13}"/>
                  </a:ext>
                </a:extLst>
              </p:cNvPr>
              <p:cNvSpPr>
                <a:spLocks noChangeArrowheads="1"/>
              </p:cNvSpPr>
              <p:nvPr userDrawn="1"/>
            </p:nvSpPr>
            <p:spPr bwMode="auto">
              <a:xfrm>
                <a:off x="7678"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90" name="Oval 1175">
                <a:extLst>
                  <a:ext uri="{FF2B5EF4-FFF2-40B4-BE49-F238E27FC236}">
                    <a16:creationId xmlns:a16="http://schemas.microsoft.com/office/drawing/2014/main" id="{99F83172-1292-4870-B133-69F19C58048E}"/>
                  </a:ext>
                </a:extLst>
              </p:cNvPr>
              <p:cNvSpPr>
                <a:spLocks noChangeArrowheads="1"/>
              </p:cNvSpPr>
              <p:nvPr userDrawn="1"/>
            </p:nvSpPr>
            <p:spPr bwMode="auto">
              <a:xfrm>
                <a:off x="7553"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91" name="Oval 1176">
                <a:extLst>
                  <a:ext uri="{FF2B5EF4-FFF2-40B4-BE49-F238E27FC236}">
                    <a16:creationId xmlns:a16="http://schemas.microsoft.com/office/drawing/2014/main" id="{3A1CEE8F-76DC-4C70-BE55-4E4744A64D12}"/>
                  </a:ext>
                </a:extLst>
              </p:cNvPr>
              <p:cNvSpPr>
                <a:spLocks noChangeArrowheads="1"/>
              </p:cNvSpPr>
              <p:nvPr userDrawn="1"/>
            </p:nvSpPr>
            <p:spPr bwMode="auto">
              <a:xfrm>
                <a:off x="7428" y="114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92" name="Oval 1177">
                <a:extLst>
                  <a:ext uri="{FF2B5EF4-FFF2-40B4-BE49-F238E27FC236}">
                    <a16:creationId xmlns:a16="http://schemas.microsoft.com/office/drawing/2014/main" id="{BD327AF9-7C76-491A-B6F6-C931CD2F2F5B}"/>
                  </a:ext>
                </a:extLst>
              </p:cNvPr>
              <p:cNvSpPr>
                <a:spLocks noChangeArrowheads="1"/>
              </p:cNvSpPr>
              <p:nvPr userDrawn="1"/>
            </p:nvSpPr>
            <p:spPr bwMode="auto">
              <a:xfrm>
                <a:off x="7303" y="114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93" name="Oval 1178">
                <a:extLst>
                  <a:ext uri="{FF2B5EF4-FFF2-40B4-BE49-F238E27FC236}">
                    <a16:creationId xmlns:a16="http://schemas.microsoft.com/office/drawing/2014/main" id="{9CCD1CF1-B5DA-482E-9DA4-011E2821B71A}"/>
                  </a:ext>
                </a:extLst>
              </p:cNvPr>
              <p:cNvSpPr>
                <a:spLocks noChangeArrowheads="1"/>
              </p:cNvSpPr>
              <p:nvPr userDrawn="1"/>
            </p:nvSpPr>
            <p:spPr bwMode="auto">
              <a:xfrm>
                <a:off x="7185"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94" name="Oval 1179">
                <a:extLst>
                  <a:ext uri="{FF2B5EF4-FFF2-40B4-BE49-F238E27FC236}">
                    <a16:creationId xmlns:a16="http://schemas.microsoft.com/office/drawing/2014/main" id="{7F563B03-043B-4B50-BD61-B6736FE20759}"/>
                  </a:ext>
                </a:extLst>
              </p:cNvPr>
              <p:cNvSpPr>
                <a:spLocks noChangeArrowheads="1"/>
              </p:cNvSpPr>
              <p:nvPr userDrawn="1"/>
            </p:nvSpPr>
            <p:spPr bwMode="auto">
              <a:xfrm>
                <a:off x="6318" y="114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95" name="Oval 1180">
                <a:extLst>
                  <a:ext uri="{FF2B5EF4-FFF2-40B4-BE49-F238E27FC236}">
                    <a16:creationId xmlns:a16="http://schemas.microsoft.com/office/drawing/2014/main" id="{20EE66B4-EA0E-4FCC-9C2B-ECE3BCBF1BA3}"/>
                  </a:ext>
                </a:extLst>
              </p:cNvPr>
              <p:cNvSpPr>
                <a:spLocks noChangeArrowheads="1"/>
              </p:cNvSpPr>
              <p:nvPr userDrawn="1"/>
            </p:nvSpPr>
            <p:spPr bwMode="auto">
              <a:xfrm>
                <a:off x="6193" y="114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96" name="Oval 1181">
                <a:extLst>
                  <a:ext uri="{FF2B5EF4-FFF2-40B4-BE49-F238E27FC236}">
                    <a16:creationId xmlns:a16="http://schemas.microsoft.com/office/drawing/2014/main" id="{89DED2D8-D33B-4A47-AA85-7DCC65B3DFB1}"/>
                  </a:ext>
                </a:extLst>
              </p:cNvPr>
              <p:cNvSpPr>
                <a:spLocks noChangeArrowheads="1"/>
              </p:cNvSpPr>
              <p:nvPr userDrawn="1"/>
            </p:nvSpPr>
            <p:spPr bwMode="auto">
              <a:xfrm>
                <a:off x="6075"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97" name="Oval 1182">
                <a:extLst>
                  <a:ext uri="{FF2B5EF4-FFF2-40B4-BE49-F238E27FC236}">
                    <a16:creationId xmlns:a16="http://schemas.microsoft.com/office/drawing/2014/main" id="{0F9ED4F5-9682-47EB-81D6-F6ABE1657A1D}"/>
                  </a:ext>
                </a:extLst>
              </p:cNvPr>
              <p:cNvSpPr>
                <a:spLocks noChangeArrowheads="1"/>
              </p:cNvSpPr>
              <p:nvPr userDrawn="1"/>
            </p:nvSpPr>
            <p:spPr bwMode="auto">
              <a:xfrm>
                <a:off x="5950"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98" name="Oval 1183">
                <a:extLst>
                  <a:ext uri="{FF2B5EF4-FFF2-40B4-BE49-F238E27FC236}">
                    <a16:creationId xmlns:a16="http://schemas.microsoft.com/office/drawing/2014/main" id="{8D431C2A-27F3-45B6-A70A-9292F26ED4D8}"/>
                  </a:ext>
                </a:extLst>
              </p:cNvPr>
              <p:cNvSpPr>
                <a:spLocks noChangeArrowheads="1"/>
              </p:cNvSpPr>
              <p:nvPr userDrawn="1"/>
            </p:nvSpPr>
            <p:spPr bwMode="auto">
              <a:xfrm>
                <a:off x="5825" y="114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99" name="Oval 1184">
                <a:extLst>
                  <a:ext uri="{FF2B5EF4-FFF2-40B4-BE49-F238E27FC236}">
                    <a16:creationId xmlns:a16="http://schemas.microsoft.com/office/drawing/2014/main" id="{97F44097-4EB7-42FD-80BE-17832017E851}"/>
                  </a:ext>
                </a:extLst>
              </p:cNvPr>
              <p:cNvSpPr>
                <a:spLocks noChangeArrowheads="1"/>
              </p:cNvSpPr>
              <p:nvPr userDrawn="1"/>
            </p:nvSpPr>
            <p:spPr bwMode="auto">
              <a:xfrm>
                <a:off x="5700" y="114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00" name="Oval 1185">
                <a:extLst>
                  <a:ext uri="{FF2B5EF4-FFF2-40B4-BE49-F238E27FC236}">
                    <a16:creationId xmlns:a16="http://schemas.microsoft.com/office/drawing/2014/main" id="{DE78E732-A231-4A4B-9573-4EA3BA7F56C5}"/>
                  </a:ext>
                </a:extLst>
              </p:cNvPr>
              <p:cNvSpPr>
                <a:spLocks noChangeArrowheads="1"/>
              </p:cNvSpPr>
              <p:nvPr userDrawn="1"/>
            </p:nvSpPr>
            <p:spPr bwMode="auto">
              <a:xfrm>
                <a:off x="5582"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01" name="Oval 1186">
                <a:extLst>
                  <a:ext uri="{FF2B5EF4-FFF2-40B4-BE49-F238E27FC236}">
                    <a16:creationId xmlns:a16="http://schemas.microsoft.com/office/drawing/2014/main" id="{FD3DA816-EC57-4FA7-AC3A-E7EF8889A698}"/>
                  </a:ext>
                </a:extLst>
              </p:cNvPr>
              <p:cNvSpPr>
                <a:spLocks noChangeArrowheads="1"/>
              </p:cNvSpPr>
              <p:nvPr userDrawn="1"/>
            </p:nvSpPr>
            <p:spPr bwMode="auto">
              <a:xfrm>
                <a:off x="5457"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02" name="Oval 1187">
                <a:extLst>
                  <a:ext uri="{FF2B5EF4-FFF2-40B4-BE49-F238E27FC236}">
                    <a16:creationId xmlns:a16="http://schemas.microsoft.com/office/drawing/2014/main" id="{11AF27B9-6A58-4865-8DA4-A718E6FD8084}"/>
                  </a:ext>
                </a:extLst>
              </p:cNvPr>
              <p:cNvSpPr>
                <a:spLocks noChangeArrowheads="1"/>
              </p:cNvSpPr>
              <p:nvPr userDrawn="1"/>
            </p:nvSpPr>
            <p:spPr bwMode="auto">
              <a:xfrm>
                <a:off x="5332"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03" name="Oval 1188">
                <a:extLst>
                  <a:ext uri="{FF2B5EF4-FFF2-40B4-BE49-F238E27FC236}">
                    <a16:creationId xmlns:a16="http://schemas.microsoft.com/office/drawing/2014/main" id="{3494D53E-F194-42D1-BD7C-4A2D16F6044D}"/>
                  </a:ext>
                </a:extLst>
              </p:cNvPr>
              <p:cNvSpPr>
                <a:spLocks noChangeArrowheads="1"/>
              </p:cNvSpPr>
              <p:nvPr userDrawn="1"/>
            </p:nvSpPr>
            <p:spPr bwMode="auto">
              <a:xfrm>
                <a:off x="5207" y="114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04" name="Oval 1189">
                <a:extLst>
                  <a:ext uri="{FF2B5EF4-FFF2-40B4-BE49-F238E27FC236}">
                    <a16:creationId xmlns:a16="http://schemas.microsoft.com/office/drawing/2014/main" id="{7474B91B-0CF9-471B-B3A7-AD3BEA19CA90}"/>
                  </a:ext>
                </a:extLst>
              </p:cNvPr>
              <p:cNvSpPr>
                <a:spLocks noChangeArrowheads="1"/>
              </p:cNvSpPr>
              <p:nvPr userDrawn="1"/>
            </p:nvSpPr>
            <p:spPr bwMode="auto">
              <a:xfrm>
                <a:off x="5082" y="114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05" name="Oval 1190">
                <a:extLst>
                  <a:ext uri="{FF2B5EF4-FFF2-40B4-BE49-F238E27FC236}">
                    <a16:creationId xmlns:a16="http://schemas.microsoft.com/office/drawing/2014/main" id="{BB4568EB-3AB0-4DF0-869B-0CC0D1853434}"/>
                  </a:ext>
                </a:extLst>
              </p:cNvPr>
              <p:cNvSpPr>
                <a:spLocks noChangeArrowheads="1"/>
              </p:cNvSpPr>
              <p:nvPr userDrawn="1"/>
            </p:nvSpPr>
            <p:spPr bwMode="auto">
              <a:xfrm>
                <a:off x="4964"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06" name="Oval 1191">
                <a:extLst>
                  <a:ext uri="{FF2B5EF4-FFF2-40B4-BE49-F238E27FC236}">
                    <a16:creationId xmlns:a16="http://schemas.microsoft.com/office/drawing/2014/main" id="{A5C80706-A0F6-4E66-B68B-420DDDC3A8C1}"/>
                  </a:ext>
                </a:extLst>
              </p:cNvPr>
              <p:cNvSpPr>
                <a:spLocks noChangeArrowheads="1"/>
              </p:cNvSpPr>
              <p:nvPr userDrawn="1"/>
            </p:nvSpPr>
            <p:spPr bwMode="auto">
              <a:xfrm>
                <a:off x="4839"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07" name="Oval 1192">
                <a:extLst>
                  <a:ext uri="{FF2B5EF4-FFF2-40B4-BE49-F238E27FC236}">
                    <a16:creationId xmlns:a16="http://schemas.microsoft.com/office/drawing/2014/main" id="{B0AE4417-12A8-4F5A-AD97-884B8D7B5D9E}"/>
                  </a:ext>
                </a:extLst>
              </p:cNvPr>
              <p:cNvSpPr>
                <a:spLocks noChangeArrowheads="1"/>
              </p:cNvSpPr>
              <p:nvPr userDrawn="1"/>
            </p:nvSpPr>
            <p:spPr bwMode="auto">
              <a:xfrm>
                <a:off x="4714" y="263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08" name="Oval 1193">
                <a:extLst>
                  <a:ext uri="{FF2B5EF4-FFF2-40B4-BE49-F238E27FC236}">
                    <a16:creationId xmlns:a16="http://schemas.microsoft.com/office/drawing/2014/main" id="{80E6E908-E5D2-4141-B53A-6939F7F6E2F3}"/>
                  </a:ext>
                </a:extLst>
              </p:cNvPr>
              <p:cNvSpPr>
                <a:spLocks noChangeArrowheads="1"/>
              </p:cNvSpPr>
              <p:nvPr userDrawn="1"/>
            </p:nvSpPr>
            <p:spPr bwMode="auto">
              <a:xfrm>
                <a:off x="4964"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09" name="Oval 1194">
                <a:extLst>
                  <a:ext uri="{FF2B5EF4-FFF2-40B4-BE49-F238E27FC236}">
                    <a16:creationId xmlns:a16="http://schemas.microsoft.com/office/drawing/2014/main" id="{1C1876E0-A8F9-4AA3-9F99-5D6C19C56320}"/>
                  </a:ext>
                </a:extLst>
              </p:cNvPr>
              <p:cNvSpPr>
                <a:spLocks noChangeArrowheads="1"/>
              </p:cNvSpPr>
              <p:nvPr userDrawn="1"/>
            </p:nvSpPr>
            <p:spPr bwMode="auto">
              <a:xfrm>
                <a:off x="4839"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10" name="Oval 1195">
                <a:extLst>
                  <a:ext uri="{FF2B5EF4-FFF2-40B4-BE49-F238E27FC236}">
                    <a16:creationId xmlns:a16="http://schemas.microsoft.com/office/drawing/2014/main" id="{A19F9080-C773-40CE-B36B-830BB2233080}"/>
                  </a:ext>
                </a:extLst>
              </p:cNvPr>
              <p:cNvSpPr>
                <a:spLocks noChangeArrowheads="1"/>
              </p:cNvSpPr>
              <p:nvPr userDrawn="1"/>
            </p:nvSpPr>
            <p:spPr bwMode="auto">
              <a:xfrm>
                <a:off x="4714" y="2511"/>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11" name="Oval 1196">
                <a:extLst>
                  <a:ext uri="{FF2B5EF4-FFF2-40B4-BE49-F238E27FC236}">
                    <a16:creationId xmlns:a16="http://schemas.microsoft.com/office/drawing/2014/main" id="{023CF53A-ECC7-4C4B-B226-7C83C37BFBE6}"/>
                  </a:ext>
                </a:extLst>
              </p:cNvPr>
              <p:cNvSpPr>
                <a:spLocks noChangeArrowheads="1"/>
              </p:cNvSpPr>
              <p:nvPr userDrawn="1"/>
            </p:nvSpPr>
            <p:spPr bwMode="auto">
              <a:xfrm>
                <a:off x="4964"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12" name="Oval 1197">
                <a:extLst>
                  <a:ext uri="{FF2B5EF4-FFF2-40B4-BE49-F238E27FC236}">
                    <a16:creationId xmlns:a16="http://schemas.microsoft.com/office/drawing/2014/main" id="{F76A38E2-1CE3-43BE-A63A-86A9FCE6B60F}"/>
                  </a:ext>
                </a:extLst>
              </p:cNvPr>
              <p:cNvSpPr>
                <a:spLocks noChangeArrowheads="1"/>
              </p:cNvSpPr>
              <p:nvPr userDrawn="1"/>
            </p:nvSpPr>
            <p:spPr bwMode="auto">
              <a:xfrm>
                <a:off x="4839"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13" name="Oval 1198">
                <a:extLst>
                  <a:ext uri="{FF2B5EF4-FFF2-40B4-BE49-F238E27FC236}">
                    <a16:creationId xmlns:a16="http://schemas.microsoft.com/office/drawing/2014/main" id="{BF8AE718-76A9-40D4-9D47-37D463833359}"/>
                  </a:ext>
                </a:extLst>
              </p:cNvPr>
              <p:cNvSpPr>
                <a:spLocks noChangeArrowheads="1"/>
              </p:cNvSpPr>
              <p:nvPr userDrawn="1"/>
            </p:nvSpPr>
            <p:spPr bwMode="auto">
              <a:xfrm>
                <a:off x="4714" y="239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14" name="Oval 1199">
                <a:extLst>
                  <a:ext uri="{FF2B5EF4-FFF2-40B4-BE49-F238E27FC236}">
                    <a16:creationId xmlns:a16="http://schemas.microsoft.com/office/drawing/2014/main" id="{C6655590-28C1-486D-BB80-B8A57E995FB7}"/>
                  </a:ext>
                </a:extLst>
              </p:cNvPr>
              <p:cNvSpPr>
                <a:spLocks noChangeArrowheads="1"/>
              </p:cNvSpPr>
              <p:nvPr userDrawn="1"/>
            </p:nvSpPr>
            <p:spPr bwMode="auto">
              <a:xfrm>
                <a:off x="4964"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15" name="Oval 1200">
                <a:extLst>
                  <a:ext uri="{FF2B5EF4-FFF2-40B4-BE49-F238E27FC236}">
                    <a16:creationId xmlns:a16="http://schemas.microsoft.com/office/drawing/2014/main" id="{B530DE05-CA51-4E1F-9DB8-070C289F18E1}"/>
                  </a:ext>
                </a:extLst>
              </p:cNvPr>
              <p:cNvSpPr>
                <a:spLocks noChangeArrowheads="1"/>
              </p:cNvSpPr>
              <p:nvPr userDrawn="1"/>
            </p:nvSpPr>
            <p:spPr bwMode="auto">
              <a:xfrm>
                <a:off x="4839"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16" name="Oval 1201">
                <a:extLst>
                  <a:ext uri="{FF2B5EF4-FFF2-40B4-BE49-F238E27FC236}">
                    <a16:creationId xmlns:a16="http://schemas.microsoft.com/office/drawing/2014/main" id="{F5D9EDE0-DDC7-4A38-9D17-6F7B2F041B86}"/>
                  </a:ext>
                </a:extLst>
              </p:cNvPr>
              <p:cNvSpPr>
                <a:spLocks noChangeArrowheads="1"/>
              </p:cNvSpPr>
              <p:nvPr userDrawn="1"/>
            </p:nvSpPr>
            <p:spPr bwMode="auto">
              <a:xfrm>
                <a:off x="4714" y="2266"/>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17" name="Oval 1202">
                <a:extLst>
                  <a:ext uri="{FF2B5EF4-FFF2-40B4-BE49-F238E27FC236}">
                    <a16:creationId xmlns:a16="http://schemas.microsoft.com/office/drawing/2014/main" id="{2FF9D84B-C27C-4EA4-B13C-C8E04D07BDD8}"/>
                  </a:ext>
                </a:extLst>
              </p:cNvPr>
              <p:cNvSpPr>
                <a:spLocks noChangeArrowheads="1"/>
              </p:cNvSpPr>
              <p:nvPr userDrawn="1"/>
            </p:nvSpPr>
            <p:spPr bwMode="auto">
              <a:xfrm>
                <a:off x="4964"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18" name="Oval 1203">
                <a:extLst>
                  <a:ext uri="{FF2B5EF4-FFF2-40B4-BE49-F238E27FC236}">
                    <a16:creationId xmlns:a16="http://schemas.microsoft.com/office/drawing/2014/main" id="{A070FEA8-AEB9-4044-9841-D770D9FA1444}"/>
                  </a:ext>
                </a:extLst>
              </p:cNvPr>
              <p:cNvSpPr>
                <a:spLocks noChangeArrowheads="1"/>
              </p:cNvSpPr>
              <p:nvPr userDrawn="1"/>
            </p:nvSpPr>
            <p:spPr bwMode="auto">
              <a:xfrm>
                <a:off x="4839"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19" name="Oval 1204">
                <a:extLst>
                  <a:ext uri="{FF2B5EF4-FFF2-40B4-BE49-F238E27FC236}">
                    <a16:creationId xmlns:a16="http://schemas.microsoft.com/office/drawing/2014/main" id="{CF137382-5CBF-428B-93C8-F0E8D875D3F7}"/>
                  </a:ext>
                </a:extLst>
              </p:cNvPr>
              <p:cNvSpPr>
                <a:spLocks noChangeArrowheads="1"/>
              </p:cNvSpPr>
              <p:nvPr userDrawn="1"/>
            </p:nvSpPr>
            <p:spPr bwMode="auto">
              <a:xfrm>
                <a:off x="4714" y="2139"/>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20" name="Oval 1205">
                <a:extLst>
                  <a:ext uri="{FF2B5EF4-FFF2-40B4-BE49-F238E27FC236}">
                    <a16:creationId xmlns:a16="http://schemas.microsoft.com/office/drawing/2014/main" id="{EFC3D1BB-2EBF-43C5-B140-F42A7A3A94D1}"/>
                  </a:ext>
                </a:extLst>
              </p:cNvPr>
              <p:cNvSpPr>
                <a:spLocks noChangeArrowheads="1"/>
              </p:cNvSpPr>
              <p:nvPr userDrawn="1"/>
            </p:nvSpPr>
            <p:spPr bwMode="auto">
              <a:xfrm>
                <a:off x="4964"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21" name="Oval 1206">
                <a:extLst>
                  <a:ext uri="{FF2B5EF4-FFF2-40B4-BE49-F238E27FC236}">
                    <a16:creationId xmlns:a16="http://schemas.microsoft.com/office/drawing/2014/main" id="{5EC676AB-3AD3-4ED5-9543-6FF22DD240D7}"/>
                  </a:ext>
                </a:extLst>
              </p:cNvPr>
              <p:cNvSpPr>
                <a:spLocks noChangeArrowheads="1"/>
              </p:cNvSpPr>
              <p:nvPr userDrawn="1"/>
            </p:nvSpPr>
            <p:spPr bwMode="auto">
              <a:xfrm>
                <a:off x="4839"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22" name="Oval 1207">
                <a:extLst>
                  <a:ext uri="{FF2B5EF4-FFF2-40B4-BE49-F238E27FC236}">
                    <a16:creationId xmlns:a16="http://schemas.microsoft.com/office/drawing/2014/main" id="{089F5133-AE54-4B00-A9D9-9C56EE8693D4}"/>
                  </a:ext>
                </a:extLst>
              </p:cNvPr>
              <p:cNvSpPr>
                <a:spLocks noChangeArrowheads="1"/>
              </p:cNvSpPr>
              <p:nvPr userDrawn="1"/>
            </p:nvSpPr>
            <p:spPr bwMode="auto">
              <a:xfrm>
                <a:off x="4714" y="2013"/>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23" name="Oval 1208">
                <a:extLst>
                  <a:ext uri="{FF2B5EF4-FFF2-40B4-BE49-F238E27FC236}">
                    <a16:creationId xmlns:a16="http://schemas.microsoft.com/office/drawing/2014/main" id="{0B14D5C2-1E85-4EB6-9820-1AC89A71B797}"/>
                  </a:ext>
                </a:extLst>
              </p:cNvPr>
              <p:cNvSpPr>
                <a:spLocks noChangeArrowheads="1"/>
              </p:cNvSpPr>
              <p:nvPr userDrawn="1"/>
            </p:nvSpPr>
            <p:spPr bwMode="auto">
              <a:xfrm>
                <a:off x="4964"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24" name="Oval 1209">
                <a:extLst>
                  <a:ext uri="{FF2B5EF4-FFF2-40B4-BE49-F238E27FC236}">
                    <a16:creationId xmlns:a16="http://schemas.microsoft.com/office/drawing/2014/main" id="{979755B5-4BC5-43A1-9430-99AB48F2D9EB}"/>
                  </a:ext>
                </a:extLst>
              </p:cNvPr>
              <p:cNvSpPr>
                <a:spLocks noChangeArrowheads="1"/>
              </p:cNvSpPr>
              <p:nvPr userDrawn="1"/>
            </p:nvSpPr>
            <p:spPr bwMode="auto">
              <a:xfrm>
                <a:off x="4839"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25" name="Oval 1210">
                <a:extLst>
                  <a:ext uri="{FF2B5EF4-FFF2-40B4-BE49-F238E27FC236}">
                    <a16:creationId xmlns:a16="http://schemas.microsoft.com/office/drawing/2014/main" id="{1957632E-18C9-445B-B740-8261077D0BD1}"/>
                  </a:ext>
                </a:extLst>
              </p:cNvPr>
              <p:cNvSpPr>
                <a:spLocks noChangeArrowheads="1"/>
              </p:cNvSpPr>
              <p:nvPr userDrawn="1"/>
            </p:nvSpPr>
            <p:spPr bwMode="auto">
              <a:xfrm>
                <a:off x="4714" y="1894"/>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26" name="Oval 1211">
                <a:extLst>
                  <a:ext uri="{FF2B5EF4-FFF2-40B4-BE49-F238E27FC236}">
                    <a16:creationId xmlns:a16="http://schemas.microsoft.com/office/drawing/2014/main" id="{A8762311-05C0-48CA-994D-05B5949395DF}"/>
                  </a:ext>
                </a:extLst>
              </p:cNvPr>
              <p:cNvSpPr>
                <a:spLocks noChangeArrowheads="1"/>
              </p:cNvSpPr>
              <p:nvPr userDrawn="1"/>
            </p:nvSpPr>
            <p:spPr bwMode="auto">
              <a:xfrm>
                <a:off x="4964"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27" name="Oval 1212">
                <a:extLst>
                  <a:ext uri="{FF2B5EF4-FFF2-40B4-BE49-F238E27FC236}">
                    <a16:creationId xmlns:a16="http://schemas.microsoft.com/office/drawing/2014/main" id="{56C367AE-ECDF-4123-912A-CC4E67B3A39F}"/>
                  </a:ext>
                </a:extLst>
              </p:cNvPr>
              <p:cNvSpPr>
                <a:spLocks noChangeArrowheads="1"/>
              </p:cNvSpPr>
              <p:nvPr userDrawn="1"/>
            </p:nvSpPr>
            <p:spPr bwMode="auto">
              <a:xfrm>
                <a:off x="4839"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28" name="Oval 1213">
                <a:extLst>
                  <a:ext uri="{FF2B5EF4-FFF2-40B4-BE49-F238E27FC236}">
                    <a16:creationId xmlns:a16="http://schemas.microsoft.com/office/drawing/2014/main" id="{EA02DAA6-193A-43B5-8EAE-C7B7E9F791AD}"/>
                  </a:ext>
                </a:extLst>
              </p:cNvPr>
              <p:cNvSpPr>
                <a:spLocks noChangeArrowheads="1"/>
              </p:cNvSpPr>
              <p:nvPr userDrawn="1"/>
            </p:nvSpPr>
            <p:spPr bwMode="auto">
              <a:xfrm>
                <a:off x="4714" y="1767"/>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29" name="Oval 1214">
                <a:extLst>
                  <a:ext uri="{FF2B5EF4-FFF2-40B4-BE49-F238E27FC236}">
                    <a16:creationId xmlns:a16="http://schemas.microsoft.com/office/drawing/2014/main" id="{DF7E8428-C7FB-41B6-AAA3-65C534FF40CD}"/>
                  </a:ext>
                </a:extLst>
              </p:cNvPr>
              <p:cNvSpPr>
                <a:spLocks noChangeArrowheads="1"/>
              </p:cNvSpPr>
              <p:nvPr userDrawn="1"/>
            </p:nvSpPr>
            <p:spPr bwMode="auto">
              <a:xfrm>
                <a:off x="4964"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30" name="Oval 1215">
                <a:extLst>
                  <a:ext uri="{FF2B5EF4-FFF2-40B4-BE49-F238E27FC236}">
                    <a16:creationId xmlns:a16="http://schemas.microsoft.com/office/drawing/2014/main" id="{65A4EBF6-871B-4517-8D90-80A04CC03E1E}"/>
                  </a:ext>
                </a:extLst>
              </p:cNvPr>
              <p:cNvSpPr>
                <a:spLocks noChangeArrowheads="1"/>
              </p:cNvSpPr>
              <p:nvPr userDrawn="1"/>
            </p:nvSpPr>
            <p:spPr bwMode="auto">
              <a:xfrm>
                <a:off x="4839"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31" name="Oval 1216">
                <a:extLst>
                  <a:ext uri="{FF2B5EF4-FFF2-40B4-BE49-F238E27FC236}">
                    <a16:creationId xmlns:a16="http://schemas.microsoft.com/office/drawing/2014/main" id="{EEBB246B-6901-4F21-A170-36F28AC23B3E}"/>
                  </a:ext>
                </a:extLst>
              </p:cNvPr>
              <p:cNvSpPr>
                <a:spLocks noChangeArrowheads="1"/>
              </p:cNvSpPr>
              <p:nvPr userDrawn="1"/>
            </p:nvSpPr>
            <p:spPr bwMode="auto">
              <a:xfrm>
                <a:off x="4714" y="1641"/>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32" name="Oval 1217">
                <a:extLst>
                  <a:ext uri="{FF2B5EF4-FFF2-40B4-BE49-F238E27FC236}">
                    <a16:creationId xmlns:a16="http://schemas.microsoft.com/office/drawing/2014/main" id="{9AE8EEB0-4088-498A-8CBF-7C6A41B7084F}"/>
                  </a:ext>
                </a:extLst>
              </p:cNvPr>
              <p:cNvSpPr>
                <a:spLocks noChangeArrowheads="1"/>
              </p:cNvSpPr>
              <p:nvPr userDrawn="1"/>
            </p:nvSpPr>
            <p:spPr bwMode="auto">
              <a:xfrm>
                <a:off x="4964"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33" name="Oval 1218">
                <a:extLst>
                  <a:ext uri="{FF2B5EF4-FFF2-40B4-BE49-F238E27FC236}">
                    <a16:creationId xmlns:a16="http://schemas.microsoft.com/office/drawing/2014/main" id="{C8A8CC1D-0445-4E7C-BB33-4BB9335E70E9}"/>
                  </a:ext>
                </a:extLst>
              </p:cNvPr>
              <p:cNvSpPr>
                <a:spLocks noChangeArrowheads="1"/>
              </p:cNvSpPr>
              <p:nvPr userDrawn="1"/>
            </p:nvSpPr>
            <p:spPr bwMode="auto">
              <a:xfrm>
                <a:off x="4839"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34" name="Oval 1219">
                <a:extLst>
                  <a:ext uri="{FF2B5EF4-FFF2-40B4-BE49-F238E27FC236}">
                    <a16:creationId xmlns:a16="http://schemas.microsoft.com/office/drawing/2014/main" id="{EB4658BD-6D20-4D99-9A98-B3A004665EE2}"/>
                  </a:ext>
                </a:extLst>
              </p:cNvPr>
              <p:cNvSpPr>
                <a:spLocks noChangeArrowheads="1"/>
              </p:cNvSpPr>
              <p:nvPr userDrawn="1"/>
            </p:nvSpPr>
            <p:spPr bwMode="auto">
              <a:xfrm>
                <a:off x="4714" y="1514"/>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35" name="Oval 1220">
                <a:extLst>
                  <a:ext uri="{FF2B5EF4-FFF2-40B4-BE49-F238E27FC236}">
                    <a16:creationId xmlns:a16="http://schemas.microsoft.com/office/drawing/2014/main" id="{76395921-7EEA-458A-A2EB-35C12D048F8D}"/>
                  </a:ext>
                </a:extLst>
              </p:cNvPr>
              <p:cNvSpPr>
                <a:spLocks noChangeArrowheads="1"/>
              </p:cNvSpPr>
              <p:nvPr userDrawn="1"/>
            </p:nvSpPr>
            <p:spPr bwMode="auto">
              <a:xfrm>
                <a:off x="4964"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36" name="Oval 1221">
                <a:extLst>
                  <a:ext uri="{FF2B5EF4-FFF2-40B4-BE49-F238E27FC236}">
                    <a16:creationId xmlns:a16="http://schemas.microsoft.com/office/drawing/2014/main" id="{072F9F9E-68DC-47BE-83C7-73C7690EB0C0}"/>
                  </a:ext>
                </a:extLst>
              </p:cNvPr>
              <p:cNvSpPr>
                <a:spLocks noChangeArrowheads="1"/>
              </p:cNvSpPr>
              <p:nvPr userDrawn="1"/>
            </p:nvSpPr>
            <p:spPr bwMode="auto">
              <a:xfrm>
                <a:off x="4839"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37" name="Oval 1222">
                <a:extLst>
                  <a:ext uri="{FF2B5EF4-FFF2-40B4-BE49-F238E27FC236}">
                    <a16:creationId xmlns:a16="http://schemas.microsoft.com/office/drawing/2014/main" id="{C35C9B80-9310-4D34-91D2-235AA97374F9}"/>
                  </a:ext>
                </a:extLst>
              </p:cNvPr>
              <p:cNvSpPr>
                <a:spLocks noChangeArrowheads="1"/>
              </p:cNvSpPr>
              <p:nvPr userDrawn="1"/>
            </p:nvSpPr>
            <p:spPr bwMode="auto">
              <a:xfrm>
                <a:off x="4714" y="138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38" name="Oval 1223">
                <a:extLst>
                  <a:ext uri="{FF2B5EF4-FFF2-40B4-BE49-F238E27FC236}">
                    <a16:creationId xmlns:a16="http://schemas.microsoft.com/office/drawing/2014/main" id="{240F6F7A-019A-4E2C-B3DA-C999FD6F10C2}"/>
                  </a:ext>
                </a:extLst>
              </p:cNvPr>
              <p:cNvSpPr>
                <a:spLocks noChangeArrowheads="1"/>
              </p:cNvSpPr>
              <p:nvPr userDrawn="1"/>
            </p:nvSpPr>
            <p:spPr bwMode="auto">
              <a:xfrm>
                <a:off x="4964"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39" name="Oval 1224">
                <a:extLst>
                  <a:ext uri="{FF2B5EF4-FFF2-40B4-BE49-F238E27FC236}">
                    <a16:creationId xmlns:a16="http://schemas.microsoft.com/office/drawing/2014/main" id="{C5DE3385-8840-4834-93B9-0E8F3E1AA103}"/>
                  </a:ext>
                </a:extLst>
              </p:cNvPr>
              <p:cNvSpPr>
                <a:spLocks noChangeArrowheads="1"/>
              </p:cNvSpPr>
              <p:nvPr userDrawn="1"/>
            </p:nvSpPr>
            <p:spPr bwMode="auto">
              <a:xfrm>
                <a:off x="4839"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40" name="Oval 1225">
                <a:extLst>
                  <a:ext uri="{FF2B5EF4-FFF2-40B4-BE49-F238E27FC236}">
                    <a16:creationId xmlns:a16="http://schemas.microsoft.com/office/drawing/2014/main" id="{CE94C3F0-FA43-4E5B-BB1D-E47565A66F47}"/>
                  </a:ext>
                </a:extLst>
              </p:cNvPr>
              <p:cNvSpPr>
                <a:spLocks noChangeArrowheads="1"/>
              </p:cNvSpPr>
              <p:nvPr userDrawn="1"/>
            </p:nvSpPr>
            <p:spPr bwMode="auto">
              <a:xfrm>
                <a:off x="4714" y="1269"/>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41" name="Oval 1226">
                <a:extLst>
                  <a:ext uri="{FF2B5EF4-FFF2-40B4-BE49-F238E27FC236}">
                    <a16:creationId xmlns:a16="http://schemas.microsoft.com/office/drawing/2014/main" id="{820F3373-19F3-4E8F-A48E-A873634A952A}"/>
                  </a:ext>
                </a:extLst>
              </p:cNvPr>
              <p:cNvSpPr>
                <a:spLocks noChangeArrowheads="1"/>
              </p:cNvSpPr>
              <p:nvPr userDrawn="1"/>
            </p:nvSpPr>
            <p:spPr bwMode="auto">
              <a:xfrm>
                <a:off x="4964"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42" name="Oval 1227">
                <a:extLst>
                  <a:ext uri="{FF2B5EF4-FFF2-40B4-BE49-F238E27FC236}">
                    <a16:creationId xmlns:a16="http://schemas.microsoft.com/office/drawing/2014/main" id="{1B937C58-42C6-49CE-B963-4D0F2B0BC1E1}"/>
                  </a:ext>
                </a:extLst>
              </p:cNvPr>
              <p:cNvSpPr>
                <a:spLocks noChangeArrowheads="1"/>
              </p:cNvSpPr>
              <p:nvPr userDrawn="1"/>
            </p:nvSpPr>
            <p:spPr bwMode="auto">
              <a:xfrm>
                <a:off x="4839"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43" name="Oval 1228">
                <a:extLst>
                  <a:ext uri="{FF2B5EF4-FFF2-40B4-BE49-F238E27FC236}">
                    <a16:creationId xmlns:a16="http://schemas.microsoft.com/office/drawing/2014/main" id="{57ACF6FF-329F-4D55-9F56-5A42AF9EF354}"/>
                  </a:ext>
                </a:extLst>
              </p:cNvPr>
              <p:cNvSpPr>
                <a:spLocks noChangeArrowheads="1"/>
              </p:cNvSpPr>
              <p:nvPr userDrawn="1"/>
            </p:nvSpPr>
            <p:spPr bwMode="auto">
              <a:xfrm>
                <a:off x="4714" y="114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44" name="Oval 1229">
                <a:extLst>
                  <a:ext uri="{FF2B5EF4-FFF2-40B4-BE49-F238E27FC236}">
                    <a16:creationId xmlns:a16="http://schemas.microsoft.com/office/drawing/2014/main" id="{06FA85FB-F152-4340-A317-1EBCDA1DF324}"/>
                  </a:ext>
                </a:extLst>
              </p:cNvPr>
              <p:cNvSpPr>
                <a:spLocks noChangeArrowheads="1"/>
              </p:cNvSpPr>
              <p:nvPr userDrawn="1"/>
            </p:nvSpPr>
            <p:spPr bwMode="auto">
              <a:xfrm>
                <a:off x="4589" y="263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45" name="Oval 1230">
                <a:extLst>
                  <a:ext uri="{FF2B5EF4-FFF2-40B4-BE49-F238E27FC236}">
                    <a16:creationId xmlns:a16="http://schemas.microsoft.com/office/drawing/2014/main" id="{3A3793E1-3FAA-41A3-9C2F-BE3A42FEB479}"/>
                  </a:ext>
                </a:extLst>
              </p:cNvPr>
              <p:cNvSpPr>
                <a:spLocks noChangeArrowheads="1"/>
              </p:cNvSpPr>
              <p:nvPr userDrawn="1"/>
            </p:nvSpPr>
            <p:spPr bwMode="auto">
              <a:xfrm>
                <a:off x="4471"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46" name="Oval 1231">
                <a:extLst>
                  <a:ext uri="{FF2B5EF4-FFF2-40B4-BE49-F238E27FC236}">
                    <a16:creationId xmlns:a16="http://schemas.microsoft.com/office/drawing/2014/main" id="{D5F6A402-3D72-45B6-8BD3-723D1EEB06C4}"/>
                  </a:ext>
                </a:extLst>
              </p:cNvPr>
              <p:cNvSpPr>
                <a:spLocks noChangeArrowheads="1"/>
              </p:cNvSpPr>
              <p:nvPr userDrawn="1"/>
            </p:nvSpPr>
            <p:spPr bwMode="auto">
              <a:xfrm>
                <a:off x="4346"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grpSp>
        <p:grpSp>
          <p:nvGrpSpPr>
            <p:cNvPr id="835" name="Group 1433">
              <a:extLst>
                <a:ext uri="{FF2B5EF4-FFF2-40B4-BE49-F238E27FC236}">
                  <a16:creationId xmlns:a16="http://schemas.microsoft.com/office/drawing/2014/main" id="{1E2B6448-9C10-4454-80D0-E156602F21F8}"/>
                </a:ext>
              </a:extLst>
            </p:cNvPr>
            <p:cNvGrpSpPr/>
            <p:nvPr userDrawn="1"/>
          </p:nvGrpSpPr>
          <p:grpSpPr>
            <a:xfrm>
              <a:off x="29" y="1142"/>
              <a:ext cx="4626" cy="1563"/>
              <a:chOff x="29" y="1142"/>
              <a:chExt cx="4626" cy="1563"/>
            </a:xfrm>
            <a:grpFill/>
          </p:grpSpPr>
          <p:sp>
            <p:nvSpPr>
              <p:cNvPr id="847" name="Oval 1233">
                <a:extLst>
                  <a:ext uri="{FF2B5EF4-FFF2-40B4-BE49-F238E27FC236}">
                    <a16:creationId xmlns:a16="http://schemas.microsoft.com/office/drawing/2014/main" id="{8B43DD25-79B6-44CD-8B8A-FAFDA7ED2BCE}"/>
                  </a:ext>
                </a:extLst>
              </p:cNvPr>
              <p:cNvSpPr>
                <a:spLocks noChangeArrowheads="1"/>
              </p:cNvSpPr>
              <p:nvPr userDrawn="1"/>
            </p:nvSpPr>
            <p:spPr bwMode="auto">
              <a:xfrm>
                <a:off x="4221"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48" name="Oval 1234">
                <a:extLst>
                  <a:ext uri="{FF2B5EF4-FFF2-40B4-BE49-F238E27FC236}">
                    <a16:creationId xmlns:a16="http://schemas.microsoft.com/office/drawing/2014/main" id="{F1BABAFA-8FAD-4B5C-B45A-823A5BBAE634}"/>
                  </a:ext>
                </a:extLst>
              </p:cNvPr>
              <p:cNvSpPr>
                <a:spLocks noChangeArrowheads="1"/>
              </p:cNvSpPr>
              <p:nvPr userDrawn="1"/>
            </p:nvSpPr>
            <p:spPr bwMode="auto">
              <a:xfrm>
                <a:off x="4096" y="2638"/>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49" name="Oval 1235">
                <a:extLst>
                  <a:ext uri="{FF2B5EF4-FFF2-40B4-BE49-F238E27FC236}">
                    <a16:creationId xmlns:a16="http://schemas.microsoft.com/office/drawing/2014/main" id="{F29CEDBB-A126-4378-8C04-7CF7397E1D73}"/>
                  </a:ext>
                </a:extLst>
              </p:cNvPr>
              <p:cNvSpPr>
                <a:spLocks noChangeArrowheads="1"/>
              </p:cNvSpPr>
              <p:nvPr userDrawn="1"/>
            </p:nvSpPr>
            <p:spPr bwMode="auto">
              <a:xfrm>
                <a:off x="3979"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50" name="Oval 1236">
                <a:extLst>
                  <a:ext uri="{FF2B5EF4-FFF2-40B4-BE49-F238E27FC236}">
                    <a16:creationId xmlns:a16="http://schemas.microsoft.com/office/drawing/2014/main" id="{F708D0EE-9011-40C6-B00B-DC0B787756B2}"/>
                  </a:ext>
                </a:extLst>
              </p:cNvPr>
              <p:cNvSpPr>
                <a:spLocks noChangeArrowheads="1"/>
              </p:cNvSpPr>
              <p:nvPr userDrawn="1"/>
            </p:nvSpPr>
            <p:spPr bwMode="auto">
              <a:xfrm>
                <a:off x="3854"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51" name="Oval 1237">
                <a:extLst>
                  <a:ext uri="{FF2B5EF4-FFF2-40B4-BE49-F238E27FC236}">
                    <a16:creationId xmlns:a16="http://schemas.microsoft.com/office/drawing/2014/main" id="{51168A30-6786-43EE-85D2-35D8D86B7B66}"/>
                  </a:ext>
                </a:extLst>
              </p:cNvPr>
              <p:cNvSpPr>
                <a:spLocks noChangeArrowheads="1"/>
              </p:cNvSpPr>
              <p:nvPr userDrawn="1"/>
            </p:nvSpPr>
            <p:spPr bwMode="auto">
              <a:xfrm>
                <a:off x="3729" y="2638"/>
                <a:ext cx="58"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52" name="Oval 1238">
                <a:extLst>
                  <a:ext uri="{FF2B5EF4-FFF2-40B4-BE49-F238E27FC236}">
                    <a16:creationId xmlns:a16="http://schemas.microsoft.com/office/drawing/2014/main" id="{94D60365-3C34-4B90-9842-A3B4A90595D0}"/>
                  </a:ext>
                </a:extLst>
              </p:cNvPr>
              <p:cNvSpPr>
                <a:spLocks noChangeArrowheads="1"/>
              </p:cNvSpPr>
              <p:nvPr userDrawn="1"/>
            </p:nvSpPr>
            <p:spPr bwMode="auto">
              <a:xfrm>
                <a:off x="3604" y="263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53" name="Oval 1239">
                <a:extLst>
                  <a:ext uri="{FF2B5EF4-FFF2-40B4-BE49-F238E27FC236}">
                    <a16:creationId xmlns:a16="http://schemas.microsoft.com/office/drawing/2014/main" id="{FE21662B-AC40-4B01-BC17-2BC24237E317}"/>
                  </a:ext>
                </a:extLst>
              </p:cNvPr>
              <p:cNvSpPr>
                <a:spLocks noChangeArrowheads="1"/>
              </p:cNvSpPr>
              <p:nvPr userDrawn="1"/>
            </p:nvSpPr>
            <p:spPr bwMode="auto">
              <a:xfrm>
                <a:off x="3479" y="263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54" name="Oval 1240">
                <a:extLst>
                  <a:ext uri="{FF2B5EF4-FFF2-40B4-BE49-F238E27FC236}">
                    <a16:creationId xmlns:a16="http://schemas.microsoft.com/office/drawing/2014/main" id="{9671D7AE-6A1E-42F0-BFAF-663919CE6853}"/>
                  </a:ext>
                </a:extLst>
              </p:cNvPr>
              <p:cNvSpPr>
                <a:spLocks noChangeArrowheads="1"/>
              </p:cNvSpPr>
              <p:nvPr userDrawn="1"/>
            </p:nvSpPr>
            <p:spPr bwMode="auto">
              <a:xfrm>
                <a:off x="4589" y="2511"/>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55" name="Oval 1241">
                <a:extLst>
                  <a:ext uri="{FF2B5EF4-FFF2-40B4-BE49-F238E27FC236}">
                    <a16:creationId xmlns:a16="http://schemas.microsoft.com/office/drawing/2014/main" id="{86B0A520-7F63-48AC-AA68-7C59A3E38C9A}"/>
                  </a:ext>
                </a:extLst>
              </p:cNvPr>
              <p:cNvSpPr>
                <a:spLocks noChangeArrowheads="1"/>
              </p:cNvSpPr>
              <p:nvPr userDrawn="1"/>
            </p:nvSpPr>
            <p:spPr bwMode="auto">
              <a:xfrm>
                <a:off x="4471"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56" name="Oval 1242">
                <a:extLst>
                  <a:ext uri="{FF2B5EF4-FFF2-40B4-BE49-F238E27FC236}">
                    <a16:creationId xmlns:a16="http://schemas.microsoft.com/office/drawing/2014/main" id="{22CA1703-6E86-484F-A060-D9792A8C3E9D}"/>
                  </a:ext>
                </a:extLst>
              </p:cNvPr>
              <p:cNvSpPr>
                <a:spLocks noChangeArrowheads="1"/>
              </p:cNvSpPr>
              <p:nvPr userDrawn="1"/>
            </p:nvSpPr>
            <p:spPr bwMode="auto">
              <a:xfrm>
                <a:off x="4346"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57" name="Oval 1243">
                <a:extLst>
                  <a:ext uri="{FF2B5EF4-FFF2-40B4-BE49-F238E27FC236}">
                    <a16:creationId xmlns:a16="http://schemas.microsoft.com/office/drawing/2014/main" id="{8184D77E-9413-4BA5-AD9D-4091CFF219B1}"/>
                  </a:ext>
                </a:extLst>
              </p:cNvPr>
              <p:cNvSpPr>
                <a:spLocks noChangeArrowheads="1"/>
              </p:cNvSpPr>
              <p:nvPr userDrawn="1"/>
            </p:nvSpPr>
            <p:spPr bwMode="auto">
              <a:xfrm>
                <a:off x="4221"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58" name="Oval 1244">
                <a:extLst>
                  <a:ext uri="{FF2B5EF4-FFF2-40B4-BE49-F238E27FC236}">
                    <a16:creationId xmlns:a16="http://schemas.microsoft.com/office/drawing/2014/main" id="{43E04D14-7B87-41FA-A329-585FA5DCC2C8}"/>
                  </a:ext>
                </a:extLst>
              </p:cNvPr>
              <p:cNvSpPr>
                <a:spLocks noChangeArrowheads="1"/>
              </p:cNvSpPr>
              <p:nvPr userDrawn="1"/>
            </p:nvSpPr>
            <p:spPr bwMode="auto">
              <a:xfrm>
                <a:off x="4096" y="2511"/>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59" name="Oval 1245">
                <a:extLst>
                  <a:ext uri="{FF2B5EF4-FFF2-40B4-BE49-F238E27FC236}">
                    <a16:creationId xmlns:a16="http://schemas.microsoft.com/office/drawing/2014/main" id="{4836B936-79AD-4B2E-94B0-FEC1D17CFC39}"/>
                  </a:ext>
                </a:extLst>
              </p:cNvPr>
              <p:cNvSpPr>
                <a:spLocks noChangeArrowheads="1"/>
              </p:cNvSpPr>
              <p:nvPr userDrawn="1"/>
            </p:nvSpPr>
            <p:spPr bwMode="auto">
              <a:xfrm>
                <a:off x="3979"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60" name="Oval 1246">
                <a:extLst>
                  <a:ext uri="{FF2B5EF4-FFF2-40B4-BE49-F238E27FC236}">
                    <a16:creationId xmlns:a16="http://schemas.microsoft.com/office/drawing/2014/main" id="{FE57E764-1D38-4565-B94C-2EB9A4FBAD7A}"/>
                  </a:ext>
                </a:extLst>
              </p:cNvPr>
              <p:cNvSpPr>
                <a:spLocks noChangeArrowheads="1"/>
              </p:cNvSpPr>
              <p:nvPr userDrawn="1"/>
            </p:nvSpPr>
            <p:spPr bwMode="auto">
              <a:xfrm>
                <a:off x="3854"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61" name="Oval 1247">
                <a:extLst>
                  <a:ext uri="{FF2B5EF4-FFF2-40B4-BE49-F238E27FC236}">
                    <a16:creationId xmlns:a16="http://schemas.microsoft.com/office/drawing/2014/main" id="{21C5D3EA-6025-414A-8303-4A435E322DE7}"/>
                  </a:ext>
                </a:extLst>
              </p:cNvPr>
              <p:cNvSpPr>
                <a:spLocks noChangeArrowheads="1"/>
              </p:cNvSpPr>
              <p:nvPr userDrawn="1"/>
            </p:nvSpPr>
            <p:spPr bwMode="auto">
              <a:xfrm>
                <a:off x="3729" y="2511"/>
                <a:ext cx="58"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62" name="Oval 1248">
                <a:extLst>
                  <a:ext uri="{FF2B5EF4-FFF2-40B4-BE49-F238E27FC236}">
                    <a16:creationId xmlns:a16="http://schemas.microsoft.com/office/drawing/2014/main" id="{F7D9998E-88FD-483D-96E1-4F9707CB9317}"/>
                  </a:ext>
                </a:extLst>
              </p:cNvPr>
              <p:cNvSpPr>
                <a:spLocks noChangeArrowheads="1"/>
              </p:cNvSpPr>
              <p:nvPr userDrawn="1"/>
            </p:nvSpPr>
            <p:spPr bwMode="auto">
              <a:xfrm>
                <a:off x="3604" y="2511"/>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63" name="Oval 1249">
                <a:extLst>
                  <a:ext uri="{FF2B5EF4-FFF2-40B4-BE49-F238E27FC236}">
                    <a16:creationId xmlns:a16="http://schemas.microsoft.com/office/drawing/2014/main" id="{CF994080-B080-45DD-A1CC-983CFBD85702}"/>
                  </a:ext>
                </a:extLst>
              </p:cNvPr>
              <p:cNvSpPr>
                <a:spLocks noChangeArrowheads="1"/>
              </p:cNvSpPr>
              <p:nvPr userDrawn="1"/>
            </p:nvSpPr>
            <p:spPr bwMode="auto">
              <a:xfrm>
                <a:off x="3479" y="2511"/>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64" name="Oval 1250">
                <a:extLst>
                  <a:ext uri="{FF2B5EF4-FFF2-40B4-BE49-F238E27FC236}">
                    <a16:creationId xmlns:a16="http://schemas.microsoft.com/office/drawing/2014/main" id="{30434C90-CF7E-4038-9445-357706587A81}"/>
                  </a:ext>
                </a:extLst>
              </p:cNvPr>
              <p:cNvSpPr>
                <a:spLocks noChangeArrowheads="1"/>
              </p:cNvSpPr>
              <p:nvPr userDrawn="1"/>
            </p:nvSpPr>
            <p:spPr bwMode="auto">
              <a:xfrm>
                <a:off x="4589" y="239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65" name="Oval 1251">
                <a:extLst>
                  <a:ext uri="{FF2B5EF4-FFF2-40B4-BE49-F238E27FC236}">
                    <a16:creationId xmlns:a16="http://schemas.microsoft.com/office/drawing/2014/main" id="{8B7E7748-9165-423D-B01F-52F688354155}"/>
                  </a:ext>
                </a:extLst>
              </p:cNvPr>
              <p:cNvSpPr>
                <a:spLocks noChangeArrowheads="1"/>
              </p:cNvSpPr>
              <p:nvPr userDrawn="1"/>
            </p:nvSpPr>
            <p:spPr bwMode="auto">
              <a:xfrm>
                <a:off x="4471"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66" name="Oval 1252">
                <a:extLst>
                  <a:ext uri="{FF2B5EF4-FFF2-40B4-BE49-F238E27FC236}">
                    <a16:creationId xmlns:a16="http://schemas.microsoft.com/office/drawing/2014/main" id="{EF98B31C-CD8A-40F9-AEE2-11B48A584A8B}"/>
                  </a:ext>
                </a:extLst>
              </p:cNvPr>
              <p:cNvSpPr>
                <a:spLocks noChangeArrowheads="1"/>
              </p:cNvSpPr>
              <p:nvPr userDrawn="1"/>
            </p:nvSpPr>
            <p:spPr bwMode="auto">
              <a:xfrm>
                <a:off x="4346"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67" name="Oval 1253">
                <a:extLst>
                  <a:ext uri="{FF2B5EF4-FFF2-40B4-BE49-F238E27FC236}">
                    <a16:creationId xmlns:a16="http://schemas.microsoft.com/office/drawing/2014/main" id="{A52E3E81-4D8F-4FA8-927E-BF692A268B85}"/>
                  </a:ext>
                </a:extLst>
              </p:cNvPr>
              <p:cNvSpPr>
                <a:spLocks noChangeArrowheads="1"/>
              </p:cNvSpPr>
              <p:nvPr userDrawn="1"/>
            </p:nvSpPr>
            <p:spPr bwMode="auto">
              <a:xfrm>
                <a:off x="4221"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68" name="Oval 1254">
                <a:extLst>
                  <a:ext uri="{FF2B5EF4-FFF2-40B4-BE49-F238E27FC236}">
                    <a16:creationId xmlns:a16="http://schemas.microsoft.com/office/drawing/2014/main" id="{41D3256F-E03C-43EB-84D8-6C3B1DCE2C70}"/>
                  </a:ext>
                </a:extLst>
              </p:cNvPr>
              <p:cNvSpPr>
                <a:spLocks noChangeArrowheads="1"/>
              </p:cNvSpPr>
              <p:nvPr userDrawn="1"/>
            </p:nvSpPr>
            <p:spPr bwMode="auto">
              <a:xfrm>
                <a:off x="4096" y="2392"/>
                <a:ext cx="6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69" name="Oval 1255">
                <a:extLst>
                  <a:ext uri="{FF2B5EF4-FFF2-40B4-BE49-F238E27FC236}">
                    <a16:creationId xmlns:a16="http://schemas.microsoft.com/office/drawing/2014/main" id="{F64074E1-266D-45B0-B78C-D10D3C666197}"/>
                  </a:ext>
                </a:extLst>
              </p:cNvPr>
              <p:cNvSpPr>
                <a:spLocks noChangeArrowheads="1"/>
              </p:cNvSpPr>
              <p:nvPr userDrawn="1"/>
            </p:nvSpPr>
            <p:spPr bwMode="auto">
              <a:xfrm>
                <a:off x="3979"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70" name="Oval 1256">
                <a:extLst>
                  <a:ext uri="{FF2B5EF4-FFF2-40B4-BE49-F238E27FC236}">
                    <a16:creationId xmlns:a16="http://schemas.microsoft.com/office/drawing/2014/main" id="{3E047433-6C38-4ED9-AA8C-E276B371CD96}"/>
                  </a:ext>
                </a:extLst>
              </p:cNvPr>
              <p:cNvSpPr>
                <a:spLocks noChangeArrowheads="1"/>
              </p:cNvSpPr>
              <p:nvPr userDrawn="1"/>
            </p:nvSpPr>
            <p:spPr bwMode="auto">
              <a:xfrm>
                <a:off x="3854"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71" name="Oval 1257">
                <a:extLst>
                  <a:ext uri="{FF2B5EF4-FFF2-40B4-BE49-F238E27FC236}">
                    <a16:creationId xmlns:a16="http://schemas.microsoft.com/office/drawing/2014/main" id="{D9322656-9A1E-422E-AF65-E5C826862ADB}"/>
                  </a:ext>
                </a:extLst>
              </p:cNvPr>
              <p:cNvSpPr>
                <a:spLocks noChangeArrowheads="1"/>
              </p:cNvSpPr>
              <p:nvPr userDrawn="1"/>
            </p:nvSpPr>
            <p:spPr bwMode="auto">
              <a:xfrm>
                <a:off x="3729" y="2392"/>
                <a:ext cx="58"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72" name="Oval 1258">
                <a:extLst>
                  <a:ext uri="{FF2B5EF4-FFF2-40B4-BE49-F238E27FC236}">
                    <a16:creationId xmlns:a16="http://schemas.microsoft.com/office/drawing/2014/main" id="{9C4E9BF5-199D-42CB-9411-D4DB3B1904EC}"/>
                  </a:ext>
                </a:extLst>
              </p:cNvPr>
              <p:cNvSpPr>
                <a:spLocks noChangeArrowheads="1"/>
              </p:cNvSpPr>
              <p:nvPr userDrawn="1"/>
            </p:nvSpPr>
            <p:spPr bwMode="auto">
              <a:xfrm>
                <a:off x="3604" y="239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73" name="Oval 1259">
                <a:extLst>
                  <a:ext uri="{FF2B5EF4-FFF2-40B4-BE49-F238E27FC236}">
                    <a16:creationId xmlns:a16="http://schemas.microsoft.com/office/drawing/2014/main" id="{D20AA0D3-63B4-4345-8A58-BFA823875CA7}"/>
                  </a:ext>
                </a:extLst>
              </p:cNvPr>
              <p:cNvSpPr>
                <a:spLocks noChangeArrowheads="1"/>
              </p:cNvSpPr>
              <p:nvPr userDrawn="1"/>
            </p:nvSpPr>
            <p:spPr bwMode="auto">
              <a:xfrm>
                <a:off x="3479" y="239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74" name="Oval 1260">
                <a:extLst>
                  <a:ext uri="{FF2B5EF4-FFF2-40B4-BE49-F238E27FC236}">
                    <a16:creationId xmlns:a16="http://schemas.microsoft.com/office/drawing/2014/main" id="{C9729D69-7E5D-4DD1-B815-F51E8922573D}"/>
                  </a:ext>
                </a:extLst>
              </p:cNvPr>
              <p:cNvSpPr>
                <a:spLocks noChangeArrowheads="1"/>
              </p:cNvSpPr>
              <p:nvPr userDrawn="1"/>
            </p:nvSpPr>
            <p:spPr bwMode="auto">
              <a:xfrm>
                <a:off x="4589" y="2266"/>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75" name="Oval 1261">
                <a:extLst>
                  <a:ext uri="{FF2B5EF4-FFF2-40B4-BE49-F238E27FC236}">
                    <a16:creationId xmlns:a16="http://schemas.microsoft.com/office/drawing/2014/main" id="{7AD96A82-3493-4DA0-9CD7-28EFB8C17379}"/>
                  </a:ext>
                </a:extLst>
              </p:cNvPr>
              <p:cNvSpPr>
                <a:spLocks noChangeArrowheads="1"/>
              </p:cNvSpPr>
              <p:nvPr userDrawn="1"/>
            </p:nvSpPr>
            <p:spPr bwMode="auto">
              <a:xfrm>
                <a:off x="4471"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76" name="Oval 1262">
                <a:extLst>
                  <a:ext uri="{FF2B5EF4-FFF2-40B4-BE49-F238E27FC236}">
                    <a16:creationId xmlns:a16="http://schemas.microsoft.com/office/drawing/2014/main" id="{5BE42C17-5203-43B3-9C3B-52CFA0AAC98E}"/>
                  </a:ext>
                </a:extLst>
              </p:cNvPr>
              <p:cNvSpPr>
                <a:spLocks noChangeArrowheads="1"/>
              </p:cNvSpPr>
              <p:nvPr userDrawn="1"/>
            </p:nvSpPr>
            <p:spPr bwMode="auto">
              <a:xfrm>
                <a:off x="4346"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77" name="Oval 1263">
                <a:extLst>
                  <a:ext uri="{FF2B5EF4-FFF2-40B4-BE49-F238E27FC236}">
                    <a16:creationId xmlns:a16="http://schemas.microsoft.com/office/drawing/2014/main" id="{36F431BC-85E2-43A1-83E6-8BD6B267E4FD}"/>
                  </a:ext>
                </a:extLst>
              </p:cNvPr>
              <p:cNvSpPr>
                <a:spLocks noChangeArrowheads="1"/>
              </p:cNvSpPr>
              <p:nvPr userDrawn="1"/>
            </p:nvSpPr>
            <p:spPr bwMode="auto">
              <a:xfrm>
                <a:off x="4221"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78" name="Oval 1264">
                <a:extLst>
                  <a:ext uri="{FF2B5EF4-FFF2-40B4-BE49-F238E27FC236}">
                    <a16:creationId xmlns:a16="http://schemas.microsoft.com/office/drawing/2014/main" id="{3EFFF99A-04C9-4EA4-8351-675B0FBC175A}"/>
                  </a:ext>
                </a:extLst>
              </p:cNvPr>
              <p:cNvSpPr>
                <a:spLocks noChangeArrowheads="1"/>
              </p:cNvSpPr>
              <p:nvPr userDrawn="1"/>
            </p:nvSpPr>
            <p:spPr bwMode="auto">
              <a:xfrm>
                <a:off x="4096" y="2266"/>
                <a:ext cx="6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79" name="Oval 1265">
                <a:extLst>
                  <a:ext uri="{FF2B5EF4-FFF2-40B4-BE49-F238E27FC236}">
                    <a16:creationId xmlns:a16="http://schemas.microsoft.com/office/drawing/2014/main" id="{8B7FB1CE-8431-484D-869B-484E005519BA}"/>
                  </a:ext>
                </a:extLst>
              </p:cNvPr>
              <p:cNvSpPr>
                <a:spLocks noChangeArrowheads="1"/>
              </p:cNvSpPr>
              <p:nvPr userDrawn="1"/>
            </p:nvSpPr>
            <p:spPr bwMode="auto">
              <a:xfrm>
                <a:off x="3979"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80" name="Oval 1266">
                <a:extLst>
                  <a:ext uri="{FF2B5EF4-FFF2-40B4-BE49-F238E27FC236}">
                    <a16:creationId xmlns:a16="http://schemas.microsoft.com/office/drawing/2014/main" id="{9A7D6BFD-78FE-4750-BD8A-A950F3A5D98F}"/>
                  </a:ext>
                </a:extLst>
              </p:cNvPr>
              <p:cNvSpPr>
                <a:spLocks noChangeArrowheads="1"/>
              </p:cNvSpPr>
              <p:nvPr userDrawn="1"/>
            </p:nvSpPr>
            <p:spPr bwMode="auto">
              <a:xfrm>
                <a:off x="3854"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81" name="Oval 1267">
                <a:extLst>
                  <a:ext uri="{FF2B5EF4-FFF2-40B4-BE49-F238E27FC236}">
                    <a16:creationId xmlns:a16="http://schemas.microsoft.com/office/drawing/2014/main" id="{B6E02B57-C95A-4E0E-A3A9-6EA66BA02EB6}"/>
                  </a:ext>
                </a:extLst>
              </p:cNvPr>
              <p:cNvSpPr>
                <a:spLocks noChangeArrowheads="1"/>
              </p:cNvSpPr>
              <p:nvPr userDrawn="1"/>
            </p:nvSpPr>
            <p:spPr bwMode="auto">
              <a:xfrm>
                <a:off x="3729" y="2266"/>
                <a:ext cx="58"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82" name="Oval 1268">
                <a:extLst>
                  <a:ext uri="{FF2B5EF4-FFF2-40B4-BE49-F238E27FC236}">
                    <a16:creationId xmlns:a16="http://schemas.microsoft.com/office/drawing/2014/main" id="{267A4503-3808-4E0F-BC5F-829808E1EEF3}"/>
                  </a:ext>
                </a:extLst>
              </p:cNvPr>
              <p:cNvSpPr>
                <a:spLocks noChangeArrowheads="1"/>
              </p:cNvSpPr>
              <p:nvPr userDrawn="1"/>
            </p:nvSpPr>
            <p:spPr bwMode="auto">
              <a:xfrm>
                <a:off x="3604" y="2266"/>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83" name="Oval 1269">
                <a:extLst>
                  <a:ext uri="{FF2B5EF4-FFF2-40B4-BE49-F238E27FC236}">
                    <a16:creationId xmlns:a16="http://schemas.microsoft.com/office/drawing/2014/main" id="{CBEA20E3-0311-499C-98C3-19B45E8219E3}"/>
                  </a:ext>
                </a:extLst>
              </p:cNvPr>
              <p:cNvSpPr>
                <a:spLocks noChangeArrowheads="1"/>
              </p:cNvSpPr>
              <p:nvPr userDrawn="1"/>
            </p:nvSpPr>
            <p:spPr bwMode="auto">
              <a:xfrm>
                <a:off x="3479" y="2266"/>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84" name="Oval 1270">
                <a:extLst>
                  <a:ext uri="{FF2B5EF4-FFF2-40B4-BE49-F238E27FC236}">
                    <a16:creationId xmlns:a16="http://schemas.microsoft.com/office/drawing/2014/main" id="{5D3A5CCF-367F-4B66-BCD4-C643D26B2B4D}"/>
                  </a:ext>
                </a:extLst>
              </p:cNvPr>
              <p:cNvSpPr>
                <a:spLocks noChangeArrowheads="1"/>
              </p:cNvSpPr>
              <p:nvPr userDrawn="1"/>
            </p:nvSpPr>
            <p:spPr bwMode="auto">
              <a:xfrm>
                <a:off x="4589" y="2139"/>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85" name="Oval 1271">
                <a:extLst>
                  <a:ext uri="{FF2B5EF4-FFF2-40B4-BE49-F238E27FC236}">
                    <a16:creationId xmlns:a16="http://schemas.microsoft.com/office/drawing/2014/main" id="{1F00DC3F-761F-4AB6-8348-50DC5CCB9A90}"/>
                  </a:ext>
                </a:extLst>
              </p:cNvPr>
              <p:cNvSpPr>
                <a:spLocks noChangeArrowheads="1"/>
              </p:cNvSpPr>
              <p:nvPr userDrawn="1"/>
            </p:nvSpPr>
            <p:spPr bwMode="auto">
              <a:xfrm>
                <a:off x="4471"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86" name="Oval 1272">
                <a:extLst>
                  <a:ext uri="{FF2B5EF4-FFF2-40B4-BE49-F238E27FC236}">
                    <a16:creationId xmlns:a16="http://schemas.microsoft.com/office/drawing/2014/main" id="{4D06E0B2-4FBE-411F-966C-987422410444}"/>
                  </a:ext>
                </a:extLst>
              </p:cNvPr>
              <p:cNvSpPr>
                <a:spLocks noChangeArrowheads="1"/>
              </p:cNvSpPr>
              <p:nvPr userDrawn="1"/>
            </p:nvSpPr>
            <p:spPr bwMode="auto">
              <a:xfrm>
                <a:off x="4346"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87" name="Oval 1273">
                <a:extLst>
                  <a:ext uri="{FF2B5EF4-FFF2-40B4-BE49-F238E27FC236}">
                    <a16:creationId xmlns:a16="http://schemas.microsoft.com/office/drawing/2014/main" id="{44E6A4EE-66ED-4875-BB0D-334FE30AE845}"/>
                  </a:ext>
                </a:extLst>
              </p:cNvPr>
              <p:cNvSpPr>
                <a:spLocks noChangeArrowheads="1"/>
              </p:cNvSpPr>
              <p:nvPr userDrawn="1"/>
            </p:nvSpPr>
            <p:spPr bwMode="auto">
              <a:xfrm>
                <a:off x="4221"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88" name="Oval 1274">
                <a:extLst>
                  <a:ext uri="{FF2B5EF4-FFF2-40B4-BE49-F238E27FC236}">
                    <a16:creationId xmlns:a16="http://schemas.microsoft.com/office/drawing/2014/main" id="{E220F1E4-0418-4E37-B6D6-3BF1F33C82EC}"/>
                  </a:ext>
                </a:extLst>
              </p:cNvPr>
              <p:cNvSpPr>
                <a:spLocks noChangeArrowheads="1"/>
              </p:cNvSpPr>
              <p:nvPr userDrawn="1"/>
            </p:nvSpPr>
            <p:spPr bwMode="auto">
              <a:xfrm>
                <a:off x="4096" y="2139"/>
                <a:ext cx="6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89" name="Oval 1275">
                <a:extLst>
                  <a:ext uri="{FF2B5EF4-FFF2-40B4-BE49-F238E27FC236}">
                    <a16:creationId xmlns:a16="http://schemas.microsoft.com/office/drawing/2014/main" id="{7ACAA17F-4081-44B7-8760-3FB23F1B6C3D}"/>
                  </a:ext>
                </a:extLst>
              </p:cNvPr>
              <p:cNvSpPr>
                <a:spLocks noChangeArrowheads="1"/>
              </p:cNvSpPr>
              <p:nvPr userDrawn="1"/>
            </p:nvSpPr>
            <p:spPr bwMode="auto">
              <a:xfrm>
                <a:off x="3979"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90" name="Oval 1276">
                <a:extLst>
                  <a:ext uri="{FF2B5EF4-FFF2-40B4-BE49-F238E27FC236}">
                    <a16:creationId xmlns:a16="http://schemas.microsoft.com/office/drawing/2014/main" id="{A8C7E0C9-3F15-474D-8CCE-6EC414823846}"/>
                  </a:ext>
                </a:extLst>
              </p:cNvPr>
              <p:cNvSpPr>
                <a:spLocks noChangeArrowheads="1"/>
              </p:cNvSpPr>
              <p:nvPr userDrawn="1"/>
            </p:nvSpPr>
            <p:spPr bwMode="auto">
              <a:xfrm>
                <a:off x="3854"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91" name="Oval 1277">
                <a:extLst>
                  <a:ext uri="{FF2B5EF4-FFF2-40B4-BE49-F238E27FC236}">
                    <a16:creationId xmlns:a16="http://schemas.microsoft.com/office/drawing/2014/main" id="{631FA91E-F9A2-4DBB-BC5B-C3DCB76028F9}"/>
                  </a:ext>
                </a:extLst>
              </p:cNvPr>
              <p:cNvSpPr>
                <a:spLocks noChangeArrowheads="1"/>
              </p:cNvSpPr>
              <p:nvPr userDrawn="1"/>
            </p:nvSpPr>
            <p:spPr bwMode="auto">
              <a:xfrm>
                <a:off x="3729" y="2139"/>
                <a:ext cx="58"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92" name="Oval 1278">
                <a:extLst>
                  <a:ext uri="{FF2B5EF4-FFF2-40B4-BE49-F238E27FC236}">
                    <a16:creationId xmlns:a16="http://schemas.microsoft.com/office/drawing/2014/main" id="{20704669-385D-4E70-ABA7-4993DEC345D8}"/>
                  </a:ext>
                </a:extLst>
              </p:cNvPr>
              <p:cNvSpPr>
                <a:spLocks noChangeArrowheads="1"/>
              </p:cNvSpPr>
              <p:nvPr userDrawn="1"/>
            </p:nvSpPr>
            <p:spPr bwMode="auto">
              <a:xfrm>
                <a:off x="3604" y="2139"/>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93" name="Oval 1279">
                <a:extLst>
                  <a:ext uri="{FF2B5EF4-FFF2-40B4-BE49-F238E27FC236}">
                    <a16:creationId xmlns:a16="http://schemas.microsoft.com/office/drawing/2014/main" id="{FEFF43CB-DD09-4E17-871D-5F8B48317113}"/>
                  </a:ext>
                </a:extLst>
              </p:cNvPr>
              <p:cNvSpPr>
                <a:spLocks noChangeArrowheads="1"/>
              </p:cNvSpPr>
              <p:nvPr userDrawn="1"/>
            </p:nvSpPr>
            <p:spPr bwMode="auto">
              <a:xfrm>
                <a:off x="3479" y="2139"/>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94" name="Oval 1280">
                <a:extLst>
                  <a:ext uri="{FF2B5EF4-FFF2-40B4-BE49-F238E27FC236}">
                    <a16:creationId xmlns:a16="http://schemas.microsoft.com/office/drawing/2014/main" id="{107B1362-D852-42D3-99F0-0A84ADAE5615}"/>
                  </a:ext>
                </a:extLst>
              </p:cNvPr>
              <p:cNvSpPr>
                <a:spLocks noChangeArrowheads="1"/>
              </p:cNvSpPr>
              <p:nvPr userDrawn="1"/>
            </p:nvSpPr>
            <p:spPr bwMode="auto">
              <a:xfrm>
                <a:off x="4589" y="2013"/>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95" name="Oval 1281">
                <a:extLst>
                  <a:ext uri="{FF2B5EF4-FFF2-40B4-BE49-F238E27FC236}">
                    <a16:creationId xmlns:a16="http://schemas.microsoft.com/office/drawing/2014/main" id="{EAB923DE-80F1-4A5D-8548-BDD85AACF9F8}"/>
                  </a:ext>
                </a:extLst>
              </p:cNvPr>
              <p:cNvSpPr>
                <a:spLocks noChangeArrowheads="1"/>
              </p:cNvSpPr>
              <p:nvPr userDrawn="1"/>
            </p:nvSpPr>
            <p:spPr bwMode="auto">
              <a:xfrm>
                <a:off x="4471"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96" name="Oval 1282">
                <a:extLst>
                  <a:ext uri="{FF2B5EF4-FFF2-40B4-BE49-F238E27FC236}">
                    <a16:creationId xmlns:a16="http://schemas.microsoft.com/office/drawing/2014/main" id="{9EB0CAB9-F186-4073-9DA0-801916372E7E}"/>
                  </a:ext>
                </a:extLst>
              </p:cNvPr>
              <p:cNvSpPr>
                <a:spLocks noChangeArrowheads="1"/>
              </p:cNvSpPr>
              <p:nvPr userDrawn="1"/>
            </p:nvSpPr>
            <p:spPr bwMode="auto">
              <a:xfrm>
                <a:off x="4346"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97" name="Oval 1283">
                <a:extLst>
                  <a:ext uri="{FF2B5EF4-FFF2-40B4-BE49-F238E27FC236}">
                    <a16:creationId xmlns:a16="http://schemas.microsoft.com/office/drawing/2014/main" id="{6B38A56F-8C4D-4E42-B584-2108FB3D4AFF}"/>
                  </a:ext>
                </a:extLst>
              </p:cNvPr>
              <p:cNvSpPr>
                <a:spLocks noChangeArrowheads="1"/>
              </p:cNvSpPr>
              <p:nvPr userDrawn="1"/>
            </p:nvSpPr>
            <p:spPr bwMode="auto">
              <a:xfrm>
                <a:off x="4221"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98" name="Oval 1284">
                <a:extLst>
                  <a:ext uri="{FF2B5EF4-FFF2-40B4-BE49-F238E27FC236}">
                    <a16:creationId xmlns:a16="http://schemas.microsoft.com/office/drawing/2014/main" id="{F07E86FD-233A-4C6F-898D-D3C3810D9531}"/>
                  </a:ext>
                </a:extLst>
              </p:cNvPr>
              <p:cNvSpPr>
                <a:spLocks noChangeArrowheads="1"/>
              </p:cNvSpPr>
              <p:nvPr userDrawn="1"/>
            </p:nvSpPr>
            <p:spPr bwMode="auto">
              <a:xfrm>
                <a:off x="4096" y="2013"/>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99" name="Oval 1285">
                <a:extLst>
                  <a:ext uri="{FF2B5EF4-FFF2-40B4-BE49-F238E27FC236}">
                    <a16:creationId xmlns:a16="http://schemas.microsoft.com/office/drawing/2014/main" id="{F3A4F075-B9DF-45F4-ABCF-8362ABB090F7}"/>
                  </a:ext>
                </a:extLst>
              </p:cNvPr>
              <p:cNvSpPr>
                <a:spLocks noChangeArrowheads="1"/>
              </p:cNvSpPr>
              <p:nvPr userDrawn="1"/>
            </p:nvSpPr>
            <p:spPr bwMode="auto">
              <a:xfrm>
                <a:off x="3979"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00" name="Oval 1286">
                <a:extLst>
                  <a:ext uri="{FF2B5EF4-FFF2-40B4-BE49-F238E27FC236}">
                    <a16:creationId xmlns:a16="http://schemas.microsoft.com/office/drawing/2014/main" id="{E6656483-3803-44EF-A22B-DDAB26E471BD}"/>
                  </a:ext>
                </a:extLst>
              </p:cNvPr>
              <p:cNvSpPr>
                <a:spLocks noChangeArrowheads="1"/>
              </p:cNvSpPr>
              <p:nvPr userDrawn="1"/>
            </p:nvSpPr>
            <p:spPr bwMode="auto">
              <a:xfrm>
                <a:off x="3854"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01" name="Oval 1287">
                <a:extLst>
                  <a:ext uri="{FF2B5EF4-FFF2-40B4-BE49-F238E27FC236}">
                    <a16:creationId xmlns:a16="http://schemas.microsoft.com/office/drawing/2014/main" id="{8CFAE5DA-AB37-464A-AFF7-8D4523DED947}"/>
                  </a:ext>
                </a:extLst>
              </p:cNvPr>
              <p:cNvSpPr>
                <a:spLocks noChangeArrowheads="1"/>
              </p:cNvSpPr>
              <p:nvPr userDrawn="1"/>
            </p:nvSpPr>
            <p:spPr bwMode="auto">
              <a:xfrm>
                <a:off x="3729" y="2013"/>
                <a:ext cx="58"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02" name="Oval 1288">
                <a:extLst>
                  <a:ext uri="{FF2B5EF4-FFF2-40B4-BE49-F238E27FC236}">
                    <a16:creationId xmlns:a16="http://schemas.microsoft.com/office/drawing/2014/main" id="{2D8222DB-75B2-425F-8508-F51E1C6B4334}"/>
                  </a:ext>
                </a:extLst>
              </p:cNvPr>
              <p:cNvSpPr>
                <a:spLocks noChangeArrowheads="1"/>
              </p:cNvSpPr>
              <p:nvPr userDrawn="1"/>
            </p:nvSpPr>
            <p:spPr bwMode="auto">
              <a:xfrm>
                <a:off x="3604" y="2013"/>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03" name="Oval 1289">
                <a:extLst>
                  <a:ext uri="{FF2B5EF4-FFF2-40B4-BE49-F238E27FC236}">
                    <a16:creationId xmlns:a16="http://schemas.microsoft.com/office/drawing/2014/main" id="{439DF483-7EEB-49BF-B371-04B34A73A53F}"/>
                  </a:ext>
                </a:extLst>
              </p:cNvPr>
              <p:cNvSpPr>
                <a:spLocks noChangeArrowheads="1"/>
              </p:cNvSpPr>
              <p:nvPr userDrawn="1"/>
            </p:nvSpPr>
            <p:spPr bwMode="auto">
              <a:xfrm>
                <a:off x="3479" y="2013"/>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04" name="Oval 1290">
                <a:extLst>
                  <a:ext uri="{FF2B5EF4-FFF2-40B4-BE49-F238E27FC236}">
                    <a16:creationId xmlns:a16="http://schemas.microsoft.com/office/drawing/2014/main" id="{DECECD04-B40B-44E7-92CE-E95207158C61}"/>
                  </a:ext>
                </a:extLst>
              </p:cNvPr>
              <p:cNvSpPr>
                <a:spLocks noChangeArrowheads="1"/>
              </p:cNvSpPr>
              <p:nvPr userDrawn="1"/>
            </p:nvSpPr>
            <p:spPr bwMode="auto">
              <a:xfrm>
                <a:off x="4589" y="1894"/>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05" name="Oval 1291">
                <a:extLst>
                  <a:ext uri="{FF2B5EF4-FFF2-40B4-BE49-F238E27FC236}">
                    <a16:creationId xmlns:a16="http://schemas.microsoft.com/office/drawing/2014/main" id="{8C14CC40-763D-44C8-A161-8308AFFC7128}"/>
                  </a:ext>
                </a:extLst>
              </p:cNvPr>
              <p:cNvSpPr>
                <a:spLocks noChangeArrowheads="1"/>
              </p:cNvSpPr>
              <p:nvPr userDrawn="1"/>
            </p:nvSpPr>
            <p:spPr bwMode="auto">
              <a:xfrm>
                <a:off x="4471"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06" name="Oval 1292">
                <a:extLst>
                  <a:ext uri="{FF2B5EF4-FFF2-40B4-BE49-F238E27FC236}">
                    <a16:creationId xmlns:a16="http://schemas.microsoft.com/office/drawing/2014/main" id="{3B1251C6-E3F8-4BC4-9299-EFE059C0A9F8}"/>
                  </a:ext>
                </a:extLst>
              </p:cNvPr>
              <p:cNvSpPr>
                <a:spLocks noChangeArrowheads="1"/>
              </p:cNvSpPr>
              <p:nvPr userDrawn="1"/>
            </p:nvSpPr>
            <p:spPr bwMode="auto">
              <a:xfrm>
                <a:off x="4346"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07" name="Oval 1293">
                <a:extLst>
                  <a:ext uri="{FF2B5EF4-FFF2-40B4-BE49-F238E27FC236}">
                    <a16:creationId xmlns:a16="http://schemas.microsoft.com/office/drawing/2014/main" id="{A808A7F0-F4F5-4772-9A43-536DB26BF14A}"/>
                  </a:ext>
                </a:extLst>
              </p:cNvPr>
              <p:cNvSpPr>
                <a:spLocks noChangeArrowheads="1"/>
              </p:cNvSpPr>
              <p:nvPr userDrawn="1"/>
            </p:nvSpPr>
            <p:spPr bwMode="auto">
              <a:xfrm>
                <a:off x="4221"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08" name="Oval 1294">
                <a:extLst>
                  <a:ext uri="{FF2B5EF4-FFF2-40B4-BE49-F238E27FC236}">
                    <a16:creationId xmlns:a16="http://schemas.microsoft.com/office/drawing/2014/main" id="{8760A2FE-D504-4A91-A8BF-FD38FF6EAB83}"/>
                  </a:ext>
                </a:extLst>
              </p:cNvPr>
              <p:cNvSpPr>
                <a:spLocks noChangeArrowheads="1"/>
              </p:cNvSpPr>
              <p:nvPr userDrawn="1"/>
            </p:nvSpPr>
            <p:spPr bwMode="auto">
              <a:xfrm>
                <a:off x="4096" y="1894"/>
                <a:ext cx="6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09" name="Oval 1295">
                <a:extLst>
                  <a:ext uri="{FF2B5EF4-FFF2-40B4-BE49-F238E27FC236}">
                    <a16:creationId xmlns:a16="http://schemas.microsoft.com/office/drawing/2014/main" id="{E02DB484-4184-48AF-A746-A5568EB695DD}"/>
                  </a:ext>
                </a:extLst>
              </p:cNvPr>
              <p:cNvSpPr>
                <a:spLocks noChangeArrowheads="1"/>
              </p:cNvSpPr>
              <p:nvPr userDrawn="1"/>
            </p:nvSpPr>
            <p:spPr bwMode="auto">
              <a:xfrm>
                <a:off x="3979"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10" name="Oval 1296">
                <a:extLst>
                  <a:ext uri="{FF2B5EF4-FFF2-40B4-BE49-F238E27FC236}">
                    <a16:creationId xmlns:a16="http://schemas.microsoft.com/office/drawing/2014/main" id="{BCAD89EF-3D42-41CD-B781-9331787891D7}"/>
                  </a:ext>
                </a:extLst>
              </p:cNvPr>
              <p:cNvSpPr>
                <a:spLocks noChangeArrowheads="1"/>
              </p:cNvSpPr>
              <p:nvPr userDrawn="1"/>
            </p:nvSpPr>
            <p:spPr bwMode="auto">
              <a:xfrm>
                <a:off x="3854"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11" name="Oval 1297">
                <a:extLst>
                  <a:ext uri="{FF2B5EF4-FFF2-40B4-BE49-F238E27FC236}">
                    <a16:creationId xmlns:a16="http://schemas.microsoft.com/office/drawing/2014/main" id="{C919BF8D-9B82-4A5E-9283-0D37F99339C2}"/>
                  </a:ext>
                </a:extLst>
              </p:cNvPr>
              <p:cNvSpPr>
                <a:spLocks noChangeArrowheads="1"/>
              </p:cNvSpPr>
              <p:nvPr userDrawn="1"/>
            </p:nvSpPr>
            <p:spPr bwMode="auto">
              <a:xfrm>
                <a:off x="3729" y="1894"/>
                <a:ext cx="58"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12" name="Oval 1298">
                <a:extLst>
                  <a:ext uri="{FF2B5EF4-FFF2-40B4-BE49-F238E27FC236}">
                    <a16:creationId xmlns:a16="http://schemas.microsoft.com/office/drawing/2014/main" id="{065827BB-4165-428E-A5B6-2086B39CCA08}"/>
                  </a:ext>
                </a:extLst>
              </p:cNvPr>
              <p:cNvSpPr>
                <a:spLocks noChangeArrowheads="1"/>
              </p:cNvSpPr>
              <p:nvPr userDrawn="1"/>
            </p:nvSpPr>
            <p:spPr bwMode="auto">
              <a:xfrm>
                <a:off x="3604" y="1894"/>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13" name="Oval 1299">
                <a:extLst>
                  <a:ext uri="{FF2B5EF4-FFF2-40B4-BE49-F238E27FC236}">
                    <a16:creationId xmlns:a16="http://schemas.microsoft.com/office/drawing/2014/main" id="{E52AD48C-B802-4A24-9EF0-12F3269DD13A}"/>
                  </a:ext>
                </a:extLst>
              </p:cNvPr>
              <p:cNvSpPr>
                <a:spLocks noChangeArrowheads="1"/>
              </p:cNvSpPr>
              <p:nvPr userDrawn="1"/>
            </p:nvSpPr>
            <p:spPr bwMode="auto">
              <a:xfrm>
                <a:off x="3479" y="1894"/>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14" name="Oval 1300">
                <a:extLst>
                  <a:ext uri="{FF2B5EF4-FFF2-40B4-BE49-F238E27FC236}">
                    <a16:creationId xmlns:a16="http://schemas.microsoft.com/office/drawing/2014/main" id="{DE322C19-D8C4-47AB-96D7-A3B69B0F18CC}"/>
                  </a:ext>
                </a:extLst>
              </p:cNvPr>
              <p:cNvSpPr>
                <a:spLocks noChangeArrowheads="1"/>
              </p:cNvSpPr>
              <p:nvPr userDrawn="1"/>
            </p:nvSpPr>
            <p:spPr bwMode="auto">
              <a:xfrm>
                <a:off x="4589" y="1767"/>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15" name="Oval 1301">
                <a:extLst>
                  <a:ext uri="{FF2B5EF4-FFF2-40B4-BE49-F238E27FC236}">
                    <a16:creationId xmlns:a16="http://schemas.microsoft.com/office/drawing/2014/main" id="{5399B1DB-F8AD-4358-A2B5-3860BF9787CF}"/>
                  </a:ext>
                </a:extLst>
              </p:cNvPr>
              <p:cNvSpPr>
                <a:spLocks noChangeArrowheads="1"/>
              </p:cNvSpPr>
              <p:nvPr userDrawn="1"/>
            </p:nvSpPr>
            <p:spPr bwMode="auto">
              <a:xfrm>
                <a:off x="4471"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16" name="Oval 1302">
                <a:extLst>
                  <a:ext uri="{FF2B5EF4-FFF2-40B4-BE49-F238E27FC236}">
                    <a16:creationId xmlns:a16="http://schemas.microsoft.com/office/drawing/2014/main" id="{950CDC88-3505-40CE-B003-2B7985087BFA}"/>
                  </a:ext>
                </a:extLst>
              </p:cNvPr>
              <p:cNvSpPr>
                <a:spLocks noChangeArrowheads="1"/>
              </p:cNvSpPr>
              <p:nvPr userDrawn="1"/>
            </p:nvSpPr>
            <p:spPr bwMode="auto">
              <a:xfrm>
                <a:off x="4346"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17" name="Oval 1303">
                <a:extLst>
                  <a:ext uri="{FF2B5EF4-FFF2-40B4-BE49-F238E27FC236}">
                    <a16:creationId xmlns:a16="http://schemas.microsoft.com/office/drawing/2014/main" id="{DAFEB11B-021D-46D7-BC15-32BCDE5D74AD}"/>
                  </a:ext>
                </a:extLst>
              </p:cNvPr>
              <p:cNvSpPr>
                <a:spLocks noChangeArrowheads="1"/>
              </p:cNvSpPr>
              <p:nvPr userDrawn="1"/>
            </p:nvSpPr>
            <p:spPr bwMode="auto">
              <a:xfrm>
                <a:off x="4221"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18" name="Oval 1304">
                <a:extLst>
                  <a:ext uri="{FF2B5EF4-FFF2-40B4-BE49-F238E27FC236}">
                    <a16:creationId xmlns:a16="http://schemas.microsoft.com/office/drawing/2014/main" id="{6CD39A74-56A0-497A-BB65-42C91AADC0EE}"/>
                  </a:ext>
                </a:extLst>
              </p:cNvPr>
              <p:cNvSpPr>
                <a:spLocks noChangeArrowheads="1"/>
              </p:cNvSpPr>
              <p:nvPr userDrawn="1"/>
            </p:nvSpPr>
            <p:spPr bwMode="auto">
              <a:xfrm>
                <a:off x="4096" y="1767"/>
                <a:ext cx="6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19" name="Oval 1305">
                <a:extLst>
                  <a:ext uri="{FF2B5EF4-FFF2-40B4-BE49-F238E27FC236}">
                    <a16:creationId xmlns:a16="http://schemas.microsoft.com/office/drawing/2014/main" id="{069B1171-4C45-4308-B68C-01F28EF1EEF9}"/>
                  </a:ext>
                </a:extLst>
              </p:cNvPr>
              <p:cNvSpPr>
                <a:spLocks noChangeArrowheads="1"/>
              </p:cNvSpPr>
              <p:nvPr userDrawn="1"/>
            </p:nvSpPr>
            <p:spPr bwMode="auto">
              <a:xfrm>
                <a:off x="3979"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20" name="Oval 1306">
                <a:extLst>
                  <a:ext uri="{FF2B5EF4-FFF2-40B4-BE49-F238E27FC236}">
                    <a16:creationId xmlns:a16="http://schemas.microsoft.com/office/drawing/2014/main" id="{5239F114-E8D9-451F-AEF8-7E71505A830B}"/>
                  </a:ext>
                </a:extLst>
              </p:cNvPr>
              <p:cNvSpPr>
                <a:spLocks noChangeArrowheads="1"/>
              </p:cNvSpPr>
              <p:nvPr userDrawn="1"/>
            </p:nvSpPr>
            <p:spPr bwMode="auto">
              <a:xfrm>
                <a:off x="3854"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21" name="Oval 1307">
                <a:extLst>
                  <a:ext uri="{FF2B5EF4-FFF2-40B4-BE49-F238E27FC236}">
                    <a16:creationId xmlns:a16="http://schemas.microsoft.com/office/drawing/2014/main" id="{CCFC07F2-FB2E-4E21-ABA8-5B4EF579EE41}"/>
                  </a:ext>
                </a:extLst>
              </p:cNvPr>
              <p:cNvSpPr>
                <a:spLocks noChangeArrowheads="1"/>
              </p:cNvSpPr>
              <p:nvPr userDrawn="1"/>
            </p:nvSpPr>
            <p:spPr bwMode="auto">
              <a:xfrm>
                <a:off x="3729" y="1767"/>
                <a:ext cx="58"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22" name="Oval 1308">
                <a:extLst>
                  <a:ext uri="{FF2B5EF4-FFF2-40B4-BE49-F238E27FC236}">
                    <a16:creationId xmlns:a16="http://schemas.microsoft.com/office/drawing/2014/main" id="{3367338D-CF61-487D-ACD4-F0219B50D9BE}"/>
                  </a:ext>
                </a:extLst>
              </p:cNvPr>
              <p:cNvSpPr>
                <a:spLocks noChangeArrowheads="1"/>
              </p:cNvSpPr>
              <p:nvPr userDrawn="1"/>
            </p:nvSpPr>
            <p:spPr bwMode="auto">
              <a:xfrm>
                <a:off x="3604" y="1767"/>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23" name="Oval 1309">
                <a:extLst>
                  <a:ext uri="{FF2B5EF4-FFF2-40B4-BE49-F238E27FC236}">
                    <a16:creationId xmlns:a16="http://schemas.microsoft.com/office/drawing/2014/main" id="{78624E11-188F-4CDF-9F21-131732B3D64C}"/>
                  </a:ext>
                </a:extLst>
              </p:cNvPr>
              <p:cNvSpPr>
                <a:spLocks noChangeArrowheads="1"/>
              </p:cNvSpPr>
              <p:nvPr userDrawn="1"/>
            </p:nvSpPr>
            <p:spPr bwMode="auto">
              <a:xfrm>
                <a:off x="3479" y="1767"/>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24" name="Oval 1310">
                <a:extLst>
                  <a:ext uri="{FF2B5EF4-FFF2-40B4-BE49-F238E27FC236}">
                    <a16:creationId xmlns:a16="http://schemas.microsoft.com/office/drawing/2014/main" id="{DAF0D228-AF1C-4FEC-8958-EBD0D65A7701}"/>
                  </a:ext>
                </a:extLst>
              </p:cNvPr>
              <p:cNvSpPr>
                <a:spLocks noChangeArrowheads="1"/>
              </p:cNvSpPr>
              <p:nvPr userDrawn="1"/>
            </p:nvSpPr>
            <p:spPr bwMode="auto">
              <a:xfrm>
                <a:off x="4589" y="1641"/>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25" name="Oval 1311">
                <a:extLst>
                  <a:ext uri="{FF2B5EF4-FFF2-40B4-BE49-F238E27FC236}">
                    <a16:creationId xmlns:a16="http://schemas.microsoft.com/office/drawing/2014/main" id="{61C84E91-17BB-4E3A-9DF0-51ED07A9C03C}"/>
                  </a:ext>
                </a:extLst>
              </p:cNvPr>
              <p:cNvSpPr>
                <a:spLocks noChangeArrowheads="1"/>
              </p:cNvSpPr>
              <p:nvPr userDrawn="1"/>
            </p:nvSpPr>
            <p:spPr bwMode="auto">
              <a:xfrm>
                <a:off x="4471"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26" name="Oval 1312">
                <a:extLst>
                  <a:ext uri="{FF2B5EF4-FFF2-40B4-BE49-F238E27FC236}">
                    <a16:creationId xmlns:a16="http://schemas.microsoft.com/office/drawing/2014/main" id="{77CF6D27-9D1A-4DF3-A635-4A8CC21BACD6}"/>
                  </a:ext>
                </a:extLst>
              </p:cNvPr>
              <p:cNvSpPr>
                <a:spLocks noChangeArrowheads="1"/>
              </p:cNvSpPr>
              <p:nvPr userDrawn="1"/>
            </p:nvSpPr>
            <p:spPr bwMode="auto">
              <a:xfrm>
                <a:off x="4346"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27" name="Oval 1313">
                <a:extLst>
                  <a:ext uri="{FF2B5EF4-FFF2-40B4-BE49-F238E27FC236}">
                    <a16:creationId xmlns:a16="http://schemas.microsoft.com/office/drawing/2014/main" id="{0B225F42-C9FD-4684-9915-39BCFA909D9E}"/>
                  </a:ext>
                </a:extLst>
              </p:cNvPr>
              <p:cNvSpPr>
                <a:spLocks noChangeArrowheads="1"/>
              </p:cNvSpPr>
              <p:nvPr userDrawn="1"/>
            </p:nvSpPr>
            <p:spPr bwMode="auto">
              <a:xfrm>
                <a:off x="4221"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28" name="Oval 1314">
                <a:extLst>
                  <a:ext uri="{FF2B5EF4-FFF2-40B4-BE49-F238E27FC236}">
                    <a16:creationId xmlns:a16="http://schemas.microsoft.com/office/drawing/2014/main" id="{888AA596-78A3-4080-9D8E-73E957C52093}"/>
                  </a:ext>
                </a:extLst>
              </p:cNvPr>
              <p:cNvSpPr>
                <a:spLocks noChangeArrowheads="1"/>
              </p:cNvSpPr>
              <p:nvPr userDrawn="1"/>
            </p:nvSpPr>
            <p:spPr bwMode="auto">
              <a:xfrm>
                <a:off x="4096" y="1641"/>
                <a:ext cx="6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29" name="Oval 1315">
                <a:extLst>
                  <a:ext uri="{FF2B5EF4-FFF2-40B4-BE49-F238E27FC236}">
                    <a16:creationId xmlns:a16="http://schemas.microsoft.com/office/drawing/2014/main" id="{1347B80C-A240-463B-A5AA-8655A6309E13}"/>
                  </a:ext>
                </a:extLst>
              </p:cNvPr>
              <p:cNvSpPr>
                <a:spLocks noChangeArrowheads="1"/>
              </p:cNvSpPr>
              <p:nvPr userDrawn="1"/>
            </p:nvSpPr>
            <p:spPr bwMode="auto">
              <a:xfrm>
                <a:off x="3979"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30" name="Oval 1316">
                <a:extLst>
                  <a:ext uri="{FF2B5EF4-FFF2-40B4-BE49-F238E27FC236}">
                    <a16:creationId xmlns:a16="http://schemas.microsoft.com/office/drawing/2014/main" id="{D1F645CD-2140-47DD-8422-E6D692B852AF}"/>
                  </a:ext>
                </a:extLst>
              </p:cNvPr>
              <p:cNvSpPr>
                <a:spLocks noChangeArrowheads="1"/>
              </p:cNvSpPr>
              <p:nvPr userDrawn="1"/>
            </p:nvSpPr>
            <p:spPr bwMode="auto">
              <a:xfrm>
                <a:off x="3854"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31" name="Oval 1317">
                <a:extLst>
                  <a:ext uri="{FF2B5EF4-FFF2-40B4-BE49-F238E27FC236}">
                    <a16:creationId xmlns:a16="http://schemas.microsoft.com/office/drawing/2014/main" id="{D606CFE7-90E6-44F3-9F67-050DC1D225E9}"/>
                  </a:ext>
                </a:extLst>
              </p:cNvPr>
              <p:cNvSpPr>
                <a:spLocks noChangeArrowheads="1"/>
              </p:cNvSpPr>
              <p:nvPr userDrawn="1"/>
            </p:nvSpPr>
            <p:spPr bwMode="auto">
              <a:xfrm>
                <a:off x="3729" y="1641"/>
                <a:ext cx="58"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32" name="Oval 1318">
                <a:extLst>
                  <a:ext uri="{FF2B5EF4-FFF2-40B4-BE49-F238E27FC236}">
                    <a16:creationId xmlns:a16="http://schemas.microsoft.com/office/drawing/2014/main" id="{A74D4DE9-8F10-49ED-AA89-B41A95587561}"/>
                  </a:ext>
                </a:extLst>
              </p:cNvPr>
              <p:cNvSpPr>
                <a:spLocks noChangeArrowheads="1"/>
              </p:cNvSpPr>
              <p:nvPr userDrawn="1"/>
            </p:nvSpPr>
            <p:spPr bwMode="auto">
              <a:xfrm>
                <a:off x="3604" y="1641"/>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33" name="Oval 1319">
                <a:extLst>
                  <a:ext uri="{FF2B5EF4-FFF2-40B4-BE49-F238E27FC236}">
                    <a16:creationId xmlns:a16="http://schemas.microsoft.com/office/drawing/2014/main" id="{F976CBE0-EF8B-48BC-AF17-F88657CC8B76}"/>
                  </a:ext>
                </a:extLst>
              </p:cNvPr>
              <p:cNvSpPr>
                <a:spLocks noChangeArrowheads="1"/>
              </p:cNvSpPr>
              <p:nvPr userDrawn="1"/>
            </p:nvSpPr>
            <p:spPr bwMode="auto">
              <a:xfrm>
                <a:off x="3479" y="1641"/>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34" name="Oval 1320">
                <a:extLst>
                  <a:ext uri="{FF2B5EF4-FFF2-40B4-BE49-F238E27FC236}">
                    <a16:creationId xmlns:a16="http://schemas.microsoft.com/office/drawing/2014/main" id="{50ADC0F2-4A45-4CD1-B38A-4DB4B706DD5D}"/>
                  </a:ext>
                </a:extLst>
              </p:cNvPr>
              <p:cNvSpPr>
                <a:spLocks noChangeArrowheads="1"/>
              </p:cNvSpPr>
              <p:nvPr userDrawn="1"/>
            </p:nvSpPr>
            <p:spPr bwMode="auto">
              <a:xfrm>
                <a:off x="4589" y="1514"/>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35" name="Oval 1321">
                <a:extLst>
                  <a:ext uri="{FF2B5EF4-FFF2-40B4-BE49-F238E27FC236}">
                    <a16:creationId xmlns:a16="http://schemas.microsoft.com/office/drawing/2014/main" id="{A935767A-B039-4F02-A7D4-BA29579E3EE0}"/>
                  </a:ext>
                </a:extLst>
              </p:cNvPr>
              <p:cNvSpPr>
                <a:spLocks noChangeArrowheads="1"/>
              </p:cNvSpPr>
              <p:nvPr userDrawn="1"/>
            </p:nvSpPr>
            <p:spPr bwMode="auto">
              <a:xfrm>
                <a:off x="4471"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36" name="Oval 1322">
                <a:extLst>
                  <a:ext uri="{FF2B5EF4-FFF2-40B4-BE49-F238E27FC236}">
                    <a16:creationId xmlns:a16="http://schemas.microsoft.com/office/drawing/2014/main" id="{EDDB04A6-F98D-4413-8651-CD17BAB3D019}"/>
                  </a:ext>
                </a:extLst>
              </p:cNvPr>
              <p:cNvSpPr>
                <a:spLocks noChangeArrowheads="1"/>
              </p:cNvSpPr>
              <p:nvPr userDrawn="1"/>
            </p:nvSpPr>
            <p:spPr bwMode="auto">
              <a:xfrm>
                <a:off x="4346"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37" name="Oval 1323">
                <a:extLst>
                  <a:ext uri="{FF2B5EF4-FFF2-40B4-BE49-F238E27FC236}">
                    <a16:creationId xmlns:a16="http://schemas.microsoft.com/office/drawing/2014/main" id="{7ADDC20D-63D6-4D1A-92AB-4DEB5A1C5015}"/>
                  </a:ext>
                </a:extLst>
              </p:cNvPr>
              <p:cNvSpPr>
                <a:spLocks noChangeArrowheads="1"/>
              </p:cNvSpPr>
              <p:nvPr userDrawn="1"/>
            </p:nvSpPr>
            <p:spPr bwMode="auto">
              <a:xfrm>
                <a:off x="4221"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38" name="Oval 1324">
                <a:extLst>
                  <a:ext uri="{FF2B5EF4-FFF2-40B4-BE49-F238E27FC236}">
                    <a16:creationId xmlns:a16="http://schemas.microsoft.com/office/drawing/2014/main" id="{5156F3B0-0175-4F9C-82F6-AAA971019565}"/>
                  </a:ext>
                </a:extLst>
              </p:cNvPr>
              <p:cNvSpPr>
                <a:spLocks noChangeArrowheads="1"/>
              </p:cNvSpPr>
              <p:nvPr userDrawn="1"/>
            </p:nvSpPr>
            <p:spPr bwMode="auto">
              <a:xfrm>
                <a:off x="4096" y="1514"/>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39" name="Oval 1325">
                <a:extLst>
                  <a:ext uri="{FF2B5EF4-FFF2-40B4-BE49-F238E27FC236}">
                    <a16:creationId xmlns:a16="http://schemas.microsoft.com/office/drawing/2014/main" id="{EE895E4C-5EA6-4D4F-A383-E7F6AD8745C4}"/>
                  </a:ext>
                </a:extLst>
              </p:cNvPr>
              <p:cNvSpPr>
                <a:spLocks noChangeArrowheads="1"/>
              </p:cNvSpPr>
              <p:nvPr userDrawn="1"/>
            </p:nvSpPr>
            <p:spPr bwMode="auto">
              <a:xfrm>
                <a:off x="3979"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40" name="Oval 1326">
                <a:extLst>
                  <a:ext uri="{FF2B5EF4-FFF2-40B4-BE49-F238E27FC236}">
                    <a16:creationId xmlns:a16="http://schemas.microsoft.com/office/drawing/2014/main" id="{3043FB23-95E0-46CA-98AA-8DA4AB59A989}"/>
                  </a:ext>
                </a:extLst>
              </p:cNvPr>
              <p:cNvSpPr>
                <a:spLocks noChangeArrowheads="1"/>
              </p:cNvSpPr>
              <p:nvPr userDrawn="1"/>
            </p:nvSpPr>
            <p:spPr bwMode="auto">
              <a:xfrm>
                <a:off x="3854"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41" name="Oval 1327">
                <a:extLst>
                  <a:ext uri="{FF2B5EF4-FFF2-40B4-BE49-F238E27FC236}">
                    <a16:creationId xmlns:a16="http://schemas.microsoft.com/office/drawing/2014/main" id="{02474389-8E13-46C8-B36F-20408EF5F345}"/>
                  </a:ext>
                </a:extLst>
              </p:cNvPr>
              <p:cNvSpPr>
                <a:spLocks noChangeArrowheads="1"/>
              </p:cNvSpPr>
              <p:nvPr userDrawn="1"/>
            </p:nvSpPr>
            <p:spPr bwMode="auto">
              <a:xfrm>
                <a:off x="3729" y="1514"/>
                <a:ext cx="58"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42" name="Oval 1328">
                <a:extLst>
                  <a:ext uri="{FF2B5EF4-FFF2-40B4-BE49-F238E27FC236}">
                    <a16:creationId xmlns:a16="http://schemas.microsoft.com/office/drawing/2014/main" id="{0A81F67B-83DA-457A-B00A-A431593CC4E0}"/>
                  </a:ext>
                </a:extLst>
              </p:cNvPr>
              <p:cNvSpPr>
                <a:spLocks noChangeArrowheads="1"/>
              </p:cNvSpPr>
              <p:nvPr userDrawn="1"/>
            </p:nvSpPr>
            <p:spPr bwMode="auto">
              <a:xfrm>
                <a:off x="3604" y="1514"/>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43" name="Oval 1329">
                <a:extLst>
                  <a:ext uri="{FF2B5EF4-FFF2-40B4-BE49-F238E27FC236}">
                    <a16:creationId xmlns:a16="http://schemas.microsoft.com/office/drawing/2014/main" id="{969DB1D4-93AB-4012-96C8-FD8018AEDCBF}"/>
                  </a:ext>
                </a:extLst>
              </p:cNvPr>
              <p:cNvSpPr>
                <a:spLocks noChangeArrowheads="1"/>
              </p:cNvSpPr>
              <p:nvPr userDrawn="1"/>
            </p:nvSpPr>
            <p:spPr bwMode="auto">
              <a:xfrm>
                <a:off x="3479" y="1514"/>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44" name="Oval 1330">
                <a:extLst>
                  <a:ext uri="{FF2B5EF4-FFF2-40B4-BE49-F238E27FC236}">
                    <a16:creationId xmlns:a16="http://schemas.microsoft.com/office/drawing/2014/main" id="{598FA21A-3E45-4C7A-B4A1-43706C5D0184}"/>
                  </a:ext>
                </a:extLst>
              </p:cNvPr>
              <p:cNvSpPr>
                <a:spLocks noChangeArrowheads="1"/>
              </p:cNvSpPr>
              <p:nvPr userDrawn="1"/>
            </p:nvSpPr>
            <p:spPr bwMode="auto">
              <a:xfrm>
                <a:off x="4589" y="138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45" name="Oval 1331">
                <a:extLst>
                  <a:ext uri="{FF2B5EF4-FFF2-40B4-BE49-F238E27FC236}">
                    <a16:creationId xmlns:a16="http://schemas.microsoft.com/office/drawing/2014/main" id="{7AFFA2C9-9AA8-4FE2-8FB0-5F45A54C3202}"/>
                  </a:ext>
                </a:extLst>
              </p:cNvPr>
              <p:cNvSpPr>
                <a:spLocks noChangeArrowheads="1"/>
              </p:cNvSpPr>
              <p:nvPr userDrawn="1"/>
            </p:nvSpPr>
            <p:spPr bwMode="auto">
              <a:xfrm>
                <a:off x="4471"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46" name="Oval 1332">
                <a:extLst>
                  <a:ext uri="{FF2B5EF4-FFF2-40B4-BE49-F238E27FC236}">
                    <a16:creationId xmlns:a16="http://schemas.microsoft.com/office/drawing/2014/main" id="{A6FBECB6-B86F-4C7F-8ADC-BC9AD1C7E377}"/>
                  </a:ext>
                </a:extLst>
              </p:cNvPr>
              <p:cNvSpPr>
                <a:spLocks noChangeArrowheads="1"/>
              </p:cNvSpPr>
              <p:nvPr userDrawn="1"/>
            </p:nvSpPr>
            <p:spPr bwMode="auto">
              <a:xfrm>
                <a:off x="4346"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47" name="Oval 1333">
                <a:extLst>
                  <a:ext uri="{FF2B5EF4-FFF2-40B4-BE49-F238E27FC236}">
                    <a16:creationId xmlns:a16="http://schemas.microsoft.com/office/drawing/2014/main" id="{B319E33F-6E58-4E66-8C9D-21380218B798}"/>
                  </a:ext>
                </a:extLst>
              </p:cNvPr>
              <p:cNvSpPr>
                <a:spLocks noChangeArrowheads="1"/>
              </p:cNvSpPr>
              <p:nvPr userDrawn="1"/>
            </p:nvSpPr>
            <p:spPr bwMode="auto">
              <a:xfrm>
                <a:off x="4221"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48" name="Oval 1334">
                <a:extLst>
                  <a:ext uri="{FF2B5EF4-FFF2-40B4-BE49-F238E27FC236}">
                    <a16:creationId xmlns:a16="http://schemas.microsoft.com/office/drawing/2014/main" id="{58B77327-6627-4D9B-9A7D-B4DAEDF93E7A}"/>
                  </a:ext>
                </a:extLst>
              </p:cNvPr>
              <p:cNvSpPr>
                <a:spLocks noChangeArrowheads="1"/>
              </p:cNvSpPr>
              <p:nvPr userDrawn="1"/>
            </p:nvSpPr>
            <p:spPr bwMode="auto">
              <a:xfrm>
                <a:off x="4096" y="1388"/>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49" name="Oval 1335">
                <a:extLst>
                  <a:ext uri="{FF2B5EF4-FFF2-40B4-BE49-F238E27FC236}">
                    <a16:creationId xmlns:a16="http://schemas.microsoft.com/office/drawing/2014/main" id="{9C37F40C-1933-407C-9DC8-65957CE54512}"/>
                  </a:ext>
                </a:extLst>
              </p:cNvPr>
              <p:cNvSpPr>
                <a:spLocks noChangeArrowheads="1"/>
              </p:cNvSpPr>
              <p:nvPr userDrawn="1"/>
            </p:nvSpPr>
            <p:spPr bwMode="auto">
              <a:xfrm>
                <a:off x="3979"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50" name="Oval 1336">
                <a:extLst>
                  <a:ext uri="{FF2B5EF4-FFF2-40B4-BE49-F238E27FC236}">
                    <a16:creationId xmlns:a16="http://schemas.microsoft.com/office/drawing/2014/main" id="{C731D10F-A975-4B60-9B94-A2B8A0D9BD4A}"/>
                  </a:ext>
                </a:extLst>
              </p:cNvPr>
              <p:cNvSpPr>
                <a:spLocks noChangeArrowheads="1"/>
              </p:cNvSpPr>
              <p:nvPr userDrawn="1"/>
            </p:nvSpPr>
            <p:spPr bwMode="auto">
              <a:xfrm>
                <a:off x="3854"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51" name="Oval 1337">
                <a:extLst>
                  <a:ext uri="{FF2B5EF4-FFF2-40B4-BE49-F238E27FC236}">
                    <a16:creationId xmlns:a16="http://schemas.microsoft.com/office/drawing/2014/main" id="{E99030BD-88E4-44E6-976E-77177BC0A060}"/>
                  </a:ext>
                </a:extLst>
              </p:cNvPr>
              <p:cNvSpPr>
                <a:spLocks noChangeArrowheads="1"/>
              </p:cNvSpPr>
              <p:nvPr userDrawn="1"/>
            </p:nvSpPr>
            <p:spPr bwMode="auto">
              <a:xfrm>
                <a:off x="3729" y="1388"/>
                <a:ext cx="58"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52" name="Oval 1338">
                <a:extLst>
                  <a:ext uri="{FF2B5EF4-FFF2-40B4-BE49-F238E27FC236}">
                    <a16:creationId xmlns:a16="http://schemas.microsoft.com/office/drawing/2014/main" id="{0C89A462-C3AE-4862-8A5D-EF8ACCA4D8AC}"/>
                  </a:ext>
                </a:extLst>
              </p:cNvPr>
              <p:cNvSpPr>
                <a:spLocks noChangeArrowheads="1"/>
              </p:cNvSpPr>
              <p:nvPr userDrawn="1"/>
            </p:nvSpPr>
            <p:spPr bwMode="auto">
              <a:xfrm>
                <a:off x="3604" y="138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53" name="Oval 1339">
                <a:extLst>
                  <a:ext uri="{FF2B5EF4-FFF2-40B4-BE49-F238E27FC236}">
                    <a16:creationId xmlns:a16="http://schemas.microsoft.com/office/drawing/2014/main" id="{F10B5393-7FB4-486D-8822-50AE86E2D09A}"/>
                  </a:ext>
                </a:extLst>
              </p:cNvPr>
              <p:cNvSpPr>
                <a:spLocks noChangeArrowheads="1"/>
              </p:cNvSpPr>
              <p:nvPr userDrawn="1"/>
            </p:nvSpPr>
            <p:spPr bwMode="auto">
              <a:xfrm>
                <a:off x="3479" y="138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54" name="Oval 1340">
                <a:extLst>
                  <a:ext uri="{FF2B5EF4-FFF2-40B4-BE49-F238E27FC236}">
                    <a16:creationId xmlns:a16="http://schemas.microsoft.com/office/drawing/2014/main" id="{B0AF4F22-66D0-4B18-B66A-E9EB2188DCBF}"/>
                  </a:ext>
                </a:extLst>
              </p:cNvPr>
              <p:cNvSpPr>
                <a:spLocks noChangeArrowheads="1"/>
              </p:cNvSpPr>
              <p:nvPr userDrawn="1"/>
            </p:nvSpPr>
            <p:spPr bwMode="auto">
              <a:xfrm>
                <a:off x="4589" y="1269"/>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55" name="Oval 1341">
                <a:extLst>
                  <a:ext uri="{FF2B5EF4-FFF2-40B4-BE49-F238E27FC236}">
                    <a16:creationId xmlns:a16="http://schemas.microsoft.com/office/drawing/2014/main" id="{A2183B53-5E2E-48EC-A25A-465BDA7C6C6F}"/>
                  </a:ext>
                </a:extLst>
              </p:cNvPr>
              <p:cNvSpPr>
                <a:spLocks noChangeArrowheads="1"/>
              </p:cNvSpPr>
              <p:nvPr userDrawn="1"/>
            </p:nvSpPr>
            <p:spPr bwMode="auto">
              <a:xfrm>
                <a:off x="4471"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56" name="Oval 1342">
                <a:extLst>
                  <a:ext uri="{FF2B5EF4-FFF2-40B4-BE49-F238E27FC236}">
                    <a16:creationId xmlns:a16="http://schemas.microsoft.com/office/drawing/2014/main" id="{6F534212-A401-4062-A9E0-F755D0603EC8}"/>
                  </a:ext>
                </a:extLst>
              </p:cNvPr>
              <p:cNvSpPr>
                <a:spLocks noChangeArrowheads="1"/>
              </p:cNvSpPr>
              <p:nvPr userDrawn="1"/>
            </p:nvSpPr>
            <p:spPr bwMode="auto">
              <a:xfrm>
                <a:off x="4346"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57" name="Oval 1343">
                <a:extLst>
                  <a:ext uri="{FF2B5EF4-FFF2-40B4-BE49-F238E27FC236}">
                    <a16:creationId xmlns:a16="http://schemas.microsoft.com/office/drawing/2014/main" id="{2C83596E-65E0-478C-ABDD-D26747140582}"/>
                  </a:ext>
                </a:extLst>
              </p:cNvPr>
              <p:cNvSpPr>
                <a:spLocks noChangeArrowheads="1"/>
              </p:cNvSpPr>
              <p:nvPr userDrawn="1"/>
            </p:nvSpPr>
            <p:spPr bwMode="auto">
              <a:xfrm>
                <a:off x="4221"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58" name="Oval 1344">
                <a:extLst>
                  <a:ext uri="{FF2B5EF4-FFF2-40B4-BE49-F238E27FC236}">
                    <a16:creationId xmlns:a16="http://schemas.microsoft.com/office/drawing/2014/main" id="{6CB39A42-256F-4994-B0EE-848CFC7D7D89}"/>
                  </a:ext>
                </a:extLst>
              </p:cNvPr>
              <p:cNvSpPr>
                <a:spLocks noChangeArrowheads="1"/>
              </p:cNvSpPr>
              <p:nvPr userDrawn="1"/>
            </p:nvSpPr>
            <p:spPr bwMode="auto">
              <a:xfrm>
                <a:off x="4096" y="1269"/>
                <a:ext cx="6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59" name="Oval 1345">
                <a:extLst>
                  <a:ext uri="{FF2B5EF4-FFF2-40B4-BE49-F238E27FC236}">
                    <a16:creationId xmlns:a16="http://schemas.microsoft.com/office/drawing/2014/main" id="{A1211F37-C918-4599-91FB-BFF2F07EF898}"/>
                  </a:ext>
                </a:extLst>
              </p:cNvPr>
              <p:cNvSpPr>
                <a:spLocks noChangeArrowheads="1"/>
              </p:cNvSpPr>
              <p:nvPr userDrawn="1"/>
            </p:nvSpPr>
            <p:spPr bwMode="auto">
              <a:xfrm>
                <a:off x="3979"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60" name="Oval 1346">
                <a:extLst>
                  <a:ext uri="{FF2B5EF4-FFF2-40B4-BE49-F238E27FC236}">
                    <a16:creationId xmlns:a16="http://schemas.microsoft.com/office/drawing/2014/main" id="{9FB4CAA8-C0C6-46DA-954E-CC1C91ACA806}"/>
                  </a:ext>
                </a:extLst>
              </p:cNvPr>
              <p:cNvSpPr>
                <a:spLocks noChangeArrowheads="1"/>
              </p:cNvSpPr>
              <p:nvPr userDrawn="1"/>
            </p:nvSpPr>
            <p:spPr bwMode="auto">
              <a:xfrm>
                <a:off x="3854"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61" name="Oval 1347">
                <a:extLst>
                  <a:ext uri="{FF2B5EF4-FFF2-40B4-BE49-F238E27FC236}">
                    <a16:creationId xmlns:a16="http://schemas.microsoft.com/office/drawing/2014/main" id="{B3850DA4-080E-44E3-8BC0-FC6A11327ED6}"/>
                  </a:ext>
                </a:extLst>
              </p:cNvPr>
              <p:cNvSpPr>
                <a:spLocks noChangeArrowheads="1"/>
              </p:cNvSpPr>
              <p:nvPr userDrawn="1"/>
            </p:nvSpPr>
            <p:spPr bwMode="auto">
              <a:xfrm>
                <a:off x="3729" y="1269"/>
                <a:ext cx="58"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62" name="Oval 1348">
                <a:extLst>
                  <a:ext uri="{FF2B5EF4-FFF2-40B4-BE49-F238E27FC236}">
                    <a16:creationId xmlns:a16="http://schemas.microsoft.com/office/drawing/2014/main" id="{F28D4E2D-2121-4B71-A65B-179DD86DF025}"/>
                  </a:ext>
                </a:extLst>
              </p:cNvPr>
              <p:cNvSpPr>
                <a:spLocks noChangeArrowheads="1"/>
              </p:cNvSpPr>
              <p:nvPr userDrawn="1"/>
            </p:nvSpPr>
            <p:spPr bwMode="auto">
              <a:xfrm>
                <a:off x="3604" y="1269"/>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63" name="Oval 1349">
                <a:extLst>
                  <a:ext uri="{FF2B5EF4-FFF2-40B4-BE49-F238E27FC236}">
                    <a16:creationId xmlns:a16="http://schemas.microsoft.com/office/drawing/2014/main" id="{A998E8E8-B1CB-4E9B-8D86-89074EC84D2C}"/>
                  </a:ext>
                </a:extLst>
              </p:cNvPr>
              <p:cNvSpPr>
                <a:spLocks noChangeArrowheads="1"/>
              </p:cNvSpPr>
              <p:nvPr userDrawn="1"/>
            </p:nvSpPr>
            <p:spPr bwMode="auto">
              <a:xfrm>
                <a:off x="3479" y="1269"/>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64" name="Oval 1350">
                <a:extLst>
                  <a:ext uri="{FF2B5EF4-FFF2-40B4-BE49-F238E27FC236}">
                    <a16:creationId xmlns:a16="http://schemas.microsoft.com/office/drawing/2014/main" id="{638D4E3C-EC06-4FD2-9767-C252962EC176}"/>
                  </a:ext>
                </a:extLst>
              </p:cNvPr>
              <p:cNvSpPr>
                <a:spLocks noChangeArrowheads="1"/>
              </p:cNvSpPr>
              <p:nvPr userDrawn="1"/>
            </p:nvSpPr>
            <p:spPr bwMode="auto">
              <a:xfrm>
                <a:off x="4589" y="114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65" name="Oval 1351">
                <a:extLst>
                  <a:ext uri="{FF2B5EF4-FFF2-40B4-BE49-F238E27FC236}">
                    <a16:creationId xmlns:a16="http://schemas.microsoft.com/office/drawing/2014/main" id="{C15D7218-92DB-42DA-B360-3D5F82F10466}"/>
                  </a:ext>
                </a:extLst>
              </p:cNvPr>
              <p:cNvSpPr>
                <a:spLocks noChangeArrowheads="1"/>
              </p:cNvSpPr>
              <p:nvPr userDrawn="1"/>
            </p:nvSpPr>
            <p:spPr bwMode="auto">
              <a:xfrm>
                <a:off x="4471"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66" name="Oval 1352">
                <a:extLst>
                  <a:ext uri="{FF2B5EF4-FFF2-40B4-BE49-F238E27FC236}">
                    <a16:creationId xmlns:a16="http://schemas.microsoft.com/office/drawing/2014/main" id="{69BDED91-7582-40DF-8265-6F055C001797}"/>
                  </a:ext>
                </a:extLst>
              </p:cNvPr>
              <p:cNvSpPr>
                <a:spLocks noChangeArrowheads="1"/>
              </p:cNvSpPr>
              <p:nvPr userDrawn="1"/>
            </p:nvSpPr>
            <p:spPr bwMode="auto">
              <a:xfrm>
                <a:off x="4346"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67" name="Oval 1353">
                <a:extLst>
                  <a:ext uri="{FF2B5EF4-FFF2-40B4-BE49-F238E27FC236}">
                    <a16:creationId xmlns:a16="http://schemas.microsoft.com/office/drawing/2014/main" id="{59ADB621-24A0-4542-8639-F7964650ED9C}"/>
                  </a:ext>
                </a:extLst>
              </p:cNvPr>
              <p:cNvSpPr>
                <a:spLocks noChangeArrowheads="1"/>
              </p:cNvSpPr>
              <p:nvPr userDrawn="1"/>
            </p:nvSpPr>
            <p:spPr bwMode="auto">
              <a:xfrm>
                <a:off x="4221"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68" name="Oval 1354">
                <a:extLst>
                  <a:ext uri="{FF2B5EF4-FFF2-40B4-BE49-F238E27FC236}">
                    <a16:creationId xmlns:a16="http://schemas.microsoft.com/office/drawing/2014/main" id="{107AEDCE-41D0-4E59-BC73-4E45FF55BDCF}"/>
                  </a:ext>
                </a:extLst>
              </p:cNvPr>
              <p:cNvSpPr>
                <a:spLocks noChangeArrowheads="1"/>
              </p:cNvSpPr>
              <p:nvPr userDrawn="1"/>
            </p:nvSpPr>
            <p:spPr bwMode="auto">
              <a:xfrm>
                <a:off x="4096" y="1142"/>
                <a:ext cx="6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69" name="Oval 1355">
                <a:extLst>
                  <a:ext uri="{FF2B5EF4-FFF2-40B4-BE49-F238E27FC236}">
                    <a16:creationId xmlns:a16="http://schemas.microsoft.com/office/drawing/2014/main" id="{6395B323-266E-4533-9589-8F88730EDF87}"/>
                  </a:ext>
                </a:extLst>
              </p:cNvPr>
              <p:cNvSpPr>
                <a:spLocks noChangeArrowheads="1"/>
              </p:cNvSpPr>
              <p:nvPr userDrawn="1"/>
            </p:nvSpPr>
            <p:spPr bwMode="auto">
              <a:xfrm>
                <a:off x="3979"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70" name="Oval 1356">
                <a:extLst>
                  <a:ext uri="{FF2B5EF4-FFF2-40B4-BE49-F238E27FC236}">
                    <a16:creationId xmlns:a16="http://schemas.microsoft.com/office/drawing/2014/main" id="{541FE60C-112F-47FA-A68B-463D349E58CF}"/>
                  </a:ext>
                </a:extLst>
              </p:cNvPr>
              <p:cNvSpPr>
                <a:spLocks noChangeArrowheads="1"/>
              </p:cNvSpPr>
              <p:nvPr userDrawn="1"/>
            </p:nvSpPr>
            <p:spPr bwMode="auto">
              <a:xfrm>
                <a:off x="3854"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71" name="Oval 1357">
                <a:extLst>
                  <a:ext uri="{FF2B5EF4-FFF2-40B4-BE49-F238E27FC236}">
                    <a16:creationId xmlns:a16="http://schemas.microsoft.com/office/drawing/2014/main" id="{8558D118-49E2-4A76-8ACD-AEC0056ED1E5}"/>
                  </a:ext>
                </a:extLst>
              </p:cNvPr>
              <p:cNvSpPr>
                <a:spLocks noChangeArrowheads="1"/>
              </p:cNvSpPr>
              <p:nvPr userDrawn="1"/>
            </p:nvSpPr>
            <p:spPr bwMode="auto">
              <a:xfrm>
                <a:off x="3729" y="1142"/>
                <a:ext cx="58"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72" name="Oval 1358">
                <a:extLst>
                  <a:ext uri="{FF2B5EF4-FFF2-40B4-BE49-F238E27FC236}">
                    <a16:creationId xmlns:a16="http://schemas.microsoft.com/office/drawing/2014/main" id="{48C9BE86-BC0B-4EC9-AF83-EA185209332D}"/>
                  </a:ext>
                </a:extLst>
              </p:cNvPr>
              <p:cNvSpPr>
                <a:spLocks noChangeArrowheads="1"/>
              </p:cNvSpPr>
              <p:nvPr userDrawn="1"/>
            </p:nvSpPr>
            <p:spPr bwMode="auto">
              <a:xfrm>
                <a:off x="3604" y="114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73" name="Oval 1359">
                <a:extLst>
                  <a:ext uri="{FF2B5EF4-FFF2-40B4-BE49-F238E27FC236}">
                    <a16:creationId xmlns:a16="http://schemas.microsoft.com/office/drawing/2014/main" id="{4BE3DFEA-16F7-40BD-A9B5-53F48529D609}"/>
                  </a:ext>
                </a:extLst>
              </p:cNvPr>
              <p:cNvSpPr>
                <a:spLocks noChangeArrowheads="1"/>
              </p:cNvSpPr>
              <p:nvPr userDrawn="1"/>
            </p:nvSpPr>
            <p:spPr bwMode="auto">
              <a:xfrm>
                <a:off x="3479" y="114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74" name="Oval 1360">
                <a:extLst>
                  <a:ext uri="{FF2B5EF4-FFF2-40B4-BE49-F238E27FC236}">
                    <a16:creationId xmlns:a16="http://schemas.microsoft.com/office/drawing/2014/main" id="{F62150D0-75C3-4CE5-B60B-5A5F21880A07}"/>
                  </a:ext>
                </a:extLst>
              </p:cNvPr>
              <p:cNvSpPr>
                <a:spLocks noChangeArrowheads="1"/>
              </p:cNvSpPr>
              <p:nvPr userDrawn="1"/>
            </p:nvSpPr>
            <p:spPr bwMode="auto">
              <a:xfrm>
                <a:off x="3361"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75" name="Oval 1361">
                <a:extLst>
                  <a:ext uri="{FF2B5EF4-FFF2-40B4-BE49-F238E27FC236}">
                    <a16:creationId xmlns:a16="http://schemas.microsoft.com/office/drawing/2014/main" id="{2E7EFA83-EC80-49D0-9F87-9D0565A2F442}"/>
                  </a:ext>
                </a:extLst>
              </p:cNvPr>
              <p:cNvSpPr>
                <a:spLocks noChangeArrowheads="1"/>
              </p:cNvSpPr>
              <p:nvPr userDrawn="1"/>
            </p:nvSpPr>
            <p:spPr bwMode="auto">
              <a:xfrm>
                <a:off x="3361"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76" name="Oval 1362">
                <a:extLst>
                  <a:ext uri="{FF2B5EF4-FFF2-40B4-BE49-F238E27FC236}">
                    <a16:creationId xmlns:a16="http://schemas.microsoft.com/office/drawing/2014/main" id="{DB9CFC67-1649-419E-B911-527B904034C8}"/>
                  </a:ext>
                </a:extLst>
              </p:cNvPr>
              <p:cNvSpPr>
                <a:spLocks noChangeArrowheads="1"/>
              </p:cNvSpPr>
              <p:nvPr userDrawn="1"/>
            </p:nvSpPr>
            <p:spPr bwMode="auto">
              <a:xfrm>
                <a:off x="3361"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77" name="Oval 1363">
                <a:extLst>
                  <a:ext uri="{FF2B5EF4-FFF2-40B4-BE49-F238E27FC236}">
                    <a16:creationId xmlns:a16="http://schemas.microsoft.com/office/drawing/2014/main" id="{F55EC9E8-18DB-4B43-B0CB-D29067ADE2E7}"/>
                  </a:ext>
                </a:extLst>
              </p:cNvPr>
              <p:cNvSpPr>
                <a:spLocks noChangeArrowheads="1"/>
              </p:cNvSpPr>
              <p:nvPr userDrawn="1"/>
            </p:nvSpPr>
            <p:spPr bwMode="auto">
              <a:xfrm>
                <a:off x="3361"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78" name="Oval 1364">
                <a:extLst>
                  <a:ext uri="{FF2B5EF4-FFF2-40B4-BE49-F238E27FC236}">
                    <a16:creationId xmlns:a16="http://schemas.microsoft.com/office/drawing/2014/main" id="{5B8012A0-FA06-4B7C-9FF5-C94A1BB13DCB}"/>
                  </a:ext>
                </a:extLst>
              </p:cNvPr>
              <p:cNvSpPr>
                <a:spLocks noChangeArrowheads="1"/>
              </p:cNvSpPr>
              <p:nvPr userDrawn="1"/>
            </p:nvSpPr>
            <p:spPr bwMode="auto">
              <a:xfrm>
                <a:off x="3361"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79" name="Oval 1365">
                <a:extLst>
                  <a:ext uri="{FF2B5EF4-FFF2-40B4-BE49-F238E27FC236}">
                    <a16:creationId xmlns:a16="http://schemas.microsoft.com/office/drawing/2014/main" id="{82482638-7D7A-4150-B00A-2AA0D99DD9C1}"/>
                  </a:ext>
                </a:extLst>
              </p:cNvPr>
              <p:cNvSpPr>
                <a:spLocks noChangeArrowheads="1"/>
              </p:cNvSpPr>
              <p:nvPr userDrawn="1"/>
            </p:nvSpPr>
            <p:spPr bwMode="auto">
              <a:xfrm>
                <a:off x="3361"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80" name="Oval 1366">
                <a:extLst>
                  <a:ext uri="{FF2B5EF4-FFF2-40B4-BE49-F238E27FC236}">
                    <a16:creationId xmlns:a16="http://schemas.microsoft.com/office/drawing/2014/main" id="{949F581B-238B-4B76-86D9-C73BF40D468D}"/>
                  </a:ext>
                </a:extLst>
              </p:cNvPr>
              <p:cNvSpPr>
                <a:spLocks noChangeArrowheads="1"/>
              </p:cNvSpPr>
              <p:nvPr userDrawn="1"/>
            </p:nvSpPr>
            <p:spPr bwMode="auto">
              <a:xfrm>
                <a:off x="3361"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81" name="Oval 1367">
                <a:extLst>
                  <a:ext uri="{FF2B5EF4-FFF2-40B4-BE49-F238E27FC236}">
                    <a16:creationId xmlns:a16="http://schemas.microsoft.com/office/drawing/2014/main" id="{8C0AF9B0-0A5A-4007-AAEB-EF961A901B67}"/>
                  </a:ext>
                </a:extLst>
              </p:cNvPr>
              <p:cNvSpPr>
                <a:spLocks noChangeArrowheads="1"/>
              </p:cNvSpPr>
              <p:nvPr userDrawn="1"/>
            </p:nvSpPr>
            <p:spPr bwMode="auto">
              <a:xfrm>
                <a:off x="3361"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82" name="Oval 1368">
                <a:extLst>
                  <a:ext uri="{FF2B5EF4-FFF2-40B4-BE49-F238E27FC236}">
                    <a16:creationId xmlns:a16="http://schemas.microsoft.com/office/drawing/2014/main" id="{8B6E8EA7-2EE7-4777-93B1-912FFCE6A3C1}"/>
                  </a:ext>
                </a:extLst>
              </p:cNvPr>
              <p:cNvSpPr>
                <a:spLocks noChangeArrowheads="1"/>
              </p:cNvSpPr>
              <p:nvPr userDrawn="1"/>
            </p:nvSpPr>
            <p:spPr bwMode="auto">
              <a:xfrm>
                <a:off x="3361"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83" name="Oval 1369">
                <a:extLst>
                  <a:ext uri="{FF2B5EF4-FFF2-40B4-BE49-F238E27FC236}">
                    <a16:creationId xmlns:a16="http://schemas.microsoft.com/office/drawing/2014/main" id="{AFE8C3A5-111B-4191-8240-1BF4C3010CD4}"/>
                  </a:ext>
                </a:extLst>
              </p:cNvPr>
              <p:cNvSpPr>
                <a:spLocks noChangeArrowheads="1"/>
              </p:cNvSpPr>
              <p:nvPr userDrawn="1"/>
            </p:nvSpPr>
            <p:spPr bwMode="auto">
              <a:xfrm>
                <a:off x="3361"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84" name="Oval 1370">
                <a:extLst>
                  <a:ext uri="{FF2B5EF4-FFF2-40B4-BE49-F238E27FC236}">
                    <a16:creationId xmlns:a16="http://schemas.microsoft.com/office/drawing/2014/main" id="{23177066-2402-4985-B8CE-03404EF2F05C}"/>
                  </a:ext>
                </a:extLst>
              </p:cNvPr>
              <p:cNvSpPr>
                <a:spLocks noChangeArrowheads="1"/>
              </p:cNvSpPr>
              <p:nvPr userDrawn="1"/>
            </p:nvSpPr>
            <p:spPr bwMode="auto">
              <a:xfrm>
                <a:off x="3361"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85" name="Oval 1371">
                <a:extLst>
                  <a:ext uri="{FF2B5EF4-FFF2-40B4-BE49-F238E27FC236}">
                    <a16:creationId xmlns:a16="http://schemas.microsoft.com/office/drawing/2014/main" id="{DF8B082B-D9F5-41F7-99A6-A127A83B9E16}"/>
                  </a:ext>
                </a:extLst>
              </p:cNvPr>
              <p:cNvSpPr>
                <a:spLocks noChangeArrowheads="1"/>
              </p:cNvSpPr>
              <p:nvPr userDrawn="1"/>
            </p:nvSpPr>
            <p:spPr bwMode="auto">
              <a:xfrm>
                <a:off x="3361"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86" name="Oval 1372">
                <a:extLst>
                  <a:ext uri="{FF2B5EF4-FFF2-40B4-BE49-F238E27FC236}">
                    <a16:creationId xmlns:a16="http://schemas.microsoft.com/office/drawing/2014/main" id="{5EFCE283-DDF2-4D29-8511-E2B03D622DBF}"/>
                  </a:ext>
                </a:extLst>
              </p:cNvPr>
              <p:cNvSpPr>
                <a:spLocks noChangeArrowheads="1"/>
              </p:cNvSpPr>
              <p:nvPr userDrawn="1"/>
            </p:nvSpPr>
            <p:spPr bwMode="auto">
              <a:xfrm>
                <a:off x="3361"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87" name="Oval 1373">
                <a:extLst>
                  <a:ext uri="{FF2B5EF4-FFF2-40B4-BE49-F238E27FC236}">
                    <a16:creationId xmlns:a16="http://schemas.microsoft.com/office/drawing/2014/main" id="{DA43ABD5-DE2B-4682-8B56-8599AD1AAB20}"/>
                  </a:ext>
                </a:extLst>
              </p:cNvPr>
              <p:cNvSpPr>
                <a:spLocks noChangeArrowheads="1"/>
              </p:cNvSpPr>
              <p:nvPr userDrawn="1"/>
            </p:nvSpPr>
            <p:spPr bwMode="auto">
              <a:xfrm>
                <a:off x="1257" y="1142"/>
                <a:ext cx="6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88" name="Oval 1374">
                <a:extLst>
                  <a:ext uri="{FF2B5EF4-FFF2-40B4-BE49-F238E27FC236}">
                    <a16:creationId xmlns:a16="http://schemas.microsoft.com/office/drawing/2014/main" id="{BA88BD6F-4739-4D46-AC56-550F753B6F5D}"/>
                  </a:ext>
                </a:extLst>
              </p:cNvPr>
              <p:cNvSpPr>
                <a:spLocks noChangeArrowheads="1"/>
              </p:cNvSpPr>
              <p:nvPr userDrawn="1"/>
            </p:nvSpPr>
            <p:spPr bwMode="auto">
              <a:xfrm>
                <a:off x="1140"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89" name="Oval 1375">
                <a:extLst>
                  <a:ext uri="{FF2B5EF4-FFF2-40B4-BE49-F238E27FC236}">
                    <a16:creationId xmlns:a16="http://schemas.microsoft.com/office/drawing/2014/main" id="{DFCA3B46-D3F0-4D56-9F61-4D9AFF7560E3}"/>
                  </a:ext>
                </a:extLst>
              </p:cNvPr>
              <p:cNvSpPr>
                <a:spLocks noChangeArrowheads="1"/>
              </p:cNvSpPr>
              <p:nvPr userDrawn="1"/>
            </p:nvSpPr>
            <p:spPr bwMode="auto">
              <a:xfrm>
                <a:off x="1015"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90" name="Oval 1376">
                <a:extLst>
                  <a:ext uri="{FF2B5EF4-FFF2-40B4-BE49-F238E27FC236}">
                    <a16:creationId xmlns:a16="http://schemas.microsoft.com/office/drawing/2014/main" id="{CD0FB16F-4596-4801-BA70-37A08806E618}"/>
                  </a:ext>
                </a:extLst>
              </p:cNvPr>
              <p:cNvSpPr>
                <a:spLocks noChangeArrowheads="1"/>
              </p:cNvSpPr>
              <p:nvPr userDrawn="1"/>
            </p:nvSpPr>
            <p:spPr bwMode="auto">
              <a:xfrm>
                <a:off x="890" y="114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91" name="Oval 1377">
                <a:extLst>
                  <a:ext uri="{FF2B5EF4-FFF2-40B4-BE49-F238E27FC236}">
                    <a16:creationId xmlns:a16="http://schemas.microsoft.com/office/drawing/2014/main" id="{A7E6DBB8-95C3-42C8-8359-4A2682F49CD3}"/>
                  </a:ext>
                </a:extLst>
              </p:cNvPr>
              <p:cNvSpPr>
                <a:spLocks noChangeArrowheads="1"/>
              </p:cNvSpPr>
              <p:nvPr userDrawn="1"/>
            </p:nvSpPr>
            <p:spPr bwMode="auto">
              <a:xfrm>
                <a:off x="765" y="114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92" name="Oval 1378">
                <a:extLst>
                  <a:ext uri="{FF2B5EF4-FFF2-40B4-BE49-F238E27FC236}">
                    <a16:creationId xmlns:a16="http://schemas.microsoft.com/office/drawing/2014/main" id="{483F47C2-4223-4A5B-B98D-8BEFCF7B5FA8}"/>
                  </a:ext>
                </a:extLst>
              </p:cNvPr>
              <p:cNvSpPr>
                <a:spLocks noChangeArrowheads="1"/>
              </p:cNvSpPr>
              <p:nvPr userDrawn="1"/>
            </p:nvSpPr>
            <p:spPr bwMode="auto">
              <a:xfrm>
                <a:off x="647"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93" name="Oval 1379">
                <a:extLst>
                  <a:ext uri="{FF2B5EF4-FFF2-40B4-BE49-F238E27FC236}">
                    <a16:creationId xmlns:a16="http://schemas.microsoft.com/office/drawing/2014/main" id="{3DC22765-9CE6-4FD9-B076-D8E93F1E073A}"/>
                  </a:ext>
                </a:extLst>
              </p:cNvPr>
              <p:cNvSpPr>
                <a:spLocks noChangeArrowheads="1"/>
              </p:cNvSpPr>
              <p:nvPr userDrawn="1"/>
            </p:nvSpPr>
            <p:spPr bwMode="auto">
              <a:xfrm>
                <a:off x="522"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94" name="Oval 1380">
                <a:extLst>
                  <a:ext uri="{FF2B5EF4-FFF2-40B4-BE49-F238E27FC236}">
                    <a16:creationId xmlns:a16="http://schemas.microsoft.com/office/drawing/2014/main" id="{0B7E3326-FBC9-484B-ADEC-DEFCF07A7FB3}"/>
                  </a:ext>
                </a:extLst>
              </p:cNvPr>
              <p:cNvSpPr>
                <a:spLocks noChangeArrowheads="1"/>
              </p:cNvSpPr>
              <p:nvPr userDrawn="1"/>
            </p:nvSpPr>
            <p:spPr bwMode="auto">
              <a:xfrm>
                <a:off x="397"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95" name="Oval 1381">
                <a:extLst>
                  <a:ext uri="{FF2B5EF4-FFF2-40B4-BE49-F238E27FC236}">
                    <a16:creationId xmlns:a16="http://schemas.microsoft.com/office/drawing/2014/main" id="{2ABA1CBB-1A34-4ACC-B412-E083EF128DD0}"/>
                  </a:ext>
                </a:extLst>
              </p:cNvPr>
              <p:cNvSpPr>
                <a:spLocks noChangeArrowheads="1"/>
              </p:cNvSpPr>
              <p:nvPr userDrawn="1"/>
            </p:nvSpPr>
            <p:spPr bwMode="auto">
              <a:xfrm>
                <a:off x="272" y="263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96" name="Oval 1382">
                <a:extLst>
                  <a:ext uri="{FF2B5EF4-FFF2-40B4-BE49-F238E27FC236}">
                    <a16:creationId xmlns:a16="http://schemas.microsoft.com/office/drawing/2014/main" id="{50BA3273-A65B-4082-9073-C92D779AE200}"/>
                  </a:ext>
                </a:extLst>
              </p:cNvPr>
              <p:cNvSpPr>
                <a:spLocks noChangeArrowheads="1"/>
              </p:cNvSpPr>
              <p:nvPr userDrawn="1"/>
            </p:nvSpPr>
            <p:spPr bwMode="auto">
              <a:xfrm>
                <a:off x="154"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97" name="Oval 1383">
                <a:extLst>
                  <a:ext uri="{FF2B5EF4-FFF2-40B4-BE49-F238E27FC236}">
                    <a16:creationId xmlns:a16="http://schemas.microsoft.com/office/drawing/2014/main" id="{D9817E48-4D1F-4330-862C-E766600C9DD6}"/>
                  </a:ext>
                </a:extLst>
              </p:cNvPr>
              <p:cNvSpPr>
                <a:spLocks noChangeArrowheads="1"/>
              </p:cNvSpPr>
              <p:nvPr userDrawn="1"/>
            </p:nvSpPr>
            <p:spPr bwMode="auto">
              <a:xfrm>
                <a:off x="29" y="263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98" name="Oval 1384">
                <a:extLst>
                  <a:ext uri="{FF2B5EF4-FFF2-40B4-BE49-F238E27FC236}">
                    <a16:creationId xmlns:a16="http://schemas.microsoft.com/office/drawing/2014/main" id="{F738E199-D6FD-4548-9B3A-D11E621CA95E}"/>
                  </a:ext>
                </a:extLst>
              </p:cNvPr>
              <p:cNvSpPr>
                <a:spLocks noChangeArrowheads="1"/>
              </p:cNvSpPr>
              <p:nvPr userDrawn="1"/>
            </p:nvSpPr>
            <p:spPr bwMode="auto">
              <a:xfrm>
                <a:off x="522"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99" name="Oval 1385">
                <a:extLst>
                  <a:ext uri="{FF2B5EF4-FFF2-40B4-BE49-F238E27FC236}">
                    <a16:creationId xmlns:a16="http://schemas.microsoft.com/office/drawing/2014/main" id="{924EA69A-F64E-440F-A0F9-D9AB2AA94CF9}"/>
                  </a:ext>
                </a:extLst>
              </p:cNvPr>
              <p:cNvSpPr>
                <a:spLocks noChangeArrowheads="1"/>
              </p:cNvSpPr>
              <p:nvPr userDrawn="1"/>
            </p:nvSpPr>
            <p:spPr bwMode="auto">
              <a:xfrm>
                <a:off x="397"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00" name="Oval 1386">
                <a:extLst>
                  <a:ext uri="{FF2B5EF4-FFF2-40B4-BE49-F238E27FC236}">
                    <a16:creationId xmlns:a16="http://schemas.microsoft.com/office/drawing/2014/main" id="{361B4D4F-1E64-429E-853C-0EC01637A328}"/>
                  </a:ext>
                </a:extLst>
              </p:cNvPr>
              <p:cNvSpPr>
                <a:spLocks noChangeArrowheads="1"/>
              </p:cNvSpPr>
              <p:nvPr userDrawn="1"/>
            </p:nvSpPr>
            <p:spPr bwMode="auto">
              <a:xfrm>
                <a:off x="272" y="2511"/>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01" name="Oval 1387">
                <a:extLst>
                  <a:ext uri="{FF2B5EF4-FFF2-40B4-BE49-F238E27FC236}">
                    <a16:creationId xmlns:a16="http://schemas.microsoft.com/office/drawing/2014/main" id="{550FCCBB-DD40-43A5-88AE-436A47F0D95F}"/>
                  </a:ext>
                </a:extLst>
              </p:cNvPr>
              <p:cNvSpPr>
                <a:spLocks noChangeArrowheads="1"/>
              </p:cNvSpPr>
              <p:nvPr userDrawn="1"/>
            </p:nvSpPr>
            <p:spPr bwMode="auto">
              <a:xfrm>
                <a:off x="154"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02" name="Oval 1388">
                <a:extLst>
                  <a:ext uri="{FF2B5EF4-FFF2-40B4-BE49-F238E27FC236}">
                    <a16:creationId xmlns:a16="http://schemas.microsoft.com/office/drawing/2014/main" id="{D83EE99C-87BA-4373-8DC6-F3BCAC067702}"/>
                  </a:ext>
                </a:extLst>
              </p:cNvPr>
              <p:cNvSpPr>
                <a:spLocks noChangeArrowheads="1"/>
              </p:cNvSpPr>
              <p:nvPr userDrawn="1"/>
            </p:nvSpPr>
            <p:spPr bwMode="auto">
              <a:xfrm>
                <a:off x="29" y="2511"/>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03" name="Oval 1389">
                <a:extLst>
                  <a:ext uri="{FF2B5EF4-FFF2-40B4-BE49-F238E27FC236}">
                    <a16:creationId xmlns:a16="http://schemas.microsoft.com/office/drawing/2014/main" id="{F1EB3EF4-1E7F-45B1-B1D2-C402F91F5FD2}"/>
                  </a:ext>
                </a:extLst>
              </p:cNvPr>
              <p:cNvSpPr>
                <a:spLocks noChangeArrowheads="1"/>
              </p:cNvSpPr>
              <p:nvPr userDrawn="1"/>
            </p:nvSpPr>
            <p:spPr bwMode="auto">
              <a:xfrm>
                <a:off x="522"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04" name="Oval 1390">
                <a:extLst>
                  <a:ext uri="{FF2B5EF4-FFF2-40B4-BE49-F238E27FC236}">
                    <a16:creationId xmlns:a16="http://schemas.microsoft.com/office/drawing/2014/main" id="{5DE84DE0-7E8A-4F83-9DE7-1C8DAADB89BA}"/>
                  </a:ext>
                </a:extLst>
              </p:cNvPr>
              <p:cNvSpPr>
                <a:spLocks noChangeArrowheads="1"/>
              </p:cNvSpPr>
              <p:nvPr userDrawn="1"/>
            </p:nvSpPr>
            <p:spPr bwMode="auto">
              <a:xfrm>
                <a:off x="397"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05" name="Oval 1391">
                <a:extLst>
                  <a:ext uri="{FF2B5EF4-FFF2-40B4-BE49-F238E27FC236}">
                    <a16:creationId xmlns:a16="http://schemas.microsoft.com/office/drawing/2014/main" id="{BEF242E8-C811-49E6-A109-288C97791C95}"/>
                  </a:ext>
                </a:extLst>
              </p:cNvPr>
              <p:cNvSpPr>
                <a:spLocks noChangeArrowheads="1"/>
              </p:cNvSpPr>
              <p:nvPr userDrawn="1"/>
            </p:nvSpPr>
            <p:spPr bwMode="auto">
              <a:xfrm>
                <a:off x="272" y="239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06" name="Oval 1392">
                <a:extLst>
                  <a:ext uri="{FF2B5EF4-FFF2-40B4-BE49-F238E27FC236}">
                    <a16:creationId xmlns:a16="http://schemas.microsoft.com/office/drawing/2014/main" id="{3EF4405E-81E7-4CD2-847B-DB9C2945D74B}"/>
                  </a:ext>
                </a:extLst>
              </p:cNvPr>
              <p:cNvSpPr>
                <a:spLocks noChangeArrowheads="1"/>
              </p:cNvSpPr>
              <p:nvPr userDrawn="1"/>
            </p:nvSpPr>
            <p:spPr bwMode="auto">
              <a:xfrm>
                <a:off x="154"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07" name="Oval 1393">
                <a:extLst>
                  <a:ext uri="{FF2B5EF4-FFF2-40B4-BE49-F238E27FC236}">
                    <a16:creationId xmlns:a16="http://schemas.microsoft.com/office/drawing/2014/main" id="{3B96798A-6535-4606-A351-40FC013744BD}"/>
                  </a:ext>
                </a:extLst>
              </p:cNvPr>
              <p:cNvSpPr>
                <a:spLocks noChangeArrowheads="1"/>
              </p:cNvSpPr>
              <p:nvPr userDrawn="1"/>
            </p:nvSpPr>
            <p:spPr bwMode="auto">
              <a:xfrm>
                <a:off x="29" y="239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08" name="Oval 1394">
                <a:extLst>
                  <a:ext uri="{FF2B5EF4-FFF2-40B4-BE49-F238E27FC236}">
                    <a16:creationId xmlns:a16="http://schemas.microsoft.com/office/drawing/2014/main" id="{94488B2D-450D-4AED-BC15-B10F271AF0C1}"/>
                  </a:ext>
                </a:extLst>
              </p:cNvPr>
              <p:cNvSpPr>
                <a:spLocks noChangeArrowheads="1"/>
              </p:cNvSpPr>
              <p:nvPr userDrawn="1"/>
            </p:nvSpPr>
            <p:spPr bwMode="auto">
              <a:xfrm>
                <a:off x="522"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09" name="Oval 1395">
                <a:extLst>
                  <a:ext uri="{FF2B5EF4-FFF2-40B4-BE49-F238E27FC236}">
                    <a16:creationId xmlns:a16="http://schemas.microsoft.com/office/drawing/2014/main" id="{466D85FC-5D44-4295-B2DC-F445554DE84C}"/>
                  </a:ext>
                </a:extLst>
              </p:cNvPr>
              <p:cNvSpPr>
                <a:spLocks noChangeArrowheads="1"/>
              </p:cNvSpPr>
              <p:nvPr userDrawn="1"/>
            </p:nvSpPr>
            <p:spPr bwMode="auto">
              <a:xfrm>
                <a:off x="397"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10" name="Oval 1396">
                <a:extLst>
                  <a:ext uri="{FF2B5EF4-FFF2-40B4-BE49-F238E27FC236}">
                    <a16:creationId xmlns:a16="http://schemas.microsoft.com/office/drawing/2014/main" id="{D9E58DD8-4ABC-4B2B-BA68-14A8800A1FB5}"/>
                  </a:ext>
                </a:extLst>
              </p:cNvPr>
              <p:cNvSpPr>
                <a:spLocks noChangeArrowheads="1"/>
              </p:cNvSpPr>
              <p:nvPr userDrawn="1"/>
            </p:nvSpPr>
            <p:spPr bwMode="auto">
              <a:xfrm>
                <a:off x="272" y="2266"/>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11" name="Oval 1397">
                <a:extLst>
                  <a:ext uri="{FF2B5EF4-FFF2-40B4-BE49-F238E27FC236}">
                    <a16:creationId xmlns:a16="http://schemas.microsoft.com/office/drawing/2014/main" id="{5BFEBFDA-2668-4F22-950A-400AC300F559}"/>
                  </a:ext>
                </a:extLst>
              </p:cNvPr>
              <p:cNvSpPr>
                <a:spLocks noChangeArrowheads="1"/>
              </p:cNvSpPr>
              <p:nvPr userDrawn="1"/>
            </p:nvSpPr>
            <p:spPr bwMode="auto">
              <a:xfrm>
                <a:off x="154"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12" name="Oval 1398">
                <a:extLst>
                  <a:ext uri="{FF2B5EF4-FFF2-40B4-BE49-F238E27FC236}">
                    <a16:creationId xmlns:a16="http://schemas.microsoft.com/office/drawing/2014/main" id="{C10100B1-46A3-48C0-8F0E-A4E2C4AC24FF}"/>
                  </a:ext>
                </a:extLst>
              </p:cNvPr>
              <p:cNvSpPr>
                <a:spLocks noChangeArrowheads="1"/>
              </p:cNvSpPr>
              <p:nvPr userDrawn="1"/>
            </p:nvSpPr>
            <p:spPr bwMode="auto">
              <a:xfrm>
                <a:off x="29" y="2266"/>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13" name="Oval 1399">
                <a:extLst>
                  <a:ext uri="{FF2B5EF4-FFF2-40B4-BE49-F238E27FC236}">
                    <a16:creationId xmlns:a16="http://schemas.microsoft.com/office/drawing/2014/main" id="{2646A7FC-8196-411B-8B2D-83662026318A}"/>
                  </a:ext>
                </a:extLst>
              </p:cNvPr>
              <p:cNvSpPr>
                <a:spLocks noChangeArrowheads="1"/>
              </p:cNvSpPr>
              <p:nvPr userDrawn="1"/>
            </p:nvSpPr>
            <p:spPr bwMode="auto">
              <a:xfrm>
                <a:off x="522"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14" name="Oval 1400">
                <a:extLst>
                  <a:ext uri="{FF2B5EF4-FFF2-40B4-BE49-F238E27FC236}">
                    <a16:creationId xmlns:a16="http://schemas.microsoft.com/office/drawing/2014/main" id="{1D43AFC6-28EF-46B2-8768-A5BB35AC45BC}"/>
                  </a:ext>
                </a:extLst>
              </p:cNvPr>
              <p:cNvSpPr>
                <a:spLocks noChangeArrowheads="1"/>
              </p:cNvSpPr>
              <p:nvPr userDrawn="1"/>
            </p:nvSpPr>
            <p:spPr bwMode="auto">
              <a:xfrm>
                <a:off x="397"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15" name="Oval 1401">
                <a:extLst>
                  <a:ext uri="{FF2B5EF4-FFF2-40B4-BE49-F238E27FC236}">
                    <a16:creationId xmlns:a16="http://schemas.microsoft.com/office/drawing/2014/main" id="{7C1495D1-4A3A-4EEA-8E61-F9D64135F085}"/>
                  </a:ext>
                </a:extLst>
              </p:cNvPr>
              <p:cNvSpPr>
                <a:spLocks noChangeArrowheads="1"/>
              </p:cNvSpPr>
              <p:nvPr userDrawn="1"/>
            </p:nvSpPr>
            <p:spPr bwMode="auto">
              <a:xfrm>
                <a:off x="272" y="2139"/>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16" name="Oval 1402">
                <a:extLst>
                  <a:ext uri="{FF2B5EF4-FFF2-40B4-BE49-F238E27FC236}">
                    <a16:creationId xmlns:a16="http://schemas.microsoft.com/office/drawing/2014/main" id="{4622AB85-9131-4C0D-8CCE-933A6378F841}"/>
                  </a:ext>
                </a:extLst>
              </p:cNvPr>
              <p:cNvSpPr>
                <a:spLocks noChangeArrowheads="1"/>
              </p:cNvSpPr>
              <p:nvPr userDrawn="1"/>
            </p:nvSpPr>
            <p:spPr bwMode="auto">
              <a:xfrm>
                <a:off x="154"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17" name="Oval 1403">
                <a:extLst>
                  <a:ext uri="{FF2B5EF4-FFF2-40B4-BE49-F238E27FC236}">
                    <a16:creationId xmlns:a16="http://schemas.microsoft.com/office/drawing/2014/main" id="{FD0B5488-4A60-446C-9A86-724ABF2020E6}"/>
                  </a:ext>
                </a:extLst>
              </p:cNvPr>
              <p:cNvSpPr>
                <a:spLocks noChangeArrowheads="1"/>
              </p:cNvSpPr>
              <p:nvPr userDrawn="1"/>
            </p:nvSpPr>
            <p:spPr bwMode="auto">
              <a:xfrm>
                <a:off x="29" y="2139"/>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18" name="Oval 1404">
                <a:extLst>
                  <a:ext uri="{FF2B5EF4-FFF2-40B4-BE49-F238E27FC236}">
                    <a16:creationId xmlns:a16="http://schemas.microsoft.com/office/drawing/2014/main" id="{931B614E-7443-4CED-8390-6DD5CE8D1407}"/>
                  </a:ext>
                </a:extLst>
              </p:cNvPr>
              <p:cNvSpPr>
                <a:spLocks noChangeArrowheads="1"/>
              </p:cNvSpPr>
              <p:nvPr userDrawn="1"/>
            </p:nvSpPr>
            <p:spPr bwMode="auto">
              <a:xfrm>
                <a:off x="522"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19" name="Oval 1405">
                <a:extLst>
                  <a:ext uri="{FF2B5EF4-FFF2-40B4-BE49-F238E27FC236}">
                    <a16:creationId xmlns:a16="http://schemas.microsoft.com/office/drawing/2014/main" id="{30674523-6B67-4D48-9113-EC21BE6B450F}"/>
                  </a:ext>
                </a:extLst>
              </p:cNvPr>
              <p:cNvSpPr>
                <a:spLocks noChangeArrowheads="1"/>
              </p:cNvSpPr>
              <p:nvPr userDrawn="1"/>
            </p:nvSpPr>
            <p:spPr bwMode="auto">
              <a:xfrm>
                <a:off x="397"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20" name="Oval 1406">
                <a:extLst>
                  <a:ext uri="{FF2B5EF4-FFF2-40B4-BE49-F238E27FC236}">
                    <a16:creationId xmlns:a16="http://schemas.microsoft.com/office/drawing/2014/main" id="{C258B503-C52A-49BD-8E12-4A2F381F9818}"/>
                  </a:ext>
                </a:extLst>
              </p:cNvPr>
              <p:cNvSpPr>
                <a:spLocks noChangeArrowheads="1"/>
              </p:cNvSpPr>
              <p:nvPr userDrawn="1"/>
            </p:nvSpPr>
            <p:spPr bwMode="auto">
              <a:xfrm>
                <a:off x="272" y="2013"/>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21" name="Oval 1407">
                <a:extLst>
                  <a:ext uri="{FF2B5EF4-FFF2-40B4-BE49-F238E27FC236}">
                    <a16:creationId xmlns:a16="http://schemas.microsoft.com/office/drawing/2014/main" id="{02A83921-FEDD-47FB-956B-798B1F902B7D}"/>
                  </a:ext>
                </a:extLst>
              </p:cNvPr>
              <p:cNvSpPr>
                <a:spLocks noChangeArrowheads="1"/>
              </p:cNvSpPr>
              <p:nvPr userDrawn="1"/>
            </p:nvSpPr>
            <p:spPr bwMode="auto">
              <a:xfrm>
                <a:off x="154"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22" name="Oval 1408">
                <a:extLst>
                  <a:ext uri="{FF2B5EF4-FFF2-40B4-BE49-F238E27FC236}">
                    <a16:creationId xmlns:a16="http://schemas.microsoft.com/office/drawing/2014/main" id="{5D92CE58-49EC-4E96-AF12-095DED4B03AF}"/>
                  </a:ext>
                </a:extLst>
              </p:cNvPr>
              <p:cNvSpPr>
                <a:spLocks noChangeArrowheads="1"/>
              </p:cNvSpPr>
              <p:nvPr userDrawn="1"/>
            </p:nvSpPr>
            <p:spPr bwMode="auto">
              <a:xfrm>
                <a:off x="29" y="2013"/>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23" name="Oval 1409">
                <a:extLst>
                  <a:ext uri="{FF2B5EF4-FFF2-40B4-BE49-F238E27FC236}">
                    <a16:creationId xmlns:a16="http://schemas.microsoft.com/office/drawing/2014/main" id="{22CAE1DD-5215-4E7B-96D9-55D6303A0972}"/>
                  </a:ext>
                </a:extLst>
              </p:cNvPr>
              <p:cNvSpPr>
                <a:spLocks noChangeArrowheads="1"/>
              </p:cNvSpPr>
              <p:nvPr userDrawn="1"/>
            </p:nvSpPr>
            <p:spPr bwMode="auto">
              <a:xfrm>
                <a:off x="522"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24" name="Oval 1410">
                <a:extLst>
                  <a:ext uri="{FF2B5EF4-FFF2-40B4-BE49-F238E27FC236}">
                    <a16:creationId xmlns:a16="http://schemas.microsoft.com/office/drawing/2014/main" id="{D12396B7-CDC9-4CC2-9B60-AEAC3B1DFDAE}"/>
                  </a:ext>
                </a:extLst>
              </p:cNvPr>
              <p:cNvSpPr>
                <a:spLocks noChangeArrowheads="1"/>
              </p:cNvSpPr>
              <p:nvPr userDrawn="1"/>
            </p:nvSpPr>
            <p:spPr bwMode="auto">
              <a:xfrm>
                <a:off x="397"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25" name="Oval 1411">
                <a:extLst>
                  <a:ext uri="{FF2B5EF4-FFF2-40B4-BE49-F238E27FC236}">
                    <a16:creationId xmlns:a16="http://schemas.microsoft.com/office/drawing/2014/main" id="{3A5E5997-2FA6-48CE-8F19-0B32E304C223}"/>
                  </a:ext>
                </a:extLst>
              </p:cNvPr>
              <p:cNvSpPr>
                <a:spLocks noChangeArrowheads="1"/>
              </p:cNvSpPr>
              <p:nvPr userDrawn="1"/>
            </p:nvSpPr>
            <p:spPr bwMode="auto">
              <a:xfrm>
                <a:off x="272" y="1894"/>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26" name="Oval 1412">
                <a:extLst>
                  <a:ext uri="{FF2B5EF4-FFF2-40B4-BE49-F238E27FC236}">
                    <a16:creationId xmlns:a16="http://schemas.microsoft.com/office/drawing/2014/main" id="{94ADC614-8D25-4B13-A85C-3215454C470F}"/>
                  </a:ext>
                </a:extLst>
              </p:cNvPr>
              <p:cNvSpPr>
                <a:spLocks noChangeArrowheads="1"/>
              </p:cNvSpPr>
              <p:nvPr userDrawn="1"/>
            </p:nvSpPr>
            <p:spPr bwMode="auto">
              <a:xfrm>
                <a:off x="154"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27" name="Oval 1413">
                <a:extLst>
                  <a:ext uri="{FF2B5EF4-FFF2-40B4-BE49-F238E27FC236}">
                    <a16:creationId xmlns:a16="http://schemas.microsoft.com/office/drawing/2014/main" id="{D179C349-9A72-4785-8731-440D28FC6C44}"/>
                  </a:ext>
                </a:extLst>
              </p:cNvPr>
              <p:cNvSpPr>
                <a:spLocks noChangeArrowheads="1"/>
              </p:cNvSpPr>
              <p:nvPr userDrawn="1"/>
            </p:nvSpPr>
            <p:spPr bwMode="auto">
              <a:xfrm>
                <a:off x="29" y="1894"/>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28" name="Oval 1414">
                <a:extLst>
                  <a:ext uri="{FF2B5EF4-FFF2-40B4-BE49-F238E27FC236}">
                    <a16:creationId xmlns:a16="http://schemas.microsoft.com/office/drawing/2014/main" id="{D329D296-4534-4B0E-A1CC-95DE3025A9C4}"/>
                  </a:ext>
                </a:extLst>
              </p:cNvPr>
              <p:cNvSpPr>
                <a:spLocks noChangeArrowheads="1"/>
              </p:cNvSpPr>
              <p:nvPr userDrawn="1"/>
            </p:nvSpPr>
            <p:spPr bwMode="auto">
              <a:xfrm>
                <a:off x="522"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29" name="Oval 1415">
                <a:extLst>
                  <a:ext uri="{FF2B5EF4-FFF2-40B4-BE49-F238E27FC236}">
                    <a16:creationId xmlns:a16="http://schemas.microsoft.com/office/drawing/2014/main" id="{0B5E898C-3840-4A02-8145-3E855F6390D7}"/>
                  </a:ext>
                </a:extLst>
              </p:cNvPr>
              <p:cNvSpPr>
                <a:spLocks noChangeArrowheads="1"/>
              </p:cNvSpPr>
              <p:nvPr userDrawn="1"/>
            </p:nvSpPr>
            <p:spPr bwMode="auto">
              <a:xfrm>
                <a:off x="397"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30" name="Oval 1416">
                <a:extLst>
                  <a:ext uri="{FF2B5EF4-FFF2-40B4-BE49-F238E27FC236}">
                    <a16:creationId xmlns:a16="http://schemas.microsoft.com/office/drawing/2014/main" id="{D6496D8F-04AB-473F-AE76-5D4762AA6D5B}"/>
                  </a:ext>
                </a:extLst>
              </p:cNvPr>
              <p:cNvSpPr>
                <a:spLocks noChangeArrowheads="1"/>
              </p:cNvSpPr>
              <p:nvPr userDrawn="1"/>
            </p:nvSpPr>
            <p:spPr bwMode="auto">
              <a:xfrm>
                <a:off x="272" y="1767"/>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31" name="Oval 1417">
                <a:extLst>
                  <a:ext uri="{FF2B5EF4-FFF2-40B4-BE49-F238E27FC236}">
                    <a16:creationId xmlns:a16="http://schemas.microsoft.com/office/drawing/2014/main" id="{CCB51718-577B-4C4E-A8F8-2C5B40248000}"/>
                  </a:ext>
                </a:extLst>
              </p:cNvPr>
              <p:cNvSpPr>
                <a:spLocks noChangeArrowheads="1"/>
              </p:cNvSpPr>
              <p:nvPr userDrawn="1"/>
            </p:nvSpPr>
            <p:spPr bwMode="auto">
              <a:xfrm>
                <a:off x="154"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32" name="Oval 1418">
                <a:extLst>
                  <a:ext uri="{FF2B5EF4-FFF2-40B4-BE49-F238E27FC236}">
                    <a16:creationId xmlns:a16="http://schemas.microsoft.com/office/drawing/2014/main" id="{6A031E2E-2CCD-44CB-B278-46A9E166CD94}"/>
                  </a:ext>
                </a:extLst>
              </p:cNvPr>
              <p:cNvSpPr>
                <a:spLocks noChangeArrowheads="1"/>
              </p:cNvSpPr>
              <p:nvPr userDrawn="1"/>
            </p:nvSpPr>
            <p:spPr bwMode="auto">
              <a:xfrm>
                <a:off x="29" y="1767"/>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33" name="Oval 1419">
                <a:extLst>
                  <a:ext uri="{FF2B5EF4-FFF2-40B4-BE49-F238E27FC236}">
                    <a16:creationId xmlns:a16="http://schemas.microsoft.com/office/drawing/2014/main" id="{E4641014-BF0C-48A1-B801-ECEAC6F32A94}"/>
                  </a:ext>
                </a:extLst>
              </p:cNvPr>
              <p:cNvSpPr>
                <a:spLocks noChangeArrowheads="1"/>
              </p:cNvSpPr>
              <p:nvPr userDrawn="1"/>
            </p:nvSpPr>
            <p:spPr bwMode="auto">
              <a:xfrm>
                <a:off x="522"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34" name="Oval 1420">
                <a:extLst>
                  <a:ext uri="{FF2B5EF4-FFF2-40B4-BE49-F238E27FC236}">
                    <a16:creationId xmlns:a16="http://schemas.microsoft.com/office/drawing/2014/main" id="{9F2AAA16-2831-4318-9839-F3BEDB9EDDAF}"/>
                  </a:ext>
                </a:extLst>
              </p:cNvPr>
              <p:cNvSpPr>
                <a:spLocks noChangeArrowheads="1"/>
              </p:cNvSpPr>
              <p:nvPr userDrawn="1"/>
            </p:nvSpPr>
            <p:spPr bwMode="auto">
              <a:xfrm>
                <a:off x="397"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35" name="Oval 1421">
                <a:extLst>
                  <a:ext uri="{FF2B5EF4-FFF2-40B4-BE49-F238E27FC236}">
                    <a16:creationId xmlns:a16="http://schemas.microsoft.com/office/drawing/2014/main" id="{7212FACB-D956-497C-9249-B9E127AFE659}"/>
                  </a:ext>
                </a:extLst>
              </p:cNvPr>
              <p:cNvSpPr>
                <a:spLocks noChangeArrowheads="1"/>
              </p:cNvSpPr>
              <p:nvPr userDrawn="1"/>
            </p:nvSpPr>
            <p:spPr bwMode="auto">
              <a:xfrm>
                <a:off x="272" y="1641"/>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36" name="Oval 1422">
                <a:extLst>
                  <a:ext uri="{FF2B5EF4-FFF2-40B4-BE49-F238E27FC236}">
                    <a16:creationId xmlns:a16="http://schemas.microsoft.com/office/drawing/2014/main" id="{A6DEE287-1195-47D8-B43E-1D85BE484E46}"/>
                  </a:ext>
                </a:extLst>
              </p:cNvPr>
              <p:cNvSpPr>
                <a:spLocks noChangeArrowheads="1"/>
              </p:cNvSpPr>
              <p:nvPr userDrawn="1"/>
            </p:nvSpPr>
            <p:spPr bwMode="auto">
              <a:xfrm>
                <a:off x="154"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37" name="Oval 1423">
                <a:extLst>
                  <a:ext uri="{FF2B5EF4-FFF2-40B4-BE49-F238E27FC236}">
                    <a16:creationId xmlns:a16="http://schemas.microsoft.com/office/drawing/2014/main" id="{C213E265-B0A9-4C01-800B-B53B35B9B0B7}"/>
                  </a:ext>
                </a:extLst>
              </p:cNvPr>
              <p:cNvSpPr>
                <a:spLocks noChangeArrowheads="1"/>
              </p:cNvSpPr>
              <p:nvPr userDrawn="1"/>
            </p:nvSpPr>
            <p:spPr bwMode="auto">
              <a:xfrm>
                <a:off x="29" y="1641"/>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38" name="Oval 1424">
                <a:extLst>
                  <a:ext uri="{FF2B5EF4-FFF2-40B4-BE49-F238E27FC236}">
                    <a16:creationId xmlns:a16="http://schemas.microsoft.com/office/drawing/2014/main" id="{3E62727E-5DC6-4962-862C-8A9B98906A23}"/>
                  </a:ext>
                </a:extLst>
              </p:cNvPr>
              <p:cNvSpPr>
                <a:spLocks noChangeArrowheads="1"/>
              </p:cNvSpPr>
              <p:nvPr userDrawn="1"/>
            </p:nvSpPr>
            <p:spPr bwMode="auto">
              <a:xfrm>
                <a:off x="522"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39" name="Oval 1425">
                <a:extLst>
                  <a:ext uri="{FF2B5EF4-FFF2-40B4-BE49-F238E27FC236}">
                    <a16:creationId xmlns:a16="http://schemas.microsoft.com/office/drawing/2014/main" id="{4A23F94F-BCB4-465D-A054-E4BF7CB5D744}"/>
                  </a:ext>
                </a:extLst>
              </p:cNvPr>
              <p:cNvSpPr>
                <a:spLocks noChangeArrowheads="1"/>
              </p:cNvSpPr>
              <p:nvPr userDrawn="1"/>
            </p:nvSpPr>
            <p:spPr bwMode="auto">
              <a:xfrm>
                <a:off x="397"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40" name="Oval 1426">
                <a:extLst>
                  <a:ext uri="{FF2B5EF4-FFF2-40B4-BE49-F238E27FC236}">
                    <a16:creationId xmlns:a16="http://schemas.microsoft.com/office/drawing/2014/main" id="{06CC697C-2173-431B-A11F-765E219DD970}"/>
                  </a:ext>
                </a:extLst>
              </p:cNvPr>
              <p:cNvSpPr>
                <a:spLocks noChangeArrowheads="1"/>
              </p:cNvSpPr>
              <p:nvPr userDrawn="1"/>
            </p:nvSpPr>
            <p:spPr bwMode="auto">
              <a:xfrm>
                <a:off x="272" y="1514"/>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41" name="Oval 1427">
                <a:extLst>
                  <a:ext uri="{FF2B5EF4-FFF2-40B4-BE49-F238E27FC236}">
                    <a16:creationId xmlns:a16="http://schemas.microsoft.com/office/drawing/2014/main" id="{224603AF-AD7D-4081-8CD4-1CFB9036FE30}"/>
                  </a:ext>
                </a:extLst>
              </p:cNvPr>
              <p:cNvSpPr>
                <a:spLocks noChangeArrowheads="1"/>
              </p:cNvSpPr>
              <p:nvPr userDrawn="1"/>
            </p:nvSpPr>
            <p:spPr bwMode="auto">
              <a:xfrm>
                <a:off x="154"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42" name="Oval 1428">
                <a:extLst>
                  <a:ext uri="{FF2B5EF4-FFF2-40B4-BE49-F238E27FC236}">
                    <a16:creationId xmlns:a16="http://schemas.microsoft.com/office/drawing/2014/main" id="{2778E08F-071A-44EE-8EA7-102D87225E69}"/>
                  </a:ext>
                </a:extLst>
              </p:cNvPr>
              <p:cNvSpPr>
                <a:spLocks noChangeArrowheads="1"/>
              </p:cNvSpPr>
              <p:nvPr userDrawn="1"/>
            </p:nvSpPr>
            <p:spPr bwMode="auto">
              <a:xfrm>
                <a:off x="29" y="1514"/>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43" name="Oval 1429">
                <a:extLst>
                  <a:ext uri="{FF2B5EF4-FFF2-40B4-BE49-F238E27FC236}">
                    <a16:creationId xmlns:a16="http://schemas.microsoft.com/office/drawing/2014/main" id="{085AE692-BC28-4379-84A1-D48D115E9FFD}"/>
                  </a:ext>
                </a:extLst>
              </p:cNvPr>
              <p:cNvSpPr>
                <a:spLocks noChangeArrowheads="1"/>
              </p:cNvSpPr>
              <p:nvPr userDrawn="1"/>
            </p:nvSpPr>
            <p:spPr bwMode="auto">
              <a:xfrm>
                <a:off x="522"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44" name="Oval 1430">
                <a:extLst>
                  <a:ext uri="{FF2B5EF4-FFF2-40B4-BE49-F238E27FC236}">
                    <a16:creationId xmlns:a16="http://schemas.microsoft.com/office/drawing/2014/main" id="{1B6B3305-D4BC-4418-B901-AD46B78AA20A}"/>
                  </a:ext>
                </a:extLst>
              </p:cNvPr>
              <p:cNvSpPr>
                <a:spLocks noChangeArrowheads="1"/>
              </p:cNvSpPr>
              <p:nvPr userDrawn="1"/>
            </p:nvSpPr>
            <p:spPr bwMode="auto">
              <a:xfrm>
                <a:off x="397"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45" name="Oval 1431">
                <a:extLst>
                  <a:ext uri="{FF2B5EF4-FFF2-40B4-BE49-F238E27FC236}">
                    <a16:creationId xmlns:a16="http://schemas.microsoft.com/office/drawing/2014/main" id="{F44DD026-FB1F-4205-AA71-7434E2F68707}"/>
                  </a:ext>
                </a:extLst>
              </p:cNvPr>
              <p:cNvSpPr>
                <a:spLocks noChangeArrowheads="1"/>
              </p:cNvSpPr>
              <p:nvPr userDrawn="1"/>
            </p:nvSpPr>
            <p:spPr bwMode="auto">
              <a:xfrm>
                <a:off x="272" y="138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46" name="Oval 1432">
                <a:extLst>
                  <a:ext uri="{FF2B5EF4-FFF2-40B4-BE49-F238E27FC236}">
                    <a16:creationId xmlns:a16="http://schemas.microsoft.com/office/drawing/2014/main" id="{45631421-1233-4CEC-BA0E-539CF0B1458A}"/>
                  </a:ext>
                </a:extLst>
              </p:cNvPr>
              <p:cNvSpPr>
                <a:spLocks noChangeArrowheads="1"/>
              </p:cNvSpPr>
              <p:nvPr userDrawn="1"/>
            </p:nvSpPr>
            <p:spPr bwMode="auto">
              <a:xfrm>
                <a:off x="154"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grpSp>
        <p:sp>
          <p:nvSpPr>
            <p:cNvPr id="836" name="Oval 1434">
              <a:extLst>
                <a:ext uri="{FF2B5EF4-FFF2-40B4-BE49-F238E27FC236}">
                  <a16:creationId xmlns:a16="http://schemas.microsoft.com/office/drawing/2014/main" id="{87D82C00-C8C1-428E-A755-7B1B80F3C788}"/>
                </a:ext>
              </a:extLst>
            </p:cNvPr>
            <p:cNvSpPr>
              <a:spLocks noChangeArrowheads="1"/>
            </p:cNvSpPr>
            <p:nvPr userDrawn="1"/>
          </p:nvSpPr>
          <p:spPr bwMode="auto">
            <a:xfrm>
              <a:off x="29" y="1388"/>
              <a:ext cx="59"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37" name="Oval 1435">
              <a:extLst>
                <a:ext uri="{FF2B5EF4-FFF2-40B4-BE49-F238E27FC236}">
                  <a16:creationId xmlns:a16="http://schemas.microsoft.com/office/drawing/2014/main" id="{F877F214-5A08-4C15-8A6F-F69959E57D27}"/>
                </a:ext>
              </a:extLst>
            </p:cNvPr>
            <p:cNvSpPr>
              <a:spLocks noChangeArrowheads="1"/>
            </p:cNvSpPr>
            <p:nvPr userDrawn="1"/>
          </p:nvSpPr>
          <p:spPr bwMode="auto">
            <a:xfrm>
              <a:off x="522"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38" name="Oval 1436">
              <a:extLst>
                <a:ext uri="{FF2B5EF4-FFF2-40B4-BE49-F238E27FC236}">
                  <a16:creationId xmlns:a16="http://schemas.microsoft.com/office/drawing/2014/main" id="{D0A6C469-3E8E-4244-9457-AF7D662C4FBB}"/>
                </a:ext>
              </a:extLst>
            </p:cNvPr>
            <p:cNvSpPr>
              <a:spLocks noChangeArrowheads="1"/>
            </p:cNvSpPr>
            <p:nvPr userDrawn="1"/>
          </p:nvSpPr>
          <p:spPr bwMode="auto">
            <a:xfrm>
              <a:off x="397"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39" name="Oval 1437">
              <a:extLst>
                <a:ext uri="{FF2B5EF4-FFF2-40B4-BE49-F238E27FC236}">
                  <a16:creationId xmlns:a16="http://schemas.microsoft.com/office/drawing/2014/main" id="{284F4032-D9F9-4159-BB2E-50B8A3997243}"/>
                </a:ext>
              </a:extLst>
            </p:cNvPr>
            <p:cNvSpPr>
              <a:spLocks noChangeArrowheads="1"/>
            </p:cNvSpPr>
            <p:nvPr userDrawn="1"/>
          </p:nvSpPr>
          <p:spPr bwMode="auto">
            <a:xfrm>
              <a:off x="272" y="1269"/>
              <a:ext cx="66"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40" name="Oval 1438">
              <a:extLst>
                <a:ext uri="{FF2B5EF4-FFF2-40B4-BE49-F238E27FC236}">
                  <a16:creationId xmlns:a16="http://schemas.microsoft.com/office/drawing/2014/main" id="{DCB4797C-2282-42CD-9C69-7973A2DAA454}"/>
                </a:ext>
              </a:extLst>
            </p:cNvPr>
            <p:cNvSpPr>
              <a:spLocks noChangeArrowheads="1"/>
            </p:cNvSpPr>
            <p:nvPr userDrawn="1"/>
          </p:nvSpPr>
          <p:spPr bwMode="auto">
            <a:xfrm>
              <a:off x="154"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41" name="Oval 1439">
              <a:extLst>
                <a:ext uri="{FF2B5EF4-FFF2-40B4-BE49-F238E27FC236}">
                  <a16:creationId xmlns:a16="http://schemas.microsoft.com/office/drawing/2014/main" id="{F3CC14A2-B48D-4B9A-89D6-D83F2E3E300E}"/>
                </a:ext>
              </a:extLst>
            </p:cNvPr>
            <p:cNvSpPr>
              <a:spLocks noChangeArrowheads="1"/>
            </p:cNvSpPr>
            <p:nvPr userDrawn="1"/>
          </p:nvSpPr>
          <p:spPr bwMode="auto">
            <a:xfrm>
              <a:off x="29" y="1269"/>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42" name="Oval 1440">
              <a:extLst>
                <a:ext uri="{FF2B5EF4-FFF2-40B4-BE49-F238E27FC236}">
                  <a16:creationId xmlns:a16="http://schemas.microsoft.com/office/drawing/2014/main" id="{20D06801-D421-4567-B755-2A61E96AEE04}"/>
                </a:ext>
              </a:extLst>
            </p:cNvPr>
            <p:cNvSpPr>
              <a:spLocks noChangeArrowheads="1"/>
            </p:cNvSpPr>
            <p:nvPr userDrawn="1"/>
          </p:nvSpPr>
          <p:spPr bwMode="auto">
            <a:xfrm>
              <a:off x="522"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43" name="Oval 1441">
              <a:extLst>
                <a:ext uri="{FF2B5EF4-FFF2-40B4-BE49-F238E27FC236}">
                  <a16:creationId xmlns:a16="http://schemas.microsoft.com/office/drawing/2014/main" id="{06733339-5AE8-4651-9B6D-D131F7884D79}"/>
                </a:ext>
              </a:extLst>
            </p:cNvPr>
            <p:cNvSpPr>
              <a:spLocks noChangeArrowheads="1"/>
            </p:cNvSpPr>
            <p:nvPr userDrawn="1"/>
          </p:nvSpPr>
          <p:spPr bwMode="auto">
            <a:xfrm>
              <a:off x="397"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44" name="Oval 1442">
              <a:extLst>
                <a:ext uri="{FF2B5EF4-FFF2-40B4-BE49-F238E27FC236}">
                  <a16:creationId xmlns:a16="http://schemas.microsoft.com/office/drawing/2014/main" id="{C1402F24-ED96-422F-945E-F12EAEB48BD6}"/>
                </a:ext>
              </a:extLst>
            </p:cNvPr>
            <p:cNvSpPr>
              <a:spLocks noChangeArrowheads="1"/>
            </p:cNvSpPr>
            <p:nvPr userDrawn="1"/>
          </p:nvSpPr>
          <p:spPr bwMode="auto">
            <a:xfrm>
              <a:off x="272" y="1142"/>
              <a:ext cx="66"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45" name="Oval 1443">
              <a:extLst>
                <a:ext uri="{FF2B5EF4-FFF2-40B4-BE49-F238E27FC236}">
                  <a16:creationId xmlns:a16="http://schemas.microsoft.com/office/drawing/2014/main" id="{4D613898-7BD4-4EA9-AE7B-1452175D66A2}"/>
                </a:ext>
              </a:extLst>
            </p:cNvPr>
            <p:cNvSpPr>
              <a:spLocks noChangeArrowheads="1"/>
            </p:cNvSpPr>
            <p:nvPr userDrawn="1"/>
          </p:nvSpPr>
          <p:spPr bwMode="auto">
            <a:xfrm>
              <a:off x="154"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46" name="Oval 1444">
              <a:extLst>
                <a:ext uri="{FF2B5EF4-FFF2-40B4-BE49-F238E27FC236}">
                  <a16:creationId xmlns:a16="http://schemas.microsoft.com/office/drawing/2014/main" id="{1093191D-A788-4861-A805-E3D312AA1444}"/>
                </a:ext>
              </a:extLst>
            </p:cNvPr>
            <p:cNvSpPr>
              <a:spLocks noChangeArrowheads="1"/>
            </p:cNvSpPr>
            <p:nvPr userDrawn="1"/>
          </p:nvSpPr>
          <p:spPr bwMode="auto">
            <a:xfrm>
              <a:off x="29" y="1142"/>
              <a:ext cx="59"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grpSp>
    </p:spTree>
    <p:extLst>
      <p:ext uri="{BB962C8B-B14F-4D97-AF65-F5344CB8AC3E}">
        <p14:creationId xmlns:p14="http://schemas.microsoft.com/office/powerpoint/2010/main" val="335063913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Marcador de posición de imagen 2"/>
          <p:cNvSpPr>
            <a:spLocks noGrp="1"/>
          </p:cNvSpPr>
          <p:nvPr>
            <p:ph type="pic" sz="quarter" idx="10"/>
          </p:nvPr>
        </p:nvSpPr>
        <p:spPr>
          <a:xfrm>
            <a:off x="0" y="0"/>
            <a:ext cx="12192000" cy="2768600"/>
          </a:xfrm>
          <a:prstGeom prst="rect">
            <a:avLst/>
          </a:prstGeom>
        </p:spPr>
        <p:txBody>
          <a:bodyPr/>
          <a:lstStyle/>
          <a:p>
            <a:endParaRPr lang="en-US"/>
          </a:p>
        </p:txBody>
      </p:sp>
    </p:spTree>
    <p:extLst>
      <p:ext uri="{BB962C8B-B14F-4D97-AF65-F5344CB8AC3E}">
        <p14:creationId xmlns:p14="http://schemas.microsoft.com/office/powerpoint/2010/main" val="185690790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C8CFDCAC-0FDA-4A70-A895-A50A0641E1E2}"/>
              </a:ext>
            </a:extLst>
          </p:cNvPr>
          <p:cNvSpPr>
            <a:spLocks noGrp="1"/>
          </p:cNvSpPr>
          <p:nvPr>
            <p:ph type="pic" sz="quarter" idx="10"/>
          </p:nvPr>
        </p:nvSpPr>
        <p:spPr>
          <a:xfrm>
            <a:off x="3289300" y="2025650"/>
            <a:ext cx="2425700" cy="2425700"/>
          </a:xfrm>
          <a:prstGeom prst="rect">
            <a:avLst/>
          </a:prstGeom>
        </p:spPr>
        <p:txBody>
          <a:bodyPr/>
          <a:lstStyle/>
          <a:p>
            <a:endParaRPr lang="en-US"/>
          </a:p>
        </p:txBody>
      </p:sp>
      <p:sp>
        <p:nvSpPr>
          <p:cNvPr id="6" name="Marcador de posición de imagen 2">
            <a:extLst>
              <a:ext uri="{FF2B5EF4-FFF2-40B4-BE49-F238E27FC236}">
                <a16:creationId xmlns:a16="http://schemas.microsoft.com/office/drawing/2014/main" id="{66944232-D435-4513-B060-F141ABCC2274}"/>
              </a:ext>
            </a:extLst>
          </p:cNvPr>
          <p:cNvSpPr>
            <a:spLocks noGrp="1"/>
          </p:cNvSpPr>
          <p:nvPr>
            <p:ph type="pic" sz="quarter" idx="11"/>
          </p:nvPr>
        </p:nvSpPr>
        <p:spPr>
          <a:xfrm>
            <a:off x="635000" y="2025650"/>
            <a:ext cx="2425700" cy="2425700"/>
          </a:xfrm>
          <a:prstGeom prst="rect">
            <a:avLst/>
          </a:prstGeom>
        </p:spPr>
        <p:txBody>
          <a:bodyPr/>
          <a:lstStyle/>
          <a:p>
            <a:endParaRPr lang="en-US"/>
          </a:p>
        </p:txBody>
      </p:sp>
    </p:spTree>
    <p:extLst>
      <p:ext uri="{BB962C8B-B14F-4D97-AF65-F5344CB8AC3E}">
        <p14:creationId xmlns:p14="http://schemas.microsoft.com/office/powerpoint/2010/main" val="53998191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Marcador de posición de imagen 4">
            <a:extLst>
              <a:ext uri="{FF2B5EF4-FFF2-40B4-BE49-F238E27FC236}">
                <a16:creationId xmlns:a16="http://schemas.microsoft.com/office/drawing/2014/main" id="{94A0174E-3644-4D26-96CF-EE26C7838166}"/>
              </a:ext>
            </a:extLst>
          </p:cNvPr>
          <p:cNvSpPr>
            <a:spLocks noGrp="1"/>
          </p:cNvSpPr>
          <p:nvPr>
            <p:ph type="pic" sz="quarter" idx="11"/>
          </p:nvPr>
        </p:nvSpPr>
        <p:spPr>
          <a:xfrm>
            <a:off x="251057" y="409575"/>
            <a:ext cx="5454417" cy="6115050"/>
          </a:xfrm>
          <a:prstGeom prst="rect">
            <a:avLst/>
          </a:prstGeom>
        </p:spPr>
        <p:txBody>
          <a:bodyPr/>
          <a:lstStyle/>
          <a:p>
            <a:endParaRPr lang="en-US"/>
          </a:p>
        </p:txBody>
      </p:sp>
    </p:spTree>
    <p:extLst>
      <p:ext uri="{BB962C8B-B14F-4D97-AF65-F5344CB8AC3E}">
        <p14:creationId xmlns:p14="http://schemas.microsoft.com/office/powerpoint/2010/main" val="378589003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sp>
        <p:nvSpPr>
          <p:cNvPr id="15" name="Marcador de posición de imagen 2">
            <a:extLst>
              <a:ext uri="{FF2B5EF4-FFF2-40B4-BE49-F238E27FC236}">
                <a16:creationId xmlns:a16="http://schemas.microsoft.com/office/drawing/2014/main" id="{A1B5E418-0D6D-41FF-9742-8B83D6259F14}"/>
              </a:ext>
            </a:extLst>
          </p:cNvPr>
          <p:cNvSpPr>
            <a:spLocks noGrp="1"/>
          </p:cNvSpPr>
          <p:nvPr>
            <p:ph type="pic" sz="quarter" idx="12"/>
          </p:nvPr>
        </p:nvSpPr>
        <p:spPr>
          <a:xfrm>
            <a:off x="0" y="2695578"/>
            <a:ext cx="3571875" cy="1752879"/>
          </a:xfrm>
          <a:prstGeom prst="rect">
            <a:avLst/>
          </a:prstGeom>
        </p:spPr>
        <p:txBody>
          <a:bodyPr/>
          <a:lstStyle/>
          <a:p>
            <a:endParaRPr lang="en-US"/>
          </a:p>
        </p:txBody>
      </p:sp>
    </p:spTree>
    <p:extLst>
      <p:ext uri="{BB962C8B-B14F-4D97-AF65-F5344CB8AC3E}">
        <p14:creationId xmlns:p14="http://schemas.microsoft.com/office/powerpoint/2010/main" val="195064188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5" name="Marcador de posición de imagen 4">
            <a:extLst>
              <a:ext uri="{FF2B5EF4-FFF2-40B4-BE49-F238E27FC236}">
                <a16:creationId xmlns:a16="http://schemas.microsoft.com/office/drawing/2014/main" id="{F4F12239-20DF-4C29-AC8A-374E90178FB7}"/>
              </a:ext>
            </a:extLst>
          </p:cNvPr>
          <p:cNvSpPr>
            <a:spLocks noGrp="1"/>
          </p:cNvSpPr>
          <p:nvPr>
            <p:ph type="pic" sz="quarter" idx="11"/>
          </p:nvPr>
        </p:nvSpPr>
        <p:spPr>
          <a:xfrm>
            <a:off x="4127500" y="2433338"/>
            <a:ext cx="3924300" cy="2494262"/>
          </a:xfrm>
          <a:prstGeom prst="rect">
            <a:avLst/>
          </a:prstGeom>
        </p:spPr>
        <p:txBody>
          <a:bodyPr/>
          <a:lstStyle/>
          <a:p>
            <a:endParaRPr lang="en-US"/>
          </a:p>
        </p:txBody>
      </p:sp>
    </p:spTree>
    <p:extLst>
      <p:ext uri="{BB962C8B-B14F-4D97-AF65-F5344CB8AC3E}">
        <p14:creationId xmlns:p14="http://schemas.microsoft.com/office/powerpoint/2010/main" val="133303846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Marcador de posición de imagen 4">
            <a:extLst>
              <a:ext uri="{FF2B5EF4-FFF2-40B4-BE49-F238E27FC236}">
                <a16:creationId xmlns:a16="http://schemas.microsoft.com/office/drawing/2014/main" id="{94A0174E-3644-4D26-96CF-EE26C7838166}"/>
              </a:ext>
            </a:extLst>
          </p:cNvPr>
          <p:cNvSpPr>
            <a:spLocks noGrp="1"/>
          </p:cNvSpPr>
          <p:nvPr>
            <p:ph type="pic" sz="quarter" idx="11"/>
          </p:nvPr>
        </p:nvSpPr>
        <p:spPr>
          <a:xfrm>
            <a:off x="6359757" y="409575"/>
            <a:ext cx="5454417" cy="6115050"/>
          </a:xfrm>
          <a:prstGeom prst="rect">
            <a:avLst/>
          </a:prstGeom>
        </p:spPr>
        <p:txBody>
          <a:bodyPr/>
          <a:lstStyle/>
          <a:p>
            <a:endParaRPr lang="en-US"/>
          </a:p>
        </p:txBody>
      </p:sp>
    </p:spTree>
    <p:extLst>
      <p:ext uri="{BB962C8B-B14F-4D97-AF65-F5344CB8AC3E}">
        <p14:creationId xmlns:p14="http://schemas.microsoft.com/office/powerpoint/2010/main" val="111203999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8090440"/>
      </p:ext>
    </p:extLst>
  </p:cSld>
  <p:clrMapOvr>
    <a:masterClrMapping/>
  </p:clrMapOvr>
  <p:transition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Diseño personalizado">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444FA3DD-55A5-6660-25C5-2648C31976C0}"/>
              </a:ext>
            </a:extLst>
          </p:cNvPr>
          <p:cNvSpPr>
            <a:spLocks noGrp="1"/>
          </p:cNvSpPr>
          <p:nvPr>
            <p:ph type="pic" idx="14" hasCustomPrompt="1"/>
          </p:nvPr>
        </p:nvSpPr>
        <p:spPr>
          <a:xfrm>
            <a:off x="0" y="1183602"/>
            <a:ext cx="3512321" cy="5470055"/>
          </a:xfrm>
          <a:custGeom>
            <a:avLst/>
            <a:gdLst>
              <a:gd name="connsiteX0" fmla="*/ 0 w 2828662"/>
              <a:gd name="connsiteY0" fmla="*/ 0 h 4405331"/>
              <a:gd name="connsiteX1" fmla="*/ 2828662 w 2828662"/>
              <a:gd name="connsiteY1" fmla="*/ 2202666 h 4405331"/>
              <a:gd name="connsiteX2" fmla="*/ 0 w 2828662"/>
              <a:gd name="connsiteY2" fmla="*/ 4405331 h 4405331"/>
            </a:gdLst>
            <a:ahLst/>
            <a:cxnLst>
              <a:cxn ang="0">
                <a:pos x="connsiteX0" y="connsiteY0"/>
              </a:cxn>
              <a:cxn ang="0">
                <a:pos x="connsiteX1" y="connsiteY1"/>
              </a:cxn>
              <a:cxn ang="0">
                <a:pos x="connsiteX2" y="connsiteY2"/>
              </a:cxn>
            </a:cxnLst>
            <a:rect l="l" t="t" r="r" b="b"/>
            <a:pathLst>
              <a:path w="2828662" h="4405331">
                <a:moveTo>
                  <a:pt x="0" y="0"/>
                </a:moveTo>
                <a:lnTo>
                  <a:pt x="2828662" y="2202666"/>
                </a:lnTo>
                <a:lnTo>
                  <a:pt x="0" y="4405331"/>
                </a:lnTo>
                <a:close/>
              </a:path>
            </a:pathLst>
          </a:custGeom>
          <a:solidFill>
            <a:schemeClr val="bg1">
              <a:lumMod val="95000"/>
            </a:schemeClr>
          </a:solidFill>
          <a:ln w="12700">
            <a:noFill/>
          </a:ln>
        </p:spPr>
        <p:txBody>
          <a:bodyPr wrap="square" anchor="ctr">
            <a:noAutofit/>
          </a:bodyPr>
          <a:lstStyle>
            <a:lvl1pPr marL="0" indent="0" algn="ctr">
              <a:buNone/>
              <a:defRPr sz="1200">
                <a:solidFill>
                  <a:schemeClr val="tx1">
                    <a:lumMod val="75000"/>
                    <a:lumOff val="25000"/>
                  </a:schemeClr>
                </a:solidFill>
                <a:latin typeface="+mn-lt"/>
                <a:cs typeface="Arial" panose="020B0604020202020204"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 </a:t>
            </a:r>
            <a:endParaRPr lang="ko-KR" altLang="en-US"/>
          </a:p>
        </p:txBody>
      </p:sp>
      <p:sp>
        <p:nvSpPr>
          <p:cNvPr id="4" name="Freeform: Shape 17">
            <a:extLst>
              <a:ext uri="{FF2B5EF4-FFF2-40B4-BE49-F238E27FC236}">
                <a16:creationId xmlns:a16="http://schemas.microsoft.com/office/drawing/2014/main" id="{1B956DE2-CEE9-1F4B-6DCE-5FDEB04B5070}"/>
              </a:ext>
            </a:extLst>
          </p:cNvPr>
          <p:cNvSpPr/>
          <p:nvPr userDrawn="1"/>
        </p:nvSpPr>
        <p:spPr>
          <a:xfrm rot="2283856">
            <a:off x="-1145000" y="3273775"/>
            <a:ext cx="9041918" cy="507660"/>
          </a:xfrm>
          <a:custGeom>
            <a:avLst/>
            <a:gdLst>
              <a:gd name="connsiteX0" fmla="*/ 0 w 8508719"/>
              <a:gd name="connsiteY0" fmla="*/ 0 h 507660"/>
              <a:gd name="connsiteX1" fmla="*/ 8508719 w 8508719"/>
              <a:gd name="connsiteY1" fmla="*/ 0 h 507660"/>
              <a:gd name="connsiteX2" fmla="*/ 8382750 w 8508719"/>
              <a:gd name="connsiteY2" fmla="*/ 507660 h 507660"/>
              <a:gd name="connsiteX3" fmla="*/ 397545 w 8508719"/>
              <a:gd name="connsiteY3" fmla="*/ 507660 h 507660"/>
            </a:gdLst>
            <a:ahLst/>
            <a:cxnLst>
              <a:cxn ang="0">
                <a:pos x="connsiteX0" y="connsiteY0"/>
              </a:cxn>
              <a:cxn ang="0">
                <a:pos x="connsiteX1" y="connsiteY1"/>
              </a:cxn>
              <a:cxn ang="0">
                <a:pos x="connsiteX2" y="connsiteY2"/>
              </a:cxn>
              <a:cxn ang="0">
                <a:pos x="connsiteX3" y="connsiteY3"/>
              </a:cxn>
            </a:cxnLst>
            <a:rect l="l" t="t" r="r" b="b"/>
            <a:pathLst>
              <a:path w="8508719" h="507660">
                <a:moveTo>
                  <a:pt x="0" y="0"/>
                </a:moveTo>
                <a:lnTo>
                  <a:pt x="8508719" y="0"/>
                </a:lnTo>
                <a:lnTo>
                  <a:pt x="8382750" y="507660"/>
                </a:lnTo>
                <a:lnTo>
                  <a:pt x="397545" y="50766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16">
            <a:extLst>
              <a:ext uri="{FF2B5EF4-FFF2-40B4-BE49-F238E27FC236}">
                <a16:creationId xmlns:a16="http://schemas.microsoft.com/office/drawing/2014/main" id="{3C963CC3-7C2F-E945-9164-F1324FFC1B3D}"/>
              </a:ext>
            </a:extLst>
          </p:cNvPr>
          <p:cNvSpPr/>
          <p:nvPr userDrawn="1"/>
        </p:nvSpPr>
        <p:spPr>
          <a:xfrm rot="2283856">
            <a:off x="-1281243" y="3125602"/>
            <a:ext cx="10430561" cy="457200"/>
          </a:xfrm>
          <a:custGeom>
            <a:avLst/>
            <a:gdLst>
              <a:gd name="connsiteX0" fmla="*/ 0 w 9464629"/>
              <a:gd name="connsiteY0" fmla="*/ 0 h 457200"/>
              <a:gd name="connsiteX1" fmla="*/ 9464629 w 9464629"/>
              <a:gd name="connsiteY1" fmla="*/ 0 h 457200"/>
              <a:gd name="connsiteX2" fmla="*/ 9464629 w 9464629"/>
              <a:gd name="connsiteY2" fmla="*/ 19238 h 457200"/>
              <a:gd name="connsiteX3" fmla="*/ 9355955 w 9464629"/>
              <a:gd name="connsiteY3" fmla="*/ 457200 h 457200"/>
              <a:gd name="connsiteX4" fmla="*/ 358030 w 9464629"/>
              <a:gd name="connsiteY4" fmla="*/ 4572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4629" h="457200">
                <a:moveTo>
                  <a:pt x="0" y="0"/>
                </a:moveTo>
                <a:lnTo>
                  <a:pt x="9464629" y="0"/>
                </a:lnTo>
                <a:lnTo>
                  <a:pt x="9464629" y="19238"/>
                </a:lnTo>
                <a:lnTo>
                  <a:pt x="9355955" y="457200"/>
                </a:lnTo>
                <a:lnTo>
                  <a:pt x="358030" y="457200"/>
                </a:lnTo>
                <a:close/>
              </a:path>
            </a:pathLst>
          </a:custGeom>
          <a:solidFill>
            <a:srgbClr val="252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a:extLst>
              <a:ext uri="{FF2B5EF4-FFF2-40B4-BE49-F238E27FC236}">
                <a16:creationId xmlns:a16="http://schemas.microsoft.com/office/drawing/2014/main" id="{7FB2FD53-29BE-2355-551D-DB941BCD4ABE}"/>
              </a:ext>
            </a:extLst>
          </p:cNvPr>
          <p:cNvSpPr>
            <a:spLocks noGrp="1"/>
          </p:cNvSpPr>
          <p:nvPr>
            <p:ph type="pic" idx="11" hasCustomPrompt="1"/>
          </p:nvPr>
        </p:nvSpPr>
        <p:spPr>
          <a:xfrm>
            <a:off x="-1" y="0"/>
            <a:ext cx="12209257" cy="5122817"/>
          </a:xfrm>
          <a:custGeom>
            <a:avLst/>
            <a:gdLst>
              <a:gd name="connsiteX0" fmla="*/ 0 w 12209257"/>
              <a:gd name="connsiteY0" fmla="*/ 0 h 5122817"/>
              <a:gd name="connsiteX1" fmla="*/ 12209257 w 12209257"/>
              <a:gd name="connsiteY1" fmla="*/ 0 h 5122817"/>
              <a:gd name="connsiteX2" fmla="*/ 12187881 w 12209257"/>
              <a:gd name="connsiteY2" fmla="*/ 716692 h 5122817"/>
              <a:gd name="connsiteX3" fmla="*/ 6557555 w 12209257"/>
              <a:gd name="connsiteY3" fmla="*/ 5122817 h 5122817"/>
              <a:gd name="connsiteX4" fmla="*/ 0 w 12209257"/>
              <a:gd name="connsiteY4" fmla="*/ 0 h 5122817"/>
              <a:gd name="connsiteX5" fmla="*/ 0 w 13115109"/>
              <a:gd name="connsiteY5" fmla="*/ 5196957 h 10319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9257" h="5122817">
                <a:moveTo>
                  <a:pt x="0" y="0"/>
                </a:moveTo>
                <a:lnTo>
                  <a:pt x="12209257" y="0"/>
                </a:lnTo>
                <a:cubicBezTo>
                  <a:pt x="12207829" y="244595"/>
                  <a:pt x="12189309" y="472097"/>
                  <a:pt x="12187881" y="716692"/>
                </a:cubicBezTo>
                <a:lnTo>
                  <a:pt x="6557555" y="5122817"/>
                </a:lnTo>
                <a:lnTo>
                  <a:pt x="0" y="0"/>
                </a:lnTo>
                <a:close/>
              </a:path>
            </a:pathLst>
          </a:custGeom>
          <a:solidFill>
            <a:schemeClr val="bg1">
              <a:lumMod val="95000"/>
            </a:schemeClr>
          </a:solidFill>
        </p:spPr>
        <p:txBody>
          <a:bodyPr anchor="ctr"/>
          <a:lstStyle>
            <a:lvl1pPr marL="0" indent="0" algn="ctr">
              <a:buNone/>
              <a:defRPr sz="1200" baseline="0">
                <a:latin typeface="+mn-lt"/>
                <a:cs typeface="Arial" panose="020B0604020202020204"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a:t>
            </a:r>
            <a:endParaRPr lang="ko-KR" altLang="en-US"/>
          </a:p>
        </p:txBody>
      </p:sp>
    </p:spTree>
    <p:extLst>
      <p:ext uri="{BB962C8B-B14F-4D97-AF65-F5344CB8AC3E}">
        <p14:creationId xmlns:p14="http://schemas.microsoft.com/office/powerpoint/2010/main" val="161488212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6016287"/>
      </p:ext>
    </p:extLst>
  </p:cSld>
  <p:clrMap bg1="lt1" tx1="dk1" bg2="lt2" tx2="dk2" accent1="accent1" accent2="accent2" accent3="accent3" accent4="accent4" accent5="accent5" accent6="accent6" hlink="hlink" folHlink="folHlink"/>
  <p:sldLayoutIdLst>
    <p:sldLayoutId id="2147483670" r:id="rId1"/>
    <p:sldLayoutId id="2147483651" r:id="rId2"/>
    <p:sldLayoutId id="2147483649" r:id="rId3"/>
    <p:sldLayoutId id="2147483661" r:id="rId4"/>
    <p:sldLayoutId id="2147483679" r:id="rId5"/>
    <p:sldLayoutId id="2147483668" r:id="rId6"/>
    <p:sldLayoutId id="2147483672" r:id="rId7"/>
    <p:sldLayoutId id="2147483673" r:id="rId8"/>
    <p:sldLayoutId id="2147483687" r:id="rId9"/>
    <p:sldLayoutId id="2147483686" r:id="rId10"/>
    <p:sldLayoutId id="2147483680" r:id="rId11"/>
    <p:sldLayoutId id="2147483685" r:id="rId12"/>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microsoft.com/office/2007/relationships/hdphoto" Target="../media/hdphoto8.wdp"/></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microsoft.com/office/2007/relationships/hdphoto" Target="../media/hdphoto9.wdp"/><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9.xml"/><Relationship Id="rId5" Type="http://schemas.microsoft.com/office/2007/relationships/hdphoto" Target="../media/hdphoto11.wdp"/><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s://www.slidesppt.net/frequently-asked-questions/" TargetMode="External"/><Relationship Id="rId2" Type="http://schemas.openxmlformats.org/officeDocument/2006/relationships/hyperlink" Target="https://www.slidesppt.net/what-you-can-and-cannot-do-with-our-templates/" TargetMode="External"/><Relationship Id="rId1" Type="http://schemas.openxmlformats.org/officeDocument/2006/relationships/slideLayout" Target="../slideLayouts/slideLayout8.xml"/><Relationship Id="rId4" Type="http://schemas.openxmlformats.org/officeDocument/2006/relationships/hyperlink" Target="https://www.slidesppt.net/tutorials-and-tips/"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hyperlink" Target="https://www.slidesppt.net/"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microsoft.com/office/2007/relationships/hdphoto" Target="../media/hdphoto3.wdp"/><Relationship Id="rId5" Type="http://schemas.openxmlformats.org/officeDocument/2006/relationships/image" Target="../media/image4.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microsoft.com/office/2007/relationships/hdphoto" Target="../media/hdphoto5.wdp"/><Relationship Id="rId5" Type="http://schemas.openxmlformats.org/officeDocument/2006/relationships/image" Target="../media/image6.png"/><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atis Dos Micrófonos De Condensador Grises Foto de stock">
            <a:extLst>
              <a:ext uri="{FF2B5EF4-FFF2-40B4-BE49-F238E27FC236}">
                <a16:creationId xmlns:a16="http://schemas.microsoft.com/office/drawing/2014/main" id="{B14C928B-3338-96BD-8C55-48C7A926513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Elipse 5"/>
          <p:cNvSpPr/>
          <p:nvPr/>
        </p:nvSpPr>
        <p:spPr>
          <a:xfrm>
            <a:off x="3985952" y="1039808"/>
            <a:ext cx="3765666" cy="3765666"/>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9" name="Line 5"/>
          <p:cNvSpPr>
            <a:spLocks noChangeShapeType="1"/>
          </p:cNvSpPr>
          <p:nvPr/>
        </p:nvSpPr>
        <p:spPr bwMode="auto">
          <a:xfrm flipH="1">
            <a:off x="748507" y="-87391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121899" tIns="60950" rIns="121899" bIns="60950"/>
          <a:lstStyle/>
          <a:p>
            <a:endParaRPr lang="es-MX" sz="900"/>
          </a:p>
        </p:txBody>
      </p:sp>
      <p:sp>
        <p:nvSpPr>
          <p:cNvPr id="7170" name="Line 6"/>
          <p:cNvSpPr>
            <a:spLocks noChangeShapeType="1"/>
          </p:cNvSpPr>
          <p:nvPr/>
        </p:nvSpPr>
        <p:spPr bwMode="auto">
          <a:xfrm flipH="1">
            <a:off x="748507" y="-87391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121899" tIns="60950" rIns="121899" bIns="60950"/>
          <a:lstStyle/>
          <a:p>
            <a:endParaRPr lang="es-MX" sz="900"/>
          </a:p>
        </p:txBody>
      </p:sp>
      <p:sp>
        <p:nvSpPr>
          <p:cNvPr id="9" name="Elipse 8"/>
          <p:cNvSpPr/>
          <p:nvPr/>
        </p:nvSpPr>
        <p:spPr>
          <a:xfrm>
            <a:off x="7939042" y="1127016"/>
            <a:ext cx="328316" cy="328316"/>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Elipse 55"/>
          <p:cNvSpPr/>
          <p:nvPr/>
        </p:nvSpPr>
        <p:spPr>
          <a:xfrm>
            <a:off x="7040244" y="4371742"/>
            <a:ext cx="246103" cy="246103"/>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Elipse 56"/>
          <p:cNvSpPr/>
          <p:nvPr/>
        </p:nvSpPr>
        <p:spPr>
          <a:xfrm>
            <a:off x="7320623" y="4190164"/>
            <a:ext cx="181578" cy="181578"/>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9"/>
          <p:cNvSpPr/>
          <p:nvPr/>
        </p:nvSpPr>
        <p:spPr>
          <a:xfrm>
            <a:off x="3416569" y="4165392"/>
            <a:ext cx="206350" cy="20635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ángulo 58"/>
          <p:cNvSpPr/>
          <p:nvPr/>
        </p:nvSpPr>
        <p:spPr>
          <a:xfrm>
            <a:off x="3502423" y="2203587"/>
            <a:ext cx="120496" cy="120496"/>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Elipse 59"/>
          <p:cNvSpPr/>
          <p:nvPr/>
        </p:nvSpPr>
        <p:spPr>
          <a:xfrm>
            <a:off x="3281237" y="2379229"/>
            <a:ext cx="181578" cy="181578"/>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upo 17"/>
          <p:cNvGrpSpPr/>
          <p:nvPr/>
        </p:nvGrpSpPr>
        <p:grpSpPr>
          <a:xfrm>
            <a:off x="0" y="0"/>
            <a:ext cx="12192000" cy="6858000"/>
            <a:chOff x="0" y="0"/>
            <a:chExt cx="12192000" cy="6858000"/>
          </a:xfrm>
        </p:grpSpPr>
        <p:sp>
          <p:nvSpPr>
            <p:cNvPr id="11" name="Triángulo rectángulo 10"/>
            <p:cNvSpPr/>
            <p:nvPr/>
          </p:nvSpPr>
          <p:spPr>
            <a:xfrm>
              <a:off x="0" y="4064924"/>
              <a:ext cx="2793076" cy="2793076"/>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iángulo rectángulo 61"/>
            <p:cNvSpPr/>
            <p:nvPr/>
          </p:nvSpPr>
          <p:spPr>
            <a:xfrm rot="10800000">
              <a:off x="9398924" y="0"/>
              <a:ext cx="2793076" cy="2793076"/>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11"/>
            <p:cNvSpPr/>
            <p:nvPr/>
          </p:nvSpPr>
          <p:spPr>
            <a:xfrm>
              <a:off x="11413374" y="124691"/>
              <a:ext cx="257694" cy="257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ángulo 63"/>
            <p:cNvSpPr/>
            <p:nvPr/>
          </p:nvSpPr>
          <p:spPr>
            <a:xfrm>
              <a:off x="11765279" y="124691"/>
              <a:ext cx="257694" cy="2576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ángulo 64"/>
            <p:cNvSpPr/>
            <p:nvPr/>
          </p:nvSpPr>
          <p:spPr>
            <a:xfrm>
              <a:off x="11765279" y="448888"/>
              <a:ext cx="257694" cy="257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ángulo 65"/>
            <p:cNvSpPr/>
            <p:nvPr/>
          </p:nvSpPr>
          <p:spPr>
            <a:xfrm>
              <a:off x="210589" y="6130833"/>
              <a:ext cx="257694" cy="257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ángulo 66"/>
            <p:cNvSpPr/>
            <p:nvPr/>
          </p:nvSpPr>
          <p:spPr>
            <a:xfrm>
              <a:off x="210589" y="6455030"/>
              <a:ext cx="257694" cy="25769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ángulo 67"/>
            <p:cNvSpPr/>
            <p:nvPr/>
          </p:nvSpPr>
          <p:spPr>
            <a:xfrm>
              <a:off x="562494" y="6455030"/>
              <a:ext cx="257694" cy="257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Rectángulo 68"/>
          <p:cNvSpPr/>
          <p:nvPr/>
        </p:nvSpPr>
        <p:spPr>
          <a:xfrm>
            <a:off x="1097279" y="851874"/>
            <a:ext cx="88625" cy="10664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ángulo 69"/>
          <p:cNvSpPr/>
          <p:nvPr/>
        </p:nvSpPr>
        <p:spPr>
          <a:xfrm>
            <a:off x="9737495" y="4815264"/>
            <a:ext cx="88625" cy="10664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uadroTexto 12"/>
          <p:cNvSpPr txBox="1"/>
          <p:nvPr/>
        </p:nvSpPr>
        <p:spPr>
          <a:xfrm>
            <a:off x="1513763" y="4887443"/>
            <a:ext cx="9600723" cy="646331"/>
          </a:xfrm>
          <a:prstGeom prst="rect">
            <a:avLst/>
          </a:prstGeom>
          <a:noFill/>
        </p:spPr>
        <p:txBody>
          <a:bodyPr wrap="square" rtlCol="0">
            <a:spAutoFit/>
          </a:bodyPr>
          <a:lstStyle/>
          <a:p>
            <a:pPr algn="ctr"/>
            <a:r>
              <a:rPr lang="es-ES" sz="3600" spc="600">
                <a:solidFill>
                  <a:schemeClr val="bg1"/>
                </a:solidFill>
                <a:effectLst>
                  <a:outerShdw blurRad="38100" dist="38100" dir="2700000" algn="tl">
                    <a:srgbClr val="000000">
                      <a:alpha val="43137"/>
                    </a:srgbClr>
                  </a:outerShdw>
                </a:effectLst>
                <a:latin typeface="Montserrat ExtraBold" panose="00000900000000000000" pitchFamily="2" charset="0"/>
              </a:rPr>
              <a:t>FREE TEMPLATE</a:t>
            </a:r>
            <a:endParaRPr lang="en-US" sz="3600" spc="600">
              <a:solidFill>
                <a:schemeClr val="bg1"/>
              </a:solidFill>
              <a:effectLst>
                <a:outerShdw blurRad="38100" dist="38100" dir="2700000" algn="tl">
                  <a:srgbClr val="000000">
                    <a:alpha val="43137"/>
                  </a:srgbClr>
                </a:outerShdw>
              </a:effectLst>
              <a:latin typeface="Montserrat ExtraBold" panose="00000900000000000000" pitchFamily="2" charset="0"/>
            </a:endParaRPr>
          </a:p>
        </p:txBody>
      </p:sp>
      <p:sp>
        <p:nvSpPr>
          <p:cNvPr id="72" name="CuadroTexto 71"/>
          <p:cNvSpPr txBox="1"/>
          <p:nvPr/>
        </p:nvSpPr>
        <p:spPr>
          <a:xfrm>
            <a:off x="2291802" y="2763131"/>
            <a:ext cx="7946968" cy="2646878"/>
          </a:xfrm>
          <a:prstGeom prst="rect">
            <a:avLst/>
          </a:prstGeom>
          <a:noFill/>
        </p:spPr>
        <p:txBody>
          <a:bodyPr wrap="square" rtlCol="0">
            <a:spAutoFit/>
          </a:bodyPr>
          <a:lstStyle/>
          <a:p>
            <a:pPr algn="ctr"/>
            <a:r>
              <a:rPr lang="es-ES" sz="16600" spc="600">
                <a:solidFill>
                  <a:schemeClr val="bg1"/>
                </a:solidFill>
                <a:effectLst>
                  <a:outerShdw blurRad="38100" dist="38100" dir="2700000" algn="tl">
                    <a:srgbClr val="000000">
                      <a:alpha val="43137"/>
                    </a:srgbClr>
                  </a:outerShdw>
                </a:effectLst>
                <a:latin typeface="Montserrat Light" panose="00000400000000000000" pitchFamily="2" charset="0"/>
              </a:rPr>
              <a:t>RADIO</a:t>
            </a:r>
            <a:endParaRPr lang="en-US" sz="16600" spc="600">
              <a:solidFill>
                <a:schemeClr val="bg1"/>
              </a:solidFill>
              <a:effectLst>
                <a:outerShdw blurRad="38100" dist="38100" dir="2700000" algn="tl">
                  <a:srgbClr val="000000">
                    <a:alpha val="43137"/>
                  </a:srgbClr>
                </a:outerShdw>
              </a:effectLst>
              <a:latin typeface="Montserrat Light" panose="00000400000000000000" pitchFamily="2" charset="0"/>
            </a:endParaRPr>
          </a:p>
        </p:txBody>
      </p:sp>
      <p:sp>
        <p:nvSpPr>
          <p:cNvPr id="73" name="Elipse 72"/>
          <p:cNvSpPr/>
          <p:nvPr/>
        </p:nvSpPr>
        <p:spPr>
          <a:xfrm>
            <a:off x="8091442" y="1279416"/>
            <a:ext cx="328316" cy="328316"/>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ángulo 73"/>
          <p:cNvSpPr/>
          <p:nvPr/>
        </p:nvSpPr>
        <p:spPr>
          <a:xfrm>
            <a:off x="4314608" y="5587800"/>
            <a:ext cx="120496" cy="120496"/>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ángulo 74"/>
          <p:cNvSpPr/>
          <p:nvPr/>
        </p:nvSpPr>
        <p:spPr>
          <a:xfrm>
            <a:off x="7691370" y="5950007"/>
            <a:ext cx="120496" cy="120496"/>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59">
            <a:extLst>
              <a:ext uri="{FF2B5EF4-FFF2-40B4-BE49-F238E27FC236}">
                <a16:creationId xmlns:a16="http://schemas.microsoft.com/office/drawing/2014/main" id="{0E0FC640-3AED-3B5E-A92A-F83FF3042BEA}"/>
              </a:ext>
            </a:extLst>
          </p:cNvPr>
          <p:cNvSpPr txBox="1"/>
          <p:nvPr/>
        </p:nvSpPr>
        <p:spPr>
          <a:xfrm>
            <a:off x="9481586" y="6333673"/>
            <a:ext cx="2775338" cy="276999"/>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1200" spc="600">
                <a:solidFill>
                  <a:schemeClr val="bg1"/>
                </a:solidFill>
                <a:latin typeface="Arial" panose="020B0604020202020204" pitchFamily="34" charset="0"/>
                <a:cs typeface="Arial" panose="020B0604020202020204" pitchFamily="34" charset="0"/>
              </a:rPr>
              <a:t>slidesppt.net</a:t>
            </a:r>
            <a:endParaRPr lang="ko-KR" altLang="en-US" sz="1200" spc="600">
              <a:solidFill>
                <a:schemeClr val="bg1"/>
              </a:solidFill>
              <a:latin typeface="Arial" panose="020B0604020202020204" pitchFamily="34" charset="0"/>
              <a:cs typeface="Arial" panose="020B0604020202020204" pitchFamily="34" charset="0"/>
            </a:endParaRPr>
          </a:p>
        </p:txBody>
      </p:sp>
      <p:grpSp>
        <p:nvGrpSpPr>
          <p:cNvPr id="14" name="Grupo 13">
            <a:extLst>
              <a:ext uri="{FF2B5EF4-FFF2-40B4-BE49-F238E27FC236}">
                <a16:creationId xmlns:a16="http://schemas.microsoft.com/office/drawing/2014/main" id="{FADD60C1-CC82-BA3A-78E0-0E616D29E924}"/>
              </a:ext>
            </a:extLst>
          </p:cNvPr>
          <p:cNvGrpSpPr/>
          <p:nvPr/>
        </p:nvGrpSpPr>
        <p:grpSpPr>
          <a:xfrm>
            <a:off x="4812750" y="5611475"/>
            <a:ext cx="2468123" cy="355392"/>
            <a:chOff x="359484" y="5996664"/>
            <a:chExt cx="4327937" cy="623192"/>
          </a:xfrm>
          <a:solidFill>
            <a:schemeClr val="bg1"/>
          </a:solidFill>
          <a:effectLst>
            <a:reflection blurRad="6350" stA="50000" endA="300" endPos="55500" dist="50800" dir="5400000" sy="-100000" algn="bl" rotWithShape="0"/>
          </a:effectLst>
        </p:grpSpPr>
        <p:sp>
          <p:nvSpPr>
            <p:cNvPr id="15" name="Rounded Rectangle 2">
              <a:extLst>
                <a:ext uri="{FF2B5EF4-FFF2-40B4-BE49-F238E27FC236}">
                  <a16:creationId xmlns:a16="http://schemas.microsoft.com/office/drawing/2014/main" id="{4DC3B9EB-1BC4-1D32-3805-28E613B9098E}"/>
                </a:ext>
              </a:extLst>
            </p:cNvPr>
            <p:cNvSpPr/>
            <p:nvPr/>
          </p:nvSpPr>
          <p:spPr>
            <a:xfrm>
              <a:off x="1294284" y="6009071"/>
              <a:ext cx="573085" cy="610785"/>
            </a:xfrm>
            <a:custGeom>
              <a:avLst/>
              <a:gdLst>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27" fmla="*/ 436907 w 3960440"/>
                <a:gd name="connsiteY27"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a:solidFill>
                  <a:srgbClr val="D37424"/>
                </a:solidFill>
              </a:endParaRPr>
            </a:p>
          </p:txBody>
        </p:sp>
        <p:sp>
          <p:nvSpPr>
            <p:cNvPr id="16" name="Rounded Rectangle 8">
              <a:extLst>
                <a:ext uri="{FF2B5EF4-FFF2-40B4-BE49-F238E27FC236}">
                  <a16:creationId xmlns:a16="http://schemas.microsoft.com/office/drawing/2014/main" id="{D2A399FC-A297-7EB5-C321-3194A5A0C108}"/>
                </a:ext>
              </a:extLst>
            </p:cNvPr>
            <p:cNvSpPr/>
            <p:nvPr/>
          </p:nvSpPr>
          <p:spPr>
            <a:xfrm>
              <a:off x="359484" y="6009071"/>
              <a:ext cx="573149" cy="61078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31" fmla="*/ 333511 w 3888432"/>
                <a:gd name="connsiteY31"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a:solidFill>
                  <a:srgbClr val="D37424"/>
                </a:solidFill>
              </a:endParaRPr>
            </a:p>
          </p:txBody>
        </p:sp>
        <p:sp>
          <p:nvSpPr>
            <p:cNvPr id="17" name="Rounded Rectangle 2">
              <a:extLst>
                <a:ext uri="{FF2B5EF4-FFF2-40B4-BE49-F238E27FC236}">
                  <a16:creationId xmlns:a16="http://schemas.microsoft.com/office/drawing/2014/main" id="{2EDC8EE3-8546-6D5D-2997-0E9A51291D43}"/>
                </a:ext>
              </a:extLst>
            </p:cNvPr>
            <p:cNvSpPr/>
            <p:nvPr/>
          </p:nvSpPr>
          <p:spPr>
            <a:xfrm>
              <a:off x="3157215" y="6009071"/>
              <a:ext cx="573085" cy="610785"/>
            </a:xfrm>
            <a:custGeom>
              <a:avLst/>
              <a:gdLst>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30" fmla="*/ 308009 w 3960000"/>
                <a:gd name="connsiteY30" fmla="*/ 0 h 3960000"/>
                <a:gd name="connsiteX31" fmla="*/ 308009 w 3960000"/>
                <a:gd name="connsiteY31"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a:solidFill>
                  <a:srgbClr val="D37424"/>
                </a:solidFill>
              </a:endParaRPr>
            </a:p>
          </p:txBody>
        </p:sp>
        <p:sp>
          <p:nvSpPr>
            <p:cNvPr id="19" name="Rounded Rectangle 3">
              <a:extLst>
                <a:ext uri="{FF2B5EF4-FFF2-40B4-BE49-F238E27FC236}">
                  <a16:creationId xmlns:a16="http://schemas.microsoft.com/office/drawing/2014/main" id="{9AE4E965-EA34-7F71-D179-A13D67621586}"/>
                </a:ext>
              </a:extLst>
            </p:cNvPr>
            <p:cNvSpPr>
              <a:spLocks noChangeAspect="1"/>
            </p:cNvSpPr>
            <p:nvPr/>
          </p:nvSpPr>
          <p:spPr>
            <a:xfrm>
              <a:off x="2219126" y="6009071"/>
              <a:ext cx="573085" cy="61078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a:solidFill>
                  <a:srgbClr val="D37424"/>
                </a:solidFill>
              </a:endParaRPr>
            </a:p>
          </p:txBody>
        </p:sp>
        <p:sp>
          <p:nvSpPr>
            <p:cNvPr id="20" name="Rounded Rectangle 10">
              <a:extLst>
                <a:ext uri="{FF2B5EF4-FFF2-40B4-BE49-F238E27FC236}">
                  <a16:creationId xmlns:a16="http://schemas.microsoft.com/office/drawing/2014/main" id="{C3E890F9-DE7E-08BE-1523-D37B71F19EBE}"/>
                </a:ext>
              </a:extLst>
            </p:cNvPr>
            <p:cNvSpPr>
              <a:spLocks noChangeAspect="1"/>
            </p:cNvSpPr>
            <p:nvPr/>
          </p:nvSpPr>
          <p:spPr>
            <a:xfrm>
              <a:off x="4112293" y="5996664"/>
              <a:ext cx="575128" cy="62319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a:solidFill>
                  <a:srgbClr val="D37424"/>
                </a:solidFill>
              </a:endParaRPr>
            </a:p>
          </p:txBody>
        </p:sp>
      </p:grpSp>
      <p:grpSp>
        <p:nvGrpSpPr>
          <p:cNvPr id="21" name="Gráfico 10">
            <a:extLst>
              <a:ext uri="{FF2B5EF4-FFF2-40B4-BE49-F238E27FC236}">
                <a16:creationId xmlns:a16="http://schemas.microsoft.com/office/drawing/2014/main" id="{60A06ED6-1CF6-CAA0-7F5C-75DF8945E0A0}"/>
              </a:ext>
            </a:extLst>
          </p:cNvPr>
          <p:cNvGrpSpPr/>
          <p:nvPr/>
        </p:nvGrpSpPr>
        <p:grpSpPr>
          <a:xfrm>
            <a:off x="10589470" y="5697353"/>
            <a:ext cx="613874" cy="613874"/>
            <a:chOff x="627235" y="5458033"/>
            <a:chExt cx="849367" cy="849367"/>
          </a:xfrm>
          <a:solidFill>
            <a:srgbClr val="00BFF3"/>
          </a:solidFill>
        </p:grpSpPr>
        <p:sp>
          <p:nvSpPr>
            <p:cNvPr id="22" name="Forma libre: forma 21">
              <a:extLst>
                <a:ext uri="{FF2B5EF4-FFF2-40B4-BE49-F238E27FC236}">
                  <a16:creationId xmlns:a16="http://schemas.microsoft.com/office/drawing/2014/main" id="{38E73D88-CC1C-0654-71F3-81002B142D5B}"/>
                </a:ext>
              </a:extLst>
            </p:cNvPr>
            <p:cNvSpPr/>
            <p:nvPr/>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chemeClr val="tx1">
                <a:lumMod val="95000"/>
                <a:lumOff val="5000"/>
              </a:schemeClr>
            </a:solidFill>
            <a:ln w="228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PE" sz="1400"/>
            </a:p>
          </p:txBody>
        </p:sp>
        <p:sp>
          <p:nvSpPr>
            <p:cNvPr id="23" name="Forma libre: forma 22">
              <a:extLst>
                <a:ext uri="{FF2B5EF4-FFF2-40B4-BE49-F238E27FC236}">
                  <a16:creationId xmlns:a16="http://schemas.microsoft.com/office/drawing/2014/main" id="{B98C25D7-FD29-4288-0426-B79C2063E380}"/>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chemeClr val="bg1"/>
            </a:solidFill>
            <a:ln w="228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PE" sz="1400"/>
            </a:p>
          </p:txBody>
        </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p159="http://schemas.microsoft.com/office/powerpoint/2015/09/main" xmlns:p15="http://schemas.microsoft.com/office/powerpoint/2012/main" xmlns:a14="http://schemas.microsoft.com/office/drawing/2010/main"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oto gratuita equipo en una sala de grabación musical vacía.">
            <a:extLst>
              <a:ext uri="{FF2B5EF4-FFF2-40B4-BE49-F238E27FC236}">
                <a16:creationId xmlns:a16="http://schemas.microsoft.com/office/drawing/2014/main" id="{C215A52B-8F24-1209-E1D5-AB4D9DB58308}"/>
              </a:ext>
            </a:extLst>
          </p:cNvPr>
          <p:cNvPicPr>
            <a:picLocks noGrp="1" noChangeAspect="1" noChangeArrowheads="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3552825" y="4267200"/>
            <a:ext cx="6315075" cy="1781175"/>
          </a:xfrm>
          <a:prstGeom prst="rect">
            <a:avLst/>
          </a:prstGeom>
          <a:solidFill>
            <a:schemeClr val="tx1">
              <a:lumMod val="95000"/>
              <a:lumOff val="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uadroTexto 16"/>
          <p:cNvSpPr txBox="1"/>
          <p:nvPr/>
        </p:nvSpPr>
        <p:spPr>
          <a:xfrm>
            <a:off x="6278013" y="956016"/>
            <a:ext cx="4471479" cy="1200329"/>
          </a:xfrm>
          <a:prstGeom prst="rect">
            <a:avLst/>
          </a:prstGeom>
          <a:noFill/>
        </p:spPr>
        <p:txBody>
          <a:bodyPr wrap="square" rtlCol="0">
            <a:spAutoFit/>
          </a:bodyPr>
          <a:lstStyle/>
          <a:p>
            <a:r>
              <a:rPr lang="es-ES" sz="3600">
                <a:solidFill>
                  <a:schemeClr val="accent6"/>
                </a:solidFill>
                <a:effectLst>
                  <a:outerShdw blurRad="38100" dist="38100" dir="2700000" algn="tl">
                    <a:srgbClr val="000000">
                      <a:alpha val="43137"/>
                    </a:srgbClr>
                  </a:outerShdw>
                </a:effectLst>
                <a:latin typeface="Montserrat ExtraBold" panose="00000900000000000000" pitchFamily="2" charset="0"/>
              </a:rPr>
              <a:t>TU</a:t>
            </a:r>
            <a:r>
              <a:rPr lang="es-ES" sz="3600">
                <a:solidFill>
                  <a:schemeClr val="accent4"/>
                </a:solidFill>
                <a:effectLst>
                  <a:outerShdw blurRad="38100" dist="38100" dir="2700000" algn="tl">
                    <a:srgbClr val="000000">
                      <a:alpha val="43137"/>
                    </a:srgbClr>
                  </a:outerShdw>
                </a:effectLst>
                <a:latin typeface="Montserrat ExtraBold" panose="00000900000000000000" pitchFamily="2" charset="0"/>
              </a:rPr>
              <a:t> </a:t>
            </a:r>
            <a:r>
              <a:rPr lang="es-ES" sz="3600">
                <a:solidFill>
                  <a:srgbClr val="0070C0"/>
                </a:solidFill>
                <a:effectLst>
                  <a:outerShdw blurRad="38100" dist="38100" dir="2700000" algn="tl">
                    <a:srgbClr val="000000">
                      <a:alpha val="43137"/>
                    </a:srgbClr>
                  </a:outerShdw>
                </a:effectLst>
                <a:latin typeface="Montserrat ExtraBold" panose="00000900000000000000" pitchFamily="2" charset="0"/>
              </a:rPr>
              <a:t>TÍTULO </a:t>
            </a:r>
          </a:p>
          <a:p>
            <a:r>
              <a:rPr lang="es-ES" sz="3600">
                <a:solidFill>
                  <a:schemeClr val="bg1"/>
                </a:solidFill>
                <a:effectLst>
                  <a:outerShdw blurRad="38100" dist="38100" dir="2700000" algn="tl">
                    <a:srgbClr val="000000">
                      <a:alpha val="43137"/>
                    </a:srgbClr>
                  </a:outerShdw>
                </a:effectLst>
                <a:latin typeface="Montserrat ExtraBold" panose="00000900000000000000" pitchFamily="2" charset="0"/>
              </a:rPr>
              <a:t>AQUÍ</a:t>
            </a:r>
            <a:endParaRPr lang="en-US" sz="3600">
              <a:solidFill>
                <a:schemeClr val="bg1"/>
              </a:solidFill>
              <a:effectLst>
                <a:outerShdw blurRad="38100" dist="38100" dir="2700000" algn="tl">
                  <a:srgbClr val="000000">
                    <a:alpha val="43137"/>
                  </a:srgbClr>
                </a:outerShdw>
              </a:effectLst>
              <a:latin typeface="Montserrat ExtraBold" panose="00000900000000000000" pitchFamily="2" charset="0"/>
            </a:endParaRPr>
          </a:p>
        </p:txBody>
      </p:sp>
      <p:sp>
        <p:nvSpPr>
          <p:cNvPr id="18" name="Marcador de texto 28">
            <a:extLst>
              <a:ext uri="{FF2B5EF4-FFF2-40B4-BE49-F238E27FC236}">
                <a16:creationId xmlns:a16="http://schemas.microsoft.com/office/drawing/2014/main" id="{8ABDA0A6-6555-4ED7-AA6E-C5C6B2015A6B}"/>
              </a:ext>
            </a:extLst>
          </p:cNvPr>
          <p:cNvSpPr txBox="1"/>
          <p:nvPr/>
        </p:nvSpPr>
        <p:spPr>
          <a:xfrm>
            <a:off x="6278013" y="2144570"/>
            <a:ext cx="4572000" cy="1790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CO" sz="1400">
                <a:solidFill>
                  <a:schemeClr val="bg1"/>
                </a:solidFill>
                <a:latin typeface="Calibri Light" panose="020F0302020204030204" pitchFamily="34" charset="0"/>
                <a:ea typeface="MS PGothic" panose="020B0600070205080204" pitchFamily="34" charset="-128"/>
                <a:cs typeface="Calibri Light" panose="020F0302020204030204" pitchFamily="34" charset="0"/>
              </a:rPr>
              <a:t>Lorem ipsum dolor sit amet, consectetur adipiscing adipiscing elit. Fusce convallis magna nonelit. Fusce convallis magna no Lorem ipsum dolor sit amet, consectetur.</a:t>
            </a:r>
          </a:p>
          <a:p>
            <a:pPr marL="0" indent="0" algn="just">
              <a:buNone/>
            </a:pPr>
            <a:endParaRPr lang="es-CO" sz="1400">
              <a:solidFill>
                <a:schemeClr val="bg1"/>
              </a:solidFill>
              <a:latin typeface="Calibri Light" panose="020F0302020204030204" pitchFamily="34" charset="0"/>
              <a:ea typeface="MS PGothic" panose="020B0600070205080204" pitchFamily="34" charset="-128"/>
              <a:cs typeface="Calibri Light" panose="020F0302020204030204" pitchFamily="34" charset="0"/>
            </a:endParaRPr>
          </a:p>
          <a:p>
            <a:pPr marL="0" indent="0" algn="just">
              <a:buNone/>
            </a:pPr>
            <a:r>
              <a:rPr lang="es-CO" sz="1400">
                <a:solidFill>
                  <a:schemeClr val="bg1"/>
                </a:solidFill>
                <a:latin typeface="Calibri Light" panose="020F0302020204030204" pitchFamily="34" charset="0"/>
                <a:ea typeface="MS PGothic" panose="020B0600070205080204" pitchFamily="34" charset="-128"/>
                <a:cs typeface="Calibri Light" panose="020F0302020204030204" pitchFamily="34" charset="0"/>
              </a:rPr>
              <a:t>Lorem ipsum dolor sit amet, consectetur adipiscing adipiscing elit. Fusce convallis magna nonelit. Fusce convallis magna no Lorem ipsum dolor sit amet, consectetur .</a:t>
            </a:r>
          </a:p>
          <a:p>
            <a:pPr marL="0" indent="0" algn="just">
              <a:buNone/>
            </a:pPr>
            <a:endParaRPr lang="es-CO" sz="1400">
              <a:solidFill>
                <a:schemeClr val="bg1"/>
              </a:solidFill>
              <a:latin typeface="Calibri Light" panose="020F0302020204030204" pitchFamily="34" charset="0"/>
              <a:ea typeface="MS PGothic" panose="020B0600070205080204" pitchFamily="34" charset="-128"/>
              <a:cs typeface="Calibri Light" panose="020F0302020204030204" pitchFamily="34" charset="0"/>
            </a:endParaRPr>
          </a:p>
          <a:p>
            <a:pPr algn="just"/>
            <a:endParaRPr lang="en-US" sz="2000">
              <a:solidFill>
                <a:schemeClr val="bg1"/>
              </a:solidFill>
            </a:endParaRPr>
          </a:p>
        </p:txBody>
      </p:sp>
      <p:sp>
        <p:nvSpPr>
          <p:cNvPr id="21" name="Marcador de texto 28">
            <a:extLst>
              <a:ext uri="{FF2B5EF4-FFF2-40B4-BE49-F238E27FC236}">
                <a16:creationId xmlns:a16="http://schemas.microsoft.com/office/drawing/2014/main" id="{8ABDA0A6-6555-4ED7-AA6E-C5C6B2015A6B}"/>
              </a:ext>
            </a:extLst>
          </p:cNvPr>
          <p:cNvSpPr txBox="1"/>
          <p:nvPr/>
        </p:nvSpPr>
        <p:spPr>
          <a:xfrm>
            <a:off x="4101031" y="4667414"/>
            <a:ext cx="5218662" cy="9124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CO" sz="1800">
                <a:solidFill>
                  <a:schemeClr val="bg1"/>
                </a:solidFill>
                <a:latin typeface="Calibri Light" panose="020F0302020204030204" pitchFamily="34" charset="0"/>
                <a:ea typeface="MS PGothic" panose="020B0600070205080204" pitchFamily="34" charset="-128"/>
                <a:cs typeface="Calibri Light" panose="020F0302020204030204" pitchFamily="34" charset="0"/>
              </a:rPr>
              <a:t>Lorem ipsum dolor sit amet, consectetur adipiscing adipiscing elit. Fusce convallis magna nonelit. Fusce convallis magna no Lorem ipsum dolor sit amet, consectetur.</a:t>
            </a:r>
          </a:p>
          <a:p>
            <a:pPr marL="0" indent="0" algn="just">
              <a:buNone/>
            </a:pPr>
            <a:endParaRPr lang="es-CO" sz="1800">
              <a:solidFill>
                <a:schemeClr val="bg1"/>
              </a:solidFill>
              <a:latin typeface="Calibri Light" panose="020F0302020204030204" pitchFamily="34" charset="0"/>
              <a:ea typeface="MS PGothic" panose="020B0600070205080204" pitchFamily="34" charset="-128"/>
              <a:cs typeface="Calibri Light" panose="020F0302020204030204" pitchFamily="34" charset="0"/>
            </a:endParaRPr>
          </a:p>
          <a:p>
            <a:pPr algn="just"/>
            <a:endParaRPr lang="en-US">
              <a:solidFill>
                <a:schemeClr val="bg1"/>
              </a:solidFill>
            </a:endParaRPr>
          </a:p>
        </p:txBody>
      </p:sp>
      <p:sp>
        <p:nvSpPr>
          <p:cNvPr id="6" name="CuadroTexto 5">
            <a:extLst>
              <a:ext uri="{FF2B5EF4-FFF2-40B4-BE49-F238E27FC236}">
                <a16:creationId xmlns:a16="http://schemas.microsoft.com/office/drawing/2014/main" id="{B95AAF01-57E4-5F30-C84D-0044BD5EEF41}"/>
              </a:ext>
            </a:extLst>
          </p:cNvPr>
          <p:cNvSpPr txBox="1"/>
          <p:nvPr/>
        </p:nvSpPr>
        <p:spPr>
          <a:xfrm>
            <a:off x="8961299" y="5943090"/>
            <a:ext cx="3061674" cy="523220"/>
          </a:xfrm>
          <a:prstGeom prst="rect">
            <a:avLst/>
          </a:prstGeom>
          <a:noFill/>
          <a:effectLst>
            <a:reflection blurRad="6350" stA="50000" endA="300" endPos="55500" dist="50800" dir="5400000" sy="-100000" algn="bl" rotWithShape="0"/>
          </a:effectLst>
        </p:spPr>
        <p:txBody>
          <a:bodyPr wrap="square" rtlCol="0">
            <a:spAutoFit/>
          </a:bodyPr>
          <a:lstStyle/>
          <a:p>
            <a:pPr algn="r"/>
            <a:r>
              <a:rPr lang="es-ES" sz="1400">
                <a:solidFill>
                  <a:schemeClr val="bg1"/>
                </a:solidFill>
                <a:latin typeface="Microsoft YaHei" panose="020B0503020204020204" pitchFamily="34" charset="-122"/>
                <a:ea typeface="Microsoft YaHei" panose="020B0503020204020204" pitchFamily="34" charset="-122"/>
              </a:rPr>
              <a:t>RADIO TEMPLATE</a:t>
            </a:r>
          </a:p>
          <a:p>
            <a:pPr algn="r"/>
            <a:r>
              <a:rPr lang="es-ES" sz="1400">
                <a:solidFill>
                  <a:schemeClr val="bg1"/>
                </a:solidFill>
                <a:latin typeface="Microsoft YaHei" panose="020B0503020204020204" pitchFamily="34" charset="-122"/>
                <a:ea typeface="Microsoft YaHei" panose="020B0503020204020204" pitchFamily="34" charset="-122"/>
              </a:rPr>
              <a:t>SLIDESPPT</a:t>
            </a:r>
            <a:endParaRPr lang="en-US" sz="1400">
              <a:solidFill>
                <a:schemeClr val="bg1"/>
              </a:solidFill>
              <a:latin typeface="Microsoft YaHei" panose="020B0503020204020204" pitchFamily="34" charset="-122"/>
              <a:ea typeface="Microsoft YaHei" panose="020B0503020204020204" pitchFamily="34" charset="-122"/>
            </a:endParaRPr>
          </a:p>
        </p:txBody>
      </p:sp>
    </p:spTree>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4EC9BAB3-D862-0FC2-FCE2-49D4BA28A329}"/>
              </a:ext>
            </a:extLst>
          </p:cNvPr>
          <p:cNvPicPr>
            <a:picLocks noChangeAspect="1"/>
          </p:cNvPicPr>
          <p:nvPr/>
        </p:nvPicPr>
        <p:blipFill>
          <a:blip r:embed="rId3" cstate="email">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l="48170"/>
          <a:stretch>
            <a:fillRect/>
          </a:stretch>
        </p:blipFill>
        <p:spPr>
          <a:xfrm>
            <a:off x="0" y="584902"/>
            <a:ext cx="4788652" cy="6000750"/>
          </a:xfrm>
          <a:prstGeom prst="rect">
            <a:avLst/>
          </a:prstGeom>
        </p:spPr>
      </p:pic>
      <p:sp>
        <p:nvSpPr>
          <p:cNvPr id="11" name="Marcador de texto 28">
            <a:extLst>
              <a:ext uri="{FF2B5EF4-FFF2-40B4-BE49-F238E27FC236}">
                <a16:creationId xmlns:a16="http://schemas.microsoft.com/office/drawing/2014/main" id="{8ABDA0A6-6555-4ED7-AA6E-C5C6B2015A6B}"/>
              </a:ext>
            </a:extLst>
          </p:cNvPr>
          <p:cNvSpPr txBox="1"/>
          <p:nvPr/>
        </p:nvSpPr>
        <p:spPr>
          <a:xfrm>
            <a:off x="4049163" y="2600469"/>
            <a:ext cx="3561312" cy="1790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CO" sz="1400">
                <a:solidFill>
                  <a:schemeClr val="bg1"/>
                </a:solidFill>
                <a:latin typeface="Calibri Light" panose="020F0302020204030204" pitchFamily="34" charset="0"/>
                <a:ea typeface="MS PGothic" panose="020B0600070205080204" pitchFamily="34" charset="-128"/>
                <a:cs typeface="Calibri Light" panose="020F0302020204030204" pitchFamily="34" charset="0"/>
              </a:rPr>
              <a:t>Lorem ipsum dolor sit amet, consectetur adipiscing adipiscing elit. Fusce convallis magna nonelit. Fusce convallis magna no Lorem ipsum dolor sit amet, consectetur.</a:t>
            </a:r>
          </a:p>
          <a:p>
            <a:pPr marL="0" indent="0" algn="just">
              <a:buNone/>
            </a:pPr>
            <a:endParaRPr lang="es-CO" sz="1400">
              <a:solidFill>
                <a:schemeClr val="bg1"/>
              </a:solidFill>
              <a:latin typeface="Calibri Light" panose="020F0302020204030204" pitchFamily="34" charset="0"/>
              <a:ea typeface="MS PGothic" panose="020B0600070205080204" pitchFamily="34" charset="-128"/>
              <a:cs typeface="Calibri Light" panose="020F0302020204030204" pitchFamily="34" charset="0"/>
            </a:endParaRPr>
          </a:p>
          <a:p>
            <a:pPr marL="0" indent="0" algn="just">
              <a:buNone/>
            </a:pPr>
            <a:r>
              <a:rPr lang="es-CO" sz="1400">
                <a:solidFill>
                  <a:schemeClr val="bg1"/>
                </a:solidFill>
                <a:latin typeface="Calibri Light" panose="020F0302020204030204" pitchFamily="34" charset="0"/>
                <a:ea typeface="MS PGothic" panose="020B0600070205080204" pitchFamily="34" charset="-128"/>
                <a:cs typeface="Calibri Light" panose="020F0302020204030204" pitchFamily="34" charset="0"/>
              </a:rPr>
              <a:t>Lorem ipsum dolor sit amet, consectetur adipiscing adipiscing elit. Fusce convallis magna nonelit. Fusce convallis magna no Lorem ipsum dolor sit amet, consectetur .</a:t>
            </a:r>
          </a:p>
          <a:p>
            <a:pPr marL="0" indent="0" algn="just">
              <a:buNone/>
            </a:pPr>
            <a:endParaRPr lang="es-CO" sz="1400">
              <a:solidFill>
                <a:schemeClr val="bg1"/>
              </a:solidFill>
              <a:latin typeface="Calibri Light" panose="020F0302020204030204" pitchFamily="34" charset="0"/>
              <a:ea typeface="MS PGothic" panose="020B0600070205080204" pitchFamily="34" charset="-128"/>
              <a:cs typeface="Calibri Light" panose="020F0302020204030204" pitchFamily="34" charset="0"/>
            </a:endParaRPr>
          </a:p>
          <a:p>
            <a:pPr algn="just"/>
            <a:endParaRPr lang="en-US" sz="2000">
              <a:solidFill>
                <a:schemeClr val="bg1"/>
              </a:solidFill>
            </a:endParaRPr>
          </a:p>
        </p:txBody>
      </p:sp>
      <p:grpSp>
        <p:nvGrpSpPr>
          <p:cNvPr id="12" name="Grupo 11"/>
          <p:cNvGrpSpPr/>
          <p:nvPr/>
        </p:nvGrpSpPr>
        <p:grpSpPr>
          <a:xfrm>
            <a:off x="210589" y="0"/>
            <a:ext cx="11981411" cy="6712724"/>
            <a:chOff x="210589" y="0"/>
            <a:chExt cx="11981411" cy="6712724"/>
          </a:xfrm>
        </p:grpSpPr>
        <p:sp>
          <p:nvSpPr>
            <p:cNvPr id="14" name="Triángulo rectángulo 13"/>
            <p:cNvSpPr/>
            <p:nvPr/>
          </p:nvSpPr>
          <p:spPr>
            <a:xfrm rot="10800000">
              <a:off x="9398924" y="0"/>
              <a:ext cx="2793076" cy="279307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ángulo 14"/>
            <p:cNvSpPr/>
            <p:nvPr/>
          </p:nvSpPr>
          <p:spPr>
            <a:xfrm>
              <a:off x="11413374" y="124691"/>
              <a:ext cx="257694" cy="257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ángulo 15"/>
            <p:cNvSpPr/>
            <p:nvPr/>
          </p:nvSpPr>
          <p:spPr>
            <a:xfrm>
              <a:off x="11765279" y="124691"/>
              <a:ext cx="257694" cy="25769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ángulo 16"/>
            <p:cNvSpPr/>
            <p:nvPr/>
          </p:nvSpPr>
          <p:spPr>
            <a:xfrm>
              <a:off x="11765279" y="448888"/>
              <a:ext cx="257694" cy="257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ángulo 17"/>
            <p:cNvSpPr/>
            <p:nvPr/>
          </p:nvSpPr>
          <p:spPr>
            <a:xfrm>
              <a:off x="210589" y="6130833"/>
              <a:ext cx="257694" cy="257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ángulo 18"/>
            <p:cNvSpPr/>
            <p:nvPr/>
          </p:nvSpPr>
          <p:spPr>
            <a:xfrm>
              <a:off x="210589" y="6455030"/>
              <a:ext cx="257694" cy="2576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ángulo 19"/>
            <p:cNvSpPr/>
            <p:nvPr/>
          </p:nvSpPr>
          <p:spPr>
            <a:xfrm>
              <a:off x="562494" y="6455030"/>
              <a:ext cx="257694" cy="257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Marcador de texto 28">
            <a:extLst>
              <a:ext uri="{FF2B5EF4-FFF2-40B4-BE49-F238E27FC236}">
                <a16:creationId xmlns:a16="http://schemas.microsoft.com/office/drawing/2014/main" id="{8ABDA0A6-6555-4ED7-AA6E-C5C6B2015A6B}"/>
              </a:ext>
            </a:extLst>
          </p:cNvPr>
          <p:cNvSpPr txBox="1"/>
          <p:nvPr/>
        </p:nvSpPr>
        <p:spPr>
          <a:xfrm>
            <a:off x="7763913" y="2600469"/>
            <a:ext cx="3561312" cy="1790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CO" sz="1400">
                <a:solidFill>
                  <a:schemeClr val="bg1"/>
                </a:solidFill>
                <a:latin typeface="Calibri Light" panose="020F0302020204030204" pitchFamily="34" charset="0"/>
                <a:ea typeface="MS PGothic" panose="020B0600070205080204" pitchFamily="34" charset="-128"/>
                <a:cs typeface="Calibri Light" panose="020F0302020204030204" pitchFamily="34" charset="0"/>
              </a:rPr>
              <a:t>Lorem ipsum dolor sit amet, consectetur adipiscing adipiscing elit. Fusce convallis magna nonelit. Fusce convallis magna no Lorem ipsum dolor sit amet, consectetur.</a:t>
            </a:r>
          </a:p>
          <a:p>
            <a:pPr marL="0" indent="0" algn="just">
              <a:buNone/>
            </a:pPr>
            <a:endParaRPr lang="es-CO" sz="1400">
              <a:solidFill>
                <a:schemeClr val="bg1"/>
              </a:solidFill>
              <a:latin typeface="Calibri Light" panose="020F0302020204030204" pitchFamily="34" charset="0"/>
              <a:ea typeface="MS PGothic" panose="020B0600070205080204" pitchFamily="34" charset="-128"/>
              <a:cs typeface="Calibri Light" panose="020F0302020204030204" pitchFamily="34" charset="0"/>
            </a:endParaRPr>
          </a:p>
          <a:p>
            <a:pPr marL="0" indent="0" algn="just">
              <a:buNone/>
            </a:pPr>
            <a:r>
              <a:rPr lang="es-CO" sz="1400">
                <a:solidFill>
                  <a:schemeClr val="bg1"/>
                </a:solidFill>
                <a:latin typeface="Calibri Light" panose="020F0302020204030204" pitchFamily="34" charset="0"/>
                <a:ea typeface="MS PGothic" panose="020B0600070205080204" pitchFamily="34" charset="-128"/>
                <a:cs typeface="Calibri Light" panose="020F0302020204030204" pitchFamily="34" charset="0"/>
              </a:rPr>
              <a:t>Lorem ipsum dolor sit amet, consectetur adipiscing adipiscing elit. Fusce convallis magna nonelit. Fusce convallis magna no Lorem ipsum dolor sit amet, consectetur .</a:t>
            </a:r>
          </a:p>
          <a:p>
            <a:pPr marL="0" indent="0" algn="just">
              <a:buNone/>
            </a:pPr>
            <a:endParaRPr lang="es-CO" sz="1400">
              <a:solidFill>
                <a:schemeClr val="bg1"/>
              </a:solidFill>
              <a:latin typeface="Calibri Light" panose="020F0302020204030204" pitchFamily="34" charset="0"/>
              <a:ea typeface="MS PGothic" panose="020B0600070205080204" pitchFamily="34" charset="-128"/>
              <a:cs typeface="Calibri Light" panose="020F0302020204030204" pitchFamily="34" charset="0"/>
            </a:endParaRPr>
          </a:p>
          <a:p>
            <a:pPr algn="just"/>
            <a:endParaRPr lang="en-US" sz="2000">
              <a:solidFill>
                <a:schemeClr val="bg1"/>
              </a:solidFill>
            </a:endParaRPr>
          </a:p>
        </p:txBody>
      </p:sp>
      <p:sp>
        <p:nvSpPr>
          <p:cNvPr id="3" name="CuadroTexto 2">
            <a:extLst>
              <a:ext uri="{FF2B5EF4-FFF2-40B4-BE49-F238E27FC236}">
                <a16:creationId xmlns:a16="http://schemas.microsoft.com/office/drawing/2014/main" id="{15F239E7-AECA-B23A-687D-1C765349429F}"/>
              </a:ext>
            </a:extLst>
          </p:cNvPr>
          <p:cNvSpPr txBox="1"/>
          <p:nvPr/>
        </p:nvSpPr>
        <p:spPr>
          <a:xfrm>
            <a:off x="8961299" y="5943090"/>
            <a:ext cx="3061674" cy="523220"/>
          </a:xfrm>
          <a:prstGeom prst="rect">
            <a:avLst/>
          </a:prstGeom>
          <a:noFill/>
          <a:effectLst>
            <a:reflection blurRad="6350" stA="50000" endA="300" endPos="55500" dist="50800" dir="5400000" sy="-100000" algn="bl" rotWithShape="0"/>
          </a:effectLst>
        </p:spPr>
        <p:txBody>
          <a:bodyPr wrap="square" rtlCol="0">
            <a:spAutoFit/>
          </a:bodyPr>
          <a:lstStyle/>
          <a:p>
            <a:pPr algn="r"/>
            <a:r>
              <a:rPr lang="es-ES" sz="1400">
                <a:solidFill>
                  <a:schemeClr val="bg1"/>
                </a:solidFill>
                <a:latin typeface="Microsoft YaHei" panose="020B0503020204020204" pitchFamily="34" charset="-122"/>
                <a:ea typeface="Microsoft YaHei" panose="020B0503020204020204" pitchFamily="34" charset="-122"/>
              </a:rPr>
              <a:t>RADIO TEMPLATE</a:t>
            </a:r>
          </a:p>
          <a:p>
            <a:pPr algn="r"/>
            <a:r>
              <a:rPr lang="es-ES" sz="1400">
                <a:solidFill>
                  <a:schemeClr val="bg1"/>
                </a:solidFill>
                <a:latin typeface="Microsoft YaHei" panose="020B0503020204020204" pitchFamily="34" charset="-122"/>
                <a:ea typeface="Microsoft YaHei" panose="020B0503020204020204" pitchFamily="34" charset="-122"/>
              </a:rPr>
              <a:t>SLIDESPPT</a:t>
            </a:r>
            <a:endParaRPr lang="en-US" sz="1400">
              <a:solidFill>
                <a:schemeClr val="bg1"/>
              </a:solidFill>
              <a:latin typeface="Microsoft YaHei" panose="020B0503020204020204" pitchFamily="34" charset="-122"/>
              <a:ea typeface="Microsoft YaHei" panose="020B0503020204020204" pitchFamily="34" charset="-122"/>
            </a:endParaRPr>
          </a:p>
        </p:txBody>
      </p:sp>
      <p:sp>
        <p:nvSpPr>
          <p:cNvPr id="6" name="CuadroTexto 5">
            <a:extLst>
              <a:ext uri="{FF2B5EF4-FFF2-40B4-BE49-F238E27FC236}">
                <a16:creationId xmlns:a16="http://schemas.microsoft.com/office/drawing/2014/main" id="{9CA194D3-DBAB-901E-2CA1-F596483360A2}"/>
              </a:ext>
            </a:extLst>
          </p:cNvPr>
          <p:cNvSpPr txBox="1"/>
          <p:nvPr/>
        </p:nvSpPr>
        <p:spPr>
          <a:xfrm>
            <a:off x="691341" y="796372"/>
            <a:ext cx="4471479" cy="1200329"/>
          </a:xfrm>
          <a:prstGeom prst="rect">
            <a:avLst/>
          </a:prstGeom>
          <a:noFill/>
        </p:spPr>
        <p:txBody>
          <a:bodyPr wrap="square" rtlCol="0">
            <a:spAutoFit/>
          </a:bodyPr>
          <a:lstStyle/>
          <a:p>
            <a:r>
              <a:rPr lang="es-ES" sz="3600">
                <a:solidFill>
                  <a:schemeClr val="accent6"/>
                </a:solidFill>
                <a:effectLst>
                  <a:outerShdw blurRad="38100" dist="38100" dir="2700000" algn="tl">
                    <a:srgbClr val="000000">
                      <a:alpha val="43137"/>
                    </a:srgbClr>
                  </a:outerShdw>
                </a:effectLst>
                <a:latin typeface="Montserrat ExtraBold" panose="00000900000000000000" pitchFamily="2" charset="0"/>
              </a:rPr>
              <a:t>TU</a:t>
            </a:r>
            <a:r>
              <a:rPr lang="es-ES" sz="3600">
                <a:solidFill>
                  <a:schemeClr val="accent4"/>
                </a:solidFill>
                <a:effectLst>
                  <a:outerShdw blurRad="38100" dist="38100" dir="2700000" algn="tl">
                    <a:srgbClr val="000000">
                      <a:alpha val="43137"/>
                    </a:srgbClr>
                  </a:outerShdw>
                </a:effectLst>
                <a:latin typeface="Montserrat ExtraBold" panose="00000900000000000000" pitchFamily="2" charset="0"/>
              </a:rPr>
              <a:t> </a:t>
            </a:r>
            <a:r>
              <a:rPr lang="es-ES" sz="3600">
                <a:solidFill>
                  <a:srgbClr val="0070C0"/>
                </a:solidFill>
                <a:effectLst>
                  <a:outerShdw blurRad="38100" dist="38100" dir="2700000" algn="tl">
                    <a:srgbClr val="000000">
                      <a:alpha val="43137"/>
                    </a:srgbClr>
                  </a:outerShdw>
                </a:effectLst>
                <a:latin typeface="Montserrat ExtraBold" panose="00000900000000000000" pitchFamily="2" charset="0"/>
              </a:rPr>
              <a:t>TÍTULO </a:t>
            </a:r>
          </a:p>
          <a:p>
            <a:r>
              <a:rPr lang="es-ES" sz="3600">
                <a:solidFill>
                  <a:schemeClr val="bg1"/>
                </a:solidFill>
                <a:effectLst>
                  <a:outerShdw blurRad="38100" dist="38100" dir="2700000" algn="tl">
                    <a:srgbClr val="000000">
                      <a:alpha val="43137"/>
                    </a:srgbClr>
                  </a:outerShdw>
                </a:effectLst>
                <a:latin typeface="Montserrat ExtraBold" panose="00000900000000000000" pitchFamily="2" charset="0"/>
              </a:rPr>
              <a:t>AQUÍ</a:t>
            </a:r>
            <a:endParaRPr lang="en-US" sz="3600">
              <a:solidFill>
                <a:schemeClr val="bg1"/>
              </a:solidFill>
              <a:effectLst>
                <a:outerShdw blurRad="38100" dist="38100" dir="2700000" algn="tl">
                  <a:srgbClr val="000000">
                    <a:alpha val="43137"/>
                  </a:srgbClr>
                </a:outerShdw>
              </a:effectLst>
              <a:latin typeface="Montserrat ExtraBold" panose="00000900000000000000" pitchFamily="2" charset="0"/>
            </a:endParaRPr>
          </a:p>
        </p:txBody>
      </p:sp>
    </p:spTree>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arcador de texto 28">
            <a:extLst>
              <a:ext uri="{FF2B5EF4-FFF2-40B4-BE49-F238E27FC236}">
                <a16:creationId xmlns:a16="http://schemas.microsoft.com/office/drawing/2014/main" id="{8ABDA0A6-6555-4ED7-AA6E-C5C6B2015A6B}"/>
              </a:ext>
            </a:extLst>
          </p:cNvPr>
          <p:cNvSpPr txBox="1"/>
          <p:nvPr/>
        </p:nvSpPr>
        <p:spPr>
          <a:xfrm>
            <a:off x="8587980" y="2974685"/>
            <a:ext cx="2786855" cy="14320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1400">
                <a:solidFill>
                  <a:schemeClr val="bg1"/>
                </a:solidFill>
                <a:latin typeface="Calibri Light" panose="020F0302020204030204" pitchFamily="34" charset="0"/>
                <a:ea typeface="MS PGothic" panose="020B0600070205080204" pitchFamily="34" charset="-128"/>
                <a:cs typeface="Calibri Light" panose="020F0302020204030204" pitchFamily="34" charset="0"/>
              </a:rPr>
              <a:t>Lorem ipsum dolor sit amet, consectetur adipiscing adipiscing elit. Fusce convallis magna nonelit. Fusce convallis magna no Lorem ipsum dolor sit amet, consectetur.</a:t>
            </a:r>
          </a:p>
        </p:txBody>
      </p:sp>
      <p:sp>
        <p:nvSpPr>
          <p:cNvPr id="18" name="CuadroTexto 17"/>
          <p:cNvSpPr txBox="1"/>
          <p:nvPr/>
        </p:nvSpPr>
        <p:spPr>
          <a:xfrm>
            <a:off x="8606633" y="2483918"/>
            <a:ext cx="3087660" cy="400110"/>
          </a:xfrm>
          <a:prstGeom prst="rect">
            <a:avLst/>
          </a:prstGeom>
          <a:noFill/>
        </p:spPr>
        <p:txBody>
          <a:bodyPr wrap="square" rtlCol="0">
            <a:spAutoFit/>
          </a:bodyPr>
          <a:lstStyle/>
          <a:p>
            <a:r>
              <a:rPr lang="es-CO" sz="2000">
                <a:solidFill>
                  <a:srgbClr val="0070C0"/>
                </a:solidFill>
                <a:effectLst>
                  <a:outerShdw blurRad="38100" dist="38100" dir="2700000" algn="tl">
                    <a:srgbClr val="000000">
                      <a:alpha val="43137"/>
                    </a:srgbClr>
                  </a:outerShdw>
                </a:effectLst>
                <a:latin typeface="Montserrat ExtraBold" panose="00000900000000000000" pitchFamily="2" charset="0"/>
              </a:rPr>
              <a:t>Objetivo</a:t>
            </a:r>
            <a:r>
              <a:rPr lang="es-ES" sz="2000">
                <a:solidFill>
                  <a:srgbClr val="0070C0"/>
                </a:solidFill>
                <a:effectLst>
                  <a:outerShdw blurRad="38100" dist="38100" dir="2700000" algn="tl">
                    <a:srgbClr val="000000">
                      <a:alpha val="43137"/>
                    </a:srgbClr>
                  </a:outerShdw>
                </a:effectLst>
                <a:latin typeface="Montserrat ExtraBold" panose="00000900000000000000" pitchFamily="2" charset="0"/>
              </a:rPr>
              <a:t> </a:t>
            </a:r>
            <a:r>
              <a:rPr lang="en-US" sz="2000">
                <a:solidFill>
                  <a:srgbClr val="0070C0"/>
                </a:solidFill>
                <a:effectLst>
                  <a:outerShdw blurRad="38100" dist="38100" dir="2700000" algn="tl">
                    <a:srgbClr val="000000">
                      <a:alpha val="43137"/>
                    </a:srgbClr>
                  </a:outerShdw>
                </a:effectLst>
                <a:latin typeface="Montserrat ExtraBold" panose="00000900000000000000" pitchFamily="2" charset="0"/>
              </a:rPr>
              <a:t>Two </a:t>
            </a:r>
          </a:p>
        </p:txBody>
      </p:sp>
      <p:sp>
        <p:nvSpPr>
          <p:cNvPr id="19" name="Marcador de texto 28">
            <a:extLst>
              <a:ext uri="{FF2B5EF4-FFF2-40B4-BE49-F238E27FC236}">
                <a16:creationId xmlns:a16="http://schemas.microsoft.com/office/drawing/2014/main" id="{8ABDA0A6-6555-4ED7-AA6E-C5C6B2015A6B}"/>
              </a:ext>
            </a:extLst>
          </p:cNvPr>
          <p:cNvSpPr txBox="1"/>
          <p:nvPr/>
        </p:nvSpPr>
        <p:spPr>
          <a:xfrm>
            <a:off x="835846" y="2965290"/>
            <a:ext cx="2786855" cy="14320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s-CO" sz="1400">
                <a:solidFill>
                  <a:schemeClr val="bg1"/>
                </a:solidFill>
                <a:latin typeface="Calibri Light" panose="020F0302020204030204" pitchFamily="34" charset="0"/>
                <a:ea typeface="MS PGothic" panose="020B0600070205080204" pitchFamily="34" charset="-128"/>
                <a:cs typeface="Calibri Light" panose="020F0302020204030204" pitchFamily="34" charset="0"/>
              </a:rPr>
              <a:t>Lorem ipsum dolor sit amet, consectetur adipiscing adipiscing elit. Fusce convallis magna nonelit. Fusce convallis magna no Lorem ipsum dolor sit amet, consectetur.</a:t>
            </a:r>
          </a:p>
        </p:txBody>
      </p:sp>
      <p:sp>
        <p:nvSpPr>
          <p:cNvPr id="20" name="CuadroTexto 19"/>
          <p:cNvSpPr txBox="1"/>
          <p:nvPr/>
        </p:nvSpPr>
        <p:spPr>
          <a:xfrm>
            <a:off x="535041" y="2477568"/>
            <a:ext cx="3087660" cy="400110"/>
          </a:xfrm>
          <a:prstGeom prst="rect">
            <a:avLst/>
          </a:prstGeom>
          <a:noFill/>
        </p:spPr>
        <p:txBody>
          <a:bodyPr wrap="square" rtlCol="0">
            <a:spAutoFit/>
          </a:bodyPr>
          <a:lstStyle/>
          <a:p>
            <a:pPr algn="r"/>
            <a:r>
              <a:rPr lang="es-CO" sz="2000">
                <a:solidFill>
                  <a:schemeClr val="accent6"/>
                </a:solidFill>
                <a:effectLst>
                  <a:outerShdw blurRad="38100" dist="38100" dir="2700000" algn="tl">
                    <a:srgbClr val="000000">
                      <a:alpha val="43137"/>
                    </a:srgbClr>
                  </a:outerShdw>
                </a:effectLst>
                <a:latin typeface="Montserrat ExtraBold" panose="00000900000000000000" pitchFamily="2" charset="0"/>
              </a:rPr>
              <a:t>Objetivo</a:t>
            </a:r>
            <a:r>
              <a:rPr lang="es-ES" sz="2000">
                <a:solidFill>
                  <a:schemeClr val="accent6"/>
                </a:solidFill>
                <a:effectLst>
                  <a:outerShdw blurRad="38100" dist="38100" dir="2700000" algn="tl">
                    <a:srgbClr val="000000">
                      <a:alpha val="43137"/>
                    </a:srgbClr>
                  </a:outerShdw>
                </a:effectLst>
                <a:latin typeface="Montserrat ExtraBold" panose="00000900000000000000" pitchFamily="2" charset="0"/>
              </a:rPr>
              <a:t> </a:t>
            </a:r>
            <a:r>
              <a:rPr lang="en-US" sz="2000">
                <a:solidFill>
                  <a:schemeClr val="accent6"/>
                </a:solidFill>
                <a:effectLst>
                  <a:outerShdw blurRad="38100" dist="38100" dir="2700000" algn="tl">
                    <a:srgbClr val="000000">
                      <a:alpha val="43137"/>
                    </a:srgbClr>
                  </a:outerShdw>
                </a:effectLst>
                <a:latin typeface="Montserrat ExtraBold" panose="00000900000000000000" pitchFamily="2" charset="0"/>
              </a:rPr>
              <a:t>One</a:t>
            </a:r>
          </a:p>
        </p:txBody>
      </p:sp>
      <p:sp>
        <p:nvSpPr>
          <p:cNvPr id="21" name="CuadroTexto 20"/>
          <p:cNvSpPr txBox="1"/>
          <p:nvPr/>
        </p:nvSpPr>
        <p:spPr>
          <a:xfrm>
            <a:off x="2381021" y="539377"/>
            <a:ext cx="7804377" cy="646331"/>
          </a:xfrm>
          <a:prstGeom prst="rect">
            <a:avLst/>
          </a:prstGeom>
          <a:noFill/>
        </p:spPr>
        <p:txBody>
          <a:bodyPr wrap="square" rtlCol="0">
            <a:spAutoFit/>
          </a:bodyPr>
          <a:lstStyle/>
          <a:p>
            <a:pPr algn="ctr"/>
            <a:r>
              <a:rPr lang="es-ES" sz="3600">
                <a:solidFill>
                  <a:schemeClr val="accent6"/>
                </a:solidFill>
                <a:effectLst>
                  <a:outerShdw blurRad="38100" dist="38100" dir="2700000" algn="tl">
                    <a:srgbClr val="000000">
                      <a:alpha val="43137"/>
                    </a:srgbClr>
                  </a:outerShdw>
                </a:effectLst>
                <a:latin typeface="Montserrat ExtraBold" panose="00000900000000000000" pitchFamily="2" charset="0"/>
              </a:rPr>
              <a:t>TU</a:t>
            </a:r>
            <a:r>
              <a:rPr lang="es-ES" sz="3600">
                <a:solidFill>
                  <a:schemeClr val="accent4"/>
                </a:solidFill>
                <a:effectLst>
                  <a:outerShdw blurRad="38100" dist="38100" dir="2700000" algn="tl">
                    <a:srgbClr val="000000">
                      <a:alpha val="43137"/>
                    </a:srgbClr>
                  </a:outerShdw>
                </a:effectLst>
                <a:latin typeface="Montserrat ExtraBold" panose="00000900000000000000" pitchFamily="2" charset="0"/>
              </a:rPr>
              <a:t> </a:t>
            </a:r>
            <a:r>
              <a:rPr lang="es-ES" sz="3600">
                <a:solidFill>
                  <a:srgbClr val="0070C0"/>
                </a:solidFill>
                <a:effectLst>
                  <a:outerShdw blurRad="38100" dist="38100" dir="2700000" algn="tl">
                    <a:srgbClr val="000000">
                      <a:alpha val="43137"/>
                    </a:srgbClr>
                  </a:outerShdw>
                </a:effectLst>
                <a:latin typeface="Montserrat ExtraBold" panose="00000900000000000000" pitchFamily="2" charset="0"/>
              </a:rPr>
              <a:t>TÍTULO</a:t>
            </a:r>
            <a:r>
              <a:rPr lang="es-ES" sz="3600">
                <a:solidFill>
                  <a:schemeClr val="accent4"/>
                </a:solidFill>
                <a:effectLst>
                  <a:outerShdw blurRad="38100" dist="38100" dir="2700000" algn="tl">
                    <a:srgbClr val="000000">
                      <a:alpha val="43137"/>
                    </a:srgbClr>
                  </a:outerShdw>
                </a:effectLst>
                <a:latin typeface="Montserrat ExtraBold" panose="00000900000000000000" pitchFamily="2" charset="0"/>
              </a:rPr>
              <a:t> </a:t>
            </a:r>
            <a:r>
              <a:rPr lang="es-ES" sz="3600">
                <a:solidFill>
                  <a:schemeClr val="bg1"/>
                </a:solidFill>
                <a:effectLst>
                  <a:outerShdw blurRad="38100" dist="38100" dir="2700000" algn="tl">
                    <a:srgbClr val="000000">
                      <a:alpha val="43137"/>
                    </a:srgbClr>
                  </a:outerShdw>
                </a:effectLst>
                <a:latin typeface="Montserrat ExtraBold" panose="00000900000000000000" pitchFamily="2" charset="0"/>
              </a:rPr>
              <a:t>AQUÍ</a:t>
            </a:r>
            <a:endParaRPr lang="en-US" sz="3600">
              <a:solidFill>
                <a:schemeClr val="bg1"/>
              </a:solidFill>
              <a:effectLst>
                <a:outerShdw blurRad="38100" dist="38100" dir="2700000" algn="tl">
                  <a:srgbClr val="000000">
                    <a:alpha val="43137"/>
                  </a:srgbClr>
                </a:outerShdw>
              </a:effectLst>
              <a:latin typeface="Montserrat ExtraBold" panose="00000900000000000000" pitchFamily="2" charset="0"/>
            </a:endParaRPr>
          </a:p>
        </p:txBody>
      </p:sp>
      <p:sp>
        <p:nvSpPr>
          <p:cNvPr id="22" name="Marcador de texto 28">
            <a:extLst>
              <a:ext uri="{FF2B5EF4-FFF2-40B4-BE49-F238E27FC236}">
                <a16:creationId xmlns:a16="http://schemas.microsoft.com/office/drawing/2014/main" id="{8ABDA0A6-6555-4ED7-AA6E-C5C6B2015A6B}"/>
              </a:ext>
            </a:extLst>
          </p:cNvPr>
          <p:cNvSpPr txBox="1"/>
          <p:nvPr/>
        </p:nvSpPr>
        <p:spPr>
          <a:xfrm>
            <a:off x="634716" y="1198441"/>
            <a:ext cx="10979377" cy="8097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CO" sz="1400">
                <a:solidFill>
                  <a:schemeClr val="bg1"/>
                </a:solidFill>
                <a:latin typeface="Calibri Light" panose="020F0302020204030204" pitchFamily="34" charset="0"/>
                <a:ea typeface="MS PGothic" panose="020B0600070205080204" pitchFamily="34" charset="-128"/>
                <a:cs typeface="Calibri Light" panose="020F0302020204030204" pitchFamily="34" charset="0"/>
              </a:rPr>
              <a:t>Lorem ipsum dolor sit amet, consectetur adipiscing adipiscing elit. Fusce convallis magna nonelit. Fusce convallis magna no Lorem ipsum dolor sit amet, consectetur. Lorem ipsum dolor sit amet, consectetur adipiscing adipiscing elit. Fusce convallis magna nonelit. Fusce convallis magna no Lorem ipsum dolor sit amet, consectetur .</a:t>
            </a:r>
          </a:p>
          <a:p>
            <a:pPr marL="0" indent="0" algn="just">
              <a:buNone/>
            </a:pPr>
            <a:endParaRPr lang="es-CO" sz="1400">
              <a:solidFill>
                <a:schemeClr val="bg1"/>
              </a:solidFill>
              <a:latin typeface="Calibri Light" panose="020F0302020204030204" pitchFamily="34" charset="0"/>
              <a:ea typeface="MS PGothic" panose="020B0600070205080204" pitchFamily="34" charset="-128"/>
              <a:cs typeface="Calibri Light" panose="020F0302020204030204" pitchFamily="34" charset="0"/>
            </a:endParaRPr>
          </a:p>
          <a:p>
            <a:pPr algn="just"/>
            <a:endParaRPr lang="en-US" sz="2000">
              <a:solidFill>
                <a:schemeClr val="bg1"/>
              </a:solidFill>
            </a:endParaRPr>
          </a:p>
        </p:txBody>
      </p:sp>
      <p:sp>
        <p:nvSpPr>
          <p:cNvPr id="23" name="Freeform 221">
            <a:extLst>
              <a:ext uri="{FF2B5EF4-FFF2-40B4-BE49-F238E27FC236}">
                <a16:creationId xmlns:a16="http://schemas.microsoft.com/office/drawing/2014/main" id="{9E570508-264A-4F7E-BADC-D1074F5CB657}"/>
              </a:ext>
            </a:extLst>
          </p:cNvPr>
          <p:cNvSpPr>
            <a:spLocks noChangeArrowheads="1"/>
          </p:cNvSpPr>
          <p:nvPr/>
        </p:nvSpPr>
        <p:spPr bwMode="auto">
          <a:xfrm>
            <a:off x="2168929" y="4251621"/>
            <a:ext cx="572529" cy="675979"/>
          </a:xfrm>
          <a:custGeom>
            <a:avLst/>
            <a:gdLst>
              <a:gd name="T0" fmla="*/ 412806 w 501"/>
              <a:gd name="T1" fmla="*/ 0 h 619"/>
              <a:gd name="T2" fmla="*/ 412806 w 501"/>
              <a:gd name="T3" fmla="*/ 0 h 619"/>
              <a:gd name="T4" fmla="*/ 412806 w 501"/>
              <a:gd name="T5" fmla="*/ 0 h 619"/>
              <a:gd name="T6" fmla="*/ 361351 w 501"/>
              <a:gd name="T7" fmla="*/ 0 h 619"/>
              <a:gd name="T8" fmla="*/ 85368 w 501"/>
              <a:gd name="T9" fmla="*/ 0 h 619"/>
              <a:gd name="T10" fmla="*/ 0 w 501"/>
              <a:gd name="T11" fmla="*/ 85809 h 619"/>
              <a:gd name="T12" fmla="*/ 0 w 501"/>
              <a:gd name="T13" fmla="*/ 631970 h 619"/>
              <a:gd name="T14" fmla="*/ 85368 w 501"/>
              <a:gd name="T15" fmla="*/ 716619 h 619"/>
              <a:gd name="T16" fmla="*/ 499343 w 501"/>
              <a:gd name="T17" fmla="*/ 716619 h 619"/>
              <a:gd name="T18" fmla="*/ 584711 w 501"/>
              <a:gd name="T19" fmla="*/ 631970 h 619"/>
              <a:gd name="T20" fmla="*/ 584711 w 501"/>
              <a:gd name="T21" fmla="*/ 170458 h 619"/>
              <a:gd name="T22" fmla="*/ 412806 w 501"/>
              <a:gd name="T23" fmla="*/ 0 h 619"/>
              <a:gd name="T24" fmla="*/ 550797 w 501"/>
              <a:gd name="T25" fmla="*/ 631970 h 619"/>
              <a:gd name="T26" fmla="*/ 550797 w 501"/>
              <a:gd name="T27" fmla="*/ 631970 h 619"/>
              <a:gd name="T28" fmla="*/ 499343 w 501"/>
              <a:gd name="T29" fmla="*/ 682992 h 619"/>
              <a:gd name="T30" fmla="*/ 85368 w 501"/>
              <a:gd name="T31" fmla="*/ 682992 h 619"/>
              <a:gd name="T32" fmla="*/ 33913 w 501"/>
              <a:gd name="T33" fmla="*/ 631970 h 619"/>
              <a:gd name="T34" fmla="*/ 33913 w 501"/>
              <a:gd name="T35" fmla="*/ 85809 h 619"/>
              <a:gd name="T36" fmla="*/ 85368 w 501"/>
              <a:gd name="T37" fmla="*/ 33628 h 619"/>
              <a:gd name="T38" fmla="*/ 361351 w 501"/>
              <a:gd name="T39" fmla="*/ 33628 h 619"/>
              <a:gd name="T40" fmla="*/ 361351 w 501"/>
              <a:gd name="T41" fmla="*/ 136830 h 619"/>
              <a:gd name="T42" fmla="*/ 446719 w 501"/>
              <a:gd name="T43" fmla="*/ 222639 h 619"/>
              <a:gd name="T44" fmla="*/ 550797 w 501"/>
              <a:gd name="T45" fmla="*/ 222639 h 619"/>
              <a:gd name="T46" fmla="*/ 550797 w 501"/>
              <a:gd name="T47" fmla="*/ 631970 h 619"/>
              <a:gd name="T48" fmla="*/ 446719 w 501"/>
              <a:gd name="T49" fmla="*/ 170458 h 619"/>
              <a:gd name="T50" fmla="*/ 446719 w 501"/>
              <a:gd name="T51" fmla="*/ 170458 h 619"/>
              <a:gd name="T52" fmla="*/ 412806 w 501"/>
              <a:gd name="T53" fmla="*/ 136830 h 619"/>
              <a:gd name="T54" fmla="*/ 412806 w 501"/>
              <a:gd name="T55" fmla="*/ 33628 h 619"/>
              <a:gd name="T56" fmla="*/ 550797 w 501"/>
              <a:gd name="T57" fmla="*/ 170458 h 619"/>
              <a:gd name="T58" fmla="*/ 446719 w 501"/>
              <a:gd name="T59" fmla="*/ 170458 h 619"/>
              <a:gd name="T60" fmla="*/ 430347 w 501"/>
              <a:gd name="T61" fmla="*/ 495140 h 619"/>
              <a:gd name="T62" fmla="*/ 430347 w 501"/>
              <a:gd name="T63" fmla="*/ 495140 h 619"/>
              <a:gd name="T64" fmla="*/ 154364 w 501"/>
              <a:gd name="T65" fmla="*/ 495140 h 619"/>
              <a:gd name="T66" fmla="*/ 137992 w 501"/>
              <a:gd name="T67" fmla="*/ 512534 h 619"/>
              <a:gd name="T68" fmla="*/ 154364 w 501"/>
              <a:gd name="T69" fmla="*/ 546161 h 619"/>
              <a:gd name="T70" fmla="*/ 430347 w 501"/>
              <a:gd name="T71" fmla="*/ 546161 h 619"/>
              <a:gd name="T72" fmla="*/ 446719 w 501"/>
              <a:gd name="T73" fmla="*/ 512534 h 619"/>
              <a:gd name="T74" fmla="*/ 430347 w 501"/>
              <a:gd name="T75" fmla="*/ 495140 h 619"/>
              <a:gd name="T76" fmla="*/ 430347 w 501"/>
              <a:gd name="T77" fmla="*/ 358310 h 619"/>
              <a:gd name="T78" fmla="*/ 430347 w 501"/>
              <a:gd name="T79" fmla="*/ 358310 h 619"/>
              <a:gd name="T80" fmla="*/ 154364 w 501"/>
              <a:gd name="T81" fmla="*/ 358310 h 619"/>
              <a:gd name="T82" fmla="*/ 137992 w 501"/>
              <a:gd name="T83" fmla="*/ 375703 h 619"/>
              <a:gd name="T84" fmla="*/ 154364 w 501"/>
              <a:gd name="T85" fmla="*/ 410491 h 619"/>
              <a:gd name="T86" fmla="*/ 430347 w 501"/>
              <a:gd name="T87" fmla="*/ 410491 h 619"/>
              <a:gd name="T88" fmla="*/ 446719 w 501"/>
              <a:gd name="T89" fmla="*/ 375703 h 619"/>
              <a:gd name="T90" fmla="*/ 430347 w 501"/>
              <a:gd name="T91" fmla="*/ 358310 h 6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01" h="619">
                <a:moveTo>
                  <a:pt x="353" y="0"/>
                </a:moveTo>
                <a:lnTo>
                  <a:pt x="353" y="0"/>
                </a:lnTo>
                <a:cubicBezTo>
                  <a:pt x="338" y="0"/>
                  <a:pt x="338" y="0"/>
                  <a:pt x="309" y="0"/>
                </a:cubicBezTo>
                <a:cubicBezTo>
                  <a:pt x="73" y="0"/>
                  <a:pt x="73" y="0"/>
                  <a:pt x="73" y="0"/>
                </a:cubicBezTo>
                <a:cubicBezTo>
                  <a:pt x="29" y="0"/>
                  <a:pt x="0" y="29"/>
                  <a:pt x="0" y="74"/>
                </a:cubicBezTo>
                <a:cubicBezTo>
                  <a:pt x="0" y="545"/>
                  <a:pt x="0" y="545"/>
                  <a:pt x="0" y="545"/>
                </a:cubicBezTo>
                <a:cubicBezTo>
                  <a:pt x="0" y="589"/>
                  <a:pt x="29" y="618"/>
                  <a:pt x="73" y="618"/>
                </a:cubicBezTo>
                <a:cubicBezTo>
                  <a:pt x="427" y="618"/>
                  <a:pt x="427" y="618"/>
                  <a:pt x="427" y="618"/>
                </a:cubicBezTo>
                <a:cubicBezTo>
                  <a:pt x="471" y="618"/>
                  <a:pt x="500" y="589"/>
                  <a:pt x="500" y="545"/>
                </a:cubicBezTo>
                <a:cubicBezTo>
                  <a:pt x="500" y="147"/>
                  <a:pt x="500" y="147"/>
                  <a:pt x="500" y="147"/>
                </a:cubicBezTo>
                <a:lnTo>
                  <a:pt x="353" y="0"/>
                </a:lnTo>
                <a:close/>
                <a:moveTo>
                  <a:pt x="471" y="545"/>
                </a:moveTo>
                <a:lnTo>
                  <a:pt x="471" y="545"/>
                </a:lnTo>
                <a:cubicBezTo>
                  <a:pt x="471" y="559"/>
                  <a:pt x="441" y="589"/>
                  <a:pt x="427" y="589"/>
                </a:cubicBezTo>
                <a:cubicBezTo>
                  <a:pt x="73" y="589"/>
                  <a:pt x="73" y="589"/>
                  <a:pt x="73" y="589"/>
                </a:cubicBezTo>
                <a:cubicBezTo>
                  <a:pt x="59" y="589"/>
                  <a:pt x="29" y="559"/>
                  <a:pt x="29" y="545"/>
                </a:cubicBezTo>
                <a:cubicBezTo>
                  <a:pt x="29" y="74"/>
                  <a:pt x="29" y="74"/>
                  <a:pt x="29" y="74"/>
                </a:cubicBezTo>
                <a:cubicBezTo>
                  <a:pt x="29" y="59"/>
                  <a:pt x="59" y="29"/>
                  <a:pt x="73" y="29"/>
                </a:cubicBezTo>
                <a:cubicBezTo>
                  <a:pt x="309" y="29"/>
                  <a:pt x="309" y="29"/>
                  <a:pt x="309" y="29"/>
                </a:cubicBezTo>
                <a:cubicBezTo>
                  <a:pt x="309" y="88"/>
                  <a:pt x="309" y="118"/>
                  <a:pt x="309" y="118"/>
                </a:cubicBezTo>
                <a:cubicBezTo>
                  <a:pt x="309" y="162"/>
                  <a:pt x="338" y="192"/>
                  <a:pt x="382" y="192"/>
                </a:cubicBezTo>
                <a:cubicBezTo>
                  <a:pt x="382" y="192"/>
                  <a:pt x="427" y="192"/>
                  <a:pt x="471" y="192"/>
                </a:cubicBezTo>
                <a:lnTo>
                  <a:pt x="471" y="545"/>
                </a:lnTo>
                <a:close/>
                <a:moveTo>
                  <a:pt x="382" y="147"/>
                </a:moveTo>
                <a:lnTo>
                  <a:pt x="382" y="147"/>
                </a:lnTo>
                <a:cubicBezTo>
                  <a:pt x="368" y="147"/>
                  <a:pt x="353" y="133"/>
                  <a:pt x="353" y="118"/>
                </a:cubicBezTo>
                <a:cubicBezTo>
                  <a:pt x="353" y="118"/>
                  <a:pt x="353" y="88"/>
                  <a:pt x="353" y="29"/>
                </a:cubicBezTo>
                <a:cubicBezTo>
                  <a:pt x="471" y="147"/>
                  <a:pt x="471" y="147"/>
                  <a:pt x="471" y="147"/>
                </a:cubicBezTo>
                <a:lnTo>
                  <a:pt x="382" y="147"/>
                </a:lnTo>
                <a:close/>
                <a:moveTo>
                  <a:pt x="368" y="427"/>
                </a:moveTo>
                <a:lnTo>
                  <a:pt x="368" y="427"/>
                </a:lnTo>
                <a:cubicBezTo>
                  <a:pt x="132" y="427"/>
                  <a:pt x="132" y="427"/>
                  <a:pt x="132" y="427"/>
                </a:cubicBezTo>
                <a:cubicBezTo>
                  <a:pt x="118" y="427"/>
                  <a:pt x="118" y="442"/>
                  <a:pt x="118" y="442"/>
                </a:cubicBezTo>
                <a:cubicBezTo>
                  <a:pt x="118" y="457"/>
                  <a:pt x="118" y="471"/>
                  <a:pt x="132" y="471"/>
                </a:cubicBezTo>
                <a:cubicBezTo>
                  <a:pt x="368" y="471"/>
                  <a:pt x="368" y="471"/>
                  <a:pt x="368" y="471"/>
                </a:cubicBezTo>
                <a:cubicBezTo>
                  <a:pt x="382" y="471"/>
                  <a:pt x="382" y="457"/>
                  <a:pt x="382" y="442"/>
                </a:cubicBezTo>
                <a:cubicBezTo>
                  <a:pt x="382" y="442"/>
                  <a:pt x="382" y="427"/>
                  <a:pt x="368" y="427"/>
                </a:cubicBezTo>
                <a:close/>
                <a:moveTo>
                  <a:pt x="368" y="309"/>
                </a:moveTo>
                <a:lnTo>
                  <a:pt x="368" y="309"/>
                </a:lnTo>
                <a:cubicBezTo>
                  <a:pt x="132" y="309"/>
                  <a:pt x="132" y="309"/>
                  <a:pt x="132" y="309"/>
                </a:cubicBezTo>
                <a:cubicBezTo>
                  <a:pt x="118" y="309"/>
                  <a:pt x="118" y="324"/>
                  <a:pt x="118" y="324"/>
                </a:cubicBezTo>
                <a:cubicBezTo>
                  <a:pt x="118" y="339"/>
                  <a:pt x="118" y="354"/>
                  <a:pt x="132" y="354"/>
                </a:cubicBezTo>
                <a:cubicBezTo>
                  <a:pt x="368" y="354"/>
                  <a:pt x="368" y="354"/>
                  <a:pt x="368" y="354"/>
                </a:cubicBezTo>
                <a:cubicBezTo>
                  <a:pt x="382" y="354"/>
                  <a:pt x="382" y="339"/>
                  <a:pt x="382" y="324"/>
                </a:cubicBezTo>
                <a:cubicBezTo>
                  <a:pt x="382" y="324"/>
                  <a:pt x="382" y="309"/>
                  <a:pt x="368" y="309"/>
                </a:cubicBezTo>
                <a:close/>
              </a:path>
            </a:pathLst>
          </a:custGeom>
          <a:solidFill>
            <a:schemeClr val="accent6"/>
          </a:solidFill>
          <a:ln>
            <a:noFill/>
          </a:ln>
          <a:effectLst/>
        </p:spPr>
        <p:txBody>
          <a:bodyPr wrap="none" lIns="45716" tIns="22858" rIns="45716" bIns="22858" anchor="ctr"/>
          <a:lstStyle/>
          <a:p>
            <a:endParaRPr lang="es-MX" sz="900"/>
          </a:p>
        </p:txBody>
      </p:sp>
      <p:sp>
        <p:nvSpPr>
          <p:cNvPr id="24" name="Freeform 214">
            <a:extLst>
              <a:ext uri="{FF2B5EF4-FFF2-40B4-BE49-F238E27FC236}">
                <a16:creationId xmlns:a16="http://schemas.microsoft.com/office/drawing/2014/main" id="{6E03526C-0A67-413E-B1B0-E48683DBACD0}"/>
              </a:ext>
            </a:extLst>
          </p:cNvPr>
          <p:cNvSpPr>
            <a:spLocks noChangeArrowheads="1"/>
          </p:cNvSpPr>
          <p:nvPr/>
        </p:nvSpPr>
        <p:spPr bwMode="auto">
          <a:xfrm>
            <a:off x="9629250" y="4125161"/>
            <a:ext cx="609600" cy="686657"/>
          </a:xfrm>
          <a:custGeom>
            <a:avLst/>
            <a:gdLst>
              <a:gd name="T0" fmla="*/ 427854 w 545"/>
              <a:gd name="T1" fmla="*/ 378534 h 619"/>
              <a:gd name="T2" fmla="*/ 122541 w 545"/>
              <a:gd name="T3" fmla="*/ 393963 h 619"/>
              <a:gd name="T4" fmla="*/ 427854 w 545"/>
              <a:gd name="T5" fmla="*/ 423794 h 619"/>
              <a:gd name="T6" fmla="*/ 427854 w 545"/>
              <a:gd name="T7" fmla="*/ 378534 h 619"/>
              <a:gd name="T8" fmla="*/ 427854 w 545"/>
              <a:gd name="T9" fmla="*/ 484482 h 619"/>
              <a:gd name="T10" fmla="*/ 122541 w 545"/>
              <a:gd name="T11" fmla="*/ 499912 h 619"/>
              <a:gd name="T12" fmla="*/ 427854 w 545"/>
              <a:gd name="T13" fmla="*/ 515341 h 619"/>
              <a:gd name="T14" fmla="*/ 427854 w 545"/>
              <a:gd name="T15" fmla="*/ 484482 h 619"/>
              <a:gd name="T16" fmla="*/ 489124 w 545"/>
              <a:gd name="T17" fmla="*/ 76118 h 619"/>
              <a:gd name="T18" fmla="*/ 427854 w 545"/>
              <a:gd name="T19" fmla="*/ 29830 h 619"/>
              <a:gd name="T20" fmla="*/ 275197 w 545"/>
              <a:gd name="T21" fmla="*/ 0 h 619"/>
              <a:gd name="T22" fmla="*/ 137079 w 545"/>
              <a:gd name="T23" fmla="*/ 29830 h 619"/>
              <a:gd name="T24" fmla="*/ 75809 w 545"/>
              <a:gd name="T25" fmla="*/ 76118 h 619"/>
              <a:gd name="T26" fmla="*/ 0 w 545"/>
              <a:gd name="T27" fmla="*/ 560601 h 619"/>
              <a:gd name="T28" fmla="*/ 489124 w 545"/>
              <a:gd name="T29" fmla="*/ 635690 h 619"/>
              <a:gd name="T30" fmla="*/ 564934 w 545"/>
              <a:gd name="T31" fmla="*/ 151208 h 619"/>
              <a:gd name="T32" fmla="*/ 183811 w 545"/>
              <a:gd name="T33" fmla="*/ 76118 h 619"/>
              <a:gd name="T34" fmla="*/ 229504 w 545"/>
              <a:gd name="T35" fmla="*/ 76118 h 619"/>
              <a:gd name="T36" fmla="*/ 336468 w 545"/>
              <a:gd name="T37" fmla="*/ 76118 h 619"/>
              <a:gd name="T38" fmla="*/ 382161 w 545"/>
              <a:gd name="T39" fmla="*/ 151208 h 619"/>
              <a:gd name="T40" fmla="*/ 183811 w 545"/>
              <a:gd name="T41" fmla="*/ 76118 h 619"/>
              <a:gd name="T42" fmla="*/ 519240 w 545"/>
              <a:gd name="T43" fmla="*/ 560601 h 619"/>
              <a:gd name="T44" fmla="*/ 75809 w 545"/>
              <a:gd name="T45" fmla="*/ 605860 h 619"/>
              <a:gd name="T46" fmla="*/ 30116 w 545"/>
              <a:gd name="T47" fmla="*/ 151208 h 619"/>
              <a:gd name="T48" fmla="*/ 137079 w 545"/>
              <a:gd name="T49" fmla="*/ 121378 h 619"/>
              <a:gd name="T50" fmla="*/ 427854 w 545"/>
              <a:gd name="T51" fmla="*/ 197496 h 619"/>
              <a:gd name="T52" fmla="*/ 489124 w 545"/>
              <a:gd name="T53" fmla="*/ 121378 h 619"/>
              <a:gd name="T54" fmla="*/ 519240 w 545"/>
              <a:gd name="T55" fmla="*/ 560601 h 619"/>
              <a:gd name="T56" fmla="*/ 427854 w 545"/>
              <a:gd name="T57" fmla="*/ 272586 h 619"/>
              <a:gd name="T58" fmla="*/ 122541 w 545"/>
              <a:gd name="T59" fmla="*/ 303444 h 619"/>
              <a:gd name="T60" fmla="*/ 427854 w 545"/>
              <a:gd name="T61" fmla="*/ 317845 h 619"/>
              <a:gd name="T62" fmla="*/ 427854 w 545"/>
              <a:gd name="T63" fmla="*/ 272586 h 6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45" h="619">
                <a:moveTo>
                  <a:pt x="412" y="368"/>
                </a:moveTo>
                <a:lnTo>
                  <a:pt x="412" y="368"/>
                </a:lnTo>
                <a:cubicBezTo>
                  <a:pt x="132" y="368"/>
                  <a:pt x="132" y="368"/>
                  <a:pt x="132" y="368"/>
                </a:cubicBezTo>
                <a:cubicBezTo>
                  <a:pt x="118" y="368"/>
                  <a:pt x="118" y="383"/>
                  <a:pt x="118" y="383"/>
                </a:cubicBezTo>
                <a:cubicBezTo>
                  <a:pt x="118" y="398"/>
                  <a:pt x="118" y="412"/>
                  <a:pt x="132" y="412"/>
                </a:cubicBezTo>
                <a:cubicBezTo>
                  <a:pt x="412" y="412"/>
                  <a:pt x="412" y="412"/>
                  <a:pt x="412" y="412"/>
                </a:cubicBezTo>
                <a:cubicBezTo>
                  <a:pt x="412" y="412"/>
                  <a:pt x="427" y="398"/>
                  <a:pt x="427" y="383"/>
                </a:cubicBezTo>
                <a:lnTo>
                  <a:pt x="412" y="368"/>
                </a:lnTo>
                <a:close/>
                <a:moveTo>
                  <a:pt x="412" y="471"/>
                </a:moveTo>
                <a:lnTo>
                  <a:pt x="412" y="471"/>
                </a:lnTo>
                <a:cubicBezTo>
                  <a:pt x="132" y="471"/>
                  <a:pt x="132" y="471"/>
                  <a:pt x="132" y="471"/>
                </a:cubicBezTo>
                <a:cubicBezTo>
                  <a:pt x="118" y="471"/>
                  <a:pt x="118" y="471"/>
                  <a:pt x="118" y="486"/>
                </a:cubicBezTo>
                <a:cubicBezTo>
                  <a:pt x="118" y="501"/>
                  <a:pt x="118" y="501"/>
                  <a:pt x="132" y="501"/>
                </a:cubicBezTo>
                <a:cubicBezTo>
                  <a:pt x="412" y="501"/>
                  <a:pt x="412" y="501"/>
                  <a:pt x="412" y="501"/>
                </a:cubicBezTo>
                <a:cubicBezTo>
                  <a:pt x="412" y="501"/>
                  <a:pt x="427" y="501"/>
                  <a:pt x="427" y="486"/>
                </a:cubicBezTo>
                <a:cubicBezTo>
                  <a:pt x="427" y="471"/>
                  <a:pt x="412" y="471"/>
                  <a:pt x="412" y="471"/>
                </a:cubicBezTo>
                <a:close/>
                <a:moveTo>
                  <a:pt x="471" y="74"/>
                </a:moveTo>
                <a:lnTo>
                  <a:pt x="471" y="74"/>
                </a:lnTo>
                <a:cubicBezTo>
                  <a:pt x="412" y="74"/>
                  <a:pt x="412" y="74"/>
                  <a:pt x="412" y="74"/>
                </a:cubicBezTo>
                <a:cubicBezTo>
                  <a:pt x="412" y="29"/>
                  <a:pt x="412" y="29"/>
                  <a:pt x="412" y="29"/>
                </a:cubicBezTo>
                <a:cubicBezTo>
                  <a:pt x="353" y="29"/>
                  <a:pt x="353" y="29"/>
                  <a:pt x="353" y="29"/>
                </a:cubicBezTo>
                <a:cubicBezTo>
                  <a:pt x="339" y="15"/>
                  <a:pt x="309" y="0"/>
                  <a:pt x="265" y="0"/>
                </a:cubicBezTo>
                <a:cubicBezTo>
                  <a:pt x="235" y="0"/>
                  <a:pt x="206" y="15"/>
                  <a:pt x="191" y="29"/>
                </a:cubicBezTo>
                <a:cubicBezTo>
                  <a:pt x="132" y="29"/>
                  <a:pt x="132" y="29"/>
                  <a:pt x="132" y="29"/>
                </a:cubicBezTo>
                <a:cubicBezTo>
                  <a:pt x="132" y="74"/>
                  <a:pt x="132" y="74"/>
                  <a:pt x="132" y="74"/>
                </a:cubicBezTo>
                <a:cubicBezTo>
                  <a:pt x="73" y="74"/>
                  <a:pt x="73" y="74"/>
                  <a:pt x="73" y="74"/>
                </a:cubicBezTo>
                <a:cubicBezTo>
                  <a:pt x="29" y="74"/>
                  <a:pt x="0" y="103"/>
                  <a:pt x="0" y="147"/>
                </a:cubicBezTo>
                <a:cubicBezTo>
                  <a:pt x="0" y="545"/>
                  <a:pt x="0" y="545"/>
                  <a:pt x="0" y="545"/>
                </a:cubicBezTo>
                <a:cubicBezTo>
                  <a:pt x="0" y="589"/>
                  <a:pt x="29" y="618"/>
                  <a:pt x="73" y="618"/>
                </a:cubicBezTo>
                <a:cubicBezTo>
                  <a:pt x="471" y="618"/>
                  <a:pt x="471" y="618"/>
                  <a:pt x="471" y="618"/>
                </a:cubicBezTo>
                <a:cubicBezTo>
                  <a:pt x="515" y="618"/>
                  <a:pt x="544" y="589"/>
                  <a:pt x="544" y="545"/>
                </a:cubicBezTo>
                <a:cubicBezTo>
                  <a:pt x="544" y="147"/>
                  <a:pt x="544" y="147"/>
                  <a:pt x="544" y="147"/>
                </a:cubicBezTo>
                <a:cubicBezTo>
                  <a:pt x="544" y="103"/>
                  <a:pt x="515" y="74"/>
                  <a:pt x="471" y="74"/>
                </a:cubicBezTo>
                <a:close/>
                <a:moveTo>
                  <a:pt x="177" y="74"/>
                </a:moveTo>
                <a:lnTo>
                  <a:pt x="177" y="74"/>
                </a:lnTo>
                <a:cubicBezTo>
                  <a:pt x="221" y="74"/>
                  <a:pt x="221" y="74"/>
                  <a:pt x="221" y="74"/>
                </a:cubicBezTo>
                <a:cubicBezTo>
                  <a:pt x="221" y="59"/>
                  <a:pt x="235" y="29"/>
                  <a:pt x="265" y="29"/>
                </a:cubicBezTo>
                <a:cubicBezTo>
                  <a:pt x="294" y="29"/>
                  <a:pt x="324" y="59"/>
                  <a:pt x="324" y="74"/>
                </a:cubicBezTo>
                <a:cubicBezTo>
                  <a:pt x="368" y="74"/>
                  <a:pt x="368" y="74"/>
                  <a:pt x="368" y="74"/>
                </a:cubicBezTo>
                <a:cubicBezTo>
                  <a:pt x="368" y="147"/>
                  <a:pt x="368" y="147"/>
                  <a:pt x="368" y="147"/>
                </a:cubicBezTo>
                <a:cubicBezTo>
                  <a:pt x="177" y="147"/>
                  <a:pt x="177" y="147"/>
                  <a:pt x="177" y="147"/>
                </a:cubicBezTo>
                <a:lnTo>
                  <a:pt x="177" y="74"/>
                </a:lnTo>
                <a:close/>
                <a:moveTo>
                  <a:pt x="500" y="545"/>
                </a:moveTo>
                <a:lnTo>
                  <a:pt x="500" y="545"/>
                </a:lnTo>
                <a:cubicBezTo>
                  <a:pt x="500" y="559"/>
                  <a:pt x="486" y="589"/>
                  <a:pt x="471" y="589"/>
                </a:cubicBezTo>
                <a:cubicBezTo>
                  <a:pt x="73" y="589"/>
                  <a:pt x="73" y="589"/>
                  <a:pt x="73" y="589"/>
                </a:cubicBezTo>
                <a:cubicBezTo>
                  <a:pt x="59" y="589"/>
                  <a:pt x="29" y="559"/>
                  <a:pt x="29" y="545"/>
                </a:cubicBezTo>
                <a:cubicBezTo>
                  <a:pt x="29" y="147"/>
                  <a:pt x="29" y="147"/>
                  <a:pt x="29" y="147"/>
                </a:cubicBezTo>
                <a:cubicBezTo>
                  <a:pt x="29" y="133"/>
                  <a:pt x="59" y="118"/>
                  <a:pt x="73" y="118"/>
                </a:cubicBezTo>
                <a:cubicBezTo>
                  <a:pt x="132" y="118"/>
                  <a:pt x="132" y="118"/>
                  <a:pt x="132" y="118"/>
                </a:cubicBezTo>
                <a:cubicBezTo>
                  <a:pt x="132" y="192"/>
                  <a:pt x="132" y="192"/>
                  <a:pt x="132" y="192"/>
                </a:cubicBezTo>
                <a:cubicBezTo>
                  <a:pt x="412" y="192"/>
                  <a:pt x="412" y="192"/>
                  <a:pt x="412" y="192"/>
                </a:cubicBezTo>
                <a:cubicBezTo>
                  <a:pt x="412" y="118"/>
                  <a:pt x="412" y="118"/>
                  <a:pt x="412" y="118"/>
                </a:cubicBezTo>
                <a:cubicBezTo>
                  <a:pt x="471" y="118"/>
                  <a:pt x="471" y="118"/>
                  <a:pt x="471" y="118"/>
                </a:cubicBezTo>
                <a:cubicBezTo>
                  <a:pt x="486" y="118"/>
                  <a:pt x="500" y="133"/>
                  <a:pt x="500" y="147"/>
                </a:cubicBezTo>
                <a:lnTo>
                  <a:pt x="500" y="545"/>
                </a:lnTo>
                <a:close/>
                <a:moveTo>
                  <a:pt x="412" y="265"/>
                </a:moveTo>
                <a:lnTo>
                  <a:pt x="412" y="265"/>
                </a:lnTo>
                <a:cubicBezTo>
                  <a:pt x="132" y="265"/>
                  <a:pt x="132" y="265"/>
                  <a:pt x="132" y="265"/>
                </a:cubicBezTo>
                <a:cubicBezTo>
                  <a:pt x="118" y="265"/>
                  <a:pt x="118" y="280"/>
                  <a:pt x="118" y="295"/>
                </a:cubicBezTo>
                <a:cubicBezTo>
                  <a:pt x="118" y="295"/>
                  <a:pt x="118" y="309"/>
                  <a:pt x="132" y="309"/>
                </a:cubicBezTo>
                <a:cubicBezTo>
                  <a:pt x="412" y="309"/>
                  <a:pt x="412" y="309"/>
                  <a:pt x="412" y="309"/>
                </a:cubicBezTo>
                <a:lnTo>
                  <a:pt x="427" y="295"/>
                </a:lnTo>
                <a:cubicBezTo>
                  <a:pt x="427" y="280"/>
                  <a:pt x="412" y="265"/>
                  <a:pt x="412" y="265"/>
                </a:cubicBezTo>
                <a:close/>
              </a:path>
            </a:pathLst>
          </a:custGeom>
          <a:solidFill>
            <a:srgbClr val="0070C0"/>
          </a:solidFill>
          <a:ln>
            <a:noFill/>
          </a:ln>
          <a:effectLst/>
        </p:spPr>
        <p:txBody>
          <a:bodyPr wrap="none" lIns="45716" tIns="22858" rIns="45716" bIns="22858" anchor="ctr"/>
          <a:lstStyle/>
          <a:p>
            <a:endParaRPr lang="es-MX" sz="900"/>
          </a:p>
        </p:txBody>
      </p:sp>
      <p:pic>
        <p:nvPicPr>
          <p:cNvPr id="6" name="Imagen 5">
            <a:extLst>
              <a:ext uri="{FF2B5EF4-FFF2-40B4-BE49-F238E27FC236}">
                <a16:creationId xmlns:a16="http://schemas.microsoft.com/office/drawing/2014/main" id="{EEE8ED8E-1D96-782C-20A5-76C26D5F45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60732" y="1962063"/>
            <a:ext cx="4870564" cy="4870564"/>
          </a:xfrm>
          <a:prstGeom prst="rect">
            <a:avLst/>
          </a:prstGeom>
        </p:spPr>
      </p:pic>
      <p:sp>
        <p:nvSpPr>
          <p:cNvPr id="7" name="CuadroTexto 6">
            <a:extLst>
              <a:ext uri="{FF2B5EF4-FFF2-40B4-BE49-F238E27FC236}">
                <a16:creationId xmlns:a16="http://schemas.microsoft.com/office/drawing/2014/main" id="{23983E55-EC45-9123-78BD-AE59B11D1446}"/>
              </a:ext>
            </a:extLst>
          </p:cNvPr>
          <p:cNvSpPr txBox="1"/>
          <p:nvPr/>
        </p:nvSpPr>
        <p:spPr>
          <a:xfrm>
            <a:off x="8961299" y="5943090"/>
            <a:ext cx="3061674" cy="523220"/>
          </a:xfrm>
          <a:prstGeom prst="rect">
            <a:avLst/>
          </a:prstGeom>
          <a:noFill/>
          <a:effectLst>
            <a:reflection blurRad="6350" stA="50000" endA="300" endPos="55500" dist="50800" dir="5400000" sy="-100000" algn="bl" rotWithShape="0"/>
          </a:effectLst>
        </p:spPr>
        <p:txBody>
          <a:bodyPr wrap="square" rtlCol="0">
            <a:spAutoFit/>
          </a:bodyPr>
          <a:lstStyle/>
          <a:p>
            <a:pPr algn="r"/>
            <a:r>
              <a:rPr lang="es-ES" sz="1400">
                <a:solidFill>
                  <a:schemeClr val="bg1"/>
                </a:solidFill>
                <a:latin typeface="Microsoft YaHei" panose="020B0503020204020204" pitchFamily="34" charset="-122"/>
                <a:ea typeface="Microsoft YaHei" panose="020B0503020204020204" pitchFamily="34" charset="-122"/>
              </a:rPr>
              <a:t>RADIO TEMPLATE</a:t>
            </a:r>
          </a:p>
          <a:p>
            <a:pPr algn="r"/>
            <a:r>
              <a:rPr lang="es-ES" sz="1400">
                <a:solidFill>
                  <a:schemeClr val="bg1"/>
                </a:solidFill>
                <a:latin typeface="Microsoft YaHei" panose="020B0503020204020204" pitchFamily="34" charset="-122"/>
                <a:ea typeface="Microsoft YaHei" panose="020B0503020204020204" pitchFamily="34" charset="-122"/>
              </a:rPr>
              <a:t>SLIDESPPT</a:t>
            </a:r>
            <a:endParaRPr lang="en-US" sz="1400">
              <a:solidFill>
                <a:schemeClr val="bg1"/>
              </a:solidFill>
              <a:latin typeface="Microsoft YaHei" panose="020B0503020204020204" pitchFamily="34" charset="-122"/>
              <a:ea typeface="Microsoft YaHei" panose="020B0503020204020204" pitchFamily="34" charset="-122"/>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arcador de texto 28">
            <a:extLst>
              <a:ext uri="{FF2B5EF4-FFF2-40B4-BE49-F238E27FC236}">
                <a16:creationId xmlns:a16="http://schemas.microsoft.com/office/drawing/2014/main" id="{8ABDA0A6-6555-4ED7-AA6E-C5C6B2015A6B}"/>
              </a:ext>
            </a:extLst>
          </p:cNvPr>
          <p:cNvSpPr txBox="1"/>
          <p:nvPr/>
        </p:nvSpPr>
        <p:spPr>
          <a:xfrm>
            <a:off x="820188" y="2544620"/>
            <a:ext cx="4572000" cy="1790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CO" sz="1400">
                <a:solidFill>
                  <a:schemeClr val="bg1"/>
                </a:solidFill>
                <a:latin typeface="Calibri Light" panose="020F0302020204030204" pitchFamily="34" charset="0"/>
                <a:ea typeface="MS PGothic" panose="020B0600070205080204" pitchFamily="34" charset="-128"/>
                <a:cs typeface="Calibri Light" panose="020F0302020204030204" pitchFamily="34" charset="0"/>
              </a:rPr>
              <a:t>Lorem ipsum dolor sit amet, consectetur adipiscing adipiscing elit. Fusce convallis magna nonelit. Fusce convallis magna no Lorem ipsum dolor sit amet, consectetur.</a:t>
            </a:r>
          </a:p>
          <a:p>
            <a:pPr marL="0" indent="0" algn="just">
              <a:buNone/>
            </a:pPr>
            <a:endParaRPr lang="es-CO" sz="1400">
              <a:solidFill>
                <a:schemeClr val="bg1"/>
              </a:solidFill>
              <a:latin typeface="Calibri Light" panose="020F0302020204030204" pitchFamily="34" charset="0"/>
              <a:ea typeface="MS PGothic" panose="020B0600070205080204" pitchFamily="34" charset="-128"/>
              <a:cs typeface="Calibri Light" panose="020F0302020204030204" pitchFamily="34" charset="0"/>
            </a:endParaRPr>
          </a:p>
          <a:p>
            <a:pPr marL="0" indent="0" algn="just">
              <a:buNone/>
            </a:pPr>
            <a:r>
              <a:rPr lang="es-CO" sz="1400">
                <a:solidFill>
                  <a:schemeClr val="bg1"/>
                </a:solidFill>
                <a:latin typeface="Calibri Light" panose="020F0302020204030204" pitchFamily="34" charset="0"/>
                <a:ea typeface="MS PGothic" panose="020B0600070205080204" pitchFamily="34" charset="-128"/>
                <a:cs typeface="Calibri Light" panose="020F0302020204030204" pitchFamily="34" charset="0"/>
              </a:rPr>
              <a:t>Lorem ipsum dolor sit amet, consectetur adipiscing adipiscing elit. Fusce convallis magna nonelit. Fusce convallis magna no Lorem ipsum dolor sit amet, consectetur .</a:t>
            </a:r>
          </a:p>
          <a:p>
            <a:pPr marL="0" indent="0" algn="just">
              <a:buNone/>
            </a:pPr>
            <a:endParaRPr lang="es-CO" sz="1400">
              <a:solidFill>
                <a:schemeClr val="bg1"/>
              </a:solidFill>
              <a:latin typeface="Calibri Light" panose="020F0302020204030204" pitchFamily="34" charset="0"/>
              <a:ea typeface="MS PGothic" panose="020B0600070205080204" pitchFamily="34" charset="-128"/>
              <a:cs typeface="Calibri Light" panose="020F0302020204030204" pitchFamily="34" charset="0"/>
            </a:endParaRPr>
          </a:p>
          <a:p>
            <a:pPr algn="just"/>
            <a:endParaRPr lang="en-US" sz="2000">
              <a:solidFill>
                <a:schemeClr val="bg1"/>
              </a:solidFill>
            </a:endParaRPr>
          </a:p>
        </p:txBody>
      </p:sp>
      <p:grpSp>
        <p:nvGrpSpPr>
          <p:cNvPr id="16" name="Grupo 15"/>
          <p:cNvGrpSpPr/>
          <p:nvPr/>
        </p:nvGrpSpPr>
        <p:grpSpPr>
          <a:xfrm>
            <a:off x="0" y="0"/>
            <a:ext cx="12192000" cy="6858000"/>
            <a:chOff x="0" y="0"/>
            <a:chExt cx="12192000" cy="6858000"/>
          </a:xfrm>
        </p:grpSpPr>
        <p:sp>
          <p:nvSpPr>
            <p:cNvPr id="17" name="Triángulo rectángulo 16"/>
            <p:cNvSpPr/>
            <p:nvPr/>
          </p:nvSpPr>
          <p:spPr>
            <a:xfrm>
              <a:off x="0" y="4064924"/>
              <a:ext cx="2793076" cy="279307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iángulo rectángulo 17"/>
            <p:cNvSpPr/>
            <p:nvPr/>
          </p:nvSpPr>
          <p:spPr>
            <a:xfrm rot="10800000">
              <a:off x="9398924" y="0"/>
              <a:ext cx="2793076" cy="279307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ángulo 18"/>
            <p:cNvSpPr/>
            <p:nvPr/>
          </p:nvSpPr>
          <p:spPr>
            <a:xfrm>
              <a:off x="11413374" y="124691"/>
              <a:ext cx="257694" cy="257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ángulo 19"/>
            <p:cNvSpPr/>
            <p:nvPr/>
          </p:nvSpPr>
          <p:spPr>
            <a:xfrm>
              <a:off x="11765279" y="124691"/>
              <a:ext cx="257694" cy="25769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ángulo 20"/>
            <p:cNvSpPr/>
            <p:nvPr/>
          </p:nvSpPr>
          <p:spPr>
            <a:xfrm>
              <a:off x="11765279" y="448888"/>
              <a:ext cx="257694" cy="257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ángulo 21"/>
            <p:cNvSpPr/>
            <p:nvPr/>
          </p:nvSpPr>
          <p:spPr>
            <a:xfrm>
              <a:off x="210589" y="6130833"/>
              <a:ext cx="257694" cy="257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ángulo 22"/>
            <p:cNvSpPr/>
            <p:nvPr/>
          </p:nvSpPr>
          <p:spPr>
            <a:xfrm>
              <a:off x="210589" y="6455030"/>
              <a:ext cx="257694" cy="2576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ángulo 23"/>
            <p:cNvSpPr/>
            <p:nvPr/>
          </p:nvSpPr>
          <p:spPr>
            <a:xfrm>
              <a:off x="562494" y="6455030"/>
              <a:ext cx="257694" cy="257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Imagen 5">
            <a:extLst>
              <a:ext uri="{FF2B5EF4-FFF2-40B4-BE49-F238E27FC236}">
                <a16:creationId xmlns:a16="http://schemas.microsoft.com/office/drawing/2014/main" id="{6EF238BB-B023-742D-AE30-33604C9CCDB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43152" y="22774"/>
            <a:ext cx="6750974" cy="6561103"/>
          </a:xfrm>
          <a:prstGeom prst="rect">
            <a:avLst/>
          </a:prstGeom>
        </p:spPr>
      </p:pic>
      <p:sp>
        <p:nvSpPr>
          <p:cNvPr id="7" name="CuadroTexto 6">
            <a:extLst>
              <a:ext uri="{FF2B5EF4-FFF2-40B4-BE49-F238E27FC236}">
                <a16:creationId xmlns:a16="http://schemas.microsoft.com/office/drawing/2014/main" id="{D1FC3A8E-5663-C58C-1498-433A613C1A29}"/>
              </a:ext>
            </a:extLst>
          </p:cNvPr>
          <p:cNvSpPr txBox="1"/>
          <p:nvPr/>
        </p:nvSpPr>
        <p:spPr>
          <a:xfrm>
            <a:off x="820188" y="1069378"/>
            <a:ext cx="4471479" cy="1200329"/>
          </a:xfrm>
          <a:prstGeom prst="rect">
            <a:avLst/>
          </a:prstGeom>
          <a:noFill/>
        </p:spPr>
        <p:txBody>
          <a:bodyPr wrap="square" rtlCol="0">
            <a:spAutoFit/>
          </a:bodyPr>
          <a:lstStyle/>
          <a:p>
            <a:r>
              <a:rPr lang="es-ES" sz="3600">
                <a:solidFill>
                  <a:schemeClr val="accent6"/>
                </a:solidFill>
                <a:effectLst>
                  <a:outerShdw blurRad="38100" dist="38100" dir="2700000" algn="tl">
                    <a:srgbClr val="000000">
                      <a:alpha val="43137"/>
                    </a:srgbClr>
                  </a:outerShdw>
                </a:effectLst>
                <a:latin typeface="Montserrat ExtraBold" panose="00000900000000000000" pitchFamily="2" charset="0"/>
              </a:rPr>
              <a:t>TU</a:t>
            </a:r>
            <a:r>
              <a:rPr lang="es-ES" sz="3600">
                <a:solidFill>
                  <a:schemeClr val="accent4"/>
                </a:solidFill>
                <a:effectLst>
                  <a:outerShdw blurRad="38100" dist="38100" dir="2700000" algn="tl">
                    <a:srgbClr val="000000">
                      <a:alpha val="43137"/>
                    </a:srgbClr>
                  </a:outerShdw>
                </a:effectLst>
                <a:latin typeface="Montserrat ExtraBold" panose="00000900000000000000" pitchFamily="2" charset="0"/>
              </a:rPr>
              <a:t> </a:t>
            </a:r>
            <a:r>
              <a:rPr lang="es-ES" sz="3600">
                <a:solidFill>
                  <a:srgbClr val="0070C0"/>
                </a:solidFill>
                <a:effectLst>
                  <a:outerShdw blurRad="38100" dist="38100" dir="2700000" algn="tl">
                    <a:srgbClr val="000000">
                      <a:alpha val="43137"/>
                    </a:srgbClr>
                  </a:outerShdw>
                </a:effectLst>
                <a:latin typeface="Montserrat ExtraBold" panose="00000900000000000000" pitchFamily="2" charset="0"/>
              </a:rPr>
              <a:t>TÍTULO </a:t>
            </a:r>
          </a:p>
          <a:p>
            <a:r>
              <a:rPr lang="es-ES" sz="3600">
                <a:solidFill>
                  <a:schemeClr val="bg1"/>
                </a:solidFill>
                <a:effectLst>
                  <a:outerShdw blurRad="38100" dist="38100" dir="2700000" algn="tl">
                    <a:srgbClr val="000000">
                      <a:alpha val="43137"/>
                    </a:srgbClr>
                  </a:outerShdw>
                </a:effectLst>
                <a:latin typeface="Montserrat ExtraBold" panose="00000900000000000000" pitchFamily="2" charset="0"/>
              </a:rPr>
              <a:t>AQUÍ</a:t>
            </a:r>
            <a:endParaRPr lang="en-US" sz="3600">
              <a:solidFill>
                <a:schemeClr val="bg1"/>
              </a:solidFill>
              <a:effectLst>
                <a:outerShdw blurRad="38100" dist="38100" dir="2700000" algn="tl">
                  <a:srgbClr val="000000">
                    <a:alpha val="43137"/>
                  </a:srgbClr>
                </a:outerShdw>
              </a:effectLst>
              <a:latin typeface="Montserrat ExtraBold" panose="00000900000000000000" pitchFamily="2" charset="0"/>
            </a:endParaRPr>
          </a:p>
        </p:txBody>
      </p:sp>
      <p:sp>
        <p:nvSpPr>
          <p:cNvPr id="8" name="CuadroTexto 7">
            <a:extLst>
              <a:ext uri="{FF2B5EF4-FFF2-40B4-BE49-F238E27FC236}">
                <a16:creationId xmlns:a16="http://schemas.microsoft.com/office/drawing/2014/main" id="{2D04CF9E-3219-0229-7D32-1DB0915CA686}"/>
              </a:ext>
            </a:extLst>
          </p:cNvPr>
          <p:cNvSpPr txBox="1"/>
          <p:nvPr/>
        </p:nvSpPr>
        <p:spPr>
          <a:xfrm>
            <a:off x="2229993" y="4610055"/>
            <a:ext cx="3061674" cy="523220"/>
          </a:xfrm>
          <a:prstGeom prst="rect">
            <a:avLst/>
          </a:prstGeom>
          <a:noFill/>
          <a:effectLst>
            <a:reflection blurRad="6350" stA="50000" endA="300" endPos="55500" dist="50800" dir="5400000" sy="-100000" algn="bl" rotWithShape="0"/>
          </a:effectLst>
        </p:spPr>
        <p:txBody>
          <a:bodyPr wrap="square" rtlCol="0">
            <a:spAutoFit/>
          </a:bodyPr>
          <a:lstStyle/>
          <a:p>
            <a:pPr algn="r"/>
            <a:r>
              <a:rPr lang="es-ES" sz="1400">
                <a:solidFill>
                  <a:schemeClr val="bg1"/>
                </a:solidFill>
                <a:latin typeface="Microsoft YaHei" panose="020B0503020204020204" pitchFamily="34" charset="-122"/>
                <a:ea typeface="Microsoft YaHei" panose="020B0503020204020204" pitchFamily="34" charset="-122"/>
              </a:rPr>
              <a:t>RADIO TEMPLATE</a:t>
            </a:r>
          </a:p>
          <a:p>
            <a:pPr algn="r"/>
            <a:r>
              <a:rPr lang="es-ES" sz="1400">
                <a:solidFill>
                  <a:schemeClr val="bg1"/>
                </a:solidFill>
                <a:latin typeface="Microsoft YaHei" panose="020B0503020204020204" pitchFamily="34" charset="-122"/>
                <a:ea typeface="Microsoft YaHei" panose="020B0503020204020204" pitchFamily="34" charset="-122"/>
              </a:rPr>
              <a:t>SLIDESPPT</a:t>
            </a:r>
            <a:endParaRPr lang="en-US" sz="1400">
              <a:solidFill>
                <a:schemeClr val="bg1"/>
              </a:solidFill>
              <a:latin typeface="Microsoft YaHei" panose="020B0503020204020204" pitchFamily="34" charset="-122"/>
              <a:ea typeface="Microsoft YaHei" panose="020B0503020204020204" pitchFamily="34" charset="-122"/>
            </a:endParaRPr>
          </a:p>
        </p:txBody>
      </p:sp>
    </p:spTree>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ujer transmitiendo por radio mientras sonríe">
            <a:extLst>
              <a:ext uri="{FF2B5EF4-FFF2-40B4-BE49-F238E27FC236}">
                <a16:creationId xmlns:a16="http://schemas.microsoft.com/office/drawing/2014/main" id="{3751F066-DFBB-4AB6-85CF-1AC316BB4381}"/>
              </a:ext>
            </a:extLst>
          </p:cNvPr>
          <p:cNvPicPr>
            <a:picLocks noGrp="1" noChangeAspect="1" noChangeArrowheads="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grpSp>
        <p:nvGrpSpPr>
          <p:cNvPr id="20" name="Grupo 19"/>
          <p:cNvGrpSpPr/>
          <p:nvPr/>
        </p:nvGrpSpPr>
        <p:grpSpPr>
          <a:xfrm>
            <a:off x="0" y="124691"/>
            <a:ext cx="12022973" cy="6733309"/>
            <a:chOff x="0" y="124691"/>
            <a:chExt cx="12022973" cy="6733309"/>
          </a:xfrm>
        </p:grpSpPr>
        <p:sp>
          <p:nvSpPr>
            <p:cNvPr id="21" name="Triángulo rectángulo 20"/>
            <p:cNvSpPr/>
            <p:nvPr/>
          </p:nvSpPr>
          <p:spPr>
            <a:xfrm>
              <a:off x="0" y="4064924"/>
              <a:ext cx="2793076" cy="2793076"/>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ángulo 22"/>
            <p:cNvSpPr/>
            <p:nvPr/>
          </p:nvSpPr>
          <p:spPr>
            <a:xfrm>
              <a:off x="11413374" y="124691"/>
              <a:ext cx="257694" cy="257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ángulo 23"/>
            <p:cNvSpPr/>
            <p:nvPr/>
          </p:nvSpPr>
          <p:spPr>
            <a:xfrm>
              <a:off x="11765279" y="124691"/>
              <a:ext cx="257694" cy="25769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ángulo 24"/>
            <p:cNvSpPr/>
            <p:nvPr/>
          </p:nvSpPr>
          <p:spPr>
            <a:xfrm>
              <a:off x="11765279" y="448888"/>
              <a:ext cx="257694" cy="257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ángulo 25"/>
            <p:cNvSpPr/>
            <p:nvPr/>
          </p:nvSpPr>
          <p:spPr>
            <a:xfrm>
              <a:off x="210589" y="6130833"/>
              <a:ext cx="257694" cy="257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ángulo 26"/>
            <p:cNvSpPr/>
            <p:nvPr/>
          </p:nvSpPr>
          <p:spPr>
            <a:xfrm>
              <a:off x="210589" y="6455030"/>
              <a:ext cx="257694" cy="25769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ángulo 27"/>
            <p:cNvSpPr/>
            <p:nvPr/>
          </p:nvSpPr>
          <p:spPr>
            <a:xfrm>
              <a:off x="562494" y="6455030"/>
              <a:ext cx="257694" cy="257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ángulo 3"/>
          <p:cNvSpPr/>
          <p:nvPr/>
        </p:nvSpPr>
        <p:spPr>
          <a:xfrm>
            <a:off x="977900" y="812800"/>
            <a:ext cx="4318000" cy="2400300"/>
          </a:xfrm>
          <a:prstGeom prst="rect">
            <a:avLst/>
          </a:prstGeom>
          <a:solidFill>
            <a:srgbClr val="252C34">
              <a:alpha val="28000"/>
            </a:srgb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upo 28"/>
          <p:cNvGrpSpPr/>
          <p:nvPr/>
        </p:nvGrpSpPr>
        <p:grpSpPr>
          <a:xfrm>
            <a:off x="0" y="0"/>
            <a:ext cx="12192000" cy="6858000"/>
            <a:chOff x="0" y="0"/>
            <a:chExt cx="12192000" cy="6858000"/>
          </a:xfrm>
        </p:grpSpPr>
        <p:sp>
          <p:nvSpPr>
            <p:cNvPr id="30" name="Triángulo rectángulo 29"/>
            <p:cNvSpPr/>
            <p:nvPr/>
          </p:nvSpPr>
          <p:spPr>
            <a:xfrm>
              <a:off x="0" y="4064924"/>
              <a:ext cx="2793076" cy="279307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iángulo rectángulo 30"/>
            <p:cNvSpPr/>
            <p:nvPr/>
          </p:nvSpPr>
          <p:spPr>
            <a:xfrm rot="10800000">
              <a:off x="9398924" y="0"/>
              <a:ext cx="2793076" cy="279307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ángulo 31"/>
            <p:cNvSpPr/>
            <p:nvPr/>
          </p:nvSpPr>
          <p:spPr>
            <a:xfrm>
              <a:off x="11413374" y="124691"/>
              <a:ext cx="257694" cy="257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ángulo 32"/>
            <p:cNvSpPr/>
            <p:nvPr/>
          </p:nvSpPr>
          <p:spPr>
            <a:xfrm>
              <a:off x="11765279" y="124691"/>
              <a:ext cx="257694" cy="25769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ángulo 33"/>
            <p:cNvSpPr/>
            <p:nvPr/>
          </p:nvSpPr>
          <p:spPr>
            <a:xfrm>
              <a:off x="11765279" y="448888"/>
              <a:ext cx="257694" cy="257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ángulo 34"/>
            <p:cNvSpPr/>
            <p:nvPr/>
          </p:nvSpPr>
          <p:spPr>
            <a:xfrm>
              <a:off x="210589" y="6130833"/>
              <a:ext cx="257694" cy="257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ángulo 35"/>
            <p:cNvSpPr/>
            <p:nvPr/>
          </p:nvSpPr>
          <p:spPr>
            <a:xfrm>
              <a:off x="210589" y="6455030"/>
              <a:ext cx="257694" cy="2576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ángulo 36"/>
            <p:cNvSpPr/>
            <p:nvPr/>
          </p:nvSpPr>
          <p:spPr>
            <a:xfrm>
              <a:off x="562494" y="6455030"/>
              <a:ext cx="257694" cy="257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Marcador de texto 28">
            <a:extLst>
              <a:ext uri="{FF2B5EF4-FFF2-40B4-BE49-F238E27FC236}">
                <a16:creationId xmlns:a16="http://schemas.microsoft.com/office/drawing/2014/main" id="{8ABDA0A6-6555-4ED7-AA6E-C5C6B2015A6B}"/>
              </a:ext>
            </a:extLst>
          </p:cNvPr>
          <p:cNvSpPr txBox="1"/>
          <p:nvPr/>
        </p:nvSpPr>
        <p:spPr>
          <a:xfrm>
            <a:off x="820188" y="3469455"/>
            <a:ext cx="4572000" cy="1790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CO" sz="1400">
                <a:solidFill>
                  <a:schemeClr val="bg1"/>
                </a:solidFill>
                <a:latin typeface="Calibri Light" panose="020F0302020204030204" pitchFamily="34" charset="0"/>
                <a:ea typeface="MS PGothic" panose="020B0600070205080204" pitchFamily="34" charset="-128"/>
                <a:cs typeface="Calibri Light" panose="020F0302020204030204" pitchFamily="34" charset="0"/>
              </a:rPr>
              <a:t>Lorem ipsum dolor sit amet, consectetur adipiscing adipiscing elit. Fusce convallis magna nonelit. Fusce convallis magna no Lorem ipsum dolor sit amet, consectetur.</a:t>
            </a:r>
          </a:p>
          <a:p>
            <a:pPr marL="0" indent="0" algn="just">
              <a:buNone/>
            </a:pPr>
            <a:endParaRPr lang="es-CO" sz="1400">
              <a:solidFill>
                <a:schemeClr val="bg1"/>
              </a:solidFill>
              <a:latin typeface="Calibri Light" panose="020F0302020204030204" pitchFamily="34" charset="0"/>
              <a:ea typeface="MS PGothic" panose="020B0600070205080204" pitchFamily="34" charset="-128"/>
              <a:cs typeface="Calibri Light" panose="020F0302020204030204" pitchFamily="34" charset="0"/>
            </a:endParaRPr>
          </a:p>
          <a:p>
            <a:pPr marL="0" indent="0" algn="just">
              <a:buNone/>
            </a:pPr>
            <a:r>
              <a:rPr lang="es-CO" sz="1400">
                <a:solidFill>
                  <a:schemeClr val="bg1"/>
                </a:solidFill>
                <a:latin typeface="Calibri Light" panose="020F0302020204030204" pitchFamily="34" charset="0"/>
                <a:ea typeface="MS PGothic" panose="020B0600070205080204" pitchFamily="34" charset="-128"/>
                <a:cs typeface="Calibri Light" panose="020F0302020204030204" pitchFamily="34" charset="0"/>
              </a:rPr>
              <a:t>Lorem ipsum dolor sit amet, consectetur adipiscing adipiscing elit. Fusce convallis magna nonelit. Fusce convallis magna no Lorem ipsum dolor sit amet, consectetur .</a:t>
            </a:r>
          </a:p>
          <a:p>
            <a:pPr marL="0" indent="0" algn="just">
              <a:buNone/>
            </a:pPr>
            <a:endParaRPr lang="es-CO" sz="1400">
              <a:solidFill>
                <a:schemeClr val="bg1"/>
              </a:solidFill>
              <a:latin typeface="Calibri Light" panose="020F0302020204030204" pitchFamily="34" charset="0"/>
              <a:ea typeface="MS PGothic" panose="020B0600070205080204" pitchFamily="34" charset="-128"/>
              <a:cs typeface="Calibri Light" panose="020F0302020204030204" pitchFamily="34" charset="0"/>
            </a:endParaRPr>
          </a:p>
          <a:p>
            <a:pPr algn="just"/>
            <a:endParaRPr lang="en-US" sz="2000">
              <a:solidFill>
                <a:schemeClr val="bg1"/>
              </a:solidFill>
            </a:endParaRPr>
          </a:p>
        </p:txBody>
      </p:sp>
      <p:pic>
        <p:nvPicPr>
          <p:cNvPr id="7" name="Imagen 6">
            <a:extLst>
              <a:ext uri="{FF2B5EF4-FFF2-40B4-BE49-F238E27FC236}">
                <a16:creationId xmlns:a16="http://schemas.microsoft.com/office/drawing/2014/main" id="{0AC9B554-C5E7-875B-F643-0A0BCACF349E}"/>
              </a:ext>
            </a:extLst>
          </p:cNvPr>
          <p:cNvPicPr>
            <a:picLocks noChangeAspect="1"/>
          </p:cNvPicPr>
          <p:nvPr/>
        </p:nvPicPr>
        <p:blipFill>
          <a:blip r:embed="rId4" cstate="email">
            <a:lum bright="70000" contrast="-70000"/>
            <a:extLst>
              <a:ext uri="{BEBA8EAE-BF5A-486C-A8C5-ECC9F3942E4B}">
                <a14:imgProps xmlns:a14="http://schemas.microsoft.com/office/drawing/2010/main">
                  <a14:imgLayer r:embed="rId5">
                    <a14:imgEffect>
                      <a14:artisticChalkSketch/>
                    </a14:imgEffect>
                    <a14:imgEffect>
                      <a14:colorTemperature colorTemp="11200"/>
                    </a14:imgEffect>
                  </a14:imgLayer>
                </a14:imgProps>
              </a:ext>
              <a:ext uri="{28A0092B-C50C-407E-A947-70E740481C1C}">
                <a14:useLocalDpi xmlns:a14="http://schemas.microsoft.com/office/drawing/2010/main"/>
              </a:ext>
            </a:extLst>
          </a:blip>
          <a:stretch>
            <a:fillRect/>
          </a:stretch>
        </p:blipFill>
        <p:spPr>
          <a:xfrm>
            <a:off x="1614284" y="99290"/>
            <a:ext cx="3045232" cy="3203973"/>
          </a:xfrm>
          <a:prstGeom prst="rect">
            <a:avLst/>
          </a:prstGeom>
        </p:spPr>
      </p:pic>
      <p:sp>
        <p:nvSpPr>
          <p:cNvPr id="8" name="CuadroTexto 7">
            <a:extLst>
              <a:ext uri="{FF2B5EF4-FFF2-40B4-BE49-F238E27FC236}">
                <a16:creationId xmlns:a16="http://schemas.microsoft.com/office/drawing/2014/main" id="{52C38C6A-8D13-80E5-4F4E-4C39BD6E9BDF}"/>
              </a:ext>
            </a:extLst>
          </p:cNvPr>
          <p:cNvSpPr txBox="1"/>
          <p:nvPr/>
        </p:nvSpPr>
        <p:spPr>
          <a:xfrm>
            <a:off x="2234226" y="5426169"/>
            <a:ext cx="3061674" cy="523220"/>
          </a:xfrm>
          <a:prstGeom prst="rect">
            <a:avLst/>
          </a:prstGeom>
          <a:noFill/>
          <a:effectLst>
            <a:reflection blurRad="6350" stA="50000" endA="300" endPos="55500" dist="50800" dir="5400000" sy="-100000" algn="bl" rotWithShape="0"/>
          </a:effectLst>
        </p:spPr>
        <p:txBody>
          <a:bodyPr wrap="square" rtlCol="0">
            <a:spAutoFit/>
          </a:bodyPr>
          <a:lstStyle/>
          <a:p>
            <a:pPr algn="r"/>
            <a:r>
              <a:rPr lang="es-ES" sz="1400">
                <a:solidFill>
                  <a:schemeClr val="bg1"/>
                </a:solidFill>
                <a:latin typeface="Microsoft YaHei" panose="020B0503020204020204" pitchFamily="34" charset="-122"/>
                <a:ea typeface="Microsoft YaHei" panose="020B0503020204020204" pitchFamily="34" charset="-122"/>
              </a:rPr>
              <a:t>RADIO TEMPLATE</a:t>
            </a:r>
          </a:p>
          <a:p>
            <a:pPr algn="r"/>
            <a:r>
              <a:rPr lang="es-ES" sz="1400">
                <a:solidFill>
                  <a:schemeClr val="bg1"/>
                </a:solidFill>
                <a:latin typeface="Microsoft YaHei" panose="020B0503020204020204" pitchFamily="34" charset="-122"/>
                <a:ea typeface="Microsoft YaHei" panose="020B0503020204020204" pitchFamily="34" charset="-122"/>
              </a:rPr>
              <a:t>SLIDESPPT</a:t>
            </a:r>
            <a:endParaRPr lang="en-US" sz="1400">
              <a:solidFill>
                <a:schemeClr val="bg1"/>
              </a:solidFill>
              <a:latin typeface="Microsoft YaHei" panose="020B0503020204020204" pitchFamily="34" charset="-122"/>
              <a:ea typeface="Microsoft YaHei" panose="020B0503020204020204" pitchFamily="34" charset="-122"/>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a:extLst>
              <a:ext uri="{FF2B5EF4-FFF2-40B4-BE49-F238E27FC236}">
                <a16:creationId xmlns:a16="http://schemas.microsoft.com/office/drawing/2014/main" id="{1FD8AE96-D828-25C7-30CE-A6B7A8B32886}"/>
              </a:ext>
            </a:extLst>
          </p:cNvPr>
          <p:cNvGrpSpPr/>
          <p:nvPr/>
        </p:nvGrpSpPr>
        <p:grpSpPr>
          <a:xfrm>
            <a:off x="4386243" y="1969177"/>
            <a:ext cx="2174589" cy="2466380"/>
            <a:chOff x="2405043" y="1984597"/>
            <a:chExt cx="2174589" cy="2466380"/>
          </a:xfrm>
        </p:grpSpPr>
        <p:grpSp>
          <p:nvGrpSpPr>
            <p:cNvPr id="3" name="Group 87">
              <a:extLst>
                <a:ext uri="{FF2B5EF4-FFF2-40B4-BE49-F238E27FC236}">
                  <a16:creationId xmlns:a16="http://schemas.microsoft.com/office/drawing/2014/main" id="{3D338143-7287-998B-FFF6-2AE5F77F3CCD}"/>
                </a:ext>
              </a:extLst>
            </p:cNvPr>
            <p:cNvGrpSpPr/>
            <p:nvPr/>
          </p:nvGrpSpPr>
          <p:grpSpPr>
            <a:xfrm>
              <a:off x="2405043" y="1984597"/>
              <a:ext cx="2174589" cy="2466380"/>
              <a:chOff x="1073783" y="1305084"/>
              <a:chExt cx="2057400" cy="2333466"/>
            </a:xfrm>
          </p:grpSpPr>
          <p:sp>
            <p:nvSpPr>
              <p:cNvPr id="6" name="Round Same Side Corner Rectangle 22">
                <a:extLst>
                  <a:ext uri="{FF2B5EF4-FFF2-40B4-BE49-F238E27FC236}">
                    <a16:creationId xmlns:a16="http://schemas.microsoft.com/office/drawing/2014/main" id="{A425E12F-F0D7-DEA2-66A2-473CC1072DA4}"/>
                  </a:ext>
                </a:extLst>
              </p:cNvPr>
              <p:cNvSpPr/>
              <p:nvPr/>
            </p:nvSpPr>
            <p:spPr>
              <a:xfrm>
                <a:off x="1073783" y="1504950"/>
                <a:ext cx="2057400" cy="609600"/>
              </a:xfrm>
              <a:prstGeom prst="round2SameRect">
                <a:avLst/>
              </a:prstGeom>
              <a:solidFill>
                <a:srgbClr val="0070C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a:cs typeface="Arial"/>
                </a:endParaRPr>
              </a:p>
            </p:txBody>
          </p:sp>
          <p:sp>
            <p:nvSpPr>
              <p:cNvPr id="7" name="Round Same Side Corner Rectangle 23">
                <a:extLst>
                  <a:ext uri="{FF2B5EF4-FFF2-40B4-BE49-F238E27FC236}">
                    <a16:creationId xmlns:a16="http://schemas.microsoft.com/office/drawing/2014/main" id="{3E793FD4-1DF9-C926-BCBF-A0AF6F491816}"/>
                  </a:ext>
                </a:extLst>
              </p:cNvPr>
              <p:cNvSpPr/>
              <p:nvPr/>
            </p:nvSpPr>
            <p:spPr>
              <a:xfrm rot="10800000">
                <a:off x="1073783" y="2114550"/>
                <a:ext cx="2057400" cy="1524000"/>
              </a:xfrm>
              <a:prstGeom prst="round2SameRect">
                <a:avLst>
                  <a:gd name="adj1" fmla="val 4584"/>
                  <a:gd name="adj2" fmla="val 0"/>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a:cs typeface="Arial"/>
                </a:endParaRPr>
              </a:p>
            </p:txBody>
          </p:sp>
          <p:sp>
            <p:nvSpPr>
              <p:cNvPr id="8" name="Folded Corner 24">
                <a:extLst>
                  <a:ext uri="{FF2B5EF4-FFF2-40B4-BE49-F238E27FC236}">
                    <a16:creationId xmlns:a16="http://schemas.microsoft.com/office/drawing/2014/main" id="{763A56C3-B700-E6A3-5D7B-717A2F2AF6AA}"/>
                  </a:ext>
                </a:extLst>
              </p:cNvPr>
              <p:cNvSpPr/>
              <p:nvPr/>
            </p:nvSpPr>
            <p:spPr>
              <a:xfrm>
                <a:off x="1130933" y="2114550"/>
                <a:ext cx="1958339" cy="1447800"/>
              </a:xfrm>
              <a:prstGeom prst="foldedCorner">
                <a:avLst>
                  <a:gd name="adj" fmla="val 35049"/>
                </a:avLst>
              </a:prstGeom>
              <a:solidFill>
                <a:sysClr val="window" lastClr="FFFFFF">
                  <a:lumMod val="95000"/>
                </a:sysClr>
              </a:solidFill>
              <a:ln w="12700" cap="flat" cmpd="sng" algn="ctr">
                <a:noFill/>
                <a:prstDash val="solid"/>
                <a:miter lim="800000"/>
              </a:ln>
              <a:effectLst>
                <a:outerShdw blurRad="50800" dist="38100" dir="2700000" sx="98000" sy="98000" algn="tl" rotWithShape="0">
                  <a:sysClr val="windowText" lastClr="000000">
                    <a:lumMod val="75000"/>
                    <a:lumOff val="25000"/>
                    <a:alpha val="85000"/>
                  </a:sys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a:cs typeface="Arial"/>
                </a:endParaRPr>
              </a:p>
            </p:txBody>
          </p:sp>
          <p:grpSp>
            <p:nvGrpSpPr>
              <p:cNvPr id="9" name="Group 25">
                <a:extLst>
                  <a:ext uri="{FF2B5EF4-FFF2-40B4-BE49-F238E27FC236}">
                    <a16:creationId xmlns:a16="http://schemas.microsoft.com/office/drawing/2014/main" id="{AE4D7AAD-6FDC-4FED-8E21-70F6F39A45D5}"/>
                  </a:ext>
                </a:extLst>
              </p:cNvPr>
              <p:cNvGrpSpPr/>
              <p:nvPr/>
            </p:nvGrpSpPr>
            <p:grpSpPr>
              <a:xfrm>
                <a:off x="1418274" y="1305084"/>
                <a:ext cx="1376359" cy="428622"/>
                <a:chOff x="3919541" y="1378744"/>
                <a:chExt cx="1376359" cy="428622"/>
              </a:xfrm>
            </p:grpSpPr>
            <p:grpSp>
              <p:nvGrpSpPr>
                <p:cNvPr id="10" name="Group 9">
                  <a:extLst>
                    <a:ext uri="{FF2B5EF4-FFF2-40B4-BE49-F238E27FC236}">
                      <a16:creationId xmlns:a16="http://schemas.microsoft.com/office/drawing/2014/main" id="{657A3933-3557-4A26-56F6-FBB7AA421631}"/>
                    </a:ext>
                  </a:extLst>
                </p:cNvPr>
                <p:cNvGrpSpPr/>
                <p:nvPr/>
              </p:nvGrpSpPr>
              <p:grpSpPr>
                <a:xfrm>
                  <a:off x="3919541" y="1378744"/>
                  <a:ext cx="152400" cy="428622"/>
                  <a:chOff x="3919541" y="1390650"/>
                  <a:chExt cx="152400" cy="428622"/>
                </a:xfrm>
              </p:grpSpPr>
              <p:sp>
                <p:nvSpPr>
                  <p:cNvPr id="26" name="Oval 55">
                    <a:extLst>
                      <a:ext uri="{FF2B5EF4-FFF2-40B4-BE49-F238E27FC236}">
                        <a16:creationId xmlns:a16="http://schemas.microsoft.com/office/drawing/2014/main" id="{9D067F35-1C06-68EF-AD7E-FE0FBDAD1624}"/>
                      </a:ext>
                    </a:extLst>
                  </p:cNvPr>
                  <p:cNvSpPr/>
                  <p:nvPr/>
                </p:nvSpPr>
                <p:spPr>
                  <a:xfrm>
                    <a:off x="3919541" y="1666872"/>
                    <a:ext cx="152400" cy="152400"/>
                  </a:xfrm>
                  <a:prstGeom prst="ellipse">
                    <a:avLst/>
                  </a:prstGeom>
                  <a:solidFill>
                    <a:srgbClr val="00BDFB">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a:cs typeface="Arial"/>
                    </a:endParaRPr>
                  </a:p>
                </p:txBody>
              </p:sp>
              <p:sp>
                <p:nvSpPr>
                  <p:cNvPr id="27" name="Rounded Rectangle 56">
                    <a:extLst>
                      <a:ext uri="{FF2B5EF4-FFF2-40B4-BE49-F238E27FC236}">
                        <a16:creationId xmlns:a16="http://schemas.microsoft.com/office/drawing/2014/main" id="{989A6D16-2BE6-8E25-25EB-365C146EC173}"/>
                      </a:ext>
                    </a:extLst>
                  </p:cNvPr>
                  <p:cNvSpPr/>
                  <p:nvPr/>
                </p:nvSpPr>
                <p:spPr>
                  <a:xfrm>
                    <a:off x="3957641" y="1390650"/>
                    <a:ext cx="76200" cy="381000"/>
                  </a:xfrm>
                  <a:prstGeom prst="roundRect">
                    <a:avLst>
                      <a:gd name="adj" fmla="val 38542"/>
                    </a:avLst>
                  </a:prstGeom>
                  <a:gradFill>
                    <a:gsLst>
                      <a:gs pos="2000">
                        <a:sysClr val="windowText" lastClr="000000">
                          <a:lumMod val="50000"/>
                          <a:lumOff val="50000"/>
                        </a:sysClr>
                      </a:gs>
                      <a:gs pos="100000">
                        <a:sysClr val="window" lastClr="FFFFFF"/>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a:cs typeface="Arial"/>
                    </a:endParaRPr>
                  </a:p>
                </p:txBody>
              </p:sp>
            </p:grpSp>
            <p:grpSp>
              <p:nvGrpSpPr>
                <p:cNvPr id="11" name="Group 10">
                  <a:extLst>
                    <a:ext uri="{FF2B5EF4-FFF2-40B4-BE49-F238E27FC236}">
                      <a16:creationId xmlns:a16="http://schemas.microsoft.com/office/drawing/2014/main" id="{12E85674-7F3C-8AC0-C548-27F5DD2E9B94}"/>
                    </a:ext>
                  </a:extLst>
                </p:cNvPr>
                <p:cNvGrpSpPr/>
                <p:nvPr/>
              </p:nvGrpSpPr>
              <p:grpSpPr>
                <a:xfrm>
                  <a:off x="4164333" y="1378744"/>
                  <a:ext cx="152400" cy="428622"/>
                  <a:chOff x="3919541" y="1390650"/>
                  <a:chExt cx="152400" cy="428622"/>
                </a:xfrm>
              </p:grpSpPr>
              <p:sp>
                <p:nvSpPr>
                  <p:cNvPr id="24" name="Oval 40">
                    <a:extLst>
                      <a:ext uri="{FF2B5EF4-FFF2-40B4-BE49-F238E27FC236}">
                        <a16:creationId xmlns:a16="http://schemas.microsoft.com/office/drawing/2014/main" id="{F3C55211-C0BB-56A6-E332-6A4F710FB13C}"/>
                      </a:ext>
                    </a:extLst>
                  </p:cNvPr>
                  <p:cNvSpPr/>
                  <p:nvPr/>
                </p:nvSpPr>
                <p:spPr>
                  <a:xfrm>
                    <a:off x="3919541" y="1666872"/>
                    <a:ext cx="152400" cy="152400"/>
                  </a:xfrm>
                  <a:prstGeom prst="ellipse">
                    <a:avLst/>
                  </a:prstGeom>
                  <a:solidFill>
                    <a:srgbClr val="00BDFB">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a:cs typeface="Arial"/>
                    </a:endParaRPr>
                  </a:p>
                </p:txBody>
              </p:sp>
              <p:sp>
                <p:nvSpPr>
                  <p:cNvPr id="25" name="Rounded Rectangle 54">
                    <a:extLst>
                      <a:ext uri="{FF2B5EF4-FFF2-40B4-BE49-F238E27FC236}">
                        <a16:creationId xmlns:a16="http://schemas.microsoft.com/office/drawing/2014/main" id="{5AFAC568-F103-9978-4C14-D96B91DCE9D2}"/>
                      </a:ext>
                    </a:extLst>
                  </p:cNvPr>
                  <p:cNvSpPr/>
                  <p:nvPr/>
                </p:nvSpPr>
                <p:spPr>
                  <a:xfrm>
                    <a:off x="3957641" y="1390650"/>
                    <a:ext cx="76200" cy="381000"/>
                  </a:xfrm>
                  <a:prstGeom prst="roundRect">
                    <a:avLst>
                      <a:gd name="adj" fmla="val 38542"/>
                    </a:avLst>
                  </a:prstGeom>
                  <a:gradFill>
                    <a:gsLst>
                      <a:gs pos="2000">
                        <a:sysClr val="windowText" lastClr="000000">
                          <a:lumMod val="50000"/>
                          <a:lumOff val="50000"/>
                        </a:sysClr>
                      </a:gs>
                      <a:gs pos="100000">
                        <a:sysClr val="window" lastClr="FFFFFF"/>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a:cs typeface="Arial"/>
                    </a:endParaRPr>
                  </a:p>
                </p:txBody>
              </p:sp>
            </p:grpSp>
            <p:grpSp>
              <p:nvGrpSpPr>
                <p:cNvPr id="12" name="Group 13">
                  <a:extLst>
                    <a:ext uri="{FF2B5EF4-FFF2-40B4-BE49-F238E27FC236}">
                      <a16:creationId xmlns:a16="http://schemas.microsoft.com/office/drawing/2014/main" id="{A3B822E9-494F-8AD6-EFAA-D33B3927CFC1}"/>
                    </a:ext>
                  </a:extLst>
                </p:cNvPr>
                <p:cNvGrpSpPr/>
                <p:nvPr/>
              </p:nvGrpSpPr>
              <p:grpSpPr>
                <a:xfrm>
                  <a:off x="4409125" y="1378744"/>
                  <a:ext cx="152400" cy="428622"/>
                  <a:chOff x="3919541" y="1390650"/>
                  <a:chExt cx="152400" cy="428622"/>
                </a:xfrm>
              </p:grpSpPr>
              <p:sp>
                <p:nvSpPr>
                  <p:cNvPr id="22" name="Oval 38">
                    <a:extLst>
                      <a:ext uri="{FF2B5EF4-FFF2-40B4-BE49-F238E27FC236}">
                        <a16:creationId xmlns:a16="http://schemas.microsoft.com/office/drawing/2014/main" id="{4AF99BD8-7F84-F4F2-6054-07F98EC6D9A9}"/>
                      </a:ext>
                    </a:extLst>
                  </p:cNvPr>
                  <p:cNvSpPr/>
                  <p:nvPr/>
                </p:nvSpPr>
                <p:spPr>
                  <a:xfrm>
                    <a:off x="3919541" y="1666872"/>
                    <a:ext cx="152400" cy="152400"/>
                  </a:xfrm>
                  <a:prstGeom prst="ellipse">
                    <a:avLst/>
                  </a:prstGeom>
                  <a:solidFill>
                    <a:srgbClr val="00BDFB">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a:cs typeface="Arial"/>
                    </a:endParaRPr>
                  </a:p>
                </p:txBody>
              </p:sp>
              <p:sp>
                <p:nvSpPr>
                  <p:cNvPr id="23" name="Rounded Rectangle 39">
                    <a:extLst>
                      <a:ext uri="{FF2B5EF4-FFF2-40B4-BE49-F238E27FC236}">
                        <a16:creationId xmlns:a16="http://schemas.microsoft.com/office/drawing/2014/main" id="{56A8618A-9C50-C2B6-0442-BEBEF387B371}"/>
                      </a:ext>
                    </a:extLst>
                  </p:cNvPr>
                  <p:cNvSpPr/>
                  <p:nvPr/>
                </p:nvSpPr>
                <p:spPr>
                  <a:xfrm>
                    <a:off x="3957641" y="1390650"/>
                    <a:ext cx="76200" cy="381000"/>
                  </a:xfrm>
                  <a:prstGeom prst="roundRect">
                    <a:avLst>
                      <a:gd name="adj" fmla="val 38542"/>
                    </a:avLst>
                  </a:prstGeom>
                  <a:gradFill>
                    <a:gsLst>
                      <a:gs pos="2000">
                        <a:sysClr val="windowText" lastClr="000000">
                          <a:lumMod val="50000"/>
                          <a:lumOff val="50000"/>
                        </a:sysClr>
                      </a:gs>
                      <a:gs pos="100000">
                        <a:sysClr val="window" lastClr="FFFFFF"/>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a:cs typeface="Arial"/>
                    </a:endParaRPr>
                  </a:p>
                </p:txBody>
              </p:sp>
            </p:grpSp>
            <p:grpSp>
              <p:nvGrpSpPr>
                <p:cNvPr id="13" name="Group 16">
                  <a:extLst>
                    <a:ext uri="{FF2B5EF4-FFF2-40B4-BE49-F238E27FC236}">
                      <a16:creationId xmlns:a16="http://schemas.microsoft.com/office/drawing/2014/main" id="{277F345F-733D-3658-A09A-020F1BAD529A}"/>
                    </a:ext>
                  </a:extLst>
                </p:cNvPr>
                <p:cNvGrpSpPr/>
                <p:nvPr/>
              </p:nvGrpSpPr>
              <p:grpSpPr>
                <a:xfrm>
                  <a:off x="4653917" y="1378744"/>
                  <a:ext cx="152400" cy="428622"/>
                  <a:chOff x="3919541" y="1390650"/>
                  <a:chExt cx="152400" cy="428622"/>
                </a:xfrm>
              </p:grpSpPr>
              <p:sp>
                <p:nvSpPr>
                  <p:cNvPr id="20" name="Oval 36">
                    <a:extLst>
                      <a:ext uri="{FF2B5EF4-FFF2-40B4-BE49-F238E27FC236}">
                        <a16:creationId xmlns:a16="http://schemas.microsoft.com/office/drawing/2014/main" id="{0D0826AE-4775-FBFA-B142-C3FEF3706160}"/>
                      </a:ext>
                    </a:extLst>
                  </p:cNvPr>
                  <p:cNvSpPr/>
                  <p:nvPr/>
                </p:nvSpPr>
                <p:spPr>
                  <a:xfrm>
                    <a:off x="3919541" y="1666872"/>
                    <a:ext cx="152400" cy="152400"/>
                  </a:xfrm>
                  <a:prstGeom prst="ellipse">
                    <a:avLst/>
                  </a:prstGeom>
                  <a:solidFill>
                    <a:srgbClr val="00BDFB">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a:cs typeface="Arial"/>
                    </a:endParaRPr>
                  </a:p>
                </p:txBody>
              </p:sp>
              <p:sp>
                <p:nvSpPr>
                  <p:cNvPr id="21" name="Rounded Rectangle 37">
                    <a:extLst>
                      <a:ext uri="{FF2B5EF4-FFF2-40B4-BE49-F238E27FC236}">
                        <a16:creationId xmlns:a16="http://schemas.microsoft.com/office/drawing/2014/main" id="{7D6EEB4D-E063-1CEB-27DA-4F22063744A8}"/>
                      </a:ext>
                    </a:extLst>
                  </p:cNvPr>
                  <p:cNvSpPr/>
                  <p:nvPr/>
                </p:nvSpPr>
                <p:spPr>
                  <a:xfrm>
                    <a:off x="3957641" y="1390650"/>
                    <a:ext cx="76200" cy="381000"/>
                  </a:xfrm>
                  <a:prstGeom prst="roundRect">
                    <a:avLst>
                      <a:gd name="adj" fmla="val 38542"/>
                    </a:avLst>
                  </a:prstGeom>
                  <a:gradFill>
                    <a:gsLst>
                      <a:gs pos="2000">
                        <a:sysClr val="windowText" lastClr="000000">
                          <a:lumMod val="50000"/>
                          <a:lumOff val="50000"/>
                        </a:sysClr>
                      </a:gs>
                      <a:gs pos="100000">
                        <a:sysClr val="window" lastClr="FFFFFF"/>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a:cs typeface="Arial"/>
                    </a:endParaRPr>
                  </a:p>
                </p:txBody>
              </p:sp>
            </p:grpSp>
            <p:grpSp>
              <p:nvGrpSpPr>
                <p:cNvPr id="14" name="Group 19">
                  <a:extLst>
                    <a:ext uri="{FF2B5EF4-FFF2-40B4-BE49-F238E27FC236}">
                      <a16:creationId xmlns:a16="http://schemas.microsoft.com/office/drawing/2014/main" id="{AAB15C53-9C9C-FF7D-ECAC-D9AFC248B02F}"/>
                    </a:ext>
                  </a:extLst>
                </p:cNvPr>
                <p:cNvGrpSpPr/>
                <p:nvPr/>
              </p:nvGrpSpPr>
              <p:grpSpPr>
                <a:xfrm>
                  <a:off x="4898709" y="1378744"/>
                  <a:ext cx="152400" cy="428622"/>
                  <a:chOff x="3919541" y="1390650"/>
                  <a:chExt cx="152400" cy="428622"/>
                </a:xfrm>
              </p:grpSpPr>
              <p:sp>
                <p:nvSpPr>
                  <p:cNvPr id="18" name="Oval 34">
                    <a:extLst>
                      <a:ext uri="{FF2B5EF4-FFF2-40B4-BE49-F238E27FC236}">
                        <a16:creationId xmlns:a16="http://schemas.microsoft.com/office/drawing/2014/main" id="{12128A6B-8BF5-2D06-C4EC-ADC48B3B6BB8}"/>
                      </a:ext>
                    </a:extLst>
                  </p:cNvPr>
                  <p:cNvSpPr/>
                  <p:nvPr/>
                </p:nvSpPr>
                <p:spPr>
                  <a:xfrm>
                    <a:off x="3919541" y="1666872"/>
                    <a:ext cx="152400" cy="152400"/>
                  </a:xfrm>
                  <a:prstGeom prst="ellipse">
                    <a:avLst/>
                  </a:prstGeom>
                  <a:solidFill>
                    <a:srgbClr val="00BDFB">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a:cs typeface="Arial"/>
                    </a:endParaRPr>
                  </a:p>
                </p:txBody>
              </p:sp>
              <p:sp>
                <p:nvSpPr>
                  <p:cNvPr id="19" name="Rounded Rectangle 35">
                    <a:extLst>
                      <a:ext uri="{FF2B5EF4-FFF2-40B4-BE49-F238E27FC236}">
                        <a16:creationId xmlns:a16="http://schemas.microsoft.com/office/drawing/2014/main" id="{36634502-8170-F36D-16FA-F0DABC46B175}"/>
                      </a:ext>
                    </a:extLst>
                  </p:cNvPr>
                  <p:cNvSpPr/>
                  <p:nvPr/>
                </p:nvSpPr>
                <p:spPr>
                  <a:xfrm>
                    <a:off x="3957641" y="1390650"/>
                    <a:ext cx="76200" cy="381000"/>
                  </a:xfrm>
                  <a:prstGeom prst="roundRect">
                    <a:avLst>
                      <a:gd name="adj" fmla="val 38542"/>
                    </a:avLst>
                  </a:prstGeom>
                  <a:gradFill>
                    <a:gsLst>
                      <a:gs pos="2000">
                        <a:sysClr val="windowText" lastClr="000000">
                          <a:lumMod val="50000"/>
                          <a:lumOff val="50000"/>
                        </a:sysClr>
                      </a:gs>
                      <a:gs pos="100000">
                        <a:sysClr val="window" lastClr="FFFFFF"/>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a:cs typeface="Arial"/>
                    </a:endParaRPr>
                  </a:p>
                </p:txBody>
              </p:sp>
            </p:grpSp>
            <p:grpSp>
              <p:nvGrpSpPr>
                <p:cNvPr id="15" name="Group 22">
                  <a:extLst>
                    <a:ext uri="{FF2B5EF4-FFF2-40B4-BE49-F238E27FC236}">
                      <a16:creationId xmlns:a16="http://schemas.microsoft.com/office/drawing/2014/main" id="{20B0792A-089A-62DF-572E-A160AE4B3D69}"/>
                    </a:ext>
                  </a:extLst>
                </p:cNvPr>
                <p:cNvGrpSpPr/>
                <p:nvPr/>
              </p:nvGrpSpPr>
              <p:grpSpPr>
                <a:xfrm>
                  <a:off x="5143500" y="1378744"/>
                  <a:ext cx="152400" cy="428622"/>
                  <a:chOff x="3919541" y="1390650"/>
                  <a:chExt cx="152400" cy="428622"/>
                </a:xfrm>
              </p:grpSpPr>
              <p:sp>
                <p:nvSpPr>
                  <p:cNvPr id="16" name="Oval 32">
                    <a:extLst>
                      <a:ext uri="{FF2B5EF4-FFF2-40B4-BE49-F238E27FC236}">
                        <a16:creationId xmlns:a16="http://schemas.microsoft.com/office/drawing/2014/main" id="{0708C0E5-E7ED-BCB7-F22C-FB66EDDE11C3}"/>
                      </a:ext>
                    </a:extLst>
                  </p:cNvPr>
                  <p:cNvSpPr/>
                  <p:nvPr/>
                </p:nvSpPr>
                <p:spPr>
                  <a:xfrm>
                    <a:off x="3919541" y="1666872"/>
                    <a:ext cx="152400" cy="152400"/>
                  </a:xfrm>
                  <a:prstGeom prst="ellipse">
                    <a:avLst/>
                  </a:prstGeom>
                  <a:solidFill>
                    <a:srgbClr val="00BDFB">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a:cs typeface="Arial"/>
                    </a:endParaRPr>
                  </a:p>
                </p:txBody>
              </p:sp>
              <p:sp>
                <p:nvSpPr>
                  <p:cNvPr id="17" name="Rounded Rectangle 33">
                    <a:extLst>
                      <a:ext uri="{FF2B5EF4-FFF2-40B4-BE49-F238E27FC236}">
                        <a16:creationId xmlns:a16="http://schemas.microsoft.com/office/drawing/2014/main" id="{2576FCF3-7CA3-2240-2326-501EC5954EC5}"/>
                      </a:ext>
                    </a:extLst>
                  </p:cNvPr>
                  <p:cNvSpPr/>
                  <p:nvPr/>
                </p:nvSpPr>
                <p:spPr>
                  <a:xfrm>
                    <a:off x="3957641" y="1390650"/>
                    <a:ext cx="76200" cy="381000"/>
                  </a:xfrm>
                  <a:prstGeom prst="roundRect">
                    <a:avLst>
                      <a:gd name="adj" fmla="val 38542"/>
                    </a:avLst>
                  </a:prstGeom>
                  <a:gradFill>
                    <a:gsLst>
                      <a:gs pos="2000">
                        <a:sysClr val="windowText" lastClr="000000">
                          <a:lumMod val="50000"/>
                          <a:lumOff val="50000"/>
                        </a:sysClr>
                      </a:gs>
                      <a:gs pos="100000">
                        <a:sysClr val="window" lastClr="FFFFFF"/>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a:cs typeface="Arial"/>
                    </a:endParaRPr>
                  </a:p>
                </p:txBody>
              </p:sp>
            </p:grpSp>
          </p:grpSp>
        </p:grpSp>
        <p:sp>
          <p:nvSpPr>
            <p:cNvPr id="4" name="Text Placeholder 3">
              <a:extLst>
                <a:ext uri="{FF2B5EF4-FFF2-40B4-BE49-F238E27FC236}">
                  <a16:creationId xmlns:a16="http://schemas.microsoft.com/office/drawing/2014/main" id="{8251F801-CC09-DB26-583B-4EA46897CA8A}"/>
                </a:ext>
              </a:extLst>
            </p:cNvPr>
            <p:cNvSpPr txBox="1"/>
            <p:nvPr/>
          </p:nvSpPr>
          <p:spPr>
            <a:xfrm>
              <a:off x="3280742" y="2506081"/>
              <a:ext cx="42319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eaLnBrk="1" fontAlgn="auto" latinLnBrk="0" hangingPunct="1">
                <a:lnSpc>
                  <a:spcPct val="100000"/>
                </a:lnSpc>
                <a:spcBef>
                  <a:spcPct val="20000"/>
                </a:spcBef>
                <a:spcAft>
                  <a:spcPct val="0"/>
                </a:spcAft>
                <a:buClrTx/>
                <a:buSzTx/>
                <a:buFont typeface="Arial" panose="020B0604020202020204" pitchFamily="34" charset="0"/>
                <a:buNone/>
                <a:defRPr/>
              </a:pPr>
              <a:r>
                <a:rPr kumimoji="0" lang="en-US" sz="1600" b="1" i="0" u="none" strike="noStrike" kern="0" cap="none" spc="0" normalizeH="0" baseline="0" noProof="0">
                  <a:ln>
                    <a:noFill/>
                  </a:ln>
                  <a:solidFill>
                    <a:prstClr val="white"/>
                  </a:solidFill>
                  <a:effectLst/>
                  <a:uLnTx/>
                  <a:uFillTx/>
                  <a:latin typeface="Signika" panose="02010003020600000004" pitchFamily="50" charset="0"/>
                  <a:cs typeface="A Thuluth" pitchFamily="2" charset="-78"/>
                </a:rPr>
                <a:t>June</a:t>
              </a:r>
            </a:p>
          </p:txBody>
        </p:sp>
        <p:sp>
          <p:nvSpPr>
            <p:cNvPr id="5" name="Text Placeholder 3">
              <a:extLst>
                <a:ext uri="{FF2B5EF4-FFF2-40B4-BE49-F238E27FC236}">
                  <a16:creationId xmlns:a16="http://schemas.microsoft.com/office/drawing/2014/main" id="{4C4FEE66-3E1F-FA2D-A004-CE8253212721}"/>
                </a:ext>
              </a:extLst>
            </p:cNvPr>
            <p:cNvSpPr txBox="1"/>
            <p:nvPr/>
          </p:nvSpPr>
          <p:spPr>
            <a:xfrm>
              <a:off x="2913901" y="2976327"/>
              <a:ext cx="1038746" cy="123110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eaLnBrk="1" fontAlgn="auto" latinLnBrk="0" hangingPunct="1">
                <a:lnSpc>
                  <a:spcPct val="100000"/>
                </a:lnSpc>
                <a:spcBef>
                  <a:spcPct val="20000"/>
                </a:spcBef>
                <a:spcAft>
                  <a:spcPct val="0"/>
                </a:spcAft>
                <a:buClrTx/>
                <a:buSzTx/>
                <a:buFont typeface="Arial" panose="020B0604020202020204" pitchFamily="34" charset="0"/>
                <a:buNone/>
                <a:defRPr/>
              </a:pPr>
              <a:r>
                <a:rPr kumimoji="0" lang="en-US" sz="8000" b="1" i="0" u="none" strike="noStrike" kern="0" cap="none" spc="0" normalizeH="0" baseline="0" noProof="0">
                  <a:ln>
                    <a:noFill/>
                  </a:ln>
                  <a:solidFill>
                    <a:prstClr val="black">
                      <a:lumMod val="95000"/>
                      <a:lumOff val="5000"/>
                    </a:prstClr>
                  </a:solidFill>
                  <a:effectLst/>
                  <a:uLnTx/>
                  <a:uFillTx/>
                  <a:latin typeface="Signika" panose="02010003020600000004" pitchFamily="50" charset="0"/>
                  <a:cs typeface="A Thuluth" pitchFamily="2" charset="-78"/>
                </a:rPr>
                <a:t>15</a:t>
              </a:r>
            </a:p>
          </p:txBody>
        </p:sp>
      </p:grpSp>
      <p:grpSp>
        <p:nvGrpSpPr>
          <p:cNvPr id="28" name="Group 57">
            <a:extLst>
              <a:ext uri="{FF2B5EF4-FFF2-40B4-BE49-F238E27FC236}">
                <a16:creationId xmlns:a16="http://schemas.microsoft.com/office/drawing/2014/main" id="{7878A587-8F46-4AA7-71E2-D42606CA76E4}"/>
              </a:ext>
            </a:extLst>
          </p:cNvPr>
          <p:cNvGrpSpPr/>
          <p:nvPr/>
        </p:nvGrpSpPr>
        <p:grpSpPr>
          <a:xfrm>
            <a:off x="6990047" y="1969177"/>
            <a:ext cx="2174589" cy="2466380"/>
            <a:chOff x="5008847" y="1984597"/>
            <a:chExt cx="2174589" cy="2466380"/>
          </a:xfrm>
        </p:grpSpPr>
        <p:grpSp>
          <p:nvGrpSpPr>
            <p:cNvPr id="29" name="Group 88">
              <a:extLst>
                <a:ext uri="{FF2B5EF4-FFF2-40B4-BE49-F238E27FC236}">
                  <a16:creationId xmlns:a16="http://schemas.microsoft.com/office/drawing/2014/main" id="{B901439D-A189-BEF2-83B6-BA8E22F14F9F}"/>
                </a:ext>
              </a:extLst>
            </p:cNvPr>
            <p:cNvGrpSpPr/>
            <p:nvPr/>
          </p:nvGrpSpPr>
          <p:grpSpPr>
            <a:xfrm>
              <a:off x="5008847" y="1984597"/>
              <a:ext cx="2174589" cy="2466380"/>
              <a:chOff x="3537267" y="1305084"/>
              <a:chExt cx="2057400" cy="2333466"/>
            </a:xfrm>
          </p:grpSpPr>
          <p:sp>
            <p:nvSpPr>
              <p:cNvPr id="32" name="Round Same Side Corner Rectangle 61">
                <a:extLst>
                  <a:ext uri="{FF2B5EF4-FFF2-40B4-BE49-F238E27FC236}">
                    <a16:creationId xmlns:a16="http://schemas.microsoft.com/office/drawing/2014/main" id="{5B856C4B-B051-9B01-30C0-C901BC21DF13}"/>
                  </a:ext>
                </a:extLst>
              </p:cNvPr>
              <p:cNvSpPr/>
              <p:nvPr/>
            </p:nvSpPr>
            <p:spPr>
              <a:xfrm>
                <a:off x="3537267" y="1504950"/>
                <a:ext cx="2057400" cy="609600"/>
              </a:xfrm>
              <a:prstGeom prst="round2SameRect">
                <a:avLst/>
              </a:prstGeom>
              <a:solidFill>
                <a:schemeClr val="accent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a:cs typeface="Arial"/>
                </a:endParaRPr>
              </a:p>
            </p:txBody>
          </p:sp>
          <p:sp>
            <p:nvSpPr>
              <p:cNvPr id="33" name="Round Same Side Corner Rectangle 62">
                <a:extLst>
                  <a:ext uri="{FF2B5EF4-FFF2-40B4-BE49-F238E27FC236}">
                    <a16:creationId xmlns:a16="http://schemas.microsoft.com/office/drawing/2014/main" id="{4CE82188-6EDC-25AD-5ABB-50B5FB5B9503}"/>
                  </a:ext>
                </a:extLst>
              </p:cNvPr>
              <p:cNvSpPr/>
              <p:nvPr/>
            </p:nvSpPr>
            <p:spPr>
              <a:xfrm rot="10800000">
                <a:off x="3537267" y="2114550"/>
                <a:ext cx="2057400" cy="1524000"/>
              </a:xfrm>
              <a:prstGeom prst="round2SameRect">
                <a:avLst>
                  <a:gd name="adj1" fmla="val 4584"/>
                  <a:gd name="adj2" fmla="val 0"/>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a:cs typeface="Arial"/>
                </a:endParaRPr>
              </a:p>
            </p:txBody>
          </p:sp>
          <p:sp>
            <p:nvSpPr>
              <p:cNvPr id="34" name="Folded Corner 63">
                <a:extLst>
                  <a:ext uri="{FF2B5EF4-FFF2-40B4-BE49-F238E27FC236}">
                    <a16:creationId xmlns:a16="http://schemas.microsoft.com/office/drawing/2014/main" id="{065F2E32-DF69-8B3B-E893-DD66969AC1C7}"/>
                  </a:ext>
                </a:extLst>
              </p:cNvPr>
              <p:cNvSpPr/>
              <p:nvPr/>
            </p:nvSpPr>
            <p:spPr>
              <a:xfrm>
                <a:off x="3594417" y="2114550"/>
                <a:ext cx="1958339" cy="1447800"/>
              </a:xfrm>
              <a:prstGeom prst="foldedCorner">
                <a:avLst>
                  <a:gd name="adj" fmla="val 35049"/>
                </a:avLst>
              </a:prstGeom>
              <a:solidFill>
                <a:sysClr val="window" lastClr="FFFFFF">
                  <a:lumMod val="95000"/>
                </a:sysClr>
              </a:solidFill>
              <a:ln w="12700" cap="flat" cmpd="sng" algn="ctr">
                <a:noFill/>
                <a:prstDash val="solid"/>
                <a:miter lim="800000"/>
              </a:ln>
              <a:effectLst>
                <a:outerShdw blurRad="50800" dist="38100" dir="2700000" sx="98000" sy="98000" algn="tl" rotWithShape="0">
                  <a:sysClr val="windowText" lastClr="000000">
                    <a:lumMod val="75000"/>
                    <a:lumOff val="25000"/>
                    <a:alpha val="85000"/>
                  </a:sys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a:cs typeface="Arial"/>
                </a:endParaRPr>
              </a:p>
            </p:txBody>
          </p:sp>
          <p:grpSp>
            <p:nvGrpSpPr>
              <p:cNvPr id="35" name="Group 33">
                <a:extLst>
                  <a:ext uri="{FF2B5EF4-FFF2-40B4-BE49-F238E27FC236}">
                    <a16:creationId xmlns:a16="http://schemas.microsoft.com/office/drawing/2014/main" id="{2B1C86F1-86C6-10D8-12DE-14BCCF372453}"/>
                  </a:ext>
                </a:extLst>
              </p:cNvPr>
              <p:cNvGrpSpPr/>
              <p:nvPr/>
            </p:nvGrpSpPr>
            <p:grpSpPr>
              <a:xfrm>
                <a:off x="3881758" y="1305084"/>
                <a:ext cx="1376359" cy="428622"/>
                <a:chOff x="3919541" y="1378744"/>
                <a:chExt cx="1376359" cy="428622"/>
              </a:xfrm>
            </p:grpSpPr>
            <p:grpSp>
              <p:nvGrpSpPr>
                <p:cNvPr id="36" name="Group 37">
                  <a:extLst>
                    <a:ext uri="{FF2B5EF4-FFF2-40B4-BE49-F238E27FC236}">
                      <a16:creationId xmlns:a16="http://schemas.microsoft.com/office/drawing/2014/main" id="{25FA1DE9-2919-8F51-4410-5FB5DC3CE83B}"/>
                    </a:ext>
                  </a:extLst>
                </p:cNvPr>
                <p:cNvGrpSpPr/>
                <p:nvPr/>
              </p:nvGrpSpPr>
              <p:grpSpPr>
                <a:xfrm>
                  <a:off x="3919541" y="1378744"/>
                  <a:ext cx="152400" cy="428622"/>
                  <a:chOff x="3919541" y="1390650"/>
                  <a:chExt cx="152400" cy="428622"/>
                </a:xfrm>
              </p:grpSpPr>
              <p:sp>
                <p:nvSpPr>
                  <p:cNvPr id="52" name="Oval 81">
                    <a:extLst>
                      <a:ext uri="{FF2B5EF4-FFF2-40B4-BE49-F238E27FC236}">
                        <a16:creationId xmlns:a16="http://schemas.microsoft.com/office/drawing/2014/main" id="{C19EFDF6-E033-C83B-DD09-9A1D623B3310}"/>
                      </a:ext>
                    </a:extLst>
                  </p:cNvPr>
                  <p:cNvSpPr/>
                  <p:nvPr/>
                </p:nvSpPr>
                <p:spPr>
                  <a:xfrm>
                    <a:off x="3919541" y="1666872"/>
                    <a:ext cx="152400" cy="152400"/>
                  </a:xfrm>
                  <a:prstGeom prst="ellipse">
                    <a:avLst/>
                  </a:prstGeom>
                  <a:solidFill>
                    <a:srgbClr val="1ED0A6">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a:cs typeface="Arial"/>
                    </a:endParaRPr>
                  </a:p>
                </p:txBody>
              </p:sp>
              <p:sp>
                <p:nvSpPr>
                  <p:cNvPr id="53" name="Rounded Rectangle 82">
                    <a:extLst>
                      <a:ext uri="{FF2B5EF4-FFF2-40B4-BE49-F238E27FC236}">
                        <a16:creationId xmlns:a16="http://schemas.microsoft.com/office/drawing/2014/main" id="{423F5302-E8D1-17D1-2232-4EB8538CED7E}"/>
                      </a:ext>
                    </a:extLst>
                  </p:cNvPr>
                  <p:cNvSpPr/>
                  <p:nvPr/>
                </p:nvSpPr>
                <p:spPr>
                  <a:xfrm>
                    <a:off x="3957641" y="1390650"/>
                    <a:ext cx="76200" cy="381000"/>
                  </a:xfrm>
                  <a:prstGeom prst="roundRect">
                    <a:avLst>
                      <a:gd name="adj" fmla="val 38542"/>
                    </a:avLst>
                  </a:prstGeom>
                  <a:gradFill>
                    <a:gsLst>
                      <a:gs pos="2000">
                        <a:sysClr val="windowText" lastClr="000000">
                          <a:lumMod val="50000"/>
                          <a:lumOff val="50000"/>
                        </a:sysClr>
                      </a:gs>
                      <a:gs pos="100000">
                        <a:sysClr val="window" lastClr="FFFFFF"/>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a:cs typeface="Arial"/>
                    </a:endParaRPr>
                  </a:p>
                </p:txBody>
              </p:sp>
            </p:grpSp>
            <p:grpSp>
              <p:nvGrpSpPr>
                <p:cNvPr id="37" name="Group 38">
                  <a:extLst>
                    <a:ext uri="{FF2B5EF4-FFF2-40B4-BE49-F238E27FC236}">
                      <a16:creationId xmlns:a16="http://schemas.microsoft.com/office/drawing/2014/main" id="{A9C62FE0-9B65-036B-4705-560246A72305}"/>
                    </a:ext>
                  </a:extLst>
                </p:cNvPr>
                <p:cNvGrpSpPr/>
                <p:nvPr/>
              </p:nvGrpSpPr>
              <p:grpSpPr>
                <a:xfrm>
                  <a:off x="4164333" y="1378744"/>
                  <a:ext cx="152400" cy="428622"/>
                  <a:chOff x="3919541" y="1390650"/>
                  <a:chExt cx="152400" cy="428622"/>
                </a:xfrm>
              </p:grpSpPr>
              <p:sp>
                <p:nvSpPr>
                  <p:cNvPr id="50" name="Oval 79">
                    <a:extLst>
                      <a:ext uri="{FF2B5EF4-FFF2-40B4-BE49-F238E27FC236}">
                        <a16:creationId xmlns:a16="http://schemas.microsoft.com/office/drawing/2014/main" id="{9FBB88F6-0CB5-AA79-8BAD-F81198C4D631}"/>
                      </a:ext>
                    </a:extLst>
                  </p:cNvPr>
                  <p:cNvSpPr/>
                  <p:nvPr/>
                </p:nvSpPr>
                <p:spPr>
                  <a:xfrm>
                    <a:off x="3919541" y="1666872"/>
                    <a:ext cx="152400" cy="152400"/>
                  </a:xfrm>
                  <a:prstGeom prst="ellipse">
                    <a:avLst/>
                  </a:prstGeom>
                  <a:solidFill>
                    <a:srgbClr val="1ED0A6">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a:cs typeface="Arial"/>
                    </a:endParaRPr>
                  </a:p>
                </p:txBody>
              </p:sp>
              <p:sp>
                <p:nvSpPr>
                  <p:cNvPr id="51" name="Rounded Rectangle 80">
                    <a:extLst>
                      <a:ext uri="{FF2B5EF4-FFF2-40B4-BE49-F238E27FC236}">
                        <a16:creationId xmlns:a16="http://schemas.microsoft.com/office/drawing/2014/main" id="{DF1A9A7B-9730-1A5E-B677-1B1750B6FD89}"/>
                      </a:ext>
                    </a:extLst>
                  </p:cNvPr>
                  <p:cNvSpPr/>
                  <p:nvPr/>
                </p:nvSpPr>
                <p:spPr>
                  <a:xfrm>
                    <a:off x="3957641" y="1390650"/>
                    <a:ext cx="76200" cy="381000"/>
                  </a:xfrm>
                  <a:prstGeom prst="roundRect">
                    <a:avLst>
                      <a:gd name="adj" fmla="val 38542"/>
                    </a:avLst>
                  </a:prstGeom>
                  <a:gradFill>
                    <a:gsLst>
                      <a:gs pos="2000">
                        <a:sysClr val="windowText" lastClr="000000">
                          <a:lumMod val="50000"/>
                          <a:lumOff val="50000"/>
                        </a:sysClr>
                      </a:gs>
                      <a:gs pos="100000">
                        <a:sysClr val="window" lastClr="FFFFFF"/>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a:cs typeface="Arial"/>
                    </a:endParaRPr>
                  </a:p>
                </p:txBody>
              </p:sp>
            </p:grpSp>
            <p:grpSp>
              <p:nvGrpSpPr>
                <p:cNvPr id="38" name="Group 39">
                  <a:extLst>
                    <a:ext uri="{FF2B5EF4-FFF2-40B4-BE49-F238E27FC236}">
                      <a16:creationId xmlns:a16="http://schemas.microsoft.com/office/drawing/2014/main" id="{E33D852B-FEF6-F7F5-5C1F-EF3F7566F698}"/>
                    </a:ext>
                  </a:extLst>
                </p:cNvPr>
                <p:cNvGrpSpPr/>
                <p:nvPr/>
              </p:nvGrpSpPr>
              <p:grpSpPr>
                <a:xfrm>
                  <a:off x="4409125" y="1378744"/>
                  <a:ext cx="152400" cy="428622"/>
                  <a:chOff x="3919541" y="1390650"/>
                  <a:chExt cx="152400" cy="428622"/>
                </a:xfrm>
              </p:grpSpPr>
              <p:sp>
                <p:nvSpPr>
                  <p:cNvPr id="48" name="Oval 77">
                    <a:extLst>
                      <a:ext uri="{FF2B5EF4-FFF2-40B4-BE49-F238E27FC236}">
                        <a16:creationId xmlns:a16="http://schemas.microsoft.com/office/drawing/2014/main" id="{F5E655FC-9B53-1A03-B45B-2E76CBB9A235}"/>
                      </a:ext>
                    </a:extLst>
                  </p:cNvPr>
                  <p:cNvSpPr/>
                  <p:nvPr/>
                </p:nvSpPr>
                <p:spPr>
                  <a:xfrm>
                    <a:off x="3919541" y="1666872"/>
                    <a:ext cx="152400" cy="152400"/>
                  </a:xfrm>
                  <a:prstGeom prst="ellipse">
                    <a:avLst/>
                  </a:prstGeom>
                  <a:solidFill>
                    <a:srgbClr val="1ED0A6">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a:cs typeface="Arial"/>
                    </a:endParaRPr>
                  </a:p>
                </p:txBody>
              </p:sp>
              <p:sp>
                <p:nvSpPr>
                  <p:cNvPr id="49" name="Rounded Rectangle 78">
                    <a:extLst>
                      <a:ext uri="{FF2B5EF4-FFF2-40B4-BE49-F238E27FC236}">
                        <a16:creationId xmlns:a16="http://schemas.microsoft.com/office/drawing/2014/main" id="{A694416F-88D8-0440-8894-5AB6AFD3510B}"/>
                      </a:ext>
                    </a:extLst>
                  </p:cNvPr>
                  <p:cNvSpPr/>
                  <p:nvPr/>
                </p:nvSpPr>
                <p:spPr>
                  <a:xfrm>
                    <a:off x="3957641" y="1390650"/>
                    <a:ext cx="76200" cy="381000"/>
                  </a:xfrm>
                  <a:prstGeom prst="roundRect">
                    <a:avLst>
                      <a:gd name="adj" fmla="val 38542"/>
                    </a:avLst>
                  </a:prstGeom>
                  <a:gradFill>
                    <a:gsLst>
                      <a:gs pos="2000">
                        <a:sysClr val="windowText" lastClr="000000">
                          <a:lumMod val="50000"/>
                          <a:lumOff val="50000"/>
                        </a:sysClr>
                      </a:gs>
                      <a:gs pos="100000">
                        <a:sysClr val="window" lastClr="FFFFFF"/>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a:cs typeface="Arial"/>
                    </a:endParaRPr>
                  </a:p>
                </p:txBody>
              </p:sp>
            </p:grpSp>
            <p:grpSp>
              <p:nvGrpSpPr>
                <p:cNvPr id="39" name="Group 40">
                  <a:extLst>
                    <a:ext uri="{FF2B5EF4-FFF2-40B4-BE49-F238E27FC236}">
                      <a16:creationId xmlns:a16="http://schemas.microsoft.com/office/drawing/2014/main" id="{78EF51D9-8F6F-1EC7-4F9C-E25918DE63C0}"/>
                    </a:ext>
                  </a:extLst>
                </p:cNvPr>
                <p:cNvGrpSpPr/>
                <p:nvPr/>
              </p:nvGrpSpPr>
              <p:grpSpPr>
                <a:xfrm>
                  <a:off x="4653917" y="1378744"/>
                  <a:ext cx="152400" cy="428622"/>
                  <a:chOff x="3919541" y="1390650"/>
                  <a:chExt cx="152400" cy="428622"/>
                </a:xfrm>
              </p:grpSpPr>
              <p:sp>
                <p:nvSpPr>
                  <p:cNvPr id="46" name="Oval 75">
                    <a:extLst>
                      <a:ext uri="{FF2B5EF4-FFF2-40B4-BE49-F238E27FC236}">
                        <a16:creationId xmlns:a16="http://schemas.microsoft.com/office/drawing/2014/main" id="{7E306AA9-A3B2-FED9-4094-F37920C71BDD}"/>
                      </a:ext>
                    </a:extLst>
                  </p:cNvPr>
                  <p:cNvSpPr/>
                  <p:nvPr/>
                </p:nvSpPr>
                <p:spPr>
                  <a:xfrm>
                    <a:off x="3919541" y="1666872"/>
                    <a:ext cx="152400" cy="152400"/>
                  </a:xfrm>
                  <a:prstGeom prst="ellipse">
                    <a:avLst/>
                  </a:prstGeom>
                  <a:solidFill>
                    <a:srgbClr val="1ED0A6">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a:cs typeface="Arial"/>
                    </a:endParaRPr>
                  </a:p>
                </p:txBody>
              </p:sp>
              <p:sp>
                <p:nvSpPr>
                  <p:cNvPr id="47" name="Rounded Rectangle 76">
                    <a:extLst>
                      <a:ext uri="{FF2B5EF4-FFF2-40B4-BE49-F238E27FC236}">
                        <a16:creationId xmlns:a16="http://schemas.microsoft.com/office/drawing/2014/main" id="{8EEB1BAB-23A8-5179-1DCA-50F012C28E62}"/>
                      </a:ext>
                    </a:extLst>
                  </p:cNvPr>
                  <p:cNvSpPr/>
                  <p:nvPr/>
                </p:nvSpPr>
                <p:spPr>
                  <a:xfrm>
                    <a:off x="3957641" y="1390650"/>
                    <a:ext cx="76200" cy="381000"/>
                  </a:xfrm>
                  <a:prstGeom prst="roundRect">
                    <a:avLst>
                      <a:gd name="adj" fmla="val 38542"/>
                    </a:avLst>
                  </a:prstGeom>
                  <a:gradFill>
                    <a:gsLst>
                      <a:gs pos="2000">
                        <a:sysClr val="windowText" lastClr="000000">
                          <a:lumMod val="50000"/>
                          <a:lumOff val="50000"/>
                        </a:sysClr>
                      </a:gs>
                      <a:gs pos="100000">
                        <a:sysClr val="window" lastClr="FFFFFF"/>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a:cs typeface="Arial"/>
                    </a:endParaRPr>
                  </a:p>
                </p:txBody>
              </p:sp>
            </p:grpSp>
            <p:grpSp>
              <p:nvGrpSpPr>
                <p:cNvPr id="40" name="Group 41">
                  <a:extLst>
                    <a:ext uri="{FF2B5EF4-FFF2-40B4-BE49-F238E27FC236}">
                      <a16:creationId xmlns:a16="http://schemas.microsoft.com/office/drawing/2014/main" id="{837F20C2-49E0-376D-725D-6FBED718334F}"/>
                    </a:ext>
                  </a:extLst>
                </p:cNvPr>
                <p:cNvGrpSpPr/>
                <p:nvPr/>
              </p:nvGrpSpPr>
              <p:grpSpPr>
                <a:xfrm>
                  <a:off x="4898709" y="1378744"/>
                  <a:ext cx="152400" cy="428622"/>
                  <a:chOff x="3919541" y="1390650"/>
                  <a:chExt cx="152400" cy="428622"/>
                </a:xfrm>
              </p:grpSpPr>
              <p:sp>
                <p:nvSpPr>
                  <p:cNvPr id="44" name="Oval 73">
                    <a:extLst>
                      <a:ext uri="{FF2B5EF4-FFF2-40B4-BE49-F238E27FC236}">
                        <a16:creationId xmlns:a16="http://schemas.microsoft.com/office/drawing/2014/main" id="{1E508ACA-8AA1-8719-D90B-0D0A7588C794}"/>
                      </a:ext>
                    </a:extLst>
                  </p:cNvPr>
                  <p:cNvSpPr/>
                  <p:nvPr/>
                </p:nvSpPr>
                <p:spPr>
                  <a:xfrm>
                    <a:off x="3919541" y="1666872"/>
                    <a:ext cx="152400" cy="152400"/>
                  </a:xfrm>
                  <a:prstGeom prst="ellipse">
                    <a:avLst/>
                  </a:prstGeom>
                  <a:solidFill>
                    <a:srgbClr val="1ED0A6">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a:cs typeface="Arial"/>
                    </a:endParaRPr>
                  </a:p>
                </p:txBody>
              </p:sp>
              <p:sp>
                <p:nvSpPr>
                  <p:cNvPr id="45" name="Rounded Rectangle 74">
                    <a:extLst>
                      <a:ext uri="{FF2B5EF4-FFF2-40B4-BE49-F238E27FC236}">
                        <a16:creationId xmlns:a16="http://schemas.microsoft.com/office/drawing/2014/main" id="{62EF258B-46DE-7863-23A8-48837E28C7EB}"/>
                      </a:ext>
                    </a:extLst>
                  </p:cNvPr>
                  <p:cNvSpPr/>
                  <p:nvPr/>
                </p:nvSpPr>
                <p:spPr>
                  <a:xfrm>
                    <a:off x="3957641" y="1390650"/>
                    <a:ext cx="76200" cy="381000"/>
                  </a:xfrm>
                  <a:prstGeom prst="roundRect">
                    <a:avLst>
                      <a:gd name="adj" fmla="val 38542"/>
                    </a:avLst>
                  </a:prstGeom>
                  <a:gradFill>
                    <a:gsLst>
                      <a:gs pos="2000">
                        <a:sysClr val="windowText" lastClr="000000">
                          <a:lumMod val="50000"/>
                          <a:lumOff val="50000"/>
                        </a:sysClr>
                      </a:gs>
                      <a:gs pos="100000">
                        <a:sysClr val="window" lastClr="FFFFFF"/>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a:cs typeface="Arial"/>
                    </a:endParaRPr>
                  </a:p>
                </p:txBody>
              </p:sp>
            </p:grpSp>
            <p:grpSp>
              <p:nvGrpSpPr>
                <p:cNvPr id="41" name="Group 43">
                  <a:extLst>
                    <a:ext uri="{FF2B5EF4-FFF2-40B4-BE49-F238E27FC236}">
                      <a16:creationId xmlns:a16="http://schemas.microsoft.com/office/drawing/2014/main" id="{2FD8D1F5-5866-A4B3-9511-2DD524C39896}"/>
                    </a:ext>
                  </a:extLst>
                </p:cNvPr>
                <p:cNvGrpSpPr/>
                <p:nvPr/>
              </p:nvGrpSpPr>
              <p:grpSpPr>
                <a:xfrm>
                  <a:off x="5143500" y="1378744"/>
                  <a:ext cx="152400" cy="428622"/>
                  <a:chOff x="3919541" y="1390650"/>
                  <a:chExt cx="152400" cy="428622"/>
                </a:xfrm>
              </p:grpSpPr>
              <p:sp>
                <p:nvSpPr>
                  <p:cNvPr id="42" name="Oval 71">
                    <a:extLst>
                      <a:ext uri="{FF2B5EF4-FFF2-40B4-BE49-F238E27FC236}">
                        <a16:creationId xmlns:a16="http://schemas.microsoft.com/office/drawing/2014/main" id="{959110EF-B09C-5194-F058-A28981A15E57}"/>
                      </a:ext>
                    </a:extLst>
                  </p:cNvPr>
                  <p:cNvSpPr/>
                  <p:nvPr/>
                </p:nvSpPr>
                <p:spPr>
                  <a:xfrm>
                    <a:off x="3919541" y="1666872"/>
                    <a:ext cx="152400" cy="152400"/>
                  </a:xfrm>
                  <a:prstGeom prst="ellipse">
                    <a:avLst/>
                  </a:prstGeom>
                  <a:solidFill>
                    <a:srgbClr val="1ED0A6">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a:cs typeface="Arial"/>
                    </a:endParaRPr>
                  </a:p>
                </p:txBody>
              </p:sp>
              <p:sp>
                <p:nvSpPr>
                  <p:cNvPr id="43" name="Rounded Rectangle 72">
                    <a:extLst>
                      <a:ext uri="{FF2B5EF4-FFF2-40B4-BE49-F238E27FC236}">
                        <a16:creationId xmlns:a16="http://schemas.microsoft.com/office/drawing/2014/main" id="{D9318D26-88AF-D58C-1256-404F3C2BA145}"/>
                      </a:ext>
                    </a:extLst>
                  </p:cNvPr>
                  <p:cNvSpPr/>
                  <p:nvPr/>
                </p:nvSpPr>
                <p:spPr>
                  <a:xfrm>
                    <a:off x="3957641" y="1390650"/>
                    <a:ext cx="76200" cy="381000"/>
                  </a:xfrm>
                  <a:prstGeom prst="roundRect">
                    <a:avLst>
                      <a:gd name="adj" fmla="val 38542"/>
                    </a:avLst>
                  </a:prstGeom>
                  <a:gradFill>
                    <a:gsLst>
                      <a:gs pos="2000">
                        <a:sysClr val="windowText" lastClr="000000">
                          <a:lumMod val="50000"/>
                          <a:lumOff val="50000"/>
                        </a:sysClr>
                      </a:gs>
                      <a:gs pos="100000">
                        <a:sysClr val="window" lastClr="FFFFFF"/>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a:cs typeface="Arial"/>
                    </a:endParaRPr>
                  </a:p>
                </p:txBody>
              </p:sp>
            </p:grpSp>
          </p:grpSp>
        </p:grpSp>
        <p:sp>
          <p:nvSpPr>
            <p:cNvPr id="30" name="Text Placeholder 3">
              <a:extLst>
                <a:ext uri="{FF2B5EF4-FFF2-40B4-BE49-F238E27FC236}">
                  <a16:creationId xmlns:a16="http://schemas.microsoft.com/office/drawing/2014/main" id="{DF359551-F958-7B16-E85E-1C4EE6259CBD}"/>
                </a:ext>
              </a:extLst>
            </p:cNvPr>
            <p:cNvSpPr txBox="1"/>
            <p:nvPr/>
          </p:nvSpPr>
          <p:spPr>
            <a:xfrm>
              <a:off x="5780190" y="2506081"/>
              <a:ext cx="631903"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eaLnBrk="1" fontAlgn="auto" latinLnBrk="0" hangingPunct="1">
                <a:lnSpc>
                  <a:spcPct val="100000"/>
                </a:lnSpc>
                <a:spcBef>
                  <a:spcPct val="20000"/>
                </a:spcBef>
                <a:spcAft>
                  <a:spcPct val="0"/>
                </a:spcAft>
                <a:buClrTx/>
                <a:buSzTx/>
                <a:buFont typeface="Arial" panose="020B0604020202020204" pitchFamily="34" charset="0"/>
                <a:buNone/>
                <a:defRPr/>
              </a:pPr>
              <a:r>
                <a:rPr kumimoji="0" lang="en-US" sz="1600" b="1" i="0" u="none" strike="noStrike" kern="0" cap="none" spc="0" normalizeH="0" baseline="0" noProof="0">
                  <a:ln>
                    <a:noFill/>
                  </a:ln>
                  <a:solidFill>
                    <a:prstClr val="white"/>
                  </a:solidFill>
                  <a:effectLst/>
                  <a:uLnTx/>
                  <a:uFillTx/>
                  <a:latin typeface="Signika" panose="02010003020600000004" pitchFamily="50" charset="0"/>
                  <a:cs typeface="A Thuluth" pitchFamily="2" charset="-78"/>
                </a:rPr>
                <a:t>August</a:t>
              </a:r>
            </a:p>
          </p:txBody>
        </p:sp>
        <p:sp>
          <p:nvSpPr>
            <p:cNvPr id="31" name="Text Placeholder 3">
              <a:extLst>
                <a:ext uri="{FF2B5EF4-FFF2-40B4-BE49-F238E27FC236}">
                  <a16:creationId xmlns:a16="http://schemas.microsoft.com/office/drawing/2014/main" id="{BDBC3CCE-296B-52B3-A4EE-8788035EEEF2}"/>
                </a:ext>
              </a:extLst>
            </p:cNvPr>
            <p:cNvSpPr txBox="1"/>
            <p:nvPr/>
          </p:nvSpPr>
          <p:spPr>
            <a:xfrm>
              <a:off x="5517705" y="2976327"/>
              <a:ext cx="1038746" cy="123110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eaLnBrk="1" fontAlgn="auto" latinLnBrk="0" hangingPunct="1">
                <a:lnSpc>
                  <a:spcPct val="100000"/>
                </a:lnSpc>
                <a:spcBef>
                  <a:spcPct val="20000"/>
                </a:spcBef>
                <a:spcAft>
                  <a:spcPct val="0"/>
                </a:spcAft>
                <a:buClrTx/>
                <a:buSzTx/>
                <a:buFont typeface="Arial" panose="020B0604020202020204" pitchFamily="34" charset="0"/>
                <a:buNone/>
                <a:defRPr/>
              </a:pPr>
              <a:r>
                <a:rPr kumimoji="0" lang="en-US" sz="8000" b="1" i="0" u="none" strike="noStrike" kern="0" cap="none" spc="0" normalizeH="0" baseline="0" noProof="0">
                  <a:ln>
                    <a:noFill/>
                  </a:ln>
                  <a:solidFill>
                    <a:prstClr val="black">
                      <a:lumMod val="95000"/>
                      <a:lumOff val="5000"/>
                    </a:prstClr>
                  </a:solidFill>
                  <a:effectLst/>
                  <a:uLnTx/>
                  <a:uFillTx/>
                  <a:latin typeface="Signika" panose="02010003020600000004" pitchFamily="50" charset="0"/>
                  <a:cs typeface="A Thuluth" pitchFamily="2" charset="-78"/>
                </a:rPr>
                <a:t>12</a:t>
              </a:r>
            </a:p>
          </p:txBody>
        </p:sp>
      </p:grpSp>
      <p:grpSp>
        <p:nvGrpSpPr>
          <p:cNvPr id="54" name="Group 83">
            <a:extLst>
              <a:ext uri="{FF2B5EF4-FFF2-40B4-BE49-F238E27FC236}">
                <a16:creationId xmlns:a16="http://schemas.microsoft.com/office/drawing/2014/main" id="{FB998EC8-79F0-FEA4-9BF0-3F127AD2947D}"/>
              </a:ext>
            </a:extLst>
          </p:cNvPr>
          <p:cNvGrpSpPr/>
          <p:nvPr/>
        </p:nvGrpSpPr>
        <p:grpSpPr>
          <a:xfrm>
            <a:off x="9593850" y="1969177"/>
            <a:ext cx="2174589" cy="2466380"/>
            <a:chOff x="7612650" y="1984597"/>
            <a:chExt cx="2174589" cy="2466380"/>
          </a:xfrm>
        </p:grpSpPr>
        <p:grpSp>
          <p:nvGrpSpPr>
            <p:cNvPr id="55" name="Group 89">
              <a:extLst>
                <a:ext uri="{FF2B5EF4-FFF2-40B4-BE49-F238E27FC236}">
                  <a16:creationId xmlns:a16="http://schemas.microsoft.com/office/drawing/2014/main" id="{CDA66076-2E11-B0FD-5F7E-2D3C7EDC0A32}"/>
                </a:ext>
              </a:extLst>
            </p:cNvPr>
            <p:cNvGrpSpPr/>
            <p:nvPr/>
          </p:nvGrpSpPr>
          <p:grpSpPr>
            <a:xfrm>
              <a:off x="7612650" y="1984597"/>
              <a:ext cx="2174589" cy="2466380"/>
              <a:chOff x="6000750" y="1305084"/>
              <a:chExt cx="2057400" cy="2333466"/>
            </a:xfrm>
          </p:grpSpPr>
          <p:sp>
            <p:nvSpPr>
              <p:cNvPr id="58" name="Round Same Side Corner Rectangle 87">
                <a:extLst>
                  <a:ext uri="{FF2B5EF4-FFF2-40B4-BE49-F238E27FC236}">
                    <a16:creationId xmlns:a16="http://schemas.microsoft.com/office/drawing/2014/main" id="{7E4F00B2-0E6E-6E7C-D2FD-40ED125461FF}"/>
                  </a:ext>
                </a:extLst>
              </p:cNvPr>
              <p:cNvSpPr/>
              <p:nvPr/>
            </p:nvSpPr>
            <p:spPr>
              <a:xfrm>
                <a:off x="6000750" y="1504950"/>
                <a:ext cx="2057400" cy="609600"/>
              </a:xfrm>
              <a:prstGeom prst="round2SameRect">
                <a:avLst/>
              </a:prstGeom>
              <a:solidFill>
                <a:srgbClr val="0070C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a:cs typeface="Arial"/>
                </a:endParaRPr>
              </a:p>
            </p:txBody>
          </p:sp>
          <p:sp>
            <p:nvSpPr>
              <p:cNvPr id="59" name="Round Same Side Corner Rectangle 88">
                <a:extLst>
                  <a:ext uri="{FF2B5EF4-FFF2-40B4-BE49-F238E27FC236}">
                    <a16:creationId xmlns:a16="http://schemas.microsoft.com/office/drawing/2014/main" id="{5962A757-FB23-64E3-2B86-30E3893833C6}"/>
                  </a:ext>
                </a:extLst>
              </p:cNvPr>
              <p:cNvSpPr/>
              <p:nvPr/>
            </p:nvSpPr>
            <p:spPr>
              <a:xfrm rot="10800000">
                <a:off x="6000750" y="2114550"/>
                <a:ext cx="2057400" cy="1524000"/>
              </a:xfrm>
              <a:prstGeom prst="round2SameRect">
                <a:avLst>
                  <a:gd name="adj1" fmla="val 4584"/>
                  <a:gd name="adj2" fmla="val 0"/>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a:cs typeface="Arial"/>
                </a:endParaRPr>
              </a:p>
            </p:txBody>
          </p:sp>
          <p:sp>
            <p:nvSpPr>
              <p:cNvPr id="60" name="Folded Corner 89">
                <a:extLst>
                  <a:ext uri="{FF2B5EF4-FFF2-40B4-BE49-F238E27FC236}">
                    <a16:creationId xmlns:a16="http://schemas.microsoft.com/office/drawing/2014/main" id="{05C7B729-7333-C372-8C7E-DB3FE7708190}"/>
                  </a:ext>
                </a:extLst>
              </p:cNvPr>
              <p:cNvSpPr/>
              <p:nvPr/>
            </p:nvSpPr>
            <p:spPr>
              <a:xfrm>
                <a:off x="6057900" y="2114550"/>
                <a:ext cx="1958339" cy="1447800"/>
              </a:xfrm>
              <a:prstGeom prst="foldedCorner">
                <a:avLst>
                  <a:gd name="adj" fmla="val 35049"/>
                </a:avLst>
              </a:prstGeom>
              <a:solidFill>
                <a:sysClr val="window" lastClr="FFFFFF">
                  <a:lumMod val="95000"/>
                </a:sysClr>
              </a:solidFill>
              <a:ln w="12700" cap="flat" cmpd="sng" algn="ctr">
                <a:noFill/>
                <a:prstDash val="solid"/>
                <a:miter lim="800000"/>
              </a:ln>
              <a:effectLst>
                <a:outerShdw blurRad="50800" dist="38100" dir="2700000" sx="98000" sy="98000" algn="tl" rotWithShape="0">
                  <a:sysClr val="windowText" lastClr="000000">
                    <a:lumMod val="75000"/>
                    <a:lumOff val="25000"/>
                    <a:alpha val="85000"/>
                  </a:sys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a:cs typeface="Arial"/>
                </a:endParaRPr>
              </a:p>
            </p:txBody>
          </p:sp>
          <p:grpSp>
            <p:nvGrpSpPr>
              <p:cNvPr id="61" name="Group 61">
                <a:extLst>
                  <a:ext uri="{FF2B5EF4-FFF2-40B4-BE49-F238E27FC236}">
                    <a16:creationId xmlns:a16="http://schemas.microsoft.com/office/drawing/2014/main" id="{376682D3-B00E-8C1C-4497-C43BF5CD6806}"/>
                  </a:ext>
                </a:extLst>
              </p:cNvPr>
              <p:cNvGrpSpPr/>
              <p:nvPr/>
            </p:nvGrpSpPr>
            <p:grpSpPr>
              <a:xfrm>
                <a:off x="6345241" y="1305084"/>
                <a:ext cx="1376359" cy="428622"/>
                <a:chOff x="3919541" y="1378744"/>
                <a:chExt cx="1376359" cy="428622"/>
              </a:xfrm>
            </p:grpSpPr>
            <p:grpSp>
              <p:nvGrpSpPr>
                <p:cNvPr id="62" name="Group 64">
                  <a:extLst>
                    <a:ext uri="{FF2B5EF4-FFF2-40B4-BE49-F238E27FC236}">
                      <a16:creationId xmlns:a16="http://schemas.microsoft.com/office/drawing/2014/main" id="{1AAFEB4B-AFFF-A98E-83A0-3D10BB5E2749}"/>
                    </a:ext>
                  </a:extLst>
                </p:cNvPr>
                <p:cNvGrpSpPr/>
                <p:nvPr/>
              </p:nvGrpSpPr>
              <p:grpSpPr>
                <a:xfrm>
                  <a:off x="3919541" y="1378744"/>
                  <a:ext cx="152400" cy="428622"/>
                  <a:chOff x="3919541" y="1390650"/>
                  <a:chExt cx="152400" cy="428622"/>
                </a:xfrm>
              </p:grpSpPr>
              <p:sp>
                <p:nvSpPr>
                  <p:cNvPr id="78" name="Oval 107">
                    <a:extLst>
                      <a:ext uri="{FF2B5EF4-FFF2-40B4-BE49-F238E27FC236}">
                        <a16:creationId xmlns:a16="http://schemas.microsoft.com/office/drawing/2014/main" id="{5B86691E-E45A-8589-9886-032EFF0DBF45}"/>
                      </a:ext>
                    </a:extLst>
                  </p:cNvPr>
                  <p:cNvSpPr/>
                  <p:nvPr/>
                </p:nvSpPr>
                <p:spPr>
                  <a:xfrm>
                    <a:off x="3919541" y="1666872"/>
                    <a:ext cx="152400" cy="152400"/>
                  </a:xfrm>
                  <a:prstGeom prst="ellipse">
                    <a:avLst/>
                  </a:prstGeom>
                  <a:solidFill>
                    <a:srgbClr val="1C82FF">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a:cs typeface="Arial"/>
                    </a:endParaRPr>
                  </a:p>
                </p:txBody>
              </p:sp>
              <p:sp>
                <p:nvSpPr>
                  <p:cNvPr id="79" name="Rounded Rectangle 108">
                    <a:extLst>
                      <a:ext uri="{FF2B5EF4-FFF2-40B4-BE49-F238E27FC236}">
                        <a16:creationId xmlns:a16="http://schemas.microsoft.com/office/drawing/2014/main" id="{758CCE71-0210-AFA6-7E45-71BDB73E734A}"/>
                      </a:ext>
                    </a:extLst>
                  </p:cNvPr>
                  <p:cNvSpPr/>
                  <p:nvPr/>
                </p:nvSpPr>
                <p:spPr>
                  <a:xfrm>
                    <a:off x="3957641" y="1390650"/>
                    <a:ext cx="76200" cy="381000"/>
                  </a:xfrm>
                  <a:prstGeom prst="roundRect">
                    <a:avLst>
                      <a:gd name="adj" fmla="val 38542"/>
                    </a:avLst>
                  </a:prstGeom>
                  <a:gradFill>
                    <a:gsLst>
                      <a:gs pos="2000">
                        <a:sysClr val="windowText" lastClr="000000">
                          <a:lumMod val="50000"/>
                          <a:lumOff val="50000"/>
                        </a:sysClr>
                      </a:gs>
                      <a:gs pos="100000">
                        <a:sysClr val="window" lastClr="FFFFFF"/>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a:cs typeface="Arial"/>
                    </a:endParaRPr>
                  </a:p>
                </p:txBody>
              </p:sp>
            </p:grpSp>
            <p:grpSp>
              <p:nvGrpSpPr>
                <p:cNvPr id="63" name="Group 65">
                  <a:extLst>
                    <a:ext uri="{FF2B5EF4-FFF2-40B4-BE49-F238E27FC236}">
                      <a16:creationId xmlns:a16="http://schemas.microsoft.com/office/drawing/2014/main" id="{CBC8A2A2-62CC-167E-AA66-FF56A9D13497}"/>
                    </a:ext>
                  </a:extLst>
                </p:cNvPr>
                <p:cNvGrpSpPr/>
                <p:nvPr/>
              </p:nvGrpSpPr>
              <p:grpSpPr>
                <a:xfrm>
                  <a:off x="4164333" y="1378744"/>
                  <a:ext cx="152400" cy="428622"/>
                  <a:chOff x="3919541" y="1390650"/>
                  <a:chExt cx="152400" cy="428622"/>
                </a:xfrm>
              </p:grpSpPr>
              <p:sp>
                <p:nvSpPr>
                  <p:cNvPr id="76" name="Oval 105">
                    <a:extLst>
                      <a:ext uri="{FF2B5EF4-FFF2-40B4-BE49-F238E27FC236}">
                        <a16:creationId xmlns:a16="http://schemas.microsoft.com/office/drawing/2014/main" id="{A8BC63F1-2DDF-2CB0-0584-EB6632D6BDF7}"/>
                      </a:ext>
                    </a:extLst>
                  </p:cNvPr>
                  <p:cNvSpPr/>
                  <p:nvPr/>
                </p:nvSpPr>
                <p:spPr>
                  <a:xfrm>
                    <a:off x="3919541" y="1666872"/>
                    <a:ext cx="152400" cy="152400"/>
                  </a:xfrm>
                  <a:prstGeom prst="ellipse">
                    <a:avLst/>
                  </a:prstGeom>
                  <a:solidFill>
                    <a:srgbClr val="1C82FF">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a:cs typeface="Arial"/>
                    </a:endParaRPr>
                  </a:p>
                </p:txBody>
              </p:sp>
              <p:sp>
                <p:nvSpPr>
                  <p:cNvPr id="77" name="Rounded Rectangle 106">
                    <a:extLst>
                      <a:ext uri="{FF2B5EF4-FFF2-40B4-BE49-F238E27FC236}">
                        <a16:creationId xmlns:a16="http://schemas.microsoft.com/office/drawing/2014/main" id="{01E5EEF9-7F38-8FA5-DDF1-AE9CF58BCC82}"/>
                      </a:ext>
                    </a:extLst>
                  </p:cNvPr>
                  <p:cNvSpPr/>
                  <p:nvPr/>
                </p:nvSpPr>
                <p:spPr>
                  <a:xfrm>
                    <a:off x="3957641" y="1390650"/>
                    <a:ext cx="76200" cy="381000"/>
                  </a:xfrm>
                  <a:prstGeom prst="roundRect">
                    <a:avLst>
                      <a:gd name="adj" fmla="val 38542"/>
                    </a:avLst>
                  </a:prstGeom>
                  <a:gradFill>
                    <a:gsLst>
                      <a:gs pos="2000">
                        <a:sysClr val="windowText" lastClr="000000">
                          <a:lumMod val="50000"/>
                          <a:lumOff val="50000"/>
                        </a:sysClr>
                      </a:gs>
                      <a:gs pos="100000">
                        <a:sysClr val="window" lastClr="FFFFFF"/>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a:cs typeface="Arial"/>
                    </a:endParaRPr>
                  </a:p>
                </p:txBody>
              </p:sp>
            </p:grpSp>
            <p:grpSp>
              <p:nvGrpSpPr>
                <p:cNvPr id="64" name="Group 66">
                  <a:extLst>
                    <a:ext uri="{FF2B5EF4-FFF2-40B4-BE49-F238E27FC236}">
                      <a16:creationId xmlns:a16="http://schemas.microsoft.com/office/drawing/2014/main" id="{67D28E20-7037-D42F-D6CB-F2CB9ACDA9CE}"/>
                    </a:ext>
                  </a:extLst>
                </p:cNvPr>
                <p:cNvGrpSpPr/>
                <p:nvPr/>
              </p:nvGrpSpPr>
              <p:grpSpPr>
                <a:xfrm>
                  <a:off x="4409125" y="1378744"/>
                  <a:ext cx="152400" cy="428622"/>
                  <a:chOff x="3919541" y="1390650"/>
                  <a:chExt cx="152400" cy="428622"/>
                </a:xfrm>
              </p:grpSpPr>
              <p:sp>
                <p:nvSpPr>
                  <p:cNvPr id="74" name="Oval 103">
                    <a:extLst>
                      <a:ext uri="{FF2B5EF4-FFF2-40B4-BE49-F238E27FC236}">
                        <a16:creationId xmlns:a16="http://schemas.microsoft.com/office/drawing/2014/main" id="{B93046C8-3DB6-436F-5D4C-A09638C0A233}"/>
                      </a:ext>
                    </a:extLst>
                  </p:cNvPr>
                  <p:cNvSpPr/>
                  <p:nvPr/>
                </p:nvSpPr>
                <p:spPr>
                  <a:xfrm>
                    <a:off x="3919541" y="1666872"/>
                    <a:ext cx="152400" cy="152400"/>
                  </a:xfrm>
                  <a:prstGeom prst="ellipse">
                    <a:avLst/>
                  </a:prstGeom>
                  <a:solidFill>
                    <a:srgbClr val="1C82FF">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a:cs typeface="Arial"/>
                    </a:endParaRPr>
                  </a:p>
                </p:txBody>
              </p:sp>
              <p:sp>
                <p:nvSpPr>
                  <p:cNvPr id="75" name="Rounded Rectangle 104">
                    <a:extLst>
                      <a:ext uri="{FF2B5EF4-FFF2-40B4-BE49-F238E27FC236}">
                        <a16:creationId xmlns:a16="http://schemas.microsoft.com/office/drawing/2014/main" id="{8B51D367-1823-988E-A521-4B6FBD7F27FB}"/>
                      </a:ext>
                    </a:extLst>
                  </p:cNvPr>
                  <p:cNvSpPr/>
                  <p:nvPr/>
                </p:nvSpPr>
                <p:spPr>
                  <a:xfrm>
                    <a:off x="3957641" y="1390650"/>
                    <a:ext cx="76200" cy="381000"/>
                  </a:xfrm>
                  <a:prstGeom prst="roundRect">
                    <a:avLst>
                      <a:gd name="adj" fmla="val 38542"/>
                    </a:avLst>
                  </a:prstGeom>
                  <a:gradFill>
                    <a:gsLst>
                      <a:gs pos="2000">
                        <a:sysClr val="windowText" lastClr="000000">
                          <a:lumMod val="50000"/>
                          <a:lumOff val="50000"/>
                        </a:sysClr>
                      </a:gs>
                      <a:gs pos="100000">
                        <a:sysClr val="window" lastClr="FFFFFF"/>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a:cs typeface="Arial"/>
                    </a:endParaRPr>
                  </a:p>
                </p:txBody>
              </p:sp>
            </p:grpSp>
            <p:grpSp>
              <p:nvGrpSpPr>
                <p:cNvPr id="65" name="Group 67">
                  <a:extLst>
                    <a:ext uri="{FF2B5EF4-FFF2-40B4-BE49-F238E27FC236}">
                      <a16:creationId xmlns:a16="http://schemas.microsoft.com/office/drawing/2014/main" id="{907AE3F8-EEB6-330A-FFFA-F0D9162461B6}"/>
                    </a:ext>
                  </a:extLst>
                </p:cNvPr>
                <p:cNvGrpSpPr/>
                <p:nvPr/>
              </p:nvGrpSpPr>
              <p:grpSpPr>
                <a:xfrm>
                  <a:off x="4653917" y="1378744"/>
                  <a:ext cx="152400" cy="428622"/>
                  <a:chOff x="3919541" y="1390650"/>
                  <a:chExt cx="152400" cy="428622"/>
                </a:xfrm>
              </p:grpSpPr>
              <p:sp>
                <p:nvSpPr>
                  <p:cNvPr id="72" name="Oval 101">
                    <a:extLst>
                      <a:ext uri="{FF2B5EF4-FFF2-40B4-BE49-F238E27FC236}">
                        <a16:creationId xmlns:a16="http://schemas.microsoft.com/office/drawing/2014/main" id="{B7B037DF-08D2-17BF-205E-0D774A4E46FE}"/>
                      </a:ext>
                    </a:extLst>
                  </p:cNvPr>
                  <p:cNvSpPr/>
                  <p:nvPr/>
                </p:nvSpPr>
                <p:spPr>
                  <a:xfrm>
                    <a:off x="3919541" y="1666872"/>
                    <a:ext cx="152400" cy="152400"/>
                  </a:xfrm>
                  <a:prstGeom prst="ellipse">
                    <a:avLst/>
                  </a:prstGeom>
                  <a:solidFill>
                    <a:srgbClr val="1C82FF">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a:cs typeface="Arial"/>
                    </a:endParaRPr>
                  </a:p>
                </p:txBody>
              </p:sp>
              <p:sp>
                <p:nvSpPr>
                  <p:cNvPr id="73" name="Rounded Rectangle 102">
                    <a:extLst>
                      <a:ext uri="{FF2B5EF4-FFF2-40B4-BE49-F238E27FC236}">
                        <a16:creationId xmlns:a16="http://schemas.microsoft.com/office/drawing/2014/main" id="{93C9C33F-4988-3A3A-2885-A0AA65366720}"/>
                      </a:ext>
                    </a:extLst>
                  </p:cNvPr>
                  <p:cNvSpPr/>
                  <p:nvPr/>
                </p:nvSpPr>
                <p:spPr>
                  <a:xfrm>
                    <a:off x="3957641" y="1390650"/>
                    <a:ext cx="76200" cy="381000"/>
                  </a:xfrm>
                  <a:prstGeom prst="roundRect">
                    <a:avLst>
                      <a:gd name="adj" fmla="val 38542"/>
                    </a:avLst>
                  </a:prstGeom>
                  <a:gradFill>
                    <a:gsLst>
                      <a:gs pos="2000">
                        <a:sysClr val="windowText" lastClr="000000">
                          <a:lumMod val="50000"/>
                          <a:lumOff val="50000"/>
                        </a:sysClr>
                      </a:gs>
                      <a:gs pos="100000">
                        <a:sysClr val="window" lastClr="FFFFFF"/>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a:cs typeface="Arial"/>
                    </a:endParaRPr>
                  </a:p>
                </p:txBody>
              </p:sp>
            </p:grpSp>
            <p:grpSp>
              <p:nvGrpSpPr>
                <p:cNvPr id="66" name="Group 68">
                  <a:extLst>
                    <a:ext uri="{FF2B5EF4-FFF2-40B4-BE49-F238E27FC236}">
                      <a16:creationId xmlns:a16="http://schemas.microsoft.com/office/drawing/2014/main" id="{4F628349-95AA-90C0-5409-388C5FFE6E93}"/>
                    </a:ext>
                  </a:extLst>
                </p:cNvPr>
                <p:cNvGrpSpPr/>
                <p:nvPr/>
              </p:nvGrpSpPr>
              <p:grpSpPr>
                <a:xfrm>
                  <a:off x="4898709" y="1378744"/>
                  <a:ext cx="152400" cy="428622"/>
                  <a:chOff x="3919541" y="1390650"/>
                  <a:chExt cx="152400" cy="428622"/>
                </a:xfrm>
              </p:grpSpPr>
              <p:sp>
                <p:nvSpPr>
                  <p:cNvPr id="70" name="Oval 99">
                    <a:extLst>
                      <a:ext uri="{FF2B5EF4-FFF2-40B4-BE49-F238E27FC236}">
                        <a16:creationId xmlns:a16="http://schemas.microsoft.com/office/drawing/2014/main" id="{91A77C0A-D140-66C1-4A36-9E443C6C3F51}"/>
                      </a:ext>
                    </a:extLst>
                  </p:cNvPr>
                  <p:cNvSpPr/>
                  <p:nvPr/>
                </p:nvSpPr>
                <p:spPr>
                  <a:xfrm>
                    <a:off x="3919541" y="1666872"/>
                    <a:ext cx="152400" cy="152400"/>
                  </a:xfrm>
                  <a:prstGeom prst="ellipse">
                    <a:avLst/>
                  </a:prstGeom>
                  <a:solidFill>
                    <a:srgbClr val="1C82FF">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a:cs typeface="Arial"/>
                    </a:endParaRPr>
                  </a:p>
                </p:txBody>
              </p:sp>
              <p:sp>
                <p:nvSpPr>
                  <p:cNvPr id="71" name="Rounded Rectangle 100">
                    <a:extLst>
                      <a:ext uri="{FF2B5EF4-FFF2-40B4-BE49-F238E27FC236}">
                        <a16:creationId xmlns:a16="http://schemas.microsoft.com/office/drawing/2014/main" id="{59138ECB-5405-B4B0-8F85-5942852A5AE9}"/>
                      </a:ext>
                    </a:extLst>
                  </p:cNvPr>
                  <p:cNvSpPr/>
                  <p:nvPr/>
                </p:nvSpPr>
                <p:spPr>
                  <a:xfrm>
                    <a:off x="3957641" y="1390650"/>
                    <a:ext cx="76200" cy="381000"/>
                  </a:xfrm>
                  <a:prstGeom prst="roundRect">
                    <a:avLst>
                      <a:gd name="adj" fmla="val 38542"/>
                    </a:avLst>
                  </a:prstGeom>
                  <a:gradFill>
                    <a:gsLst>
                      <a:gs pos="2000">
                        <a:sysClr val="windowText" lastClr="000000">
                          <a:lumMod val="50000"/>
                          <a:lumOff val="50000"/>
                        </a:sysClr>
                      </a:gs>
                      <a:gs pos="100000">
                        <a:sysClr val="window" lastClr="FFFFFF"/>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a:cs typeface="Arial"/>
                    </a:endParaRPr>
                  </a:p>
                </p:txBody>
              </p:sp>
            </p:grpSp>
            <p:grpSp>
              <p:nvGrpSpPr>
                <p:cNvPr id="67" name="Group 69">
                  <a:extLst>
                    <a:ext uri="{FF2B5EF4-FFF2-40B4-BE49-F238E27FC236}">
                      <a16:creationId xmlns:a16="http://schemas.microsoft.com/office/drawing/2014/main" id="{5B76F613-A9D2-0087-B777-FA371294EF70}"/>
                    </a:ext>
                  </a:extLst>
                </p:cNvPr>
                <p:cNvGrpSpPr/>
                <p:nvPr/>
              </p:nvGrpSpPr>
              <p:grpSpPr>
                <a:xfrm>
                  <a:off x="5143500" y="1378744"/>
                  <a:ext cx="152400" cy="428622"/>
                  <a:chOff x="3919541" y="1390650"/>
                  <a:chExt cx="152400" cy="428622"/>
                </a:xfrm>
              </p:grpSpPr>
              <p:sp>
                <p:nvSpPr>
                  <p:cNvPr id="68" name="Oval 97">
                    <a:extLst>
                      <a:ext uri="{FF2B5EF4-FFF2-40B4-BE49-F238E27FC236}">
                        <a16:creationId xmlns:a16="http://schemas.microsoft.com/office/drawing/2014/main" id="{2B584804-A85C-C264-6FC6-E557C401649A}"/>
                      </a:ext>
                    </a:extLst>
                  </p:cNvPr>
                  <p:cNvSpPr/>
                  <p:nvPr/>
                </p:nvSpPr>
                <p:spPr>
                  <a:xfrm>
                    <a:off x="3919541" y="1666872"/>
                    <a:ext cx="152400" cy="152400"/>
                  </a:xfrm>
                  <a:prstGeom prst="ellipse">
                    <a:avLst/>
                  </a:prstGeom>
                  <a:solidFill>
                    <a:srgbClr val="1C82FF">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a:cs typeface="Arial"/>
                    </a:endParaRPr>
                  </a:p>
                </p:txBody>
              </p:sp>
              <p:sp>
                <p:nvSpPr>
                  <p:cNvPr id="69" name="Rounded Rectangle 98">
                    <a:extLst>
                      <a:ext uri="{FF2B5EF4-FFF2-40B4-BE49-F238E27FC236}">
                        <a16:creationId xmlns:a16="http://schemas.microsoft.com/office/drawing/2014/main" id="{97BBD7C2-5C16-8010-ADDF-B4215CE74F96}"/>
                      </a:ext>
                    </a:extLst>
                  </p:cNvPr>
                  <p:cNvSpPr/>
                  <p:nvPr/>
                </p:nvSpPr>
                <p:spPr>
                  <a:xfrm>
                    <a:off x="3957641" y="1390650"/>
                    <a:ext cx="76200" cy="381000"/>
                  </a:xfrm>
                  <a:prstGeom prst="roundRect">
                    <a:avLst>
                      <a:gd name="adj" fmla="val 38542"/>
                    </a:avLst>
                  </a:prstGeom>
                  <a:gradFill>
                    <a:gsLst>
                      <a:gs pos="2000">
                        <a:sysClr val="windowText" lastClr="000000">
                          <a:lumMod val="50000"/>
                          <a:lumOff val="50000"/>
                        </a:sysClr>
                      </a:gs>
                      <a:gs pos="100000">
                        <a:sysClr val="window" lastClr="FFFFFF"/>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a:cs typeface="Arial"/>
                    </a:endParaRPr>
                  </a:p>
                </p:txBody>
              </p:sp>
            </p:grpSp>
          </p:grpSp>
        </p:grpSp>
        <p:sp>
          <p:nvSpPr>
            <p:cNvPr id="56" name="Text Placeholder 3">
              <a:extLst>
                <a:ext uri="{FF2B5EF4-FFF2-40B4-BE49-F238E27FC236}">
                  <a16:creationId xmlns:a16="http://schemas.microsoft.com/office/drawing/2014/main" id="{0AA8BA67-9D4F-FE22-1C28-B62EF7C3B634}"/>
                </a:ext>
              </a:extLst>
            </p:cNvPr>
            <p:cNvSpPr txBox="1"/>
            <p:nvPr/>
          </p:nvSpPr>
          <p:spPr>
            <a:xfrm>
              <a:off x="8251940" y="2506081"/>
              <a:ext cx="89601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eaLnBrk="1" fontAlgn="auto" latinLnBrk="0" hangingPunct="1">
                <a:lnSpc>
                  <a:spcPct val="100000"/>
                </a:lnSpc>
                <a:spcBef>
                  <a:spcPct val="20000"/>
                </a:spcBef>
                <a:spcAft>
                  <a:spcPct val="0"/>
                </a:spcAft>
                <a:buClrTx/>
                <a:buSzTx/>
                <a:buFont typeface="Arial" panose="020B0604020202020204" pitchFamily="34" charset="0"/>
                <a:buNone/>
                <a:defRPr/>
              </a:pPr>
              <a:r>
                <a:rPr kumimoji="0" lang="en-US" sz="1600" b="1" i="0" u="none" strike="noStrike" kern="0" cap="none" spc="0" normalizeH="0" baseline="0" noProof="0">
                  <a:ln>
                    <a:noFill/>
                  </a:ln>
                  <a:solidFill>
                    <a:prstClr val="white"/>
                  </a:solidFill>
                  <a:effectLst/>
                  <a:uLnTx/>
                  <a:uFillTx/>
                  <a:latin typeface="Signika" panose="02010003020600000004" pitchFamily="50" charset="0"/>
                  <a:cs typeface="A Thuluth" pitchFamily="2" charset="-78"/>
                </a:rPr>
                <a:t>December</a:t>
              </a:r>
            </a:p>
          </p:txBody>
        </p:sp>
        <p:sp>
          <p:nvSpPr>
            <p:cNvPr id="57" name="Text Placeholder 3">
              <a:extLst>
                <a:ext uri="{FF2B5EF4-FFF2-40B4-BE49-F238E27FC236}">
                  <a16:creationId xmlns:a16="http://schemas.microsoft.com/office/drawing/2014/main" id="{CBF31F21-5F2B-E7DE-25A0-8CA106001604}"/>
                </a:ext>
              </a:extLst>
            </p:cNvPr>
            <p:cNvSpPr txBox="1"/>
            <p:nvPr/>
          </p:nvSpPr>
          <p:spPr>
            <a:xfrm>
              <a:off x="8121508" y="2976327"/>
              <a:ext cx="1038746" cy="123110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eaLnBrk="1" fontAlgn="auto" latinLnBrk="0" hangingPunct="1">
                <a:lnSpc>
                  <a:spcPct val="100000"/>
                </a:lnSpc>
                <a:spcBef>
                  <a:spcPct val="20000"/>
                </a:spcBef>
                <a:spcAft>
                  <a:spcPct val="0"/>
                </a:spcAft>
                <a:buClrTx/>
                <a:buSzTx/>
                <a:buFont typeface="Arial" panose="020B0604020202020204" pitchFamily="34" charset="0"/>
                <a:buNone/>
                <a:defRPr/>
              </a:pPr>
              <a:r>
                <a:rPr kumimoji="0" lang="en-US" sz="8000" b="1" i="0" u="none" strike="noStrike" kern="0" cap="none" spc="0" normalizeH="0" baseline="0" noProof="0">
                  <a:ln>
                    <a:noFill/>
                  </a:ln>
                  <a:solidFill>
                    <a:prstClr val="black">
                      <a:lumMod val="95000"/>
                      <a:lumOff val="5000"/>
                    </a:prstClr>
                  </a:solidFill>
                  <a:effectLst/>
                  <a:uLnTx/>
                  <a:uFillTx/>
                  <a:latin typeface="Signika" panose="02010003020600000004" pitchFamily="50" charset="0"/>
                  <a:cs typeface="A Thuluth" pitchFamily="2" charset="-78"/>
                </a:rPr>
                <a:t>14</a:t>
              </a:r>
            </a:p>
          </p:txBody>
        </p:sp>
      </p:grpSp>
      <p:sp>
        <p:nvSpPr>
          <p:cNvPr id="80" name="Rectangle 119">
            <a:extLst>
              <a:ext uri="{FF2B5EF4-FFF2-40B4-BE49-F238E27FC236}">
                <a16:creationId xmlns:a16="http://schemas.microsoft.com/office/drawing/2014/main" id="{71B92929-77CE-F090-D0AB-29C80AE55C56}"/>
              </a:ext>
            </a:extLst>
          </p:cNvPr>
          <p:cNvSpPr/>
          <p:nvPr/>
        </p:nvSpPr>
        <p:spPr>
          <a:xfrm>
            <a:off x="0" y="5014759"/>
            <a:ext cx="12191999" cy="1843241"/>
          </a:xfrm>
          <a:prstGeom prst="rect">
            <a:avLst/>
          </a:prstGeom>
          <a:solidFill>
            <a:srgbClr val="252C3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a:cs typeface="Arial"/>
            </a:endParaRPr>
          </a:p>
        </p:txBody>
      </p:sp>
      <p:grpSp>
        <p:nvGrpSpPr>
          <p:cNvPr id="81" name="Group 7">
            <a:extLst>
              <a:ext uri="{FF2B5EF4-FFF2-40B4-BE49-F238E27FC236}">
                <a16:creationId xmlns:a16="http://schemas.microsoft.com/office/drawing/2014/main" id="{1E9501B4-3028-42A4-20C8-D8E7F4D38295}"/>
              </a:ext>
            </a:extLst>
          </p:cNvPr>
          <p:cNvGrpSpPr/>
          <p:nvPr/>
        </p:nvGrpSpPr>
        <p:grpSpPr>
          <a:xfrm>
            <a:off x="4438498" y="5293528"/>
            <a:ext cx="1957237" cy="865580"/>
            <a:chOff x="2457298" y="5236378"/>
            <a:chExt cx="1957237" cy="865580"/>
          </a:xfrm>
        </p:grpSpPr>
        <p:sp>
          <p:nvSpPr>
            <p:cNvPr id="82" name="TextBox 120">
              <a:extLst>
                <a:ext uri="{FF2B5EF4-FFF2-40B4-BE49-F238E27FC236}">
                  <a16:creationId xmlns:a16="http://schemas.microsoft.com/office/drawing/2014/main" id="{41321908-BD35-A4DC-7FB8-A6544B1501B1}"/>
                </a:ext>
              </a:extLst>
            </p:cNvPr>
            <p:cNvSpPr txBox="1"/>
            <p:nvPr/>
          </p:nvSpPr>
          <p:spPr>
            <a:xfrm>
              <a:off x="2457299" y="5640293"/>
              <a:ext cx="1922513" cy="461665"/>
            </a:xfrm>
            <a:prstGeom prst="rect">
              <a:avLst/>
            </a:prstGeom>
            <a:noFill/>
          </p:spPr>
          <p:txBody>
            <a:bodyPr wrap="square" numCol="1" spcCol="457200" rtlCol="0">
              <a:spAutoFit/>
            </a:bodyPr>
            <a:lstStyle/>
            <a:p>
              <a:r>
                <a:rPr lang="id-ID" sz="1200">
                  <a:solidFill>
                    <a:prstClr val="white"/>
                  </a:solidFill>
                  <a:latin typeface="Lato Light" panose="020F0302020204030203" pitchFamily="34" charset="0"/>
                  <a:cs typeface="Arial"/>
                </a:rPr>
                <a:t>Lorem ipsum dolor sitie amet put ana.</a:t>
              </a:r>
              <a:endParaRPr lang="en-US" sz="1200" b="1">
                <a:solidFill>
                  <a:prstClr val="white"/>
                </a:solidFill>
                <a:latin typeface="Lato Light" panose="020F0302020204030203" pitchFamily="34" charset="0"/>
                <a:cs typeface="Arial"/>
              </a:endParaRPr>
            </a:p>
          </p:txBody>
        </p:sp>
        <p:sp>
          <p:nvSpPr>
            <p:cNvPr id="83" name="TextBox 121">
              <a:extLst>
                <a:ext uri="{FF2B5EF4-FFF2-40B4-BE49-F238E27FC236}">
                  <a16:creationId xmlns:a16="http://schemas.microsoft.com/office/drawing/2014/main" id="{30556495-AB5D-57EE-884D-A7F9D76B2D51}"/>
                </a:ext>
              </a:extLst>
            </p:cNvPr>
            <p:cNvSpPr txBox="1"/>
            <p:nvPr/>
          </p:nvSpPr>
          <p:spPr>
            <a:xfrm>
              <a:off x="2457298" y="5236378"/>
              <a:ext cx="1957237" cy="438582"/>
            </a:xfrm>
            <a:prstGeom prst="rect">
              <a:avLst/>
            </a:prstGeom>
            <a:noFill/>
          </p:spPr>
          <p:txBody>
            <a:bodyPr wrap="square" numCol="1" spcCol="457200" rtlCol="0">
              <a:spAutoFit/>
            </a:bodyPr>
            <a:lstStyle/>
            <a:p>
              <a:pPr>
                <a:lnSpc>
                  <a:spcPct val="150000"/>
                </a:lnSpc>
              </a:pPr>
              <a:r>
                <a:rPr lang="id-ID" sz="1500" b="1">
                  <a:solidFill>
                    <a:srgbClr val="FEFEFE"/>
                  </a:solidFill>
                  <a:latin typeface="Lato Black" panose="020F0A02020204030203" pitchFamily="34" charset="0"/>
                  <a:ea typeface="Montserrat" charset="0"/>
                  <a:cs typeface="Montserrat" charset="0"/>
                </a:rPr>
                <a:t>Original Sale</a:t>
              </a:r>
              <a:endParaRPr lang="en-US" sz="1500">
                <a:solidFill>
                  <a:srgbClr val="FEFEFE"/>
                </a:solidFill>
                <a:latin typeface="Lato Black" panose="020F0A02020204030203" pitchFamily="34" charset="0"/>
                <a:ea typeface="Montserrat"/>
                <a:cs typeface="Montserrat"/>
              </a:endParaRPr>
            </a:p>
          </p:txBody>
        </p:sp>
      </p:grpSp>
      <p:grpSp>
        <p:nvGrpSpPr>
          <p:cNvPr id="84" name="Group 8">
            <a:extLst>
              <a:ext uri="{FF2B5EF4-FFF2-40B4-BE49-F238E27FC236}">
                <a16:creationId xmlns:a16="http://schemas.microsoft.com/office/drawing/2014/main" id="{2C36FBA5-CC36-6D21-DF19-3BCD1BEF990D}"/>
              </a:ext>
            </a:extLst>
          </p:cNvPr>
          <p:cNvGrpSpPr/>
          <p:nvPr/>
        </p:nvGrpSpPr>
        <p:grpSpPr>
          <a:xfrm>
            <a:off x="7123583" y="5293528"/>
            <a:ext cx="1957237" cy="865580"/>
            <a:chOff x="5142383" y="5236378"/>
            <a:chExt cx="1957237" cy="865580"/>
          </a:xfrm>
        </p:grpSpPr>
        <p:sp>
          <p:nvSpPr>
            <p:cNvPr id="85" name="TextBox 122">
              <a:extLst>
                <a:ext uri="{FF2B5EF4-FFF2-40B4-BE49-F238E27FC236}">
                  <a16:creationId xmlns:a16="http://schemas.microsoft.com/office/drawing/2014/main" id="{5169CDD6-4319-73AC-B9FF-89F0D2097576}"/>
                </a:ext>
              </a:extLst>
            </p:cNvPr>
            <p:cNvSpPr txBox="1"/>
            <p:nvPr/>
          </p:nvSpPr>
          <p:spPr>
            <a:xfrm>
              <a:off x="5142384" y="5640293"/>
              <a:ext cx="1922513" cy="461665"/>
            </a:xfrm>
            <a:prstGeom prst="rect">
              <a:avLst/>
            </a:prstGeom>
            <a:noFill/>
          </p:spPr>
          <p:txBody>
            <a:bodyPr wrap="square" numCol="1" spcCol="457200" rtlCol="0">
              <a:spAutoFit/>
            </a:bodyPr>
            <a:lstStyle/>
            <a:p>
              <a:r>
                <a:rPr lang="id-ID" sz="1200">
                  <a:solidFill>
                    <a:prstClr val="white"/>
                  </a:solidFill>
                  <a:latin typeface="Lato Light" panose="020F0302020204030203" pitchFamily="34" charset="0"/>
                  <a:cs typeface="Arial"/>
                </a:rPr>
                <a:t>Lorem ipsum dolor sitie amet put ana.</a:t>
              </a:r>
              <a:endParaRPr lang="en-US" sz="1200" b="1">
                <a:solidFill>
                  <a:prstClr val="white"/>
                </a:solidFill>
                <a:latin typeface="Lato Light" panose="020F0302020204030203" pitchFamily="34" charset="0"/>
                <a:cs typeface="Arial"/>
              </a:endParaRPr>
            </a:p>
          </p:txBody>
        </p:sp>
        <p:sp>
          <p:nvSpPr>
            <p:cNvPr id="86" name="TextBox 123">
              <a:extLst>
                <a:ext uri="{FF2B5EF4-FFF2-40B4-BE49-F238E27FC236}">
                  <a16:creationId xmlns:a16="http://schemas.microsoft.com/office/drawing/2014/main" id="{BAB4E90B-F0B5-4BE3-4D45-DADCA6908D7B}"/>
                </a:ext>
              </a:extLst>
            </p:cNvPr>
            <p:cNvSpPr txBox="1"/>
            <p:nvPr/>
          </p:nvSpPr>
          <p:spPr>
            <a:xfrm>
              <a:off x="5142383" y="5236378"/>
              <a:ext cx="1957237" cy="438582"/>
            </a:xfrm>
            <a:prstGeom prst="rect">
              <a:avLst/>
            </a:prstGeom>
            <a:noFill/>
          </p:spPr>
          <p:txBody>
            <a:bodyPr wrap="square" numCol="1" spcCol="457200" rtlCol="0">
              <a:spAutoFit/>
            </a:bodyPr>
            <a:lstStyle/>
            <a:p>
              <a:pPr>
                <a:lnSpc>
                  <a:spcPct val="150000"/>
                </a:lnSpc>
              </a:pPr>
              <a:r>
                <a:rPr lang="id-ID" sz="1500" b="1">
                  <a:solidFill>
                    <a:srgbClr val="FEFEFE"/>
                  </a:solidFill>
                  <a:latin typeface="Lato Black" panose="020F0A02020204030203" pitchFamily="34" charset="0"/>
                  <a:ea typeface="Montserrat" charset="0"/>
                  <a:cs typeface="Montserrat" charset="0"/>
                </a:rPr>
                <a:t>Best Date</a:t>
              </a:r>
              <a:endParaRPr lang="en-US" sz="1500">
                <a:solidFill>
                  <a:srgbClr val="FEFEFE"/>
                </a:solidFill>
                <a:latin typeface="Lato Black" panose="020F0A02020204030203" pitchFamily="34" charset="0"/>
                <a:ea typeface="Montserrat" charset="0"/>
                <a:cs typeface="Montserrat" charset="0"/>
              </a:endParaRPr>
            </a:p>
          </p:txBody>
        </p:sp>
      </p:grpSp>
      <p:grpSp>
        <p:nvGrpSpPr>
          <p:cNvPr id="87" name="Group 9">
            <a:extLst>
              <a:ext uri="{FF2B5EF4-FFF2-40B4-BE49-F238E27FC236}">
                <a16:creationId xmlns:a16="http://schemas.microsoft.com/office/drawing/2014/main" id="{50FE4D6C-041C-415E-7F57-913B053FECCD}"/>
              </a:ext>
            </a:extLst>
          </p:cNvPr>
          <p:cNvGrpSpPr/>
          <p:nvPr/>
        </p:nvGrpSpPr>
        <p:grpSpPr>
          <a:xfrm>
            <a:off x="9707873" y="5293528"/>
            <a:ext cx="1957237" cy="865580"/>
            <a:chOff x="7726673" y="5236378"/>
            <a:chExt cx="1957237" cy="865580"/>
          </a:xfrm>
        </p:grpSpPr>
        <p:sp>
          <p:nvSpPr>
            <p:cNvPr id="88" name="TextBox 124">
              <a:extLst>
                <a:ext uri="{FF2B5EF4-FFF2-40B4-BE49-F238E27FC236}">
                  <a16:creationId xmlns:a16="http://schemas.microsoft.com/office/drawing/2014/main" id="{76CF35C8-DC87-5EB7-3A91-39DDEF72B19A}"/>
                </a:ext>
              </a:extLst>
            </p:cNvPr>
            <p:cNvSpPr txBox="1"/>
            <p:nvPr/>
          </p:nvSpPr>
          <p:spPr>
            <a:xfrm>
              <a:off x="7726674" y="5640293"/>
              <a:ext cx="1922513" cy="461665"/>
            </a:xfrm>
            <a:prstGeom prst="rect">
              <a:avLst/>
            </a:prstGeom>
            <a:noFill/>
          </p:spPr>
          <p:txBody>
            <a:bodyPr wrap="square" numCol="1" spcCol="457200" rtlCol="0">
              <a:spAutoFit/>
            </a:bodyPr>
            <a:lstStyle/>
            <a:p>
              <a:r>
                <a:rPr lang="id-ID" sz="1200">
                  <a:solidFill>
                    <a:prstClr val="white"/>
                  </a:solidFill>
                  <a:latin typeface="Lato Light" panose="020F0302020204030203" pitchFamily="34" charset="0"/>
                  <a:cs typeface="Arial"/>
                </a:rPr>
                <a:t>Lorem ipsum dolor sitie amet put ana.</a:t>
              </a:r>
              <a:endParaRPr lang="en-US" sz="1200" b="1">
                <a:solidFill>
                  <a:prstClr val="white"/>
                </a:solidFill>
                <a:latin typeface="Lato Light" panose="020F0302020204030203" pitchFamily="34" charset="0"/>
                <a:cs typeface="Arial"/>
              </a:endParaRPr>
            </a:p>
          </p:txBody>
        </p:sp>
        <p:sp>
          <p:nvSpPr>
            <p:cNvPr id="89" name="TextBox 125">
              <a:extLst>
                <a:ext uri="{FF2B5EF4-FFF2-40B4-BE49-F238E27FC236}">
                  <a16:creationId xmlns:a16="http://schemas.microsoft.com/office/drawing/2014/main" id="{5C99EE54-B678-ECF7-7689-9675173C2C25}"/>
                </a:ext>
              </a:extLst>
            </p:cNvPr>
            <p:cNvSpPr txBox="1"/>
            <p:nvPr/>
          </p:nvSpPr>
          <p:spPr>
            <a:xfrm>
              <a:off x="7726673" y="5236378"/>
              <a:ext cx="1957237" cy="438582"/>
            </a:xfrm>
            <a:prstGeom prst="rect">
              <a:avLst/>
            </a:prstGeom>
            <a:noFill/>
          </p:spPr>
          <p:txBody>
            <a:bodyPr wrap="square" numCol="1" spcCol="457200" rtlCol="0">
              <a:spAutoFit/>
            </a:bodyPr>
            <a:lstStyle/>
            <a:p>
              <a:pPr>
                <a:lnSpc>
                  <a:spcPct val="150000"/>
                </a:lnSpc>
              </a:pPr>
              <a:r>
                <a:rPr lang="id-ID" sz="1500" b="1">
                  <a:solidFill>
                    <a:srgbClr val="FEFEFE"/>
                  </a:solidFill>
                  <a:latin typeface="Lato Black" panose="020F0A02020204030203" pitchFamily="34" charset="0"/>
                  <a:ea typeface="Montserrat" charset="0"/>
                  <a:cs typeface="Montserrat" charset="0"/>
                </a:rPr>
                <a:t>Lorem Ipsume</a:t>
              </a:r>
              <a:endParaRPr lang="en-US" sz="1500">
                <a:solidFill>
                  <a:srgbClr val="FEFEFE"/>
                </a:solidFill>
                <a:latin typeface="Lato Black" panose="020F0A02020204030203" pitchFamily="34" charset="0"/>
                <a:ea typeface="Montserrat" charset="0"/>
                <a:cs typeface="Montserrat" charset="0"/>
              </a:endParaRPr>
            </a:p>
          </p:txBody>
        </p:sp>
      </p:grpSp>
      <p:cxnSp>
        <p:nvCxnSpPr>
          <p:cNvPr id="90" name="Straight Connector 128">
            <a:extLst>
              <a:ext uri="{FF2B5EF4-FFF2-40B4-BE49-F238E27FC236}">
                <a16:creationId xmlns:a16="http://schemas.microsoft.com/office/drawing/2014/main" id="{6F4AA6C0-E48F-799B-A996-77CF141D25A8}"/>
              </a:ext>
            </a:extLst>
          </p:cNvPr>
          <p:cNvCxnSpPr/>
          <p:nvPr/>
        </p:nvCxnSpPr>
        <p:spPr>
          <a:xfrm flipH="1">
            <a:off x="6914516" y="5555125"/>
            <a:ext cx="0" cy="519278"/>
          </a:xfrm>
          <a:prstGeom prst="line">
            <a:avLst/>
          </a:prstGeom>
          <a:noFill/>
          <a:ln w="12700" cap="flat" cmpd="sng" algn="ctr">
            <a:solidFill>
              <a:srgbClr val="E7E6E6"/>
            </a:solidFill>
            <a:prstDash val="solid"/>
            <a:miter lim="800000"/>
          </a:ln>
          <a:effectLst/>
        </p:spPr>
      </p:cxnSp>
      <p:cxnSp>
        <p:nvCxnSpPr>
          <p:cNvPr id="91" name="Straight Connector 129">
            <a:extLst>
              <a:ext uri="{FF2B5EF4-FFF2-40B4-BE49-F238E27FC236}">
                <a16:creationId xmlns:a16="http://schemas.microsoft.com/office/drawing/2014/main" id="{3D712DE3-8305-379F-EB86-E474DD4CB6B4}"/>
              </a:ext>
            </a:extLst>
          </p:cNvPr>
          <p:cNvCxnSpPr/>
          <p:nvPr/>
        </p:nvCxnSpPr>
        <p:spPr>
          <a:xfrm flipH="1">
            <a:off x="9217877" y="5555125"/>
            <a:ext cx="0" cy="519278"/>
          </a:xfrm>
          <a:prstGeom prst="line">
            <a:avLst/>
          </a:prstGeom>
          <a:noFill/>
          <a:ln w="12700" cap="flat" cmpd="sng" algn="ctr">
            <a:solidFill>
              <a:srgbClr val="E7E6E6"/>
            </a:solidFill>
            <a:prstDash val="solid"/>
            <a:miter lim="800000"/>
          </a:ln>
          <a:effectLst/>
        </p:spPr>
      </p:cxnSp>
      <p:sp>
        <p:nvSpPr>
          <p:cNvPr id="93" name="Marcador de texto 28">
            <a:extLst>
              <a:ext uri="{FF2B5EF4-FFF2-40B4-BE49-F238E27FC236}">
                <a16:creationId xmlns:a16="http://schemas.microsoft.com/office/drawing/2014/main" id="{BFFE7197-31D1-F180-3B77-3D107B5B0988}"/>
              </a:ext>
            </a:extLst>
          </p:cNvPr>
          <p:cNvSpPr txBox="1"/>
          <p:nvPr/>
        </p:nvSpPr>
        <p:spPr>
          <a:xfrm>
            <a:off x="820188" y="2392220"/>
            <a:ext cx="3492226" cy="1790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CO" sz="1400">
                <a:solidFill>
                  <a:schemeClr val="bg1"/>
                </a:solidFill>
                <a:latin typeface="Calibri Light" panose="020F0302020204030204" pitchFamily="34" charset="0"/>
                <a:ea typeface="MS PGothic" panose="020B0600070205080204" pitchFamily="34" charset="-128"/>
                <a:cs typeface="Calibri Light" panose="020F0302020204030204" pitchFamily="34" charset="0"/>
              </a:rPr>
              <a:t>Lorem ipsum dolor sit amet, consectetur adipiscing adipiscing elit. Fusce convallis magna nonelit. Fusce convallis magna no Lorem ipsum dolor sit amet, consectetur.</a:t>
            </a:r>
          </a:p>
          <a:p>
            <a:pPr marL="0" indent="0" algn="just">
              <a:buNone/>
            </a:pPr>
            <a:endParaRPr lang="es-CO" sz="1400">
              <a:solidFill>
                <a:schemeClr val="bg1"/>
              </a:solidFill>
              <a:latin typeface="Calibri Light" panose="020F0302020204030204" pitchFamily="34" charset="0"/>
              <a:ea typeface="MS PGothic" panose="020B0600070205080204" pitchFamily="34" charset="-128"/>
              <a:cs typeface="Calibri Light" panose="020F0302020204030204" pitchFamily="34" charset="0"/>
            </a:endParaRPr>
          </a:p>
          <a:p>
            <a:pPr marL="0" indent="0" algn="just">
              <a:buNone/>
            </a:pPr>
            <a:endParaRPr lang="es-CO" sz="1400">
              <a:solidFill>
                <a:schemeClr val="bg1"/>
              </a:solidFill>
              <a:latin typeface="Calibri Light" panose="020F0302020204030204" pitchFamily="34" charset="0"/>
              <a:ea typeface="MS PGothic" panose="020B0600070205080204" pitchFamily="34" charset="-128"/>
              <a:cs typeface="Calibri Light" panose="020F0302020204030204" pitchFamily="34" charset="0"/>
            </a:endParaRPr>
          </a:p>
          <a:p>
            <a:pPr algn="just"/>
            <a:endParaRPr lang="en-US" sz="2000">
              <a:solidFill>
                <a:schemeClr val="bg1"/>
              </a:solidFill>
            </a:endParaRPr>
          </a:p>
        </p:txBody>
      </p:sp>
      <p:sp>
        <p:nvSpPr>
          <p:cNvPr id="94" name="CuadroTexto 93">
            <a:extLst>
              <a:ext uri="{FF2B5EF4-FFF2-40B4-BE49-F238E27FC236}">
                <a16:creationId xmlns:a16="http://schemas.microsoft.com/office/drawing/2014/main" id="{32576672-85F8-2699-E296-FA57534C4F9F}"/>
              </a:ext>
            </a:extLst>
          </p:cNvPr>
          <p:cNvSpPr txBox="1"/>
          <p:nvPr/>
        </p:nvSpPr>
        <p:spPr>
          <a:xfrm>
            <a:off x="820188" y="1069378"/>
            <a:ext cx="4471479" cy="1200329"/>
          </a:xfrm>
          <a:prstGeom prst="rect">
            <a:avLst/>
          </a:prstGeom>
          <a:noFill/>
        </p:spPr>
        <p:txBody>
          <a:bodyPr wrap="square" rtlCol="0">
            <a:spAutoFit/>
          </a:bodyPr>
          <a:lstStyle/>
          <a:p>
            <a:r>
              <a:rPr lang="es-ES" sz="3600">
                <a:solidFill>
                  <a:schemeClr val="accent6"/>
                </a:solidFill>
                <a:effectLst>
                  <a:outerShdw blurRad="38100" dist="38100" dir="2700000" algn="tl">
                    <a:srgbClr val="000000">
                      <a:alpha val="43137"/>
                    </a:srgbClr>
                  </a:outerShdw>
                </a:effectLst>
                <a:latin typeface="Montserrat ExtraBold" panose="00000900000000000000" pitchFamily="2" charset="0"/>
              </a:rPr>
              <a:t>TU</a:t>
            </a:r>
            <a:r>
              <a:rPr lang="es-ES" sz="3600">
                <a:solidFill>
                  <a:schemeClr val="accent4"/>
                </a:solidFill>
                <a:effectLst>
                  <a:outerShdw blurRad="38100" dist="38100" dir="2700000" algn="tl">
                    <a:srgbClr val="000000">
                      <a:alpha val="43137"/>
                    </a:srgbClr>
                  </a:outerShdw>
                </a:effectLst>
                <a:latin typeface="Montserrat ExtraBold" panose="00000900000000000000" pitchFamily="2" charset="0"/>
              </a:rPr>
              <a:t> </a:t>
            </a:r>
            <a:r>
              <a:rPr lang="es-ES" sz="3600">
                <a:solidFill>
                  <a:srgbClr val="0070C0"/>
                </a:solidFill>
                <a:effectLst>
                  <a:outerShdw blurRad="38100" dist="38100" dir="2700000" algn="tl">
                    <a:srgbClr val="000000">
                      <a:alpha val="43137"/>
                    </a:srgbClr>
                  </a:outerShdw>
                </a:effectLst>
                <a:latin typeface="Montserrat ExtraBold" panose="00000900000000000000" pitchFamily="2" charset="0"/>
              </a:rPr>
              <a:t>TÍTULO </a:t>
            </a:r>
          </a:p>
          <a:p>
            <a:r>
              <a:rPr lang="es-ES" sz="3600">
                <a:solidFill>
                  <a:schemeClr val="bg1"/>
                </a:solidFill>
                <a:effectLst>
                  <a:outerShdw blurRad="38100" dist="38100" dir="2700000" algn="tl">
                    <a:srgbClr val="000000">
                      <a:alpha val="43137"/>
                    </a:srgbClr>
                  </a:outerShdw>
                </a:effectLst>
                <a:latin typeface="Montserrat ExtraBold" panose="00000900000000000000" pitchFamily="2" charset="0"/>
              </a:rPr>
              <a:t>AQUÍ</a:t>
            </a:r>
            <a:endParaRPr lang="en-US" sz="3600">
              <a:solidFill>
                <a:schemeClr val="bg1"/>
              </a:solidFill>
              <a:effectLst>
                <a:outerShdw blurRad="38100" dist="38100" dir="2700000" algn="tl">
                  <a:srgbClr val="000000">
                    <a:alpha val="43137"/>
                  </a:srgbClr>
                </a:outerShdw>
              </a:effectLst>
              <a:latin typeface="Montserrat ExtraBold" panose="00000900000000000000" pitchFamily="2" charset="0"/>
            </a:endParaRPr>
          </a:p>
        </p:txBody>
      </p:sp>
      <p:pic>
        <p:nvPicPr>
          <p:cNvPr id="96" name="Imagen 95">
            <a:extLst>
              <a:ext uri="{FF2B5EF4-FFF2-40B4-BE49-F238E27FC236}">
                <a16:creationId xmlns:a16="http://schemas.microsoft.com/office/drawing/2014/main" id="{1FC86B43-5D7E-E377-467D-D8D642119471}"/>
              </a:ext>
            </a:extLst>
          </p:cNvPr>
          <p:cNvPicPr>
            <a:picLocks noChangeAspect="1"/>
          </p:cNvPicPr>
          <p:nvPr/>
        </p:nvPicPr>
        <p:blipFill>
          <a:blip r:embed="rId2" cstate="email">
            <a:lum bright="70000" contrast="-7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a:ext>
            </a:extLst>
          </a:blip>
          <a:stretch>
            <a:fillRect/>
          </a:stretch>
        </p:blipFill>
        <p:spPr>
          <a:xfrm>
            <a:off x="792468" y="3508351"/>
            <a:ext cx="3018977" cy="3012815"/>
          </a:xfrm>
          <a:prstGeom prst="rect">
            <a:avLst/>
          </a:prstGeom>
        </p:spPr>
      </p:pic>
      <p:sp>
        <p:nvSpPr>
          <p:cNvPr id="97" name="CuadroTexto 96">
            <a:extLst>
              <a:ext uri="{FF2B5EF4-FFF2-40B4-BE49-F238E27FC236}">
                <a16:creationId xmlns:a16="http://schemas.microsoft.com/office/drawing/2014/main" id="{2002BFDB-45D4-C139-EBA0-DE11F521E03C}"/>
              </a:ext>
            </a:extLst>
          </p:cNvPr>
          <p:cNvSpPr txBox="1"/>
          <p:nvPr/>
        </p:nvSpPr>
        <p:spPr>
          <a:xfrm>
            <a:off x="477393" y="496474"/>
            <a:ext cx="3061674" cy="523220"/>
          </a:xfrm>
          <a:prstGeom prst="rect">
            <a:avLst/>
          </a:prstGeom>
          <a:noFill/>
          <a:effectLst>
            <a:reflection blurRad="6350" stA="50000" endA="300" endPos="55500" dist="50800" dir="5400000" sy="-100000" algn="bl" rotWithShape="0"/>
          </a:effectLst>
        </p:spPr>
        <p:txBody>
          <a:bodyPr wrap="square" rtlCol="0">
            <a:spAutoFit/>
          </a:bodyPr>
          <a:lstStyle/>
          <a:p>
            <a:pPr algn="r"/>
            <a:r>
              <a:rPr lang="es-ES" sz="1400">
                <a:solidFill>
                  <a:schemeClr val="bg1"/>
                </a:solidFill>
                <a:latin typeface="Microsoft YaHei" panose="020B0503020204020204" pitchFamily="34" charset="-122"/>
                <a:ea typeface="Microsoft YaHei" panose="020B0503020204020204" pitchFamily="34" charset="-122"/>
              </a:rPr>
              <a:t>RADIO TEMPLATE</a:t>
            </a:r>
          </a:p>
          <a:p>
            <a:pPr algn="r"/>
            <a:r>
              <a:rPr lang="es-ES" sz="1400">
                <a:solidFill>
                  <a:schemeClr val="bg1"/>
                </a:solidFill>
                <a:latin typeface="Microsoft YaHei" panose="020B0503020204020204" pitchFamily="34" charset="-122"/>
                <a:ea typeface="Microsoft YaHei" panose="020B0503020204020204" pitchFamily="34" charset="-122"/>
              </a:rPr>
              <a:t>SLIDESPPT</a:t>
            </a:r>
            <a:endParaRPr lang="en-US" sz="1400">
              <a:solidFill>
                <a:schemeClr val="bg1"/>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740001826"/>
      </p:ext>
    </p:extLst>
  </p:cSld>
  <p:clrMapOvr>
    <a:masterClrMapping/>
  </p:clrMapOvr>
  <p:transition advClick="0" advTm="3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47" presetClass="entr" presetSubtype="0"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anim calcmode="lin" valueType="num">
                                      <p:cBhvr>
                                        <p:cTn id="14" dur="500" fill="hold"/>
                                        <p:tgtEl>
                                          <p:spTgt spid="28"/>
                                        </p:tgtEl>
                                        <p:attrNameLst>
                                          <p:attrName>ppt_x</p:attrName>
                                        </p:attrNameLst>
                                      </p:cBhvr>
                                      <p:tavLst>
                                        <p:tav tm="0">
                                          <p:val>
                                            <p:strVal val="#ppt_x"/>
                                          </p:val>
                                        </p:tav>
                                        <p:tav tm="100000">
                                          <p:val>
                                            <p:strVal val="#ppt_x"/>
                                          </p:val>
                                        </p:tav>
                                      </p:tavLst>
                                    </p:anim>
                                    <p:anim calcmode="lin" valueType="num">
                                      <p:cBhvr>
                                        <p:cTn id="15" dur="500" fill="hold"/>
                                        <p:tgtEl>
                                          <p:spTgt spid="28"/>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000"/>
                            </p:stCondLst>
                            <p:childTnLst>
                              <p:par>
                                <p:cTn id="17" presetID="42" presetClass="entr" presetSubtype="0" fill="hold"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500"/>
                                        <p:tgtEl>
                                          <p:spTgt spid="54"/>
                                        </p:tgtEl>
                                      </p:cBhvr>
                                    </p:animEffect>
                                    <p:anim calcmode="lin" valueType="num">
                                      <p:cBhvr>
                                        <p:cTn id="20" dur="500" fill="hold"/>
                                        <p:tgtEl>
                                          <p:spTgt spid="54"/>
                                        </p:tgtEl>
                                        <p:attrNameLst>
                                          <p:attrName>ppt_x</p:attrName>
                                        </p:attrNameLst>
                                      </p:cBhvr>
                                      <p:tavLst>
                                        <p:tav tm="0">
                                          <p:val>
                                            <p:strVal val="#ppt_x"/>
                                          </p:val>
                                        </p:tav>
                                        <p:tav tm="100000">
                                          <p:val>
                                            <p:strVal val="#ppt_x"/>
                                          </p:val>
                                        </p:tav>
                                      </p:tavLst>
                                    </p:anim>
                                    <p:anim calcmode="lin" valueType="num">
                                      <p:cBhvr>
                                        <p:cTn id="21" dur="500" fill="hold"/>
                                        <p:tgtEl>
                                          <p:spTgt spid="54"/>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Effect transition="in" filter="fade">
                                      <p:cBhvr>
                                        <p:cTn id="25" dur="500"/>
                                        <p:tgtEl>
                                          <p:spTgt spid="80"/>
                                        </p:tgtEl>
                                      </p:cBhvr>
                                    </p:animEffect>
                                    <p:anim calcmode="lin" valueType="num">
                                      <p:cBhvr>
                                        <p:cTn id="26" dur="500" fill="hold"/>
                                        <p:tgtEl>
                                          <p:spTgt spid="80"/>
                                        </p:tgtEl>
                                        <p:attrNameLst>
                                          <p:attrName>ppt_x</p:attrName>
                                        </p:attrNameLst>
                                      </p:cBhvr>
                                      <p:tavLst>
                                        <p:tav tm="0">
                                          <p:val>
                                            <p:strVal val="#ppt_x"/>
                                          </p:val>
                                        </p:tav>
                                        <p:tav tm="100000">
                                          <p:val>
                                            <p:strVal val="#ppt_x"/>
                                          </p:val>
                                        </p:tav>
                                      </p:tavLst>
                                    </p:anim>
                                    <p:anim calcmode="lin" valueType="num">
                                      <p:cBhvr>
                                        <p:cTn id="27" dur="500" fill="hold"/>
                                        <p:tgtEl>
                                          <p:spTgt spid="80"/>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2000"/>
                            </p:stCondLst>
                            <p:childTnLst>
                              <p:par>
                                <p:cTn id="29" presetID="22" presetClass="entr" presetSubtype="8" fill="hold" nodeType="afterEffect">
                                  <p:stCondLst>
                                    <p:cond delay="0"/>
                                  </p:stCondLst>
                                  <p:childTnLst>
                                    <p:set>
                                      <p:cBhvr>
                                        <p:cTn id="30" dur="1" fill="hold">
                                          <p:stCondLst>
                                            <p:cond delay="0"/>
                                          </p:stCondLst>
                                        </p:cTn>
                                        <p:tgtEl>
                                          <p:spTgt spid="81"/>
                                        </p:tgtEl>
                                        <p:attrNameLst>
                                          <p:attrName>style.visibility</p:attrName>
                                        </p:attrNameLst>
                                      </p:cBhvr>
                                      <p:to>
                                        <p:strVal val="visible"/>
                                      </p:to>
                                    </p:set>
                                    <p:animEffect transition="in" filter="wipe(left)">
                                      <p:cBhvr>
                                        <p:cTn id="31" dur="500"/>
                                        <p:tgtEl>
                                          <p:spTgt spid="81"/>
                                        </p:tgtEl>
                                      </p:cBhvr>
                                    </p:animEffect>
                                  </p:childTnLst>
                                </p:cTn>
                              </p:par>
                            </p:childTnLst>
                          </p:cTn>
                        </p:par>
                        <p:par>
                          <p:cTn id="32" fill="hold" nodeType="afterGroup">
                            <p:stCondLst>
                              <p:cond delay="2500"/>
                            </p:stCondLst>
                            <p:childTnLst>
                              <p:par>
                                <p:cTn id="33" presetID="10" presetClass="entr" presetSubtype="0" fill="hold" nodeType="afterEffect">
                                  <p:stCondLst>
                                    <p:cond delay="0"/>
                                  </p:stCondLst>
                                  <p:childTnLst>
                                    <p:set>
                                      <p:cBhvr>
                                        <p:cTn id="34" dur="1" fill="hold">
                                          <p:stCondLst>
                                            <p:cond delay="0"/>
                                          </p:stCondLst>
                                        </p:cTn>
                                        <p:tgtEl>
                                          <p:spTgt spid="90"/>
                                        </p:tgtEl>
                                        <p:attrNameLst>
                                          <p:attrName>style.visibility</p:attrName>
                                        </p:attrNameLst>
                                      </p:cBhvr>
                                      <p:to>
                                        <p:strVal val="visible"/>
                                      </p:to>
                                    </p:set>
                                    <p:animEffect transition="in" filter="fade">
                                      <p:cBhvr>
                                        <p:cTn id="35" dur="500"/>
                                        <p:tgtEl>
                                          <p:spTgt spid="90"/>
                                        </p:tgtEl>
                                      </p:cBhvr>
                                    </p:animEffect>
                                  </p:childTnLst>
                                </p:cTn>
                              </p:par>
                            </p:childTnLst>
                          </p:cTn>
                        </p:par>
                        <p:par>
                          <p:cTn id="36" fill="hold" nodeType="afterGroup">
                            <p:stCondLst>
                              <p:cond delay="3000"/>
                            </p:stCondLst>
                            <p:childTnLst>
                              <p:par>
                                <p:cTn id="37" presetID="22" presetClass="entr" presetSubtype="8" fill="hold" nodeType="afterEffect">
                                  <p:stCondLst>
                                    <p:cond delay="0"/>
                                  </p:stCondLst>
                                  <p:childTnLst>
                                    <p:set>
                                      <p:cBhvr>
                                        <p:cTn id="38" dur="1" fill="hold">
                                          <p:stCondLst>
                                            <p:cond delay="0"/>
                                          </p:stCondLst>
                                        </p:cTn>
                                        <p:tgtEl>
                                          <p:spTgt spid="84"/>
                                        </p:tgtEl>
                                        <p:attrNameLst>
                                          <p:attrName>style.visibility</p:attrName>
                                        </p:attrNameLst>
                                      </p:cBhvr>
                                      <p:to>
                                        <p:strVal val="visible"/>
                                      </p:to>
                                    </p:set>
                                    <p:animEffect transition="in" filter="wipe(left)">
                                      <p:cBhvr>
                                        <p:cTn id="39" dur="500"/>
                                        <p:tgtEl>
                                          <p:spTgt spid="84"/>
                                        </p:tgtEl>
                                      </p:cBhvr>
                                    </p:animEffect>
                                  </p:childTnLst>
                                </p:cTn>
                              </p:par>
                            </p:childTnLst>
                          </p:cTn>
                        </p:par>
                        <p:par>
                          <p:cTn id="40" fill="hold" nodeType="afterGroup">
                            <p:stCondLst>
                              <p:cond delay="3500"/>
                            </p:stCondLst>
                            <p:childTnLst>
                              <p:par>
                                <p:cTn id="41" presetID="10" presetClass="entr" presetSubtype="0" fill="hold" nodeType="afterEffect">
                                  <p:stCondLst>
                                    <p:cond delay="0"/>
                                  </p:stCondLst>
                                  <p:childTnLst>
                                    <p:set>
                                      <p:cBhvr>
                                        <p:cTn id="42" dur="1" fill="hold">
                                          <p:stCondLst>
                                            <p:cond delay="0"/>
                                          </p:stCondLst>
                                        </p:cTn>
                                        <p:tgtEl>
                                          <p:spTgt spid="91"/>
                                        </p:tgtEl>
                                        <p:attrNameLst>
                                          <p:attrName>style.visibility</p:attrName>
                                        </p:attrNameLst>
                                      </p:cBhvr>
                                      <p:to>
                                        <p:strVal val="visible"/>
                                      </p:to>
                                    </p:set>
                                    <p:animEffect transition="in" filter="fade">
                                      <p:cBhvr>
                                        <p:cTn id="43" dur="500"/>
                                        <p:tgtEl>
                                          <p:spTgt spid="91"/>
                                        </p:tgtEl>
                                      </p:cBhvr>
                                    </p:animEffect>
                                  </p:childTnLst>
                                </p:cTn>
                              </p:par>
                            </p:childTnLst>
                          </p:cTn>
                        </p:par>
                        <p:par>
                          <p:cTn id="44" fill="hold" nodeType="afterGroup">
                            <p:stCondLst>
                              <p:cond delay="4000"/>
                            </p:stCondLst>
                            <p:childTnLst>
                              <p:par>
                                <p:cTn id="45" presetID="22" presetClass="entr" presetSubtype="8" fill="hold" nodeType="afterEffect">
                                  <p:stCondLst>
                                    <p:cond delay="0"/>
                                  </p:stCondLst>
                                  <p:childTnLst>
                                    <p:set>
                                      <p:cBhvr>
                                        <p:cTn id="46" dur="1" fill="hold">
                                          <p:stCondLst>
                                            <p:cond delay="0"/>
                                          </p:stCondLst>
                                        </p:cTn>
                                        <p:tgtEl>
                                          <p:spTgt spid="87"/>
                                        </p:tgtEl>
                                        <p:attrNameLst>
                                          <p:attrName>style.visibility</p:attrName>
                                        </p:attrNameLst>
                                      </p:cBhvr>
                                      <p:to>
                                        <p:strVal val="visible"/>
                                      </p:to>
                                    </p:set>
                                    <p:animEffect transition="in" filter="wipe(left)">
                                      <p:cBhvr>
                                        <p:cTn id="4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posición de imagen 7">
            <a:extLst>
              <a:ext uri="{FF2B5EF4-FFF2-40B4-BE49-F238E27FC236}">
                <a16:creationId xmlns:a16="http://schemas.microsoft.com/office/drawing/2014/main" id="{534DA42F-1518-1DCE-A487-FBBCC1837D22}"/>
              </a:ext>
            </a:extLst>
          </p:cNvPr>
          <p:cNvPicPr>
            <a:picLocks noGrp="1" noChangeAspect="1"/>
          </p:cNvPicPr>
          <p:nvPr>
            <p:ph type="pic" idx="14"/>
          </p:nvPr>
        </p:nvPicPr>
        <p:blipFill>
          <a:blip r:embed="rId2" cstate="email">
            <a:extLst>
              <a:ext uri="{28A0092B-C50C-407E-A947-70E740481C1C}">
                <a14:useLocalDpi xmlns:a14="http://schemas.microsoft.com/office/drawing/2010/main"/>
              </a:ext>
            </a:extLst>
          </a:blip>
          <a:srcRect/>
          <a:stretch>
            <a:fillRect/>
          </a:stretch>
        </p:blipFill>
        <p:spPr>
          <a:ln>
            <a:solidFill>
              <a:schemeClr val="tx1">
                <a:lumMod val="95000"/>
                <a:lumOff val="5000"/>
              </a:schemeClr>
            </a:solidFill>
          </a:ln>
        </p:spPr>
      </p:pic>
      <p:pic>
        <p:nvPicPr>
          <p:cNvPr id="10" name="Marcador de posición de imagen 9">
            <a:extLst>
              <a:ext uri="{FF2B5EF4-FFF2-40B4-BE49-F238E27FC236}">
                <a16:creationId xmlns:a16="http://schemas.microsoft.com/office/drawing/2014/main" id="{E22F1F1E-2F86-D99A-61C1-D7A975DD20DA}"/>
              </a:ext>
            </a:extLst>
          </p:cNvPr>
          <p:cNvPicPr>
            <a:picLocks noGrp="1" noChangeAspect="1"/>
          </p:cNvPicPr>
          <p:nvPr>
            <p:ph type="pic" idx="11"/>
          </p:nvPr>
        </p:nvPicPr>
        <p:blipFill>
          <a:blip r:embed="rId3" cstate="email">
            <a:extLst>
              <a:ext uri="{28A0092B-C50C-407E-A947-70E740481C1C}">
                <a14:useLocalDpi xmlns:a14="http://schemas.microsoft.com/office/drawing/2010/main"/>
              </a:ext>
            </a:extLst>
          </a:blip>
          <a:srcRect/>
          <a:stretch>
            <a:fillRect/>
          </a:stretch>
        </p:blipFill>
        <p:spPr>
          <a:ln>
            <a:solidFill>
              <a:schemeClr val="tx1">
                <a:lumMod val="95000"/>
                <a:lumOff val="5000"/>
              </a:schemeClr>
            </a:solidFill>
          </a:ln>
        </p:spPr>
      </p:pic>
      <p:sp>
        <p:nvSpPr>
          <p:cNvPr id="5" name="TextBox 18">
            <a:extLst>
              <a:ext uri="{FF2B5EF4-FFF2-40B4-BE49-F238E27FC236}">
                <a16:creationId xmlns:a16="http://schemas.microsoft.com/office/drawing/2014/main" id="{E869A9FE-6767-E53F-716E-C01625C2B1A7}"/>
              </a:ext>
            </a:extLst>
          </p:cNvPr>
          <p:cNvSpPr txBox="1"/>
          <p:nvPr/>
        </p:nvSpPr>
        <p:spPr>
          <a:xfrm rot="2295095">
            <a:off x="883466" y="2723946"/>
            <a:ext cx="4950069" cy="307777"/>
          </a:xfrm>
          <a:prstGeom prst="rect">
            <a:avLst/>
          </a:prstGeom>
          <a:noFill/>
        </p:spPr>
        <p:txBody>
          <a:bodyPr wrap="square" rtlCol="0" anchor="ctr">
            <a:spAutoFit/>
          </a:bodyPr>
          <a:lstStyle/>
          <a:p>
            <a:pPr algn="ctr"/>
            <a:r>
              <a:rPr lang="en-GB" altLang="ko-KR" sz="1400" b="1">
                <a:solidFill>
                  <a:schemeClr val="bg1"/>
                </a:solidFill>
                <a:cs typeface="Arial" panose="020B0604020202020204" pitchFamily="34" charset="0"/>
              </a:rPr>
              <a:t>Style Layout Clean Text Slide for your Presentation</a:t>
            </a:r>
            <a:endParaRPr lang="ko-KR" altLang="en-US" sz="1400" b="1">
              <a:solidFill>
                <a:schemeClr val="bg1"/>
              </a:solidFill>
              <a:cs typeface="Arial" panose="020B0604020202020204" pitchFamily="34" charset="0"/>
            </a:endParaRPr>
          </a:p>
        </p:txBody>
      </p:sp>
      <p:sp>
        <p:nvSpPr>
          <p:cNvPr id="6" name="TextBox 34">
            <a:extLst>
              <a:ext uri="{FF2B5EF4-FFF2-40B4-BE49-F238E27FC236}">
                <a16:creationId xmlns:a16="http://schemas.microsoft.com/office/drawing/2014/main" id="{01E1DB3E-C2AD-F5AD-4138-1DDF9E726F13}"/>
              </a:ext>
            </a:extLst>
          </p:cNvPr>
          <p:cNvSpPr txBox="1"/>
          <p:nvPr/>
        </p:nvSpPr>
        <p:spPr>
          <a:xfrm rot="2283481">
            <a:off x="182644" y="3300710"/>
            <a:ext cx="6428090" cy="461665"/>
          </a:xfrm>
          <a:prstGeom prst="rect">
            <a:avLst/>
          </a:prstGeom>
          <a:noFill/>
        </p:spPr>
        <p:txBody>
          <a:bodyPr wrap="square" rtlCol="0">
            <a:spAutoFit/>
          </a:bodyPr>
          <a:lstStyle/>
          <a:p>
            <a:r>
              <a:rPr lang="en-US" altLang="ko-KR" sz="1200">
                <a:solidFill>
                  <a:schemeClr val="bg1"/>
                </a:solidFill>
                <a:cs typeface="Arial" panose="020B0604020202020204" pitchFamily="34" charset="0"/>
              </a:rPr>
              <a:t>Get a modern PowerPoint  Presentation that is beautifully designed. I hope and I believe that this Template will your Time, Money and Reputation.  </a:t>
            </a:r>
          </a:p>
        </p:txBody>
      </p:sp>
      <p:pic>
        <p:nvPicPr>
          <p:cNvPr id="12" name="Imagen 11">
            <a:extLst>
              <a:ext uri="{FF2B5EF4-FFF2-40B4-BE49-F238E27FC236}">
                <a16:creationId xmlns:a16="http://schemas.microsoft.com/office/drawing/2014/main" id="{CFDFBC83-0088-F708-AC18-695AB71C33F8}"/>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964514" y="2059438"/>
            <a:ext cx="5227486" cy="4798562"/>
          </a:xfrm>
          <a:prstGeom prst="rect">
            <a:avLst/>
          </a:prstGeom>
        </p:spPr>
      </p:pic>
      <p:sp>
        <p:nvSpPr>
          <p:cNvPr id="13" name="CuadroTexto 12">
            <a:extLst>
              <a:ext uri="{FF2B5EF4-FFF2-40B4-BE49-F238E27FC236}">
                <a16:creationId xmlns:a16="http://schemas.microsoft.com/office/drawing/2014/main" id="{7FE9F611-A819-75B6-9AC5-835D35B608CA}"/>
              </a:ext>
            </a:extLst>
          </p:cNvPr>
          <p:cNvSpPr txBox="1"/>
          <p:nvPr/>
        </p:nvSpPr>
        <p:spPr>
          <a:xfrm>
            <a:off x="2000274" y="5183615"/>
            <a:ext cx="4471479" cy="1200329"/>
          </a:xfrm>
          <a:prstGeom prst="rect">
            <a:avLst/>
          </a:prstGeom>
          <a:noFill/>
        </p:spPr>
        <p:txBody>
          <a:bodyPr wrap="square" rtlCol="0">
            <a:spAutoFit/>
          </a:bodyPr>
          <a:lstStyle/>
          <a:p>
            <a:r>
              <a:rPr lang="es-ES" sz="3600">
                <a:solidFill>
                  <a:schemeClr val="accent6"/>
                </a:solidFill>
                <a:effectLst>
                  <a:outerShdw blurRad="38100" dist="38100" dir="2700000" algn="tl">
                    <a:srgbClr val="000000">
                      <a:alpha val="43137"/>
                    </a:srgbClr>
                  </a:outerShdw>
                </a:effectLst>
                <a:latin typeface="Montserrat ExtraBold" panose="00000900000000000000" pitchFamily="2" charset="0"/>
              </a:rPr>
              <a:t>TU</a:t>
            </a:r>
            <a:r>
              <a:rPr lang="es-ES" sz="3600">
                <a:solidFill>
                  <a:schemeClr val="accent4"/>
                </a:solidFill>
                <a:effectLst>
                  <a:outerShdw blurRad="38100" dist="38100" dir="2700000" algn="tl">
                    <a:srgbClr val="000000">
                      <a:alpha val="43137"/>
                    </a:srgbClr>
                  </a:outerShdw>
                </a:effectLst>
                <a:latin typeface="Montserrat ExtraBold" panose="00000900000000000000" pitchFamily="2" charset="0"/>
              </a:rPr>
              <a:t> </a:t>
            </a:r>
            <a:r>
              <a:rPr lang="es-ES" sz="3600">
                <a:solidFill>
                  <a:srgbClr val="0070C0"/>
                </a:solidFill>
                <a:effectLst>
                  <a:outerShdw blurRad="38100" dist="38100" dir="2700000" algn="tl">
                    <a:srgbClr val="000000">
                      <a:alpha val="43137"/>
                    </a:srgbClr>
                  </a:outerShdw>
                </a:effectLst>
                <a:latin typeface="Montserrat ExtraBold" panose="00000900000000000000" pitchFamily="2" charset="0"/>
              </a:rPr>
              <a:t>TÍTULO </a:t>
            </a:r>
          </a:p>
          <a:p>
            <a:r>
              <a:rPr lang="es-ES" sz="3600">
                <a:solidFill>
                  <a:schemeClr val="bg1"/>
                </a:solidFill>
                <a:effectLst>
                  <a:outerShdw blurRad="38100" dist="38100" dir="2700000" algn="tl">
                    <a:srgbClr val="000000">
                      <a:alpha val="43137"/>
                    </a:srgbClr>
                  </a:outerShdw>
                </a:effectLst>
                <a:latin typeface="Montserrat ExtraBold" panose="00000900000000000000" pitchFamily="2" charset="0"/>
              </a:rPr>
              <a:t>AQUÍ</a:t>
            </a:r>
            <a:endParaRPr lang="en-US" sz="3600">
              <a:solidFill>
                <a:schemeClr val="bg1"/>
              </a:solidFill>
              <a:effectLst>
                <a:outerShdw blurRad="38100" dist="38100" dir="2700000" algn="tl">
                  <a:srgbClr val="000000">
                    <a:alpha val="43137"/>
                  </a:srgbClr>
                </a:outerShdw>
              </a:effectLst>
              <a:latin typeface="Montserrat ExtraBold" panose="00000900000000000000" pitchFamily="2" charset="0"/>
            </a:endParaRPr>
          </a:p>
        </p:txBody>
      </p:sp>
      <p:sp>
        <p:nvSpPr>
          <p:cNvPr id="14" name="CuadroTexto 13">
            <a:extLst>
              <a:ext uri="{FF2B5EF4-FFF2-40B4-BE49-F238E27FC236}">
                <a16:creationId xmlns:a16="http://schemas.microsoft.com/office/drawing/2014/main" id="{50E65906-14CA-AD43-B603-71CBC37AD42D}"/>
              </a:ext>
            </a:extLst>
          </p:cNvPr>
          <p:cNvSpPr txBox="1"/>
          <p:nvPr/>
        </p:nvSpPr>
        <p:spPr>
          <a:xfrm>
            <a:off x="2165813" y="5879483"/>
            <a:ext cx="3061674" cy="523220"/>
          </a:xfrm>
          <a:prstGeom prst="rect">
            <a:avLst/>
          </a:prstGeom>
          <a:noFill/>
          <a:effectLst>
            <a:reflection blurRad="6350" stA="50000" endA="300" endPos="55500" dist="50800" dir="5400000" sy="-100000" algn="bl" rotWithShape="0"/>
          </a:effectLst>
        </p:spPr>
        <p:txBody>
          <a:bodyPr wrap="square" rtlCol="0">
            <a:spAutoFit/>
          </a:bodyPr>
          <a:lstStyle/>
          <a:p>
            <a:pPr algn="r"/>
            <a:r>
              <a:rPr lang="es-ES" sz="1400">
                <a:solidFill>
                  <a:schemeClr val="bg1"/>
                </a:solidFill>
                <a:latin typeface="Microsoft YaHei" panose="020B0503020204020204" pitchFamily="34" charset="-122"/>
                <a:ea typeface="Microsoft YaHei" panose="020B0503020204020204" pitchFamily="34" charset="-122"/>
              </a:rPr>
              <a:t>RADIO TEMPLATE</a:t>
            </a:r>
          </a:p>
          <a:p>
            <a:pPr algn="r"/>
            <a:r>
              <a:rPr lang="es-ES" sz="1400">
                <a:solidFill>
                  <a:schemeClr val="bg1"/>
                </a:solidFill>
                <a:latin typeface="Microsoft YaHei" panose="020B0503020204020204" pitchFamily="34" charset="-122"/>
                <a:ea typeface="Microsoft YaHei" panose="020B0503020204020204" pitchFamily="34" charset="-122"/>
              </a:rPr>
              <a:t>SLIDESPPT</a:t>
            </a:r>
            <a:endParaRPr lang="en-US" sz="1400">
              <a:solidFill>
                <a:schemeClr val="bg1"/>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89276387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97">
            <a:extLst>
              <a:ext uri="{FF2B5EF4-FFF2-40B4-BE49-F238E27FC236}">
                <a16:creationId xmlns:a16="http://schemas.microsoft.com/office/drawing/2014/main" id="{B13B8946-32F5-965D-EFD6-D849670B9F22}"/>
              </a:ext>
            </a:extLst>
          </p:cNvPr>
          <p:cNvGrpSpPr/>
          <p:nvPr/>
        </p:nvGrpSpPr>
        <p:grpSpPr>
          <a:xfrm>
            <a:off x="2314002" y="1732230"/>
            <a:ext cx="9391650" cy="4650840"/>
            <a:chOff x="1400175" y="1699837"/>
            <a:chExt cx="9391650" cy="4650840"/>
          </a:xfrm>
        </p:grpSpPr>
        <p:sp>
          <p:nvSpPr>
            <p:cNvPr id="3" name="Freeform 5">
              <a:extLst>
                <a:ext uri="{FF2B5EF4-FFF2-40B4-BE49-F238E27FC236}">
                  <a16:creationId xmlns:a16="http://schemas.microsoft.com/office/drawing/2014/main" id="{426B7991-D2D5-AF46-7142-74515D30D940}"/>
                </a:ext>
              </a:extLst>
            </p:cNvPr>
            <p:cNvSpPr/>
            <p:nvPr/>
          </p:nvSpPr>
          <p:spPr bwMode="auto">
            <a:xfrm>
              <a:off x="7431761" y="3080584"/>
              <a:ext cx="396597" cy="319482"/>
            </a:xfrm>
            <a:custGeom>
              <a:avLst/>
              <a:gdLst>
                <a:gd name="T0" fmla="*/ 216 w 216"/>
                <a:gd name="T1" fmla="*/ 26 h 174"/>
                <a:gd name="T2" fmla="*/ 201 w 216"/>
                <a:gd name="T3" fmla="*/ 31 h 174"/>
                <a:gd name="T4" fmla="*/ 168 w 216"/>
                <a:gd name="T5" fmla="*/ 38 h 174"/>
                <a:gd name="T6" fmla="*/ 166 w 216"/>
                <a:gd name="T7" fmla="*/ 54 h 174"/>
                <a:gd name="T8" fmla="*/ 165 w 216"/>
                <a:gd name="T9" fmla="*/ 71 h 174"/>
                <a:gd name="T10" fmla="*/ 164 w 216"/>
                <a:gd name="T11" fmla="*/ 85 h 174"/>
                <a:gd name="T12" fmla="*/ 158 w 216"/>
                <a:gd name="T13" fmla="*/ 97 h 174"/>
                <a:gd name="T14" fmla="*/ 145 w 216"/>
                <a:gd name="T15" fmla="*/ 113 h 174"/>
                <a:gd name="T16" fmla="*/ 142 w 216"/>
                <a:gd name="T17" fmla="*/ 130 h 174"/>
                <a:gd name="T18" fmla="*/ 125 w 216"/>
                <a:gd name="T19" fmla="*/ 131 h 174"/>
                <a:gd name="T20" fmla="*/ 111 w 216"/>
                <a:gd name="T21" fmla="*/ 136 h 174"/>
                <a:gd name="T22" fmla="*/ 107 w 216"/>
                <a:gd name="T23" fmla="*/ 164 h 174"/>
                <a:gd name="T24" fmla="*/ 76 w 216"/>
                <a:gd name="T25" fmla="*/ 170 h 174"/>
                <a:gd name="T26" fmla="*/ 63 w 216"/>
                <a:gd name="T27" fmla="*/ 171 h 174"/>
                <a:gd name="T28" fmla="*/ 19 w 216"/>
                <a:gd name="T29" fmla="*/ 164 h 174"/>
                <a:gd name="T30" fmla="*/ 28 w 216"/>
                <a:gd name="T31" fmla="*/ 136 h 174"/>
                <a:gd name="T32" fmla="*/ 11 w 216"/>
                <a:gd name="T33" fmla="*/ 120 h 174"/>
                <a:gd name="T34" fmla="*/ 8 w 216"/>
                <a:gd name="T35" fmla="*/ 94 h 174"/>
                <a:gd name="T36" fmla="*/ 2 w 216"/>
                <a:gd name="T37" fmla="*/ 78 h 174"/>
                <a:gd name="T38" fmla="*/ 21 w 216"/>
                <a:gd name="T39" fmla="*/ 61 h 174"/>
                <a:gd name="T40" fmla="*/ 34 w 216"/>
                <a:gd name="T41" fmla="*/ 50 h 174"/>
                <a:gd name="T42" fmla="*/ 54 w 216"/>
                <a:gd name="T43" fmla="*/ 41 h 174"/>
                <a:gd name="T44" fmla="*/ 65 w 216"/>
                <a:gd name="T45" fmla="*/ 22 h 174"/>
                <a:gd name="T46" fmla="*/ 75 w 216"/>
                <a:gd name="T47" fmla="*/ 21 h 174"/>
                <a:gd name="T48" fmla="*/ 88 w 216"/>
                <a:gd name="T49" fmla="*/ 21 h 174"/>
                <a:gd name="T50" fmla="*/ 107 w 216"/>
                <a:gd name="T51" fmla="*/ 27 h 174"/>
                <a:gd name="T52" fmla="*/ 123 w 216"/>
                <a:gd name="T53" fmla="*/ 25 h 174"/>
                <a:gd name="T54" fmla="*/ 135 w 216"/>
                <a:gd name="T55" fmla="*/ 17 h 174"/>
                <a:gd name="T56" fmla="*/ 136 w 216"/>
                <a:gd name="T57" fmla="*/ 7 h 174"/>
                <a:gd name="T58" fmla="*/ 151 w 216"/>
                <a:gd name="T59" fmla="*/ 4 h 174"/>
                <a:gd name="T60" fmla="*/ 156 w 216"/>
                <a:gd name="T61" fmla="*/ 11 h 174"/>
                <a:gd name="T62" fmla="*/ 166 w 216"/>
                <a:gd name="T63" fmla="*/ 33 h 174"/>
                <a:gd name="T64" fmla="*/ 177 w 216"/>
                <a:gd name="T65" fmla="*/ 27 h 174"/>
                <a:gd name="T66" fmla="*/ 196 w 216"/>
                <a:gd name="T67" fmla="*/ 20 h 174"/>
                <a:gd name="T68" fmla="*/ 212 w 216"/>
                <a:gd name="T69" fmla="*/ 2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6" h="174">
                  <a:moveTo>
                    <a:pt x="212" y="20"/>
                  </a:moveTo>
                  <a:lnTo>
                    <a:pt x="216" y="26"/>
                  </a:lnTo>
                  <a:lnTo>
                    <a:pt x="207" y="28"/>
                  </a:lnTo>
                  <a:lnTo>
                    <a:pt x="201" y="31"/>
                  </a:lnTo>
                  <a:lnTo>
                    <a:pt x="183" y="33"/>
                  </a:lnTo>
                  <a:lnTo>
                    <a:pt x="168" y="38"/>
                  </a:lnTo>
                  <a:lnTo>
                    <a:pt x="160" y="46"/>
                  </a:lnTo>
                  <a:lnTo>
                    <a:pt x="166" y="54"/>
                  </a:lnTo>
                  <a:lnTo>
                    <a:pt x="170" y="63"/>
                  </a:lnTo>
                  <a:lnTo>
                    <a:pt x="165" y="71"/>
                  </a:lnTo>
                  <a:lnTo>
                    <a:pt x="167" y="79"/>
                  </a:lnTo>
                  <a:lnTo>
                    <a:pt x="164" y="85"/>
                  </a:lnTo>
                  <a:lnTo>
                    <a:pt x="148" y="85"/>
                  </a:lnTo>
                  <a:lnTo>
                    <a:pt x="158" y="97"/>
                  </a:lnTo>
                  <a:lnTo>
                    <a:pt x="148" y="102"/>
                  </a:lnTo>
                  <a:lnTo>
                    <a:pt x="145" y="113"/>
                  </a:lnTo>
                  <a:lnTo>
                    <a:pt x="148" y="125"/>
                  </a:lnTo>
                  <a:lnTo>
                    <a:pt x="142" y="130"/>
                  </a:lnTo>
                  <a:lnTo>
                    <a:pt x="136" y="129"/>
                  </a:lnTo>
                  <a:lnTo>
                    <a:pt x="125" y="131"/>
                  </a:lnTo>
                  <a:lnTo>
                    <a:pt x="124" y="136"/>
                  </a:lnTo>
                  <a:lnTo>
                    <a:pt x="111" y="136"/>
                  </a:lnTo>
                  <a:lnTo>
                    <a:pt x="105" y="147"/>
                  </a:lnTo>
                  <a:lnTo>
                    <a:pt x="107" y="164"/>
                  </a:lnTo>
                  <a:lnTo>
                    <a:pt x="88" y="171"/>
                  </a:lnTo>
                  <a:lnTo>
                    <a:pt x="76" y="170"/>
                  </a:lnTo>
                  <a:lnTo>
                    <a:pt x="73" y="174"/>
                  </a:lnTo>
                  <a:lnTo>
                    <a:pt x="63" y="171"/>
                  </a:lnTo>
                  <a:lnTo>
                    <a:pt x="48" y="174"/>
                  </a:lnTo>
                  <a:lnTo>
                    <a:pt x="19" y="164"/>
                  </a:lnTo>
                  <a:lnTo>
                    <a:pt x="31" y="147"/>
                  </a:lnTo>
                  <a:lnTo>
                    <a:pt x="28" y="136"/>
                  </a:lnTo>
                  <a:lnTo>
                    <a:pt x="15" y="132"/>
                  </a:lnTo>
                  <a:lnTo>
                    <a:pt x="11" y="120"/>
                  </a:lnTo>
                  <a:lnTo>
                    <a:pt x="3" y="104"/>
                  </a:lnTo>
                  <a:lnTo>
                    <a:pt x="8" y="94"/>
                  </a:lnTo>
                  <a:lnTo>
                    <a:pt x="0" y="91"/>
                  </a:lnTo>
                  <a:lnTo>
                    <a:pt x="2" y="78"/>
                  </a:lnTo>
                  <a:lnTo>
                    <a:pt x="4" y="54"/>
                  </a:lnTo>
                  <a:lnTo>
                    <a:pt x="21" y="61"/>
                  </a:lnTo>
                  <a:lnTo>
                    <a:pt x="33" y="59"/>
                  </a:lnTo>
                  <a:lnTo>
                    <a:pt x="34" y="50"/>
                  </a:lnTo>
                  <a:lnTo>
                    <a:pt x="46" y="47"/>
                  </a:lnTo>
                  <a:lnTo>
                    <a:pt x="54" y="41"/>
                  </a:lnTo>
                  <a:lnTo>
                    <a:pt x="53" y="26"/>
                  </a:lnTo>
                  <a:lnTo>
                    <a:pt x="65" y="22"/>
                  </a:lnTo>
                  <a:lnTo>
                    <a:pt x="66" y="16"/>
                  </a:lnTo>
                  <a:lnTo>
                    <a:pt x="75" y="21"/>
                  </a:lnTo>
                  <a:lnTo>
                    <a:pt x="79" y="21"/>
                  </a:lnTo>
                  <a:lnTo>
                    <a:pt x="88" y="21"/>
                  </a:lnTo>
                  <a:lnTo>
                    <a:pt x="101" y="26"/>
                  </a:lnTo>
                  <a:lnTo>
                    <a:pt x="107" y="27"/>
                  </a:lnTo>
                  <a:lnTo>
                    <a:pt x="116" y="21"/>
                  </a:lnTo>
                  <a:lnTo>
                    <a:pt x="123" y="25"/>
                  </a:lnTo>
                  <a:lnTo>
                    <a:pt x="125" y="17"/>
                  </a:lnTo>
                  <a:lnTo>
                    <a:pt x="135" y="17"/>
                  </a:lnTo>
                  <a:lnTo>
                    <a:pt x="136" y="14"/>
                  </a:lnTo>
                  <a:lnTo>
                    <a:pt x="136" y="7"/>
                  </a:lnTo>
                  <a:lnTo>
                    <a:pt x="141" y="0"/>
                  </a:lnTo>
                  <a:lnTo>
                    <a:pt x="151" y="4"/>
                  </a:lnTo>
                  <a:lnTo>
                    <a:pt x="150" y="10"/>
                  </a:lnTo>
                  <a:lnTo>
                    <a:pt x="156" y="11"/>
                  </a:lnTo>
                  <a:lnTo>
                    <a:pt x="159" y="27"/>
                  </a:lnTo>
                  <a:lnTo>
                    <a:pt x="166" y="33"/>
                  </a:lnTo>
                  <a:lnTo>
                    <a:pt x="170" y="29"/>
                  </a:lnTo>
                  <a:lnTo>
                    <a:pt x="177" y="27"/>
                  </a:lnTo>
                  <a:lnTo>
                    <a:pt x="185" y="19"/>
                  </a:lnTo>
                  <a:lnTo>
                    <a:pt x="196" y="20"/>
                  </a:lnTo>
                  <a:lnTo>
                    <a:pt x="212" y="20"/>
                  </a:lnTo>
                  <a:lnTo>
                    <a:pt x="212" y="20"/>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itchFamily="34"/>
                <a:cs typeface="Arial"/>
              </a:endParaRPr>
            </a:p>
          </p:txBody>
        </p:sp>
        <p:sp>
          <p:nvSpPr>
            <p:cNvPr id="4" name="Freeform 6">
              <a:extLst>
                <a:ext uri="{FF2B5EF4-FFF2-40B4-BE49-F238E27FC236}">
                  <a16:creationId xmlns:a16="http://schemas.microsoft.com/office/drawing/2014/main" id="{1BCAB2C4-B777-3CC4-675E-11BFB65B3352}"/>
                </a:ext>
              </a:extLst>
            </p:cNvPr>
            <p:cNvSpPr/>
            <p:nvPr/>
          </p:nvSpPr>
          <p:spPr bwMode="auto">
            <a:xfrm>
              <a:off x="6017965" y="4630252"/>
              <a:ext cx="383745" cy="420467"/>
            </a:xfrm>
            <a:custGeom>
              <a:avLst/>
              <a:gdLst>
                <a:gd name="T0" fmla="*/ 208 w 209"/>
                <a:gd name="T1" fmla="*/ 102 h 229"/>
                <a:gd name="T2" fmla="*/ 209 w 209"/>
                <a:gd name="T3" fmla="*/ 120 h 229"/>
                <a:gd name="T4" fmla="*/ 208 w 209"/>
                <a:gd name="T5" fmla="*/ 134 h 229"/>
                <a:gd name="T6" fmla="*/ 171 w 209"/>
                <a:gd name="T7" fmla="*/ 194 h 229"/>
                <a:gd name="T8" fmla="*/ 192 w 209"/>
                <a:gd name="T9" fmla="*/ 221 h 229"/>
                <a:gd name="T10" fmla="*/ 121 w 209"/>
                <a:gd name="T11" fmla="*/ 226 h 229"/>
                <a:gd name="T12" fmla="*/ 42 w 209"/>
                <a:gd name="T13" fmla="*/ 218 h 229"/>
                <a:gd name="T14" fmla="*/ 31 w 209"/>
                <a:gd name="T15" fmla="*/ 211 h 229"/>
                <a:gd name="T16" fmla="*/ 10 w 209"/>
                <a:gd name="T17" fmla="*/ 214 h 229"/>
                <a:gd name="T18" fmla="*/ 0 w 209"/>
                <a:gd name="T19" fmla="*/ 206 h 229"/>
                <a:gd name="T20" fmla="*/ 9 w 209"/>
                <a:gd name="T21" fmla="*/ 171 h 229"/>
                <a:gd name="T22" fmla="*/ 15 w 209"/>
                <a:gd name="T23" fmla="*/ 146 h 229"/>
                <a:gd name="T24" fmla="*/ 29 w 209"/>
                <a:gd name="T25" fmla="*/ 126 h 229"/>
                <a:gd name="T26" fmla="*/ 37 w 209"/>
                <a:gd name="T27" fmla="*/ 103 h 229"/>
                <a:gd name="T28" fmla="*/ 31 w 209"/>
                <a:gd name="T29" fmla="*/ 86 h 229"/>
                <a:gd name="T30" fmla="*/ 22 w 209"/>
                <a:gd name="T31" fmla="*/ 63 h 229"/>
                <a:gd name="T32" fmla="*/ 28 w 209"/>
                <a:gd name="T33" fmla="*/ 51 h 229"/>
                <a:gd name="T34" fmla="*/ 20 w 209"/>
                <a:gd name="T35" fmla="*/ 20 h 229"/>
                <a:gd name="T36" fmla="*/ 14 w 209"/>
                <a:gd name="T37" fmla="*/ 4 h 229"/>
                <a:gd name="T38" fmla="*/ 25 w 209"/>
                <a:gd name="T39" fmla="*/ 2 h 229"/>
                <a:gd name="T40" fmla="*/ 81 w 209"/>
                <a:gd name="T41" fmla="*/ 0 h 229"/>
                <a:gd name="T42" fmla="*/ 90 w 209"/>
                <a:gd name="T43" fmla="*/ 26 h 229"/>
                <a:gd name="T44" fmla="*/ 99 w 209"/>
                <a:gd name="T45" fmla="*/ 41 h 229"/>
                <a:gd name="T46" fmla="*/ 116 w 209"/>
                <a:gd name="T47" fmla="*/ 37 h 229"/>
                <a:gd name="T48" fmla="*/ 128 w 209"/>
                <a:gd name="T49" fmla="*/ 35 h 229"/>
                <a:gd name="T50" fmla="*/ 143 w 209"/>
                <a:gd name="T51" fmla="*/ 23 h 229"/>
                <a:gd name="T52" fmla="*/ 153 w 209"/>
                <a:gd name="T53" fmla="*/ 20 h 229"/>
                <a:gd name="T54" fmla="*/ 171 w 209"/>
                <a:gd name="T55" fmla="*/ 26 h 229"/>
                <a:gd name="T56" fmla="*/ 175 w 209"/>
                <a:gd name="T57" fmla="*/ 46 h 229"/>
                <a:gd name="T58" fmla="*/ 173 w 209"/>
                <a:gd name="T59" fmla="*/ 69 h 229"/>
                <a:gd name="T60" fmla="*/ 177 w 209"/>
                <a:gd name="T61" fmla="*/ 99 h 229"/>
                <a:gd name="T62" fmla="*/ 188 w 209"/>
                <a:gd name="T63" fmla="*/ 97 h 229"/>
                <a:gd name="T64" fmla="*/ 207 w 209"/>
                <a:gd name="T65" fmla="*/ 9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9" h="229">
                  <a:moveTo>
                    <a:pt x="207" y="96"/>
                  </a:moveTo>
                  <a:lnTo>
                    <a:pt x="208" y="102"/>
                  </a:lnTo>
                  <a:lnTo>
                    <a:pt x="206" y="111"/>
                  </a:lnTo>
                  <a:lnTo>
                    <a:pt x="209" y="120"/>
                  </a:lnTo>
                  <a:lnTo>
                    <a:pt x="206" y="127"/>
                  </a:lnTo>
                  <a:lnTo>
                    <a:pt x="208" y="134"/>
                  </a:lnTo>
                  <a:lnTo>
                    <a:pt x="173" y="133"/>
                  </a:lnTo>
                  <a:lnTo>
                    <a:pt x="171" y="194"/>
                  </a:lnTo>
                  <a:lnTo>
                    <a:pt x="181" y="209"/>
                  </a:lnTo>
                  <a:lnTo>
                    <a:pt x="192" y="221"/>
                  </a:lnTo>
                  <a:lnTo>
                    <a:pt x="161" y="229"/>
                  </a:lnTo>
                  <a:lnTo>
                    <a:pt x="121" y="226"/>
                  </a:lnTo>
                  <a:lnTo>
                    <a:pt x="110" y="217"/>
                  </a:lnTo>
                  <a:lnTo>
                    <a:pt x="42" y="218"/>
                  </a:lnTo>
                  <a:lnTo>
                    <a:pt x="40" y="220"/>
                  </a:lnTo>
                  <a:lnTo>
                    <a:pt x="31" y="211"/>
                  </a:lnTo>
                  <a:lnTo>
                    <a:pt x="19" y="210"/>
                  </a:lnTo>
                  <a:lnTo>
                    <a:pt x="10" y="214"/>
                  </a:lnTo>
                  <a:lnTo>
                    <a:pt x="2" y="217"/>
                  </a:lnTo>
                  <a:lnTo>
                    <a:pt x="0" y="206"/>
                  </a:lnTo>
                  <a:lnTo>
                    <a:pt x="3" y="188"/>
                  </a:lnTo>
                  <a:lnTo>
                    <a:pt x="9" y="171"/>
                  </a:lnTo>
                  <a:lnTo>
                    <a:pt x="10" y="163"/>
                  </a:lnTo>
                  <a:lnTo>
                    <a:pt x="15" y="146"/>
                  </a:lnTo>
                  <a:lnTo>
                    <a:pt x="19" y="138"/>
                  </a:lnTo>
                  <a:lnTo>
                    <a:pt x="29" y="126"/>
                  </a:lnTo>
                  <a:lnTo>
                    <a:pt x="35" y="117"/>
                  </a:lnTo>
                  <a:lnTo>
                    <a:pt x="37" y="103"/>
                  </a:lnTo>
                  <a:lnTo>
                    <a:pt x="36" y="92"/>
                  </a:lnTo>
                  <a:lnTo>
                    <a:pt x="31" y="86"/>
                  </a:lnTo>
                  <a:lnTo>
                    <a:pt x="27" y="74"/>
                  </a:lnTo>
                  <a:lnTo>
                    <a:pt x="22" y="63"/>
                  </a:lnTo>
                  <a:lnTo>
                    <a:pt x="24" y="58"/>
                  </a:lnTo>
                  <a:lnTo>
                    <a:pt x="28" y="51"/>
                  </a:lnTo>
                  <a:lnTo>
                    <a:pt x="24" y="32"/>
                  </a:lnTo>
                  <a:lnTo>
                    <a:pt x="20" y="20"/>
                  </a:lnTo>
                  <a:lnTo>
                    <a:pt x="12" y="8"/>
                  </a:lnTo>
                  <a:lnTo>
                    <a:pt x="14" y="4"/>
                  </a:lnTo>
                  <a:lnTo>
                    <a:pt x="21" y="1"/>
                  </a:lnTo>
                  <a:lnTo>
                    <a:pt x="25" y="2"/>
                  </a:lnTo>
                  <a:lnTo>
                    <a:pt x="31" y="0"/>
                  </a:lnTo>
                  <a:lnTo>
                    <a:pt x="81" y="0"/>
                  </a:lnTo>
                  <a:lnTo>
                    <a:pt x="85" y="14"/>
                  </a:lnTo>
                  <a:lnTo>
                    <a:pt x="90" y="26"/>
                  </a:lnTo>
                  <a:lnTo>
                    <a:pt x="94" y="31"/>
                  </a:lnTo>
                  <a:lnTo>
                    <a:pt x="99" y="41"/>
                  </a:lnTo>
                  <a:lnTo>
                    <a:pt x="111" y="40"/>
                  </a:lnTo>
                  <a:lnTo>
                    <a:pt x="116" y="37"/>
                  </a:lnTo>
                  <a:lnTo>
                    <a:pt x="125" y="40"/>
                  </a:lnTo>
                  <a:lnTo>
                    <a:pt x="128" y="35"/>
                  </a:lnTo>
                  <a:lnTo>
                    <a:pt x="133" y="24"/>
                  </a:lnTo>
                  <a:lnTo>
                    <a:pt x="143" y="23"/>
                  </a:lnTo>
                  <a:lnTo>
                    <a:pt x="144" y="20"/>
                  </a:lnTo>
                  <a:lnTo>
                    <a:pt x="153" y="20"/>
                  </a:lnTo>
                  <a:lnTo>
                    <a:pt x="151" y="27"/>
                  </a:lnTo>
                  <a:lnTo>
                    <a:pt x="171" y="26"/>
                  </a:lnTo>
                  <a:lnTo>
                    <a:pt x="171" y="39"/>
                  </a:lnTo>
                  <a:lnTo>
                    <a:pt x="175" y="46"/>
                  </a:lnTo>
                  <a:lnTo>
                    <a:pt x="172" y="57"/>
                  </a:lnTo>
                  <a:lnTo>
                    <a:pt x="173" y="69"/>
                  </a:lnTo>
                  <a:lnTo>
                    <a:pt x="179" y="77"/>
                  </a:lnTo>
                  <a:lnTo>
                    <a:pt x="177" y="99"/>
                  </a:lnTo>
                  <a:lnTo>
                    <a:pt x="182" y="97"/>
                  </a:lnTo>
                  <a:lnTo>
                    <a:pt x="188" y="97"/>
                  </a:lnTo>
                  <a:lnTo>
                    <a:pt x="199" y="94"/>
                  </a:lnTo>
                  <a:lnTo>
                    <a:pt x="207" y="96"/>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5" name="Freeform 7">
              <a:extLst>
                <a:ext uri="{FF2B5EF4-FFF2-40B4-BE49-F238E27FC236}">
                  <a16:creationId xmlns:a16="http://schemas.microsoft.com/office/drawing/2014/main" id="{5E875658-6762-4DFF-39B7-F6B123BDE6E3}"/>
                </a:ext>
              </a:extLst>
            </p:cNvPr>
            <p:cNvSpPr/>
            <p:nvPr/>
          </p:nvSpPr>
          <p:spPr bwMode="auto">
            <a:xfrm>
              <a:off x="6030817" y="4578842"/>
              <a:ext cx="33050" cy="47739"/>
            </a:xfrm>
            <a:custGeom>
              <a:avLst/>
              <a:gdLst>
                <a:gd name="T0" fmla="*/ 4 w 18"/>
                <a:gd name="T1" fmla="*/ 26 h 26"/>
                <a:gd name="T2" fmla="*/ 0 w 18"/>
                <a:gd name="T3" fmla="*/ 12 h 26"/>
                <a:gd name="T4" fmla="*/ 7 w 18"/>
                <a:gd name="T5" fmla="*/ 4 h 26"/>
                <a:gd name="T6" fmla="*/ 12 w 18"/>
                <a:gd name="T7" fmla="*/ 0 h 26"/>
                <a:gd name="T8" fmla="*/ 18 w 18"/>
                <a:gd name="T9" fmla="*/ 7 h 26"/>
                <a:gd name="T10" fmla="*/ 12 w 18"/>
                <a:gd name="T11" fmla="*/ 11 h 26"/>
                <a:gd name="T12" fmla="*/ 10 w 18"/>
                <a:gd name="T13" fmla="*/ 16 h 26"/>
                <a:gd name="T14" fmla="*/ 9 w 18"/>
                <a:gd name="T15" fmla="*/ 24 h 26"/>
                <a:gd name="T16" fmla="*/ 4 w 18"/>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6">
                  <a:moveTo>
                    <a:pt x="4" y="26"/>
                  </a:moveTo>
                  <a:lnTo>
                    <a:pt x="0" y="12"/>
                  </a:lnTo>
                  <a:lnTo>
                    <a:pt x="7" y="4"/>
                  </a:lnTo>
                  <a:lnTo>
                    <a:pt x="12" y="0"/>
                  </a:lnTo>
                  <a:lnTo>
                    <a:pt x="18" y="7"/>
                  </a:lnTo>
                  <a:lnTo>
                    <a:pt x="12" y="11"/>
                  </a:lnTo>
                  <a:lnTo>
                    <a:pt x="10" y="16"/>
                  </a:lnTo>
                  <a:lnTo>
                    <a:pt x="9" y="24"/>
                  </a:lnTo>
                  <a:lnTo>
                    <a:pt x="4" y="26"/>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6" name="Freeform 8">
              <a:extLst>
                <a:ext uri="{FF2B5EF4-FFF2-40B4-BE49-F238E27FC236}">
                  <a16:creationId xmlns:a16="http://schemas.microsoft.com/office/drawing/2014/main" id="{3527D19A-96D8-4390-A8F5-A4427746307A}"/>
                </a:ext>
              </a:extLst>
            </p:cNvPr>
            <p:cNvSpPr/>
            <p:nvPr/>
          </p:nvSpPr>
          <p:spPr bwMode="auto">
            <a:xfrm>
              <a:off x="6205248" y="2935532"/>
              <a:ext cx="53246" cy="106494"/>
            </a:xfrm>
            <a:custGeom>
              <a:avLst/>
              <a:gdLst>
                <a:gd name="T0" fmla="*/ 6 w 29"/>
                <a:gd name="T1" fmla="*/ 0 h 58"/>
                <a:gd name="T2" fmla="*/ 8 w 29"/>
                <a:gd name="T3" fmla="*/ 3 h 58"/>
                <a:gd name="T4" fmla="*/ 12 w 29"/>
                <a:gd name="T5" fmla="*/ 1 h 58"/>
                <a:gd name="T6" fmla="*/ 15 w 29"/>
                <a:gd name="T7" fmla="*/ 6 h 58"/>
                <a:gd name="T8" fmla="*/ 19 w 29"/>
                <a:gd name="T9" fmla="*/ 9 h 58"/>
                <a:gd name="T10" fmla="*/ 21 w 29"/>
                <a:gd name="T11" fmla="*/ 15 h 58"/>
                <a:gd name="T12" fmla="*/ 20 w 29"/>
                <a:gd name="T13" fmla="*/ 22 h 58"/>
                <a:gd name="T14" fmla="*/ 23 w 29"/>
                <a:gd name="T15" fmla="*/ 30 h 58"/>
                <a:gd name="T16" fmla="*/ 29 w 29"/>
                <a:gd name="T17" fmla="*/ 35 h 58"/>
                <a:gd name="T18" fmla="*/ 29 w 29"/>
                <a:gd name="T19" fmla="*/ 40 h 58"/>
                <a:gd name="T20" fmla="*/ 24 w 29"/>
                <a:gd name="T21" fmla="*/ 42 h 58"/>
                <a:gd name="T22" fmla="*/ 24 w 29"/>
                <a:gd name="T23" fmla="*/ 49 h 58"/>
                <a:gd name="T24" fmla="*/ 17 w 29"/>
                <a:gd name="T25" fmla="*/ 58 h 58"/>
                <a:gd name="T26" fmla="*/ 15 w 29"/>
                <a:gd name="T27" fmla="*/ 56 h 58"/>
                <a:gd name="T28" fmla="*/ 14 w 29"/>
                <a:gd name="T29" fmla="*/ 52 h 58"/>
                <a:gd name="T30" fmla="*/ 5 w 29"/>
                <a:gd name="T31" fmla="*/ 46 h 58"/>
                <a:gd name="T32" fmla="*/ 3 w 29"/>
                <a:gd name="T33" fmla="*/ 37 h 58"/>
                <a:gd name="T34" fmla="*/ 3 w 29"/>
                <a:gd name="T35" fmla="*/ 23 h 58"/>
                <a:gd name="T36" fmla="*/ 5 w 29"/>
                <a:gd name="T37" fmla="*/ 18 h 58"/>
                <a:gd name="T38" fmla="*/ 2 w 29"/>
                <a:gd name="T39" fmla="*/ 15 h 58"/>
                <a:gd name="T40" fmla="*/ 0 w 29"/>
                <a:gd name="T41" fmla="*/ 9 h 58"/>
                <a:gd name="T42" fmla="*/ 6 w 29"/>
                <a:gd name="T43" fmla="*/ 0 h 58"/>
                <a:gd name="T44" fmla="*/ 6 w 29"/>
                <a:gd name="T4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57">
                  <a:moveTo>
                    <a:pt x="6" y="0"/>
                  </a:moveTo>
                  <a:lnTo>
                    <a:pt x="8" y="3"/>
                  </a:lnTo>
                  <a:lnTo>
                    <a:pt x="12" y="1"/>
                  </a:lnTo>
                  <a:lnTo>
                    <a:pt x="15" y="6"/>
                  </a:lnTo>
                  <a:lnTo>
                    <a:pt x="19" y="9"/>
                  </a:lnTo>
                  <a:lnTo>
                    <a:pt x="21" y="15"/>
                  </a:lnTo>
                  <a:lnTo>
                    <a:pt x="20" y="22"/>
                  </a:lnTo>
                  <a:lnTo>
                    <a:pt x="23" y="30"/>
                  </a:lnTo>
                  <a:lnTo>
                    <a:pt x="29" y="35"/>
                  </a:lnTo>
                  <a:lnTo>
                    <a:pt x="29" y="40"/>
                  </a:lnTo>
                  <a:lnTo>
                    <a:pt x="24" y="42"/>
                  </a:lnTo>
                  <a:lnTo>
                    <a:pt x="24" y="49"/>
                  </a:lnTo>
                  <a:lnTo>
                    <a:pt x="17" y="58"/>
                  </a:lnTo>
                  <a:lnTo>
                    <a:pt x="15" y="56"/>
                  </a:lnTo>
                  <a:lnTo>
                    <a:pt x="14" y="52"/>
                  </a:lnTo>
                  <a:lnTo>
                    <a:pt x="5" y="46"/>
                  </a:lnTo>
                  <a:lnTo>
                    <a:pt x="3" y="37"/>
                  </a:lnTo>
                  <a:lnTo>
                    <a:pt x="3" y="23"/>
                  </a:lnTo>
                  <a:lnTo>
                    <a:pt x="5" y="18"/>
                  </a:lnTo>
                  <a:lnTo>
                    <a:pt x="2" y="15"/>
                  </a:lnTo>
                  <a:lnTo>
                    <a:pt x="0" y="9"/>
                  </a:lnTo>
                  <a:lnTo>
                    <a:pt x="6" y="0"/>
                  </a:lnTo>
                  <a:lnTo>
                    <a:pt x="6" y="0"/>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7" name="Freeform 9">
              <a:extLst>
                <a:ext uri="{FF2B5EF4-FFF2-40B4-BE49-F238E27FC236}">
                  <a16:creationId xmlns:a16="http://schemas.microsoft.com/office/drawing/2014/main" id="{DE8FA618-238D-EAB7-A9CF-C2A64CF6B085}"/>
                </a:ext>
              </a:extLst>
            </p:cNvPr>
            <p:cNvSpPr/>
            <p:nvPr/>
          </p:nvSpPr>
          <p:spPr bwMode="auto">
            <a:xfrm>
              <a:off x="7215103" y="3513904"/>
              <a:ext cx="141379" cy="124855"/>
            </a:xfrm>
            <a:custGeom>
              <a:avLst/>
              <a:gdLst>
                <a:gd name="T0" fmla="*/ 73 w 77"/>
                <a:gd name="T1" fmla="*/ 7 h 68"/>
                <a:gd name="T2" fmla="*/ 77 w 77"/>
                <a:gd name="T3" fmla="*/ 22 h 68"/>
                <a:gd name="T4" fmla="*/ 69 w 77"/>
                <a:gd name="T5" fmla="*/ 22 h 68"/>
                <a:gd name="T6" fmla="*/ 69 w 77"/>
                <a:gd name="T7" fmla="*/ 34 h 68"/>
                <a:gd name="T8" fmla="*/ 72 w 77"/>
                <a:gd name="T9" fmla="*/ 37 h 68"/>
                <a:gd name="T10" fmla="*/ 65 w 77"/>
                <a:gd name="T11" fmla="*/ 41 h 68"/>
                <a:gd name="T12" fmla="*/ 65 w 77"/>
                <a:gd name="T13" fmla="*/ 48 h 68"/>
                <a:gd name="T14" fmla="*/ 61 w 77"/>
                <a:gd name="T15" fmla="*/ 57 h 68"/>
                <a:gd name="T16" fmla="*/ 61 w 77"/>
                <a:gd name="T17" fmla="*/ 64 h 68"/>
                <a:gd name="T18" fmla="*/ 58 w 77"/>
                <a:gd name="T19" fmla="*/ 68 h 68"/>
                <a:gd name="T20" fmla="*/ 9 w 77"/>
                <a:gd name="T21" fmla="*/ 59 h 68"/>
                <a:gd name="T22" fmla="*/ 0 w 77"/>
                <a:gd name="T23" fmla="*/ 39 h 68"/>
                <a:gd name="T24" fmla="*/ 0 w 77"/>
                <a:gd name="T25" fmla="*/ 35 h 68"/>
                <a:gd name="T26" fmla="*/ 2 w 77"/>
                <a:gd name="T27" fmla="*/ 34 h 68"/>
                <a:gd name="T28" fmla="*/ 3 w 77"/>
                <a:gd name="T29" fmla="*/ 39 h 68"/>
                <a:gd name="T30" fmla="*/ 16 w 77"/>
                <a:gd name="T31" fmla="*/ 36 h 68"/>
                <a:gd name="T32" fmla="*/ 29 w 77"/>
                <a:gd name="T33" fmla="*/ 37 h 68"/>
                <a:gd name="T34" fmla="*/ 40 w 77"/>
                <a:gd name="T35" fmla="*/ 37 h 68"/>
                <a:gd name="T36" fmla="*/ 49 w 77"/>
                <a:gd name="T37" fmla="*/ 24 h 68"/>
                <a:gd name="T38" fmla="*/ 60 w 77"/>
                <a:gd name="T39" fmla="*/ 12 h 68"/>
                <a:gd name="T40" fmla="*/ 69 w 77"/>
                <a:gd name="T41" fmla="*/ 0 h 68"/>
                <a:gd name="T42" fmla="*/ 73 w 77"/>
                <a:gd name="T43" fmla="*/ 7 h 68"/>
                <a:gd name="T44" fmla="*/ 73 w 77"/>
                <a:gd name="T45" fmla="*/ 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7" h="68">
                  <a:moveTo>
                    <a:pt x="73" y="7"/>
                  </a:moveTo>
                  <a:lnTo>
                    <a:pt x="77" y="22"/>
                  </a:lnTo>
                  <a:lnTo>
                    <a:pt x="69" y="22"/>
                  </a:lnTo>
                  <a:lnTo>
                    <a:pt x="69" y="34"/>
                  </a:lnTo>
                  <a:lnTo>
                    <a:pt x="72" y="37"/>
                  </a:lnTo>
                  <a:lnTo>
                    <a:pt x="65" y="41"/>
                  </a:lnTo>
                  <a:lnTo>
                    <a:pt x="65" y="48"/>
                  </a:lnTo>
                  <a:lnTo>
                    <a:pt x="61" y="57"/>
                  </a:lnTo>
                  <a:lnTo>
                    <a:pt x="61" y="64"/>
                  </a:lnTo>
                  <a:lnTo>
                    <a:pt x="58" y="68"/>
                  </a:lnTo>
                  <a:lnTo>
                    <a:pt x="9" y="59"/>
                  </a:lnTo>
                  <a:lnTo>
                    <a:pt x="0" y="39"/>
                  </a:lnTo>
                  <a:lnTo>
                    <a:pt x="0" y="35"/>
                  </a:lnTo>
                  <a:lnTo>
                    <a:pt x="2" y="34"/>
                  </a:lnTo>
                  <a:lnTo>
                    <a:pt x="3" y="39"/>
                  </a:lnTo>
                  <a:lnTo>
                    <a:pt x="16" y="36"/>
                  </a:lnTo>
                  <a:lnTo>
                    <a:pt x="29" y="37"/>
                  </a:lnTo>
                  <a:lnTo>
                    <a:pt x="40" y="37"/>
                  </a:lnTo>
                  <a:lnTo>
                    <a:pt x="49" y="24"/>
                  </a:lnTo>
                  <a:lnTo>
                    <a:pt x="60" y="12"/>
                  </a:lnTo>
                  <a:lnTo>
                    <a:pt x="69" y="0"/>
                  </a:lnTo>
                  <a:lnTo>
                    <a:pt x="73" y="7"/>
                  </a:lnTo>
                  <a:lnTo>
                    <a:pt x="73" y="7"/>
                  </a:lnTo>
                  <a:close/>
                </a:path>
              </a:pathLst>
            </a:custGeom>
            <a:solidFill>
              <a:schemeClr val="bg1"/>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8" name="Freeform 10">
              <a:extLst>
                <a:ext uri="{FF2B5EF4-FFF2-40B4-BE49-F238E27FC236}">
                  <a16:creationId xmlns:a16="http://schemas.microsoft.com/office/drawing/2014/main" id="{21A4DBC9-7590-D566-D92E-96681B777DB7}"/>
                </a:ext>
              </a:extLst>
            </p:cNvPr>
            <p:cNvSpPr/>
            <p:nvPr/>
          </p:nvSpPr>
          <p:spPr bwMode="auto">
            <a:xfrm>
              <a:off x="3862385" y="6253364"/>
              <a:ext cx="123018" cy="86296"/>
            </a:xfrm>
            <a:custGeom>
              <a:avLst/>
              <a:gdLst>
                <a:gd name="T0" fmla="*/ 42 w 67"/>
                <a:gd name="T1" fmla="*/ 41 h 47"/>
                <a:gd name="T2" fmla="*/ 33 w 67"/>
                <a:gd name="T3" fmla="*/ 40 h 47"/>
                <a:gd name="T4" fmla="*/ 18 w 67"/>
                <a:gd name="T5" fmla="*/ 40 h 47"/>
                <a:gd name="T6" fmla="*/ 0 w 67"/>
                <a:gd name="T7" fmla="*/ 0 h 47"/>
                <a:gd name="T8" fmla="*/ 10 w 67"/>
                <a:gd name="T9" fmla="*/ 8 h 47"/>
                <a:gd name="T10" fmla="*/ 22 w 67"/>
                <a:gd name="T11" fmla="*/ 21 h 47"/>
                <a:gd name="T12" fmla="*/ 45 w 67"/>
                <a:gd name="T13" fmla="*/ 33 h 47"/>
                <a:gd name="T14" fmla="*/ 67 w 67"/>
                <a:gd name="T15" fmla="*/ 37 h 47"/>
                <a:gd name="T16" fmla="*/ 64 w 67"/>
                <a:gd name="T17" fmla="*/ 46 h 47"/>
                <a:gd name="T18" fmla="*/ 52 w 67"/>
                <a:gd name="T19" fmla="*/ 47 h 47"/>
                <a:gd name="T20" fmla="*/ 42 w 67"/>
                <a:gd name="T21" fmla="*/ 4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47">
                  <a:moveTo>
                    <a:pt x="42" y="41"/>
                  </a:moveTo>
                  <a:lnTo>
                    <a:pt x="33" y="40"/>
                  </a:lnTo>
                  <a:lnTo>
                    <a:pt x="18" y="40"/>
                  </a:lnTo>
                  <a:lnTo>
                    <a:pt x="0" y="0"/>
                  </a:lnTo>
                  <a:lnTo>
                    <a:pt x="10" y="8"/>
                  </a:lnTo>
                  <a:lnTo>
                    <a:pt x="22" y="21"/>
                  </a:lnTo>
                  <a:lnTo>
                    <a:pt x="45" y="33"/>
                  </a:lnTo>
                  <a:lnTo>
                    <a:pt x="67" y="37"/>
                  </a:lnTo>
                  <a:lnTo>
                    <a:pt x="64" y="46"/>
                  </a:lnTo>
                  <a:lnTo>
                    <a:pt x="52" y="47"/>
                  </a:lnTo>
                  <a:lnTo>
                    <a:pt x="42" y="41"/>
                  </a:lnTo>
                  <a:close/>
                </a:path>
              </a:pathLst>
            </a:custGeom>
            <a:solidFill>
              <a:srgbClr val="E7E6E6">
                <a:lumMod val="10000"/>
              </a:srgbClr>
            </a:solidFill>
            <a:ln w="1270" cap="rnd">
              <a:solidFill>
                <a:sysClr val="window" lastClr="FFFFFF">
                  <a:lumMod val="85000"/>
                  <a:alpha val="25000"/>
                </a:sysClr>
              </a:solid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9" name="Freeform 11">
              <a:extLst>
                <a:ext uri="{FF2B5EF4-FFF2-40B4-BE49-F238E27FC236}">
                  <a16:creationId xmlns:a16="http://schemas.microsoft.com/office/drawing/2014/main" id="{9670B014-FA17-DA63-F3E5-B75C75834CFB}"/>
                </a:ext>
              </a:extLst>
            </p:cNvPr>
            <p:cNvSpPr/>
            <p:nvPr/>
          </p:nvSpPr>
          <p:spPr bwMode="auto">
            <a:xfrm>
              <a:off x="3585133" y="5186590"/>
              <a:ext cx="477386" cy="1055756"/>
            </a:xfrm>
            <a:custGeom>
              <a:avLst/>
              <a:gdLst>
                <a:gd name="T0" fmla="*/ 136 w 260"/>
                <a:gd name="T1" fmla="*/ 39 h 575"/>
                <a:gd name="T2" fmla="*/ 171 w 260"/>
                <a:gd name="T3" fmla="*/ 57 h 575"/>
                <a:gd name="T4" fmla="*/ 192 w 260"/>
                <a:gd name="T5" fmla="*/ 72 h 575"/>
                <a:gd name="T6" fmla="*/ 197 w 260"/>
                <a:gd name="T7" fmla="*/ 106 h 575"/>
                <a:gd name="T8" fmla="*/ 228 w 260"/>
                <a:gd name="T9" fmla="*/ 106 h 575"/>
                <a:gd name="T10" fmla="*/ 241 w 260"/>
                <a:gd name="T11" fmla="*/ 74 h 575"/>
                <a:gd name="T12" fmla="*/ 258 w 260"/>
                <a:gd name="T13" fmla="*/ 82 h 575"/>
                <a:gd name="T14" fmla="*/ 247 w 260"/>
                <a:gd name="T15" fmla="*/ 108 h 575"/>
                <a:gd name="T16" fmla="*/ 222 w 260"/>
                <a:gd name="T17" fmla="*/ 134 h 575"/>
                <a:gd name="T18" fmla="*/ 203 w 260"/>
                <a:gd name="T19" fmla="*/ 175 h 575"/>
                <a:gd name="T20" fmla="*/ 205 w 260"/>
                <a:gd name="T21" fmla="*/ 214 h 575"/>
                <a:gd name="T22" fmla="*/ 204 w 260"/>
                <a:gd name="T23" fmla="*/ 230 h 575"/>
                <a:gd name="T24" fmla="*/ 227 w 260"/>
                <a:gd name="T25" fmla="*/ 257 h 575"/>
                <a:gd name="T26" fmla="*/ 240 w 260"/>
                <a:gd name="T27" fmla="*/ 277 h 575"/>
                <a:gd name="T28" fmla="*/ 231 w 260"/>
                <a:gd name="T29" fmla="*/ 311 h 575"/>
                <a:gd name="T30" fmla="*/ 180 w 260"/>
                <a:gd name="T31" fmla="*/ 325 h 575"/>
                <a:gd name="T32" fmla="*/ 168 w 260"/>
                <a:gd name="T33" fmla="*/ 335 h 575"/>
                <a:gd name="T34" fmla="*/ 174 w 260"/>
                <a:gd name="T35" fmla="*/ 358 h 575"/>
                <a:gd name="T36" fmla="*/ 151 w 260"/>
                <a:gd name="T37" fmla="*/ 368 h 575"/>
                <a:gd name="T38" fmla="*/ 130 w 260"/>
                <a:gd name="T39" fmla="*/ 365 h 575"/>
                <a:gd name="T40" fmla="*/ 150 w 260"/>
                <a:gd name="T41" fmla="*/ 390 h 575"/>
                <a:gd name="T42" fmla="*/ 164 w 260"/>
                <a:gd name="T43" fmla="*/ 394 h 575"/>
                <a:gd name="T44" fmla="*/ 143 w 260"/>
                <a:gd name="T45" fmla="*/ 411 h 575"/>
                <a:gd name="T46" fmla="*/ 146 w 260"/>
                <a:gd name="T47" fmla="*/ 440 h 575"/>
                <a:gd name="T48" fmla="*/ 123 w 260"/>
                <a:gd name="T49" fmla="*/ 450 h 575"/>
                <a:gd name="T50" fmla="*/ 142 w 260"/>
                <a:gd name="T51" fmla="*/ 477 h 575"/>
                <a:gd name="T52" fmla="*/ 158 w 260"/>
                <a:gd name="T53" fmla="*/ 498 h 575"/>
                <a:gd name="T54" fmla="*/ 143 w 260"/>
                <a:gd name="T55" fmla="*/ 530 h 575"/>
                <a:gd name="T56" fmla="*/ 130 w 260"/>
                <a:gd name="T57" fmla="*/ 545 h 575"/>
                <a:gd name="T58" fmla="*/ 156 w 260"/>
                <a:gd name="T59" fmla="*/ 575 h 575"/>
                <a:gd name="T60" fmla="*/ 136 w 260"/>
                <a:gd name="T61" fmla="*/ 571 h 575"/>
                <a:gd name="T62" fmla="*/ 89 w 260"/>
                <a:gd name="T63" fmla="*/ 559 h 575"/>
                <a:gd name="T64" fmla="*/ 74 w 260"/>
                <a:gd name="T65" fmla="*/ 546 h 575"/>
                <a:gd name="T66" fmla="*/ 58 w 260"/>
                <a:gd name="T67" fmla="*/ 520 h 575"/>
                <a:gd name="T68" fmla="*/ 66 w 260"/>
                <a:gd name="T69" fmla="*/ 500 h 575"/>
                <a:gd name="T70" fmla="*/ 62 w 260"/>
                <a:gd name="T71" fmla="*/ 474 h 575"/>
                <a:gd name="T72" fmla="*/ 54 w 260"/>
                <a:gd name="T73" fmla="*/ 439 h 575"/>
                <a:gd name="T74" fmla="*/ 55 w 260"/>
                <a:gd name="T75" fmla="*/ 428 h 575"/>
                <a:gd name="T76" fmla="*/ 49 w 260"/>
                <a:gd name="T77" fmla="*/ 417 h 575"/>
                <a:gd name="T78" fmla="*/ 29 w 260"/>
                <a:gd name="T79" fmla="*/ 388 h 575"/>
                <a:gd name="T80" fmla="*/ 24 w 260"/>
                <a:gd name="T81" fmla="*/ 361 h 575"/>
                <a:gd name="T82" fmla="*/ 21 w 260"/>
                <a:gd name="T83" fmla="*/ 325 h 575"/>
                <a:gd name="T84" fmla="*/ 19 w 260"/>
                <a:gd name="T85" fmla="*/ 299 h 575"/>
                <a:gd name="T86" fmla="*/ 23 w 260"/>
                <a:gd name="T87" fmla="*/ 270 h 575"/>
                <a:gd name="T88" fmla="*/ 24 w 260"/>
                <a:gd name="T89" fmla="*/ 236 h 575"/>
                <a:gd name="T90" fmla="*/ 15 w 260"/>
                <a:gd name="T91" fmla="*/ 214 h 575"/>
                <a:gd name="T92" fmla="*/ 7 w 260"/>
                <a:gd name="T93" fmla="*/ 162 h 575"/>
                <a:gd name="T94" fmla="*/ 4 w 260"/>
                <a:gd name="T95" fmla="*/ 126 h 575"/>
                <a:gd name="T96" fmla="*/ 21 w 260"/>
                <a:gd name="T97" fmla="*/ 97 h 575"/>
                <a:gd name="T98" fmla="*/ 18 w 260"/>
                <a:gd name="T99" fmla="*/ 83 h 575"/>
                <a:gd name="T100" fmla="*/ 30 w 260"/>
                <a:gd name="T101" fmla="*/ 42 h 575"/>
                <a:gd name="T102" fmla="*/ 31 w 260"/>
                <a:gd name="T103" fmla="*/ 17 h 575"/>
                <a:gd name="T104" fmla="*/ 65 w 260"/>
                <a:gd name="T105" fmla="*/ 5 h 575"/>
                <a:gd name="T106" fmla="*/ 81 w 260"/>
                <a:gd name="T107" fmla="*/ 3 h 575"/>
                <a:gd name="T108" fmla="*/ 102 w 260"/>
                <a:gd name="T109" fmla="*/ 8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0" h="575">
                  <a:moveTo>
                    <a:pt x="102" y="8"/>
                  </a:moveTo>
                  <a:lnTo>
                    <a:pt x="136" y="39"/>
                  </a:lnTo>
                  <a:lnTo>
                    <a:pt x="150" y="42"/>
                  </a:lnTo>
                  <a:lnTo>
                    <a:pt x="171" y="57"/>
                  </a:lnTo>
                  <a:lnTo>
                    <a:pt x="189" y="64"/>
                  </a:lnTo>
                  <a:lnTo>
                    <a:pt x="192" y="72"/>
                  </a:lnTo>
                  <a:lnTo>
                    <a:pt x="179" y="101"/>
                  </a:lnTo>
                  <a:lnTo>
                    <a:pt x="197" y="106"/>
                  </a:lnTo>
                  <a:lnTo>
                    <a:pt x="215" y="109"/>
                  </a:lnTo>
                  <a:lnTo>
                    <a:pt x="228" y="106"/>
                  </a:lnTo>
                  <a:lnTo>
                    <a:pt x="241" y="91"/>
                  </a:lnTo>
                  <a:lnTo>
                    <a:pt x="241" y="74"/>
                  </a:lnTo>
                  <a:lnTo>
                    <a:pt x="249" y="71"/>
                  </a:lnTo>
                  <a:lnTo>
                    <a:pt x="258" y="82"/>
                  </a:lnTo>
                  <a:lnTo>
                    <a:pt x="260" y="97"/>
                  </a:lnTo>
                  <a:lnTo>
                    <a:pt x="247" y="108"/>
                  </a:lnTo>
                  <a:lnTo>
                    <a:pt x="238" y="115"/>
                  </a:lnTo>
                  <a:lnTo>
                    <a:pt x="222" y="134"/>
                  </a:lnTo>
                  <a:lnTo>
                    <a:pt x="204" y="160"/>
                  </a:lnTo>
                  <a:lnTo>
                    <a:pt x="203" y="175"/>
                  </a:lnTo>
                  <a:lnTo>
                    <a:pt x="201" y="194"/>
                  </a:lnTo>
                  <a:lnTo>
                    <a:pt x="205" y="214"/>
                  </a:lnTo>
                  <a:lnTo>
                    <a:pt x="202" y="218"/>
                  </a:lnTo>
                  <a:lnTo>
                    <a:pt x="204" y="230"/>
                  </a:lnTo>
                  <a:lnTo>
                    <a:pt x="204" y="240"/>
                  </a:lnTo>
                  <a:lnTo>
                    <a:pt x="227" y="257"/>
                  </a:lnTo>
                  <a:lnTo>
                    <a:pt x="228" y="269"/>
                  </a:lnTo>
                  <a:lnTo>
                    <a:pt x="240" y="277"/>
                  </a:lnTo>
                  <a:lnTo>
                    <a:pt x="241" y="287"/>
                  </a:lnTo>
                  <a:lnTo>
                    <a:pt x="231" y="311"/>
                  </a:lnTo>
                  <a:lnTo>
                    <a:pt x="210" y="322"/>
                  </a:lnTo>
                  <a:lnTo>
                    <a:pt x="180" y="325"/>
                  </a:lnTo>
                  <a:lnTo>
                    <a:pt x="162" y="323"/>
                  </a:lnTo>
                  <a:lnTo>
                    <a:pt x="168" y="335"/>
                  </a:lnTo>
                  <a:lnTo>
                    <a:pt x="169" y="348"/>
                  </a:lnTo>
                  <a:lnTo>
                    <a:pt x="174" y="358"/>
                  </a:lnTo>
                  <a:lnTo>
                    <a:pt x="167" y="365"/>
                  </a:lnTo>
                  <a:lnTo>
                    <a:pt x="151" y="368"/>
                  </a:lnTo>
                  <a:lnTo>
                    <a:pt x="135" y="360"/>
                  </a:lnTo>
                  <a:lnTo>
                    <a:pt x="130" y="365"/>
                  </a:lnTo>
                  <a:lnTo>
                    <a:pt x="138" y="384"/>
                  </a:lnTo>
                  <a:lnTo>
                    <a:pt x="150" y="390"/>
                  </a:lnTo>
                  <a:lnTo>
                    <a:pt x="156" y="384"/>
                  </a:lnTo>
                  <a:lnTo>
                    <a:pt x="164" y="394"/>
                  </a:lnTo>
                  <a:lnTo>
                    <a:pt x="151" y="399"/>
                  </a:lnTo>
                  <a:lnTo>
                    <a:pt x="143" y="411"/>
                  </a:lnTo>
                  <a:lnTo>
                    <a:pt x="147" y="430"/>
                  </a:lnTo>
                  <a:lnTo>
                    <a:pt x="146" y="440"/>
                  </a:lnTo>
                  <a:lnTo>
                    <a:pt x="132" y="440"/>
                  </a:lnTo>
                  <a:lnTo>
                    <a:pt x="123" y="450"/>
                  </a:lnTo>
                  <a:lnTo>
                    <a:pt x="123" y="464"/>
                  </a:lnTo>
                  <a:lnTo>
                    <a:pt x="142" y="477"/>
                  </a:lnTo>
                  <a:lnTo>
                    <a:pt x="158" y="481"/>
                  </a:lnTo>
                  <a:lnTo>
                    <a:pt x="158" y="498"/>
                  </a:lnTo>
                  <a:lnTo>
                    <a:pt x="145" y="508"/>
                  </a:lnTo>
                  <a:lnTo>
                    <a:pt x="143" y="530"/>
                  </a:lnTo>
                  <a:lnTo>
                    <a:pt x="133" y="537"/>
                  </a:lnTo>
                  <a:lnTo>
                    <a:pt x="130" y="545"/>
                  </a:lnTo>
                  <a:lnTo>
                    <a:pt x="142" y="565"/>
                  </a:lnTo>
                  <a:lnTo>
                    <a:pt x="156" y="575"/>
                  </a:lnTo>
                  <a:lnTo>
                    <a:pt x="150" y="574"/>
                  </a:lnTo>
                  <a:lnTo>
                    <a:pt x="136" y="571"/>
                  </a:lnTo>
                  <a:lnTo>
                    <a:pt x="99" y="569"/>
                  </a:lnTo>
                  <a:lnTo>
                    <a:pt x="89" y="559"/>
                  </a:lnTo>
                  <a:lnTo>
                    <a:pt x="84" y="545"/>
                  </a:lnTo>
                  <a:lnTo>
                    <a:pt x="74" y="546"/>
                  </a:lnTo>
                  <a:lnTo>
                    <a:pt x="67" y="539"/>
                  </a:lnTo>
                  <a:lnTo>
                    <a:pt x="58" y="520"/>
                  </a:lnTo>
                  <a:lnTo>
                    <a:pt x="65" y="511"/>
                  </a:lnTo>
                  <a:lnTo>
                    <a:pt x="66" y="500"/>
                  </a:lnTo>
                  <a:lnTo>
                    <a:pt x="61" y="491"/>
                  </a:lnTo>
                  <a:lnTo>
                    <a:pt x="62" y="474"/>
                  </a:lnTo>
                  <a:lnTo>
                    <a:pt x="59" y="450"/>
                  </a:lnTo>
                  <a:lnTo>
                    <a:pt x="54" y="439"/>
                  </a:lnTo>
                  <a:lnTo>
                    <a:pt x="59" y="436"/>
                  </a:lnTo>
                  <a:lnTo>
                    <a:pt x="55" y="428"/>
                  </a:lnTo>
                  <a:lnTo>
                    <a:pt x="47" y="425"/>
                  </a:lnTo>
                  <a:lnTo>
                    <a:pt x="49" y="417"/>
                  </a:lnTo>
                  <a:lnTo>
                    <a:pt x="40" y="410"/>
                  </a:lnTo>
                  <a:lnTo>
                    <a:pt x="29" y="388"/>
                  </a:lnTo>
                  <a:lnTo>
                    <a:pt x="34" y="384"/>
                  </a:lnTo>
                  <a:lnTo>
                    <a:pt x="24" y="361"/>
                  </a:lnTo>
                  <a:lnTo>
                    <a:pt x="22" y="342"/>
                  </a:lnTo>
                  <a:lnTo>
                    <a:pt x="21" y="325"/>
                  </a:lnTo>
                  <a:lnTo>
                    <a:pt x="29" y="318"/>
                  </a:lnTo>
                  <a:lnTo>
                    <a:pt x="19" y="299"/>
                  </a:lnTo>
                  <a:lnTo>
                    <a:pt x="14" y="282"/>
                  </a:lnTo>
                  <a:lnTo>
                    <a:pt x="23" y="270"/>
                  </a:lnTo>
                  <a:lnTo>
                    <a:pt x="19" y="254"/>
                  </a:lnTo>
                  <a:lnTo>
                    <a:pt x="24" y="236"/>
                  </a:lnTo>
                  <a:lnTo>
                    <a:pt x="19" y="218"/>
                  </a:lnTo>
                  <a:lnTo>
                    <a:pt x="15" y="214"/>
                  </a:lnTo>
                  <a:lnTo>
                    <a:pt x="0" y="182"/>
                  </a:lnTo>
                  <a:lnTo>
                    <a:pt x="7" y="162"/>
                  </a:lnTo>
                  <a:lnTo>
                    <a:pt x="2" y="144"/>
                  </a:lnTo>
                  <a:lnTo>
                    <a:pt x="4" y="126"/>
                  </a:lnTo>
                  <a:lnTo>
                    <a:pt x="12" y="108"/>
                  </a:lnTo>
                  <a:lnTo>
                    <a:pt x="21" y="97"/>
                  </a:lnTo>
                  <a:lnTo>
                    <a:pt x="16" y="89"/>
                  </a:lnTo>
                  <a:lnTo>
                    <a:pt x="18" y="83"/>
                  </a:lnTo>
                  <a:lnTo>
                    <a:pt x="13" y="51"/>
                  </a:lnTo>
                  <a:lnTo>
                    <a:pt x="30" y="42"/>
                  </a:lnTo>
                  <a:lnTo>
                    <a:pt x="33" y="22"/>
                  </a:lnTo>
                  <a:lnTo>
                    <a:pt x="31" y="17"/>
                  </a:lnTo>
                  <a:lnTo>
                    <a:pt x="43" y="0"/>
                  </a:lnTo>
                  <a:lnTo>
                    <a:pt x="65" y="5"/>
                  </a:lnTo>
                  <a:lnTo>
                    <a:pt x="76" y="19"/>
                  </a:lnTo>
                  <a:lnTo>
                    <a:pt x="81" y="3"/>
                  </a:lnTo>
                  <a:lnTo>
                    <a:pt x="99" y="4"/>
                  </a:lnTo>
                  <a:lnTo>
                    <a:pt x="102" y="8"/>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0" name="Freeform 12">
              <a:extLst>
                <a:ext uri="{FF2B5EF4-FFF2-40B4-BE49-F238E27FC236}">
                  <a16:creationId xmlns:a16="http://schemas.microsoft.com/office/drawing/2014/main" id="{7E914F27-CDA5-3E06-5057-0B5F79DA8532}"/>
                </a:ext>
              </a:extLst>
            </p:cNvPr>
            <p:cNvSpPr/>
            <p:nvPr/>
          </p:nvSpPr>
          <p:spPr bwMode="auto">
            <a:xfrm>
              <a:off x="6895621" y="2985107"/>
              <a:ext cx="97313" cy="88132"/>
            </a:xfrm>
            <a:custGeom>
              <a:avLst/>
              <a:gdLst>
                <a:gd name="T0" fmla="*/ 53 w 53"/>
                <a:gd name="T1" fmla="*/ 47 h 48"/>
                <a:gd name="T2" fmla="*/ 48 w 53"/>
                <a:gd name="T3" fmla="*/ 48 h 48"/>
                <a:gd name="T4" fmla="*/ 40 w 53"/>
                <a:gd name="T5" fmla="*/ 36 h 48"/>
                <a:gd name="T6" fmla="*/ 39 w 53"/>
                <a:gd name="T7" fmla="*/ 33 h 48"/>
                <a:gd name="T8" fmla="*/ 32 w 53"/>
                <a:gd name="T9" fmla="*/ 33 h 48"/>
                <a:gd name="T10" fmla="*/ 26 w 53"/>
                <a:gd name="T11" fmla="*/ 28 h 48"/>
                <a:gd name="T12" fmla="*/ 23 w 53"/>
                <a:gd name="T13" fmla="*/ 29 h 48"/>
                <a:gd name="T14" fmla="*/ 17 w 53"/>
                <a:gd name="T15" fmla="*/ 23 h 48"/>
                <a:gd name="T16" fmla="*/ 4 w 53"/>
                <a:gd name="T17" fmla="*/ 19 h 48"/>
                <a:gd name="T18" fmla="*/ 3 w 53"/>
                <a:gd name="T19" fmla="*/ 10 h 48"/>
                <a:gd name="T20" fmla="*/ 0 w 53"/>
                <a:gd name="T21" fmla="*/ 3 h 48"/>
                <a:gd name="T22" fmla="*/ 20 w 53"/>
                <a:gd name="T23" fmla="*/ 0 h 48"/>
                <a:gd name="T24" fmla="*/ 25 w 53"/>
                <a:gd name="T25" fmla="*/ 5 h 48"/>
                <a:gd name="T26" fmla="*/ 32 w 53"/>
                <a:gd name="T27" fmla="*/ 8 h 48"/>
                <a:gd name="T28" fmla="*/ 29 w 53"/>
                <a:gd name="T29" fmla="*/ 13 h 48"/>
                <a:gd name="T30" fmla="*/ 39 w 53"/>
                <a:gd name="T31" fmla="*/ 19 h 48"/>
                <a:gd name="T32" fmla="*/ 35 w 53"/>
                <a:gd name="T33" fmla="*/ 25 h 48"/>
                <a:gd name="T34" fmla="*/ 43 w 53"/>
                <a:gd name="T35" fmla="*/ 31 h 48"/>
                <a:gd name="T36" fmla="*/ 51 w 53"/>
                <a:gd name="T37" fmla="*/ 33 h 48"/>
                <a:gd name="T38" fmla="*/ 53 w 53"/>
                <a:gd name="T39" fmla="*/ 47 h 48"/>
                <a:gd name="T40" fmla="*/ 53 w 53"/>
                <a:gd name="T41" fmla="*/ 4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48">
                  <a:moveTo>
                    <a:pt x="53" y="47"/>
                  </a:moveTo>
                  <a:lnTo>
                    <a:pt x="48" y="48"/>
                  </a:lnTo>
                  <a:lnTo>
                    <a:pt x="40" y="36"/>
                  </a:lnTo>
                  <a:lnTo>
                    <a:pt x="39" y="33"/>
                  </a:lnTo>
                  <a:lnTo>
                    <a:pt x="32" y="33"/>
                  </a:lnTo>
                  <a:lnTo>
                    <a:pt x="26" y="28"/>
                  </a:lnTo>
                  <a:lnTo>
                    <a:pt x="23" y="29"/>
                  </a:lnTo>
                  <a:lnTo>
                    <a:pt x="17" y="23"/>
                  </a:lnTo>
                  <a:lnTo>
                    <a:pt x="4" y="19"/>
                  </a:lnTo>
                  <a:lnTo>
                    <a:pt x="3" y="10"/>
                  </a:lnTo>
                  <a:lnTo>
                    <a:pt x="0" y="3"/>
                  </a:lnTo>
                  <a:lnTo>
                    <a:pt x="20" y="0"/>
                  </a:lnTo>
                  <a:lnTo>
                    <a:pt x="25" y="5"/>
                  </a:lnTo>
                  <a:lnTo>
                    <a:pt x="32" y="8"/>
                  </a:lnTo>
                  <a:lnTo>
                    <a:pt x="29" y="13"/>
                  </a:lnTo>
                  <a:lnTo>
                    <a:pt x="39" y="19"/>
                  </a:lnTo>
                  <a:lnTo>
                    <a:pt x="35" y="25"/>
                  </a:lnTo>
                  <a:lnTo>
                    <a:pt x="43" y="31"/>
                  </a:lnTo>
                  <a:lnTo>
                    <a:pt x="51" y="33"/>
                  </a:lnTo>
                  <a:lnTo>
                    <a:pt x="53" y="47"/>
                  </a:lnTo>
                  <a:lnTo>
                    <a:pt x="53" y="47"/>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1" name="Freeform 13">
              <a:extLst>
                <a:ext uri="{FF2B5EF4-FFF2-40B4-BE49-F238E27FC236}">
                  <a16:creationId xmlns:a16="http://schemas.microsoft.com/office/drawing/2014/main" id="{0090F78B-147D-48E6-DDF7-8B381B9DA64F}"/>
                </a:ext>
              </a:extLst>
            </p:cNvPr>
            <p:cNvSpPr/>
            <p:nvPr/>
          </p:nvSpPr>
          <p:spPr bwMode="auto">
            <a:xfrm>
              <a:off x="9734230" y="5845750"/>
              <a:ext cx="124855" cy="100985"/>
            </a:xfrm>
            <a:custGeom>
              <a:avLst/>
              <a:gdLst>
                <a:gd name="T0" fmla="*/ 24 w 68"/>
                <a:gd name="T1" fmla="*/ 1 h 55"/>
                <a:gd name="T2" fmla="*/ 35 w 68"/>
                <a:gd name="T3" fmla="*/ 8 h 55"/>
                <a:gd name="T4" fmla="*/ 45 w 68"/>
                <a:gd name="T5" fmla="*/ 6 h 55"/>
                <a:gd name="T6" fmla="*/ 60 w 68"/>
                <a:gd name="T7" fmla="*/ 2 h 55"/>
                <a:gd name="T8" fmla="*/ 68 w 68"/>
                <a:gd name="T9" fmla="*/ 3 h 55"/>
                <a:gd name="T10" fmla="*/ 54 w 68"/>
                <a:gd name="T11" fmla="*/ 26 h 55"/>
                <a:gd name="T12" fmla="*/ 45 w 68"/>
                <a:gd name="T13" fmla="*/ 32 h 55"/>
                <a:gd name="T14" fmla="*/ 33 w 68"/>
                <a:gd name="T15" fmla="*/ 47 h 55"/>
                <a:gd name="T16" fmla="*/ 31 w 68"/>
                <a:gd name="T17" fmla="*/ 42 h 55"/>
                <a:gd name="T18" fmla="*/ 11 w 68"/>
                <a:gd name="T19" fmla="*/ 55 h 55"/>
                <a:gd name="T20" fmla="*/ 9 w 68"/>
                <a:gd name="T21" fmla="*/ 54 h 55"/>
                <a:gd name="T22" fmla="*/ 0 w 68"/>
                <a:gd name="T23" fmla="*/ 53 h 55"/>
                <a:gd name="T24" fmla="*/ 2 w 68"/>
                <a:gd name="T25" fmla="*/ 38 h 55"/>
                <a:gd name="T26" fmla="*/ 8 w 68"/>
                <a:gd name="T27" fmla="*/ 25 h 55"/>
                <a:gd name="T28" fmla="*/ 9 w 68"/>
                <a:gd name="T29" fmla="*/ 9 h 55"/>
                <a:gd name="T30" fmla="*/ 15 w 68"/>
                <a:gd name="T31" fmla="*/ 0 h 55"/>
                <a:gd name="T32" fmla="*/ 24 w 68"/>
                <a:gd name="T33"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 h="55">
                  <a:moveTo>
                    <a:pt x="24" y="1"/>
                  </a:moveTo>
                  <a:lnTo>
                    <a:pt x="35" y="8"/>
                  </a:lnTo>
                  <a:lnTo>
                    <a:pt x="45" y="6"/>
                  </a:lnTo>
                  <a:lnTo>
                    <a:pt x="60" y="2"/>
                  </a:lnTo>
                  <a:lnTo>
                    <a:pt x="68" y="3"/>
                  </a:lnTo>
                  <a:lnTo>
                    <a:pt x="54" y="26"/>
                  </a:lnTo>
                  <a:lnTo>
                    <a:pt x="45" y="32"/>
                  </a:lnTo>
                  <a:lnTo>
                    <a:pt x="33" y="47"/>
                  </a:lnTo>
                  <a:lnTo>
                    <a:pt x="31" y="42"/>
                  </a:lnTo>
                  <a:lnTo>
                    <a:pt x="11" y="55"/>
                  </a:lnTo>
                  <a:lnTo>
                    <a:pt x="9" y="54"/>
                  </a:lnTo>
                  <a:lnTo>
                    <a:pt x="0" y="53"/>
                  </a:lnTo>
                  <a:lnTo>
                    <a:pt x="2" y="38"/>
                  </a:lnTo>
                  <a:lnTo>
                    <a:pt x="8" y="25"/>
                  </a:lnTo>
                  <a:lnTo>
                    <a:pt x="9" y="9"/>
                  </a:lnTo>
                  <a:lnTo>
                    <a:pt x="15" y="0"/>
                  </a:lnTo>
                  <a:lnTo>
                    <a:pt x="24" y="1"/>
                  </a:lnTo>
                  <a:close/>
                </a:path>
              </a:pathLst>
            </a:custGeom>
            <a:solidFill>
              <a:schemeClr val="bg1"/>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2" name="Freeform 14">
              <a:extLst>
                <a:ext uri="{FF2B5EF4-FFF2-40B4-BE49-F238E27FC236}">
                  <a16:creationId xmlns:a16="http://schemas.microsoft.com/office/drawing/2014/main" id="{EFB9853E-4325-C4F8-16E3-3E8800C93EA5}"/>
                </a:ext>
              </a:extLst>
            </p:cNvPr>
            <p:cNvSpPr/>
            <p:nvPr/>
          </p:nvSpPr>
          <p:spPr bwMode="auto">
            <a:xfrm>
              <a:off x="9018152" y="4797337"/>
              <a:ext cx="1228349" cy="991495"/>
            </a:xfrm>
            <a:custGeom>
              <a:avLst/>
              <a:gdLst>
                <a:gd name="T0" fmla="*/ 583 w 669"/>
                <a:gd name="T1" fmla="*/ 75 h 540"/>
                <a:gd name="T2" fmla="*/ 588 w 669"/>
                <a:gd name="T3" fmla="*/ 116 h 540"/>
                <a:gd name="T4" fmla="*/ 592 w 669"/>
                <a:gd name="T5" fmla="*/ 157 h 540"/>
                <a:gd name="T6" fmla="*/ 624 w 669"/>
                <a:gd name="T7" fmla="*/ 189 h 540"/>
                <a:gd name="T8" fmla="*/ 644 w 669"/>
                <a:gd name="T9" fmla="*/ 226 h 540"/>
                <a:gd name="T10" fmla="*/ 661 w 669"/>
                <a:gd name="T11" fmla="*/ 262 h 540"/>
                <a:gd name="T12" fmla="*/ 661 w 669"/>
                <a:gd name="T13" fmla="*/ 315 h 540"/>
                <a:gd name="T14" fmla="*/ 638 w 669"/>
                <a:gd name="T15" fmla="*/ 374 h 540"/>
                <a:gd name="T16" fmla="*/ 593 w 669"/>
                <a:gd name="T17" fmla="*/ 426 h 540"/>
                <a:gd name="T18" fmla="*/ 547 w 669"/>
                <a:gd name="T19" fmla="*/ 475 h 540"/>
                <a:gd name="T20" fmla="*/ 510 w 669"/>
                <a:gd name="T21" fmla="*/ 515 h 540"/>
                <a:gd name="T22" fmla="*/ 448 w 669"/>
                <a:gd name="T23" fmla="*/ 540 h 540"/>
                <a:gd name="T24" fmla="*/ 430 w 669"/>
                <a:gd name="T25" fmla="*/ 521 h 540"/>
                <a:gd name="T26" fmla="*/ 383 w 669"/>
                <a:gd name="T27" fmla="*/ 526 h 540"/>
                <a:gd name="T28" fmla="*/ 373 w 669"/>
                <a:gd name="T29" fmla="*/ 484 h 540"/>
                <a:gd name="T30" fmla="*/ 367 w 669"/>
                <a:gd name="T31" fmla="*/ 451 h 540"/>
                <a:gd name="T32" fmla="*/ 358 w 669"/>
                <a:gd name="T33" fmla="*/ 446 h 540"/>
                <a:gd name="T34" fmla="*/ 340 w 669"/>
                <a:gd name="T35" fmla="*/ 446 h 540"/>
                <a:gd name="T36" fmla="*/ 319 w 669"/>
                <a:gd name="T37" fmla="*/ 429 h 540"/>
                <a:gd name="T38" fmla="*/ 291 w 669"/>
                <a:gd name="T39" fmla="*/ 406 h 540"/>
                <a:gd name="T40" fmla="*/ 207 w 669"/>
                <a:gd name="T41" fmla="*/ 411 h 540"/>
                <a:gd name="T42" fmla="*/ 148 w 669"/>
                <a:gd name="T43" fmla="*/ 434 h 540"/>
                <a:gd name="T44" fmla="*/ 102 w 669"/>
                <a:gd name="T45" fmla="*/ 440 h 540"/>
                <a:gd name="T46" fmla="*/ 61 w 669"/>
                <a:gd name="T47" fmla="*/ 452 h 540"/>
                <a:gd name="T48" fmla="*/ 19 w 669"/>
                <a:gd name="T49" fmla="*/ 463 h 540"/>
                <a:gd name="T50" fmla="*/ 13 w 669"/>
                <a:gd name="T51" fmla="*/ 434 h 540"/>
                <a:gd name="T52" fmla="*/ 28 w 669"/>
                <a:gd name="T53" fmla="*/ 398 h 540"/>
                <a:gd name="T54" fmla="*/ 28 w 669"/>
                <a:gd name="T55" fmla="*/ 345 h 540"/>
                <a:gd name="T56" fmla="*/ 20 w 669"/>
                <a:gd name="T57" fmla="*/ 302 h 540"/>
                <a:gd name="T58" fmla="*/ 31 w 669"/>
                <a:gd name="T59" fmla="*/ 290 h 540"/>
                <a:gd name="T60" fmla="*/ 31 w 669"/>
                <a:gd name="T61" fmla="*/ 266 h 540"/>
                <a:gd name="T62" fmla="*/ 41 w 669"/>
                <a:gd name="T63" fmla="*/ 236 h 540"/>
                <a:gd name="T64" fmla="*/ 58 w 669"/>
                <a:gd name="T65" fmla="*/ 212 h 540"/>
                <a:gd name="T66" fmla="*/ 104 w 669"/>
                <a:gd name="T67" fmla="*/ 189 h 540"/>
                <a:gd name="T68" fmla="*/ 136 w 669"/>
                <a:gd name="T69" fmla="*/ 178 h 540"/>
                <a:gd name="T70" fmla="*/ 178 w 669"/>
                <a:gd name="T71" fmla="*/ 163 h 540"/>
                <a:gd name="T72" fmla="*/ 199 w 669"/>
                <a:gd name="T73" fmla="*/ 125 h 540"/>
                <a:gd name="T74" fmla="*/ 222 w 669"/>
                <a:gd name="T75" fmla="*/ 113 h 540"/>
                <a:gd name="T76" fmla="*/ 250 w 669"/>
                <a:gd name="T77" fmla="*/ 83 h 540"/>
                <a:gd name="T78" fmla="*/ 272 w 669"/>
                <a:gd name="T79" fmla="*/ 70 h 540"/>
                <a:gd name="T80" fmla="*/ 300 w 669"/>
                <a:gd name="T81" fmla="*/ 69 h 540"/>
                <a:gd name="T82" fmla="*/ 326 w 669"/>
                <a:gd name="T83" fmla="*/ 72 h 540"/>
                <a:gd name="T84" fmla="*/ 351 w 669"/>
                <a:gd name="T85" fmla="*/ 35 h 540"/>
                <a:gd name="T86" fmla="*/ 386 w 669"/>
                <a:gd name="T87" fmla="*/ 17 h 540"/>
                <a:gd name="T88" fmla="*/ 402 w 669"/>
                <a:gd name="T89" fmla="*/ 21 h 540"/>
                <a:gd name="T90" fmla="*/ 441 w 669"/>
                <a:gd name="T91" fmla="*/ 24 h 540"/>
                <a:gd name="T92" fmla="*/ 451 w 669"/>
                <a:gd name="T93" fmla="*/ 42 h 540"/>
                <a:gd name="T94" fmla="*/ 433 w 669"/>
                <a:gd name="T95" fmla="*/ 67 h 540"/>
                <a:gd name="T96" fmla="*/ 449 w 669"/>
                <a:gd name="T97" fmla="*/ 99 h 540"/>
                <a:gd name="T98" fmla="*/ 478 w 669"/>
                <a:gd name="T99" fmla="*/ 122 h 540"/>
                <a:gd name="T100" fmla="*/ 512 w 669"/>
                <a:gd name="T101" fmla="*/ 117 h 540"/>
                <a:gd name="T102" fmla="*/ 528 w 669"/>
                <a:gd name="T103" fmla="*/ 74 h 540"/>
                <a:gd name="T104" fmla="*/ 538 w 669"/>
                <a:gd name="T105" fmla="*/ 39 h 540"/>
                <a:gd name="T106" fmla="*/ 547 w 669"/>
                <a:gd name="T107" fmla="*/ 7 h 540"/>
                <a:gd name="T108" fmla="*/ 561 w 669"/>
                <a:gd name="T109" fmla="*/ 23 h 540"/>
                <a:gd name="T110" fmla="*/ 564 w 669"/>
                <a:gd name="T111" fmla="*/ 59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9" h="540">
                  <a:moveTo>
                    <a:pt x="564" y="59"/>
                  </a:moveTo>
                  <a:lnTo>
                    <a:pt x="567" y="74"/>
                  </a:lnTo>
                  <a:lnTo>
                    <a:pt x="579" y="66"/>
                  </a:lnTo>
                  <a:lnTo>
                    <a:pt x="583" y="75"/>
                  </a:lnTo>
                  <a:lnTo>
                    <a:pt x="590" y="82"/>
                  </a:lnTo>
                  <a:lnTo>
                    <a:pt x="587" y="91"/>
                  </a:lnTo>
                  <a:lnTo>
                    <a:pt x="587" y="107"/>
                  </a:lnTo>
                  <a:lnTo>
                    <a:pt x="588" y="116"/>
                  </a:lnTo>
                  <a:lnTo>
                    <a:pt x="592" y="119"/>
                  </a:lnTo>
                  <a:lnTo>
                    <a:pt x="593" y="135"/>
                  </a:lnTo>
                  <a:lnTo>
                    <a:pt x="590" y="145"/>
                  </a:lnTo>
                  <a:lnTo>
                    <a:pt x="592" y="157"/>
                  </a:lnTo>
                  <a:lnTo>
                    <a:pt x="608" y="168"/>
                  </a:lnTo>
                  <a:lnTo>
                    <a:pt x="617" y="177"/>
                  </a:lnTo>
                  <a:lnTo>
                    <a:pt x="627" y="185"/>
                  </a:lnTo>
                  <a:lnTo>
                    <a:pt x="624" y="189"/>
                  </a:lnTo>
                  <a:lnTo>
                    <a:pt x="630" y="201"/>
                  </a:lnTo>
                  <a:lnTo>
                    <a:pt x="632" y="222"/>
                  </a:lnTo>
                  <a:lnTo>
                    <a:pt x="639" y="218"/>
                  </a:lnTo>
                  <a:lnTo>
                    <a:pt x="644" y="226"/>
                  </a:lnTo>
                  <a:lnTo>
                    <a:pt x="649" y="223"/>
                  </a:lnTo>
                  <a:lnTo>
                    <a:pt x="647" y="243"/>
                  </a:lnTo>
                  <a:lnTo>
                    <a:pt x="655" y="255"/>
                  </a:lnTo>
                  <a:lnTo>
                    <a:pt x="661" y="262"/>
                  </a:lnTo>
                  <a:lnTo>
                    <a:pt x="669" y="277"/>
                  </a:lnTo>
                  <a:lnTo>
                    <a:pt x="669" y="293"/>
                  </a:lnTo>
                  <a:lnTo>
                    <a:pt x="666" y="304"/>
                  </a:lnTo>
                  <a:lnTo>
                    <a:pt x="661" y="315"/>
                  </a:lnTo>
                  <a:lnTo>
                    <a:pt x="663" y="332"/>
                  </a:lnTo>
                  <a:lnTo>
                    <a:pt x="655" y="349"/>
                  </a:lnTo>
                  <a:lnTo>
                    <a:pt x="649" y="357"/>
                  </a:lnTo>
                  <a:lnTo>
                    <a:pt x="638" y="374"/>
                  </a:lnTo>
                  <a:lnTo>
                    <a:pt x="633" y="386"/>
                  </a:lnTo>
                  <a:lnTo>
                    <a:pt x="624" y="399"/>
                  </a:lnTo>
                  <a:lnTo>
                    <a:pt x="609" y="416"/>
                  </a:lnTo>
                  <a:lnTo>
                    <a:pt x="593" y="426"/>
                  </a:lnTo>
                  <a:lnTo>
                    <a:pt x="580" y="440"/>
                  </a:lnTo>
                  <a:lnTo>
                    <a:pt x="570" y="449"/>
                  </a:lnTo>
                  <a:lnTo>
                    <a:pt x="558" y="466"/>
                  </a:lnTo>
                  <a:lnTo>
                    <a:pt x="547" y="475"/>
                  </a:lnTo>
                  <a:lnTo>
                    <a:pt x="535" y="489"/>
                  </a:lnTo>
                  <a:lnTo>
                    <a:pt x="526" y="503"/>
                  </a:lnTo>
                  <a:lnTo>
                    <a:pt x="524" y="509"/>
                  </a:lnTo>
                  <a:lnTo>
                    <a:pt x="510" y="515"/>
                  </a:lnTo>
                  <a:lnTo>
                    <a:pt x="493" y="516"/>
                  </a:lnTo>
                  <a:lnTo>
                    <a:pt x="474" y="524"/>
                  </a:lnTo>
                  <a:lnTo>
                    <a:pt x="463" y="531"/>
                  </a:lnTo>
                  <a:lnTo>
                    <a:pt x="448" y="540"/>
                  </a:lnTo>
                  <a:lnTo>
                    <a:pt x="441" y="531"/>
                  </a:lnTo>
                  <a:lnTo>
                    <a:pt x="433" y="528"/>
                  </a:lnTo>
                  <a:lnTo>
                    <a:pt x="441" y="517"/>
                  </a:lnTo>
                  <a:lnTo>
                    <a:pt x="430" y="521"/>
                  </a:lnTo>
                  <a:lnTo>
                    <a:pt x="409" y="535"/>
                  </a:lnTo>
                  <a:lnTo>
                    <a:pt x="398" y="530"/>
                  </a:lnTo>
                  <a:lnTo>
                    <a:pt x="391" y="527"/>
                  </a:lnTo>
                  <a:lnTo>
                    <a:pt x="383" y="526"/>
                  </a:lnTo>
                  <a:lnTo>
                    <a:pt x="370" y="520"/>
                  </a:lnTo>
                  <a:lnTo>
                    <a:pt x="367" y="509"/>
                  </a:lnTo>
                  <a:lnTo>
                    <a:pt x="371" y="494"/>
                  </a:lnTo>
                  <a:lnTo>
                    <a:pt x="373" y="484"/>
                  </a:lnTo>
                  <a:lnTo>
                    <a:pt x="368" y="477"/>
                  </a:lnTo>
                  <a:lnTo>
                    <a:pt x="354" y="474"/>
                  </a:lnTo>
                  <a:lnTo>
                    <a:pt x="364" y="465"/>
                  </a:lnTo>
                  <a:lnTo>
                    <a:pt x="367" y="451"/>
                  </a:lnTo>
                  <a:lnTo>
                    <a:pt x="353" y="464"/>
                  </a:lnTo>
                  <a:lnTo>
                    <a:pt x="337" y="468"/>
                  </a:lnTo>
                  <a:lnTo>
                    <a:pt x="350" y="457"/>
                  </a:lnTo>
                  <a:lnTo>
                    <a:pt x="358" y="446"/>
                  </a:lnTo>
                  <a:lnTo>
                    <a:pt x="368" y="437"/>
                  </a:lnTo>
                  <a:lnTo>
                    <a:pt x="373" y="423"/>
                  </a:lnTo>
                  <a:lnTo>
                    <a:pt x="353" y="439"/>
                  </a:lnTo>
                  <a:lnTo>
                    <a:pt x="340" y="446"/>
                  </a:lnTo>
                  <a:lnTo>
                    <a:pt x="327" y="460"/>
                  </a:lnTo>
                  <a:lnTo>
                    <a:pt x="318" y="453"/>
                  </a:lnTo>
                  <a:lnTo>
                    <a:pt x="323" y="443"/>
                  </a:lnTo>
                  <a:lnTo>
                    <a:pt x="319" y="429"/>
                  </a:lnTo>
                  <a:lnTo>
                    <a:pt x="313" y="422"/>
                  </a:lnTo>
                  <a:lnTo>
                    <a:pt x="319" y="417"/>
                  </a:lnTo>
                  <a:lnTo>
                    <a:pt x="303" y="406"/>
                  </a:lnTo>
                  <a:lnTo>
                    <a:pt x="291" y="406"/>
                  </a:lnTo>
                  <a:lnTo>
                    <a:pt x="279" y="396"/>
                  </a:lnTo>
                  <a:lnTo>
                    <a:pt x="250" y="397"/>
                  </a:lnTo>
                  <a:lnTo>
                    <a:pt x="227" y="405"/>
                  </a:lnTo>
                  <a:lnTo>
                    <a:pt x="207" y="411"/>
                  </a:lnTo>
                  <a:lnTo>
                    <a:pt x="192" y="410"/>
                  </a:lnTo>
                  <a:lnTo>
                    <a:pt x="171" y="420"/>
                  </a:lnTo>
                  <a:lnTo>
                    <a:pt x="155" y="424"/>
                  </a:lnTo>
                  <a:lnTo>
                    <a:pt x="148" y="434"/>
                  </a:lnTo>
                  <a:lnTo>
                    <a:pt x="139" y="442"/>
                  </a:lnTo>
                  <a:lnTo>
                    <a:pt x="125" y="442"/>
                  </a:lnTo>
                  <a:lnTo>
                    <a:pt x="115" y="443"/>
                  </a:lnTo>
                  <a:lnTo>
                    <a:pt x="102" y="440"/>
                  </a:lnTo>
                  <a:lnTo>
                    <a:pt x="90" y="443"/>
                  </a:lnTo>
                  <a:lnTo>
                    <a:pt x="79" y="443"/>
                  </a:lnTo>
                  <a:lnTo>
                    <a:pt x="65" y="454"/>
                  </a:lnTo>
                  <a:lnTo>
                    <a:pt x="61" y="452"/>
                  </a:lnTo>
                  <a:lnTo>
                    <a:pt x="51" y="458"/>
                  </a:lnTo>
                  <a:lnTo>
                    <a:pt x="41" y="464"/>
                  </a:lnTo>
                  <a:lnTo>
                    <a:pt x="30" y="463"/>
                  </a:lnTo>
                  <a:lnTo>
                    <a:pt x="19" y="463"/>
                  </a:lnTo>
                  <a:lnTo>
                    <a:pt x="7" y="451"/>
                  </a:lnTo>
                  <a:lnTo>
                    <a:pt x="0" y="448"/>
                  </a:lnTo>
                  <a:lnTo>
                    <a:pt x="5" y="437"/>
                  </a:lnTo>
                  <a:lnTo>
                    <a:pt x="13" y="434"/>
                  </a:lnTo>
                  <a:lnTo>
                    <a:pt x="17" y="430"/>
                  </a:lnTo>
                  <a:lnTo>
                    <a:pt x="19" y="423"/>
                  </a:lnTo>
                  <a:lnTo>
                    <a:pt x="26" y="409"/>
                  </a:lnTo>
                  <a:lnTo>
                    <a:pt x="28" y="398"/>
                  </a:lnTo>
                  <a:lnTo>
                    <a:pt x="26" y="379"/>
                  </a:lnTo>
                  <a:lnTo>
                    <a:pt x="27" y="368"/>
                  </a:lnTo>
                  <a:lnTo>
                    <a:pt x="31" y="357"/>
                  </a:lnTo>
                  <a:lnTo>
                    <a:pt x="28" y="345"/>
                  </a:lnTo>
                  <a:lnTo>
                    <a:pt x="29" y="340"/>
                  </a:lnTo>
                  <a:lnTo>
                    <a:pt x="24" y="332"/>
                  </a:lnTo>
                  <a:lnTo>
                    <a:pt x="26" y="317"/>
                  </a:lnTo>
                  <a:lnTo>
                    <a:pt x="20" y="302"/>
                  </a:lnTo>
                  <a:lnTo>
                    <a:pt x="20" y="294"/>
                  </a:lnTo>
                  <a:lnTo>
                    <a:pt x="25" y="302"/>
                  </a:lnTo>
                  <a:lnTo>
                    <a:pt x="24" y="284"/>
                  </a:lnTo>
                  <a:lnTo>
                    <a:pt x="31" y="290"/>
                  </a:lnTo>
                  <a:lnTo>
                    <a:pt x="34" y="297"/>
                  </a:lnTo>
                  <a:lnTo>
                    <a:pt x="36" y="288"/>
                  </a:lnTo>
                  <a:lnTo>
                    <a:pt x="31" y="272"/>
                  </a:lnTo>
                  <a:lnTo>
                    <a:pt x="31" y="266"/>
                  </a:lnTo>
                  <a:lnTo>
                    <a:pt x="28" y="261"/>
                  </a:lnTo>
                  <a:lnTo>
                    <a:pt x="32" y="250"/>
                  </a:lnTo>
                  <a:lnTo>
                    <a:pt x="36" y="245"/>
                  </a:lnTo>
                  <a:lnTo>
                    <a:pt x="41" y="236"/>
                  </a:lnTo>
                  <a:lnTo>
                    <a:pt x="41" y="224"/>
                  </a:lnTo>
                  <a:lnTo>
                    <a:pt x="50" y="211"/>
                  </a:lnTo>
                  <a:lnTo>
                    <a:pt x="49" y="226"/>
                  </a:lnTo>
                  <a:lnTo>
                    <a:pt x="58" y="212"/>
                  </a:lnTo>
                  <a:lnTo>
                    <a:pt x="73" y="206"/>
                  </a:lnTo>
                  <a:lnTo>
                    <a:pt x="82" y="197"/>
                  </a:lnTo>
                  <a:lnTo>
                    <a:pt x="96" y="191"/>
                  </a:lnTo>
                  <a:lnTo>
                    <a:pt x="104" y="189"/>
                  </a:lnTo>
                  <a:lnTo>
                    <a:pt x="108" y="192"/>
                  </a:lnTo>
                  <a:lnTo>
                    <a:pt x="122" y="184"/>
                  </a:lnTo>
                  <a:lnTo>
                    <a:pt x="133" y="183"/>
                  </a:lnTo>
                  <a:lnTo>
                    <a:pt x="136" y="178"/>
                  </a:lnTo>
                  <a:lnTo>
                    <a:pt x="140" y="177"/>
                  </a:lnTo>
                  <a:lnTo>
                    <a:pt x="149" y="177"/>
                  </a:lnTo>
                  <a:lnTo>
                    <a:pt x="168" y="172"/>
                  </a:lnTo>
                  <a:lnTo>
                    <a:pt x="178" y="163"/>
                  </a:lnTo>
                  <a:lnTo>
                    <a:pt x="184" y="153"/>
                  </a:lnTo>
                  <a:lnTo>
                    <a:pt x="196" y="143"/>
                  </a:lnTo>
                  <a:lnTo>
                    <a:pt x="198" y="135"/>
                  </a:lnTo>
                  <a:lnTo>
                    <a:pt x="199" y="125"/>
                  </a:lnTo>
                  <a:lnTo>
                    <a:pt x="214" y="109"/>
                  </a:lnTo>
                  <a:lnTo>
                    <a:pt x="219" y="126"/>
                  </a:lnTo>
                  <a:lnTo>
                    <a:pt x="226" y="122"/>
                  </a:lnTo>
                  <a:lnTo>
                    <a:pt x="222" y="113"/>
                  </a:lnTo>
                  <a:lnTo>
                    <a:pt x="228" y="103"/>
                  </a:lnTo>
                  <a:lnTo>
                    <a:pt x="235" y="108"/>
                  </a:lnTo>
                  <a:lnTo>
                    <a:pt x="239" y="93"/>
                  </a:lnTo>
                  <a:lnTo>
                    <a:pt x="250" y="83"/>
                  </a:lnTo>
                  <a:lnTo>
                    <a:pt x="255" y="76"/>
                  </a:lnTo>
                  <a:lnTo>
                    <a:pt x="264" y="73"/>
                  </a:lnTo>
                  <a:lnTo>
                    <a:pt x="264" y="68"/>
                  </a:lnTo>
                  <a:lnTo>
                    <a:pt x="272" y="70"/>
                  </a:lnTo>
                  <a:lnTo>
                    <a:pt x="273" y="65"/>
                  </a:lnTo>
                  <a:lnTo>
                    <a:pt x="281" y="63"/>
                  </a:lnTo>
                  <a:lnTo>
                    <a:pt x="289" y="60"/>
                  </a:lnTo>
                  <a:lnTo>
                    <a:pt x="300" y="69"/>
                  </a:lnTo>
                  <a:lnTo>
                    <a:pt x="307" y="80"/>
                  </a:lnTo>
                  <a:lnTo>
                    <a:pt x="318" y="80"/>
                  </a:lnTo>
                  <a:lnTo>
                    <a:pt x="328" y="82"/>
                  </a:lnTo>
                  <a:lnTo>
                    <a:pt x="326" y="72"/>
                  </a:lnTo>
                  <a:lnTo>
                    <a:pt x="336" y="56"/>
                  </a:lnTo>
                  <a:lnTo>
                    <a:pt x="344" y="51"/>
                  </a:lnTo>
                  <a:lnTo>
                    <a:pt x="343" y="46"/>
                  </a:lnTo>
                  <a:lnTo>
                    <a:pt x="351" y="35"/>
                  </a:lnTo>
                  <a:lnTo>
                    <a:pt x="362" y="29"/>
                  </a:lnTo>
                  <a:lnTo>
                    <a:pt x="370" y="31"/>
                  </a:lnTo>
                  <a:lnTo>
                    <a:pt x="384" y="27"/>
                  </a:lnTo>
                  <a:lnTo>
                    <a:pt x="386" y="17"/>
                  </a:lnTo>
                  <a:lnTo>
                    <a:pt x="374" y="12"/>
                  </a:lnTo>
                  <a:lnTo>
                    <a:pt x="383" y="9"/>
                  </a:lnTo>
                  <a:lnTo>
                    <a:pt x="394" y="14"/>
                  </a:lnTo>
                  <a:lnTo>
                    <a:pt x="402" y="21"/>
                  </a:lnTo>
                  <a:lnTo>
                    <a:pt x="416" y="26"/>
                  </a:lnTo>
                  <a:lnTo>
                    <a:pt x="420" y="24"/>
                  </a:lnTo>
                  <a:lnTo>
                    <a:pt x="430" y="30"/>
                  </a:lnTo>
                  <a:lnTo>
                    <a:pt x="441" y="24"/>
                  </a:lnTo>
                  <a:lnTo>
                    <a:pt x="447" y="26"/>
                  </a:lnTo>
                  <a:lnTo>
                    <a:pt x="451" y="23"/>
                  </a:lnTo>
                  <a:lnTo>
                    <a:pt x="457" y="32"/>
                  </a:lnTo>
                  <a:lnTo>
                    <a:pt x="451" y="42"/>
                  </a:lnTo>
                  <a:lnTo>
                    <a:pt x="444" y="50"/>
                  </a:lnTo>
                  <a:lnTo>
                    <a:pt x="438" y="51"/>
                  </a:lnTo>
                  <a:lnTo>
                    <a:pt x="439" y="58"/>
                  </a:lnTo>
                  <a:lnTo>
                    <a:pt x="433" y="67"/>
                  </a:lnTo>
                  <a:lnTo>
                    <a:pt x="425" y="77"/>
                  </a:lnTo>
                  <a:lnTo>
                    <a:pt x="426" y="82"/>
                  </a:lnTo>
                  <a:lnTo>
                    <a:pt x="437" y="93"/>
                  </a:lnTo>
                  <a:lnTo>
                    <a:pt x="449" y="99"/>
                  </a:lnTo>
                  <a:lnTo>
                    <a:pt x="456" y="106"/>
                  </a:lnTo>
                  <a:lnTo>
                    <a:pt x="466" y="117"/>
                  </a:lnTo>
                  <a:lnTo>
                    <a:pt x="471" y="117"/>
                  </a:lnTo>
                  <a:lnTo>
                    <a:pt x="478" y="122"/>
                  </a:lnTo>
                  <a:lnTo>
                    <a:pt x="480" y="128"/>
                  </a:lnTo>
                  <a:lnTo>
                    <a:pt x="495" y="134"/>
                  </a:lnTo>
                  <a:lnTo>
                    <a:pt x="507" y="127"/>
                  </a:lnTo>
                  <a:lnTo>
                    <a:pt x="512" y="117"/>
                  </a:lnTo>
                  <a:lnTo>
                    <a:pt x="517" y="109"/>
                  </a:lnTo>
                  <a:lnTo>
                    <a:pt x="521" y="98"/>
                  </a:lnTo>
                  <a:lnTo>
                    <a:pt x="529" y="83"/>
                  </a:lnTo>
                  <a:lnTo>
                    <a:pt x="528" y="74"/>
                  </a:lnTo>
                  <a:lnTo>
                    <a:pt x="530" y="69"/>
                  </a:lnTo>
                  <a:lnTo>
                    <a:pt x="530" y="57"/>
                  </a:lnTo>
                  <a:lnTo>
                    <a:pt x="534" y="43"/>
                  </a:lnTo>
                  <a:lnTo>
                    <a:pt x="538" y="39"/>
                  </a:lnTo>
                  <a:lnTo>
                    <a:pt x="536" y="33"/>
                  </a:lnTo>
                  <a:lnTo>
                    <a:pt x="541" y="23"/>
                  </a:lnTo>
                  <a:lnTo>
                    <a:pt x="546" y="12"/>
                  </a:lnTo>
                  <a:lnTo>
                    <a:pt x="547" y="7"/>
                  </a:lnTo>
                  <a:lnTo>
                    <a:pt x="554" y="0"/>
                  </a:lnTo>
                  <a:lnTo>
                    <a:pt x="558" y="9"/>
                  </a:lnTo>
                  <a:lnTo>
                    <a:pt x="558" y="21"/>
                  </a:lnTo>
                  <a:lnTo>
                    <a:pt x="561" y="23"/>
                  </a:lnTo>
                  <a:lnTo>
                    <a:pt x="561" y="32"/>
                  </a:lnTo>
                  <a:lnTo>
                    <a:pt x="566" y="41"/>
                  </a:lnTo>
                  <a:lnTo>
                    <a:pt x="565" y="52"/>
                  </a:lnTo>
                  <a:lnTo>
                    <a:pt x="564" y="59"/>
                  </a:lnTo>
                  <a:close/>
                </a:path>
              </a:pathLst>
            </a:custGeom>
            <a:solidFill>
              <a:schemeClr val="bg1"/>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3" name="Freeform 15">
              <a:extLst>
                <a:ext uri="{FF2B5EF4-FFF2-40B4-BE49-F238E27FC236}">
                  <a16:creationId xmlns:a16="http://schemas.microsoft.com/office/drawing/2014/main" id="{9F677EDA-123F-9291-20EA-1687B260C06A}"/>
                </a:ext>
              </a:extLst>
            </p:cNvPr>
            <p:cNvSpPr/>
            <p:nvPr/>
          </p:nvSpPr>
          <p:spPr bwMode="auto">
            <a:xfrm>
              <a:off x="5922488" y="2717036"/>
              <a:ext cx="201971" cy="89968"/>
            </a:xfrm>
            <a:custGeom>
              <a:avLst/>
              <a:gdLst>
                <a:gd name="T0" fmla="*/ 109 w 110"/>
                <a:gd name="T1" fmla="*/ 8 h 49"/>
                <a:gd name="T2" fmla="*/ 108 w 110"/>
                <a:gd name="T3" fmla="*/ 11 h 49"/>
                <a:gd name="T4" fmla="*/ 110 w 110"/>
                <a:gd name="T5" fmla="*/ 17 h 49"/>
                <a:gd name="T6" fmla="*/ 109 w 110"/>
                <a:gd name="T7" fmla="*/ 25 h 49"/>
                <a:gd name="T8" fmla="*/ 101 w 110"/>
                <a:gd name="T9" fmla="*/ 25 h 49"/>
                <a:gd name="T10" fmla="*/ 104 w 110"/>
                <a:gd name="T11" fmla="*/ 29 h 49"/>
                <a:gd name="T12" fmla="*/ 100 w 110"/>
                <a:gd name="T13" fmla="*/ 41 h 49"/>
                <a:gd name="T14" fmla="*/ 98 w 110"/>
                <a:gd name="T15" fmla="*/ 44 h 49"/>
                <a:gd name="T16" fmla="*/ 85 w 110"/>
                <a:gd name="T17" fmla="*/ 45 h 49"/>
                <a:gd name="T18" fmla="*/ 77 w 110"/>
                <a:gd name="T19" fmla="*/ 49 h 49"/>
                <a:gd name="T20" fmla="*/ 66 w 110"/>
                <a:gd name="T21" fmla="*/ 48 h 49"/>
                <a:gd name="T22" fmla="*/ 43 w 110"/>
                <a:gd name="T23" fmla="*/ 42 h 49"/>
                <a:gd name="T24" fmla="*/ 40 w 110"/>
                <a:gd name="T25" fmla="*/ 36 h 49"/>
                <a:gd name="T26" fmla="*/ 26 w 110"/>
                <a:gd name="T27" fmla="*/ 40 h 49"/>
                <a:gd name="T28" fmla="*/ 24 w 110"/>
                <a:gd name="T29" fmla="*/ 43 h 49"/>
                <a:gd name="T30" fmla="*/ 14 w 110"/>
                <a:gd name="T31" fmla="*/ 40 h 49"/>
                <a:gd name="T32" fmla="*/ 7 w 110"/>
                <a:gd name="T33" fmla="*/ 40 h 49"/>
                <a:gd name="T34" fmla="*/ 0 w 110"/>
                <a:gd name="T35" fmla="*/ 36 h 49"/>
                <a:gd name="T36" fmla="*/ 2 w 110"/>
                <a:gd name="T37" fmla="*/ 31 h 49"/>
                <a:gd name="T38" fmla="*/ 2 w 110"/>
                <a:gd name="T39" fmla="*/ 28 h 49"/>
                <a:gd name="T40" fmla="*/ 6 w 110"/>
                <a:gd name="T41" fmla="*/ 28 h 49"/>
                <a:gd name="T42" fmla="*/ 14 w 110"/>
                <a:gd name="T43" fmla="*/ 33 h 49"/>
                <a:gd name="T44" fmla="*/ 15 w 110"/>
                <a:gd name="T45" fmla="*/ 28 h 49"/>
                <a:gd name="T46" fmla="*/ 29 w 110"/>
                <a:gd name="T47" fmla="*/ 28 h 49"/>
                <a:gd name="T48" fmla="*/ 39 w 110"/>
                <a:gd name="T49" fmla="*/ 25 h 49"/>
                <a:gd name="T50" fmla="*/ 46 w 110"/>
                <a:gd name="T51" fmla="*/ 25 h 49"/>
                <a:gd name="T52" fmla="*/ 51 w 110"/>
                <a:gd name="T53" fmla="*/ 30 h 49"/>
                <a:gd name="T54" fmla="*/ 52 w 110"/>
                <a:gd name="T55" fmla="*/ 26 h 49"/>
                <a:gd name="T56" fmla="*/ 49 w 110"/>
                <a:gd name="T57" fmla="*/ 14 h 49"/>
                <a:gd name="T58" fmla="*/ 54 w 110"/>
                <a:gd name="T59" fmla="*/ 12 h 49"/>
                <a:gd name="T60" fmla="*/ 59 w 110"/>
                <a:gd name="T61" fmla="*/ 3 h 49"/>
                <a:gd name="T62" fmla="*/ 70 w 110"/>
                <a:gd name="T63" fmla="*/ 9 h 49"/>
                <a:gd name="T64" fmla="*/ 78 w 110"/>
                <a:gd name="T65" fmla="*/ 2 h 49"/>
                <a:gd name="T66" fmla="*/ 83 w 110"/>
                <a:gd name="T67" fmla="*/ 0 h 49"/>
                <a:gd name="T68" fmla="*/ 95 w 110"/>
                <a:gd name="T69" fmla="*/ 6 h 49"/>
                <a:gd name="T70" fmla="*/ 102 w 110"/>
                <a:gd name="T71" fmla="*/ 5 h 49"/>
                <a:gd name="T72" fmla="*/ 109 w 110"/>
                <a:gd name="T73" fmla="*/ 8 h 49"/>
                <a:gd name="T74" fmla="*/ 109 w 110"/>
                <a:gd name="T75"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0" h="49">
                  <a:moveTo>
                    <a:pt x="109" y="8"/>
                  </a:moveTo>
                  <a:lnTo>
                    <a:pt x="108" y="11"/>
                  </a:lnTo>
                  <a:lnTo>
                    <a:pt x="110" y="17"/>
                  </a:lnTo>
                  <a:lnTo>
                    <a:pt x="109" y="25"/>
                  </a:lnTo>
                  <a:lnTo>
                    <a:pt x="101" y="25"/>
                  </a:lnTo>
                  <a:lnTo>
                    <a:pt x="104" y="29"/>
                  </a:lnTo>
                  <a:lnTo>
                    <a:pt x="100" y="41"/>
                  </a:lnTo>
                  <a:lnTo>
                    <a:pt x="98" y="44"/>
                  </a:lnTo>
                  <a:lnTo>
                    <a:pt x="85" y="45"/>
                  </a:lnTo>
                  <a:lnTo>
                    <a:pt x="77" y="49"/>
                  </a:lnTo>
                  <a:lnTo>
                    <a:pt x="66" y="48"/>
                  </a:lnTo>
                  <a:lnTo>
                    <a:pt x="43" y="42"/>
                  </a:lnTo>
                  <a:lnTo>
                    <a:pt x="40" y="36"/>
                  </a:lnTo>
                  <a:lnTo>
                    <a:pt x="26" y="40"/>
                  </a:lnTo>
                  <a:lnTo>
                    <a:pt x="24" y="43"/>
                  </a:lnTo>
                  <a:lnTo>
                    <a:pt x="14" y="40"/>
                  </a:lnTo>
                  <a:lnTo>
                    <a:pt x="7" y="40"/>
                  </a:lnTo>
                  <a:lnTo>
                    <a:pt x="0" y="36"/>
                  </a:lnTo>
                  <a:lnTo>
                    <a:pt x="2" y="31"/>
                  </a:lnTo>
                  <a:lnTo>
                    <a:pt x="2" y="28"/>
                  </a:lnTo>
                  <a:lnTo>
                    <a:pt x="6" y="28"/>
                  </a:lnTo>
                  <a:lnTo>
                    <a:pt x="14" y="33"/>
                  </a:lnTo>
                  <a:lnTo>
                    <a:pt x="15" y="28"/>
                  </a:lnTo>
                  <a:lnTo>
                    <a:pt x="29" y="28"/>
                  </a:lnTo>
                  <a:lnTo>
                    <a:pt x="39" y="25"/>
                  </a:lnTo>
                  <a:lnTo>
                    <a:pt x="46" y="25"/>
                  </a:lnTo>
                  <a:lnTo>
                    <a:pt x="51" y="30"/>
                  </a:lnTo>
                  <a:lnTo>
                    <a:pt x="52" y="26"/>
                  </a:lnTo>
                  <a:lnTo>
                    <a:pt x="49" y="14"/>
                  </a:lnTo>
                  <a:lnTo>
                    <a:pt x="54" y="12"/>
                  </a:lnTo>
                  <a:lnTo>
                    <a:pt x="59" y="3"/>
                  </a:lnTo>
                  <a:lnTo>
                    <a:pt x="70" y="9"/>
                  </a:lnTo>
                  <a:lnTo>
                    <a:pt x="78" y="2"/>
                  </a:lnTo>
                  <a:lnTo>
                    <a:pt x="83" y="0"/>
                  </a:lnTo>
                  <a:lnTo>
                    <a:pt x="95" y="6"/>
                  </a:lnTo>
                  <a:lnTo>
                    <a:pt x="102" y="5"/>
                  </a:lnTo>
                  <a:lnTo>
                    <a:pt x="109" y="8"/>
                  </a:lnTo>
                  <a:lnTo>
                    <a:pt x="109" y="8"/>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4" name="Freeform 16">
              <a:extLst>
                <a:ext uri="{FF2B5EF4-FFF2-40B4-BE49-F238E27FC236}">
                  <a16:creationId xmlns:a16="http://schemas.microsoft.com/office/drawing/2014/main" id="{C6CC4099-09B7-D601-88B9-B0735326A2EB}"/>
                </a:ext>
              </a:extLst>
            </p:cNvPr>
            <p:cNvSpPr/>
            <p:nvPr/>
          </p:nvSpPr>
          <p:spPr bwMode="auto">
            <a:xfrm>
              <a:off x="6937850" y="3036518"/>
              <a:ext cx="45903" cy="36722"/>
            </a:xfrm>
            <a:custGeom>
              <a:avLst/>
              <a:gdLst>
                <a:gd name="T0" fmla="*/ 25 w 25"/>
                <a:gd name="T1" fmla="*/ 20 h 20"/>
                <a:gd name="T2" fmla="*/ 14 w 25"/>
                <a:gd name="T3" fmla="*/ 17 h 20"/>
                <a:gd name="T4" fmla="*/ 4 w 25"/>
                <a:gd name="T5" fmla="*/ 8 h 20"/>
                <a:gd name="T6" fmla="*/ 0 w 25"/>
                <a:gd name="T7" fmla="*/ 1 h 20"/>
                <a:gd name="T8" fmla="*/ 3 w 25"/>
                <a:gd name="T9" fmla="*/ 0 h 20"/>
                <a:gd name="T10" fmla="*/ 9 w 25"/>
                <a:gd name="T11" fmla="*/ 5 h 20"/>
                <a:gd name="T12" fmla="*/ 16 w 25"/>
                <a:gd name="T13" fmla="*/ 5 h 20"/>
                <a:gd name="T14" fmla="*/ 17 w 25"/>
                <a:gd name="T15" fmla="*/ 8 h 20"/>
                <a:gd name="T16" fmla="*/ 25 w 25"/>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0">
                  <a:moveTo>
                    <a:pt x="25" y="20"/>
                  </a:moveTo>
                  <a:lnTo>
                    <a:pt x="14" y="17"/>
                  </a:lnTo>
                  <a:lnTo>
                    <a:pt x="4" y="8"/>
                  </a:lnTo>
                  <a:lnTo>
                    <a:pt x="0" y="1"/>
                  </a:lnTo>
                  <a:lnTo>
                    <a:pt x="3" y="0"/>
                  </a:lnTo>
                  <a:lnTo>
                    <a:pt x="9" y="5"/>
                  </a:lnTo>
                  <a:lnTo>
                    <a:pt x="16" y="5"/>
                  </a:lnTo>
                  <a:lnTo>
                    <a:pt x="17" y="8"/>
                  </a:lnTo>
                  <a:lnTo>
                    <a:pt x="25" y="20"/>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5" name="Freeform 17">
              <a:extLst>
                <a:ext uri="{FF2B5EF4-FFF2-40B4-BE49-F238E27FC236}">
                  <a16:creationId xmlns:a16="http://schemas.microsoft.com/office/drawing/2014/main" id="{D451B195-C5C2-3DDE-63A4-5BFBC961ABCE}"/>
                </a:ext>
              </a:extLst>
            </p:cNvPr>
            <p:cNvSpPr/>
            <p:nvPr/>
          </p:nvSpPr>
          <p:spPr bwMode="auto">
            <a:xfrm>
              <a:off x="6932343" y="2963074"/>
              <a:ext cx="161577" cy="124855"/>
            </a:xfrm>
            <a:custGeom>
              <a:avLst/>
              <a:gdLst>
                <a:gd name="T0" fmla="*/ 46 w 88"/>
                <a:gd name="T1" fmla="*/ 9 h 68"/>
                <a:gd name="T2" fmla="*/ 54 w 88"/>
                <a:gd name="T3" fmla="*/ 1 h 68"/>
                <a:gd name="T4" fmla="*/ 64 w 88"/>
                <a:gd name="T5" fmla="*/ 11 h 68"/>
                <a:gd name="T6" fmla="*/ 75 w 88"/>
                <a:gd name="T7" fmla="*/ 25 h 68"/>
                <a:gd name="T8" fmla="*/ 83 w 88"/>
                <a:gd name="T9" fmla="*/ 25 h 68"/>
                <a:gd name="T10" fmla="*/ 88 w 88"/>
                <a:gd name="T11" fmla="*/ 31 h 68"/>
                <a:gd name="T12" fmla="*/ 75 w 88"/>
                <a:gd name="T13" fmla="*/ 32 h 68"/>
                <a:gd name="T14" fmla="*/ 76 w 88"/>
                <a:gd name="T15" fmla="*/ 47 h 68"/>
                <a:gd name="T16" fmla="*/ 75 w 88"/>
                <a:gd name="T17" fmla="*/ 54 h 68"/>
                <a:gd name="T18" fmla="*/ 69 w 88"/>
                <a:gd name="T19" fmla="*/ 58 h 68"/>
                <a:gd name="T20" fmla="*/ 72 w 88"/>
                <a:gd name="T21" fmla="*/ 67 h 68"/>
                <a:gd name="T22" fmla="*/ 68 w 88"/>
                <a:gd name="T23" fmla="*/ 68 h 68"/>
                <a:gd name="T24" fmla="*/ 57 w 88"/>
                <a:gd name="T25" fmla="*/ 58 h 68"/>
                <a:gd name="T26" fmla="*/ 60 w 88"/>
                <a:gd name="T27" fmla="*/ 49 h 68"/>
                <a:gd name="T28" fmla="*/ 55 w 88"/>
                <a:gd name="T29" fmla="*/ 43 h 68"/>
                <a:gd name="T30" fmla="*/ 49 w 88"/>
                <a:gd name="T31" fmla="*/ 45 h 68"/>
                <a:gd name="T32" fmla="*/ 33 w 88"/>
                <a:gd name="T33" fmla="*/ 59 h 68"/>
                <a:gd name="T34" fmla="*/ 31 w 88"/>
                <a:gd name="T35" fmla="*/ 45 h 68"/>
                <a:gd name="T36" fmla="*/ 23 w 88"/>
                <a:gd name="T37" fmla="*/ 43 h 68"/>
                <a:gd name="T38" fmla="*/ 15 w 88"/>
                <a:gd name="T39" fmla="*/ 37 h 68"/>
                <a:gd name="T40" fmla="*/ 19 w 88"/>
                <a:gd name="T41" fmla="*/ 31 h 68"/>
                <a:gd name="T42" fmla="*/ 9 w 88"/>
                <a:gd name="T43" fmla="*/ 25 h 68"/>
                <a:gd name="T44" fmla="*/ 12 w 88"/>
                <a:gd name="T45" fmla="*/ 20 h 68"/>
                <a:gd name="T46" fmla="*/ 5 w 88"/>
                <a:gd name="T47" fmla="*/ 17 h 68"/>
                <a:gd name="T48" fmla="*/ 0 w 88"/>
                <a:gd name="T49" fmla="*/ 12 h 68"/>
                <a:gd name="T50" fmla="*/ 4 w 88"/>
                <a:gd name="T51" fmla="*/ 8 h 68"/>
                <a:gd name="T52" fmla="*/ 16 w 88"/>
                <a:gd name="T53" fmla="*/ 14 h 68"/>
                <a:gd name="T54" fmla="*/ 25 w 88"/>
                <a:gd name="T55" fmla="*/ 15 h 68"/>
                <a:gd name="T56" fmla="*/ 26 w 88"/>
                <a:gd name="T57" fmla="*/ 13 h 68"/>
                <a:gd name="T58" fmla="*/ 17 w 88"/>
                <a:gd name="T59" fmla="*/ 3 h 68"/>
                <a:gd name="T60" fmla="*/ 20 w 88"/>
                <a:gd name="T61" fmla="*/ 0 h 68"/>
                <a:gd name="T62" fmla="*/ 25 w 88"/>
                <a:gd name="T63" fmla="*/ 1 h 68"/>
                <a:gd name="T64" fmla="*/ 38 w 88"/>
                <a:gd name="T65" fmla="*/ 12 h 68"/>
                <a:gd name="T66" fmla="*/ 45 w 88"/>
                <a:gd name="T67" fmla="*/ 14 h 68"/>
                <a:gd name="T68" fmla="*/ 46 w 88"/>
                <a:gd name="T69"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8" h="68">
                  <a:moveTo>
                    <a:pt x="46" y="9"/>
                  </a:moveTo>
                  <a:lnTo>
                    <a:pt x="54" y="1"/>
                  </a:lnTo>
                  <a:lnTo>
                    <a:pt x="64" y="11"/>
                  </a:lnTo>
                  <a:lnTo>
                    <a:pt x="75" y="25"/>
                  </a:lnTo>
                  <a:lnTo>
                    <a:pt x="83" y="25"/>
                  </a:lnTo>
                  <a:lnTo>
                    <a:pt x="88" y="31"/>
                  </a:lnTo>
                  <a:lnTo>
                    <a:pt x="75" y="32"/>
                  </a:lnTo>
                  <a:lnTo>
                    <a:pt x="76" y="47"/>
                  </a:lnTo>
                  <a:lnTo>
                    <a:pt x="75" y="54"/>
                  </a:lnTo>
                  <a:lnTo>
                    <a:pt x="69" y="58"/>
                  </a:lnTo>
                  <a:lnTo>
                    <a:pt x="72" y="67"/>
                  </a:lnTo>
                  <a:lnTo>
                    <a:pt x="68" y="68"/>
                  </a:lnTo>
                  <a:lnTo>
                    <a:pt x="57" y="58"/>
                  </a:lnTo>
                  <a:lnTo>
                    <a:pt x="60" y="49"/>
                  </a:lnTo>
                  <a:lnTo>
                    <a:pt x="55" y="43"/>
                  </a:lnTo>
                  <a:lnTo>
                    <a:pt x="49" y="45"/>
                  </a:lnTo>
                  <a:lnTo>
                    <a:pt x="33" y="59"/>
                  </a:lnTo>
                  <a:lnTo>
                    <a:pt x="31" y="45"/>
                  </a:lnTo>
                  <a:lnTo>
                    <a:pt x="23" y="43"/>
                  </a:lnTo>
                  <a:lnTo>
                    <a:pt x="15" y="37"/>
                  </a:lnTo>
                  <a:lnTo>
                    <a:pt x="19" y="31"/>
                  </a:lnTo>
                  <a:lnTo>
                    <a:pt x="9" y="25"/>
                  </a:lnTo>
                  <a:lnTo>
                    <a:pt x="12" y="20"/>
                  </a:lnTo>
                  <a:lnTo>
                    <a:pt x="5" y="17"/>
                  </a:lnTo>
                  <a:lnTo>
                    <a:pt x="0" y="12"/>
                  </a:lnTo>
                  <a:lnTo>
                    <a:pt x="4" y="8"/>
                  </a:lnTo>
                  <a:lnTo>
                    <a:pt x="16" y="14"/>
                  </a:lnTo>
                  <a:lnTo>
                    <a:pt x="25" y="15"/>
                  </a:lnTo>
                  <a:lnTo>
                    <a:pt x="26" y="13"/>
                  </a:lnTo>
                  <a:lnTo>
                    <a:pt x="17" y="3"/>
                  </a:lnTo>
                  <a:lnTo>
                    <a:pt x="20" y="0"/>
                  </a:lnTo>
                  <a:lnTo>
                    <a:pt x="25" y="1"/>
                  </a:lnTo>
                  <a:lnTo>
                    <a:pt x="38" y="12"/>
                  </a:lnTo>
                  <a:lnTo>
                    <a:pt x="45" y="14"/>
                  </a:lnTo>
                  <a:lnTo>
                    <a:pt x="46" y="9"/>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6" name="Freeform 18">
              <a:extLst>
                <a:ext uri="{FF2B5EF4-FFF2-40B4-BE49-F238E27FC236}">
                  <a16:creationId xmlns:a16="http://schemas.microsoft.com/office/drawing/2014/main" id="{125381DA-4035-595E-CA11-590C7F639106}"/>
                </a:ext>
              </a:extLst>
            </p:cNvPr>
            <p:cNvSpPr/>
            <p:nvPr/>
          </p:nvSpPr>
          <p:spPr bwMode="auto">
            <a:xfrm>
              <a:off x="6557779" y="4507233"/>
              <a:ext cx="53246" cy="73444"/>
            </a:xfrm>
            <a:custGeom>
              <a:avLst/>
              <a:gdLst>
                <a:gd name="T0" fmla="*/ 13 w 29"/>
                <a:gd name="T1" fmla="*/ 40 h 40"/>
                <a:gd name="T2" fmla="*/ 11 w 29"/>
                <a:gd name="T3" fmla="*/ 40 h 40"/>
                <a:gd name="T4" fmla="*/ 11 w 29"/>
                <a:gd name="T5" fmla="*/ 39 h 40"/>
                <a:gd name="T6" fmla="*/ 5 w 29"/>
                <a:gd name="T7" fmla="*/ 21 h 40"/>
                <a:gd name="T8" fmla="*/ 5 w 29"/>
                <a:gd name="T9" fmla="*/ 21 h 40"/>
                <a:gd name="T10" fmla="*/ 5 w 29"/>
                <a:gd name="T11" fmla="*/ 18 h 40"/>
                <a:gd name="T12" fmla="*/ 0 w 29"/>
                <a:gd name="T13" fmla="*/ 9 h 40"/>
                <a:gd name="T14" fmla="*/ 11 w 29"/>
                <a:gd name="T15" fmla="*/ 10 h 40"/>
                <a:gd name="T16" fmla="*/ 16 w 29"/>
                <a:gd name="T17" fmla="*/ 0 h 40"/>
                <a:gd name="T18" fmla="*/ 25 w 29"/>
                <a:gd name="T19" fmla="*/ 1 h 40"/>
                <a:gd name="T20" fmla="*/ 26 w 29"/>
                <a:gd name="T21" fmla="*/ 8 h 40"/>
                <a:gd name="T22" fmla="*/ 29 w 29"/>
                <a:gd name="T23" fmla="*/ 13 h 40"/>
                <a:gd name="T24" fmla="*/ 29 w 29"/>
                <a:gd name="T25" fmla="*/ 19 h 40"/>
                <a:gd name="T26" fmla="*/ 25 w 29"/>
                <a:gd name="T27" fmla="*/ 23 h 40"/>
                <a:gd name="T28" fmla="*/ 19 w 29"/>
                <a:gd name="T29" fmla="*/ 33 h 40"/>
                <a:gd name="T30" fmla="*/ 13 w 29"/>
                <a:gd name="T31" fmla="*/ 40 h 40"/>
                <a:gd name="T32" fmla="*/ 13 w 2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40">
                  <a:moveTo>
                    <a:pt x="13" y="40"/>
                  </a:moveTo>
                  <a:lnTo>
                    <a:pt x="11" y="40"/>
                  </a:lnTo>
                  <a:lnTo>
                    <a:pt x="11" y="39"/>
                  </a:lnTo>
                  <a:lnTo>
                    <a:pt x="5" y="21"/>
                  </a:lnTo>
                  <a:lnTo>
                    <a:pt x="5" y="21"/>
                  </a:lnTo>
                  <a:lnTo>
                    <a:pt x="5" y="18"/>
                  </a:lnTo>
                  <a:lnTo>
                    <a:pt x="0" y="9"/>
                  </a:lnTo>
                  <a:lnTo>
                    <a:pt x="11" y="10"/>
                  </a:lnTo>
                  <a:lnTo>
                    <a:pt x="16" y="0"/>
                  </a:lnTo>
                  <a:lnTo>
                    <a:pt x="25" y="1"/>
                  </a:lnTo>
                  <a:lnTo>
                    <a:pt x="26" y="8"/>
                  </a:lnTo>
                  <a:lnTo>
                    <a:pt x="29" y="13"/>
                  </a:lnTo>
                  <a:lnTo>
                    <a:pt x="29" y="19"/>
                  </a:lnTo>
                  <a:lnTo>
                    <a:pt x="25" y="23"/>
                  </a:lnTo>
                  <a:lnTo>
                    <a:pt x="19" y="33"/>
                  </a:lnTo>
                  <a:lnTo>
                    <a:pt x="13" y="40"/>
                  </a:lnTo>
                  <a:lnTo>
                    <a:pt x="13" y="40"/>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7" name="Freeform 19">
              <a:extLst>
                <a:ext uri="{FF2B5EF4-FFF2-40B4-BE49-F238E27FC236}">
                  <a16:creationId xmlns:a16="http://schemas.microsoft.com/office/drawing/2014/main" id="{22A96089-146F-3419-D85F-781A4F6CB893}"/>
                </a:ext>
              </a:extLst>
            </p:cNvPr>
            <p:cNvSpPr/>
            <p:nvPr/>
          </p:nvSpPr>
          <p:spPr bwMode="auto">
            <a:xfrm>
              <a:off x="5729697" y="2636249"/>
              <a:ext cx="99150" cy="64264"/>
            </a:xfrm>
            <a:custGeom>
              <a:avLst/>
              <a:gdLst>
                <a:gd name="T0" fmla="*/ 54 w 54"/>
                <a:gd name="T1" fmla="*/ 12 h 35"/>
                <a:gd name="T2" fmla="*/ 52 w 54"/>
                <a:gd name="T3" fmla="*/ 24 h 35"/>
                <a:gd name="T4" fmla="*/ 48 w 54"/>
                <a:gd name="T5" fmla="*/ 25 h 35"/>
                <a:gd name="T6" fmla="*/ 48 w 54"/>
                <a:gd name="T7" fmla="*/ 35 h 35"/>
                <a:gd name="T8" fmla="*/ 34 w 54"/>
                <a:gd name="T9" fmla="*/ 26 h 35"/>
                <a:gd name="T10" fmla="*/ 27 w 54"/>
                <a:gd name="T11" fmla="*/ 28 h 35"/>
                <a:gd name="T12" fmla="*/ 17 w 54"/>
                <a:gd name="T13" fmla="*/ 20 h 35"/>
                <a:gd name="T14" fmla="*/ 9 w 54"/>
                <a:gd name="T15" fmla="*/ 12 h 35"/>
                <a:gd name="T16" fmla="*/ 3 w 54"/>
                <a:gd name="T17" fmla="*/ 12 h 35"/>
                <a:gd name="T18" fmla="*/ 0 w 54"/>
                <a:gd name="T19" fmla="*/ 6 h 35"/>
                <a:gd name="T20" fmla="*/ 12 w 54"/>
                <a:gd name="T21" fmla="*/ 2 h 35"/>
                <a:gd name="T22" fmla="*/ 22 w 54"/>
                <a:gd name="T23" fmla="*/ 4 h 35"/>
                <a:gd name="T24" fmla="*/ 36 w 54"/>
                <a:gd name="T25" fmla="*/ 0 h 35"/>
                <a:gd name="T26" fmla="*/ 45 w 54"/>
                <a:gd name="T27" fmla="*/ 7 h 35"/>
                <a:gd name="T28" fmla="*/ 54 w 54"/>
                <a:gd name="T29" fmla="*/ 12 h 35"/>
                <a:gd name="T30" fmla="*/ 54 w 54"/>
                <a:gd name="T31"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 h="35">
                  <a:moveTo>
                    <a:pt x="54" y="12"/>
                  </a:moveTo>
                  <a:lnTo>
                    <a:pt x="52" y="24"/>
                  </a:lnTo>
                  <a:lnTo>
                    <a:pt x="48" y="25"/>
                  </a:lnTo>
                  <a:lnTo>
                    <a:pt x="48" y="35"/>
                  </a:lnTo>
                  <a:lnTo>
                    <a:pt x="34" y="26"/>
                  </a:lnTo>
                  <a:lnTo>
                    <a:pt x="27" y="28"/>
                  </a:lnTo>
                  <a:lnTo>
                    <a:pt x="17" y="20"/>
                  </a:lnTo>
                  <a:lnTo>
                    <a:pt x="9" y="12"/>
                  </a:lnTo>
                  <a:lnTo>
                    <a:pt x="3" y="12"/>
                  </a:lnTo>
                  <a:lnTo>
                    <a:pt x="0" y="6"/>
                  </a:lnTo>
                  <a:lnTo>
                    <a:pt x="12" y="2"/>
                  </a:lnTo>
                  <a:lnTo>
                    <a:pt x="22" y="4"/>
                  </a:lnTo>
                  <a:lnTo>
                    <a:pt x="36" y="0"/>
                  </a:lnTo>
                  <a:lnTo>
                    <a:pt x="45" y="7"/>
                  </a:lnTo>
                  <a:lnTo>
                    <a:pt x="54" y="12"/>
                  </a:lnTo>
                  <a:lnTo>
                    <a:pt x="54" y="12"/>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8" name="Freeform 20">
              <a:extLst>
                <a:ext uri="{FF2B5EF4-FFF2-40B4-BE49-F238E27FC236}">
                  <a16:creationId xmlns:a16="http://schemas.microsoft.com/office/drawing/2014/main" id="{C7951A26-2D73-80AB-3B66-4096B0DC844F}"/>
                </a:ext>
              </a:extLst>
            </p:cNvPr>
            <p:cNvSpPr/>
            <p:nvPr/>
          </p:nvSpPr>
          <p:spPr bwMode="auto">
            <a:xfrm>
              <a:off x="5687467" y="3996797"/>
              <a:ext cx="93640" cy="212987"/>
            </a:xfrm>
            <a:custGeom>
              <a:avLst/>
              <a:gdLst>
                <a:gd name="T0" fmla="*/ 48 w 51"/>
                <a:gd name="T1" fmla="*/ 11 h 116"/>
                <a:gd name="T2" fmla="*/ 47 w 51"/>
                <a:gd name="T3" fmla="*/ 17 h 116"/>
                <a:gd name="T4" fmla="*/ 51 w 51"/>
                <a:gd name="T5" fmla="*/ 29 h 116"/>
                <a:gd name="T6" fmla="*/ 48 w 51"/>
                <a:gd name="T7" fmla="*/ 36 h 116"/>
                <a:gd name="T8" fmla="*/ 49 w 51"/>
                <a:gd name="T9" fmla="*/ 42 h 116"/>
                <a:gd name="T10" fmla="*/ 41 w 51"/>
                <a:gd name="T11" fmla="*/ 54 h 116"/>
                <a:gd name="T12" fmla="*/ 36 w 51"/>
                <a:gd name="T13" fmla="*/ 59 h 116"/>
                <a:gd name="T14" fmla="*/ 33 w 51"/>
                <a:gd name="T15" fmla="*/ 71 h 116"/>
                <a:gd name="T16" fmla="*/ 34 w 51"/>
                <a:gd name="T17" fmla="*/ 83 h 116"/>
                <a:gd name="T18" fmla="*/ 32 w 51"/>
                <a:gd name="T19" fmla="*/ 114 h 116"/>
                <a:gd name="T20" fmla="*/ 19 w 51"/>
                <a:gd name="T21" fmla="*/ 116 h 116"/>
                <a:gd name="T22" fmla="*/ 14 w 51"/>
                <a:gd name="T23" fmla="*/ 103 h 116"/>
                <a:gd name="T24" fmla="*/ 15 w 51"/>
                <a:gd name="T25" fmla="*/ 59 h 116"/>
                <a:gd name="T26" fmla="*/ 11 w 51"/>
                <a:gd name="T27" fmla="*/ 56 h 116"/>
                <a:gd name="T28" fmla="*/ 11 w 51"/>
                <a:gd name="T29" fmla="*/ 46 h 116"/>
                <a:gd name="T30" fmla="*/ 6 w 51"/>
                <a:gd name="T31" fmla="*/ 39 h 116"/>
                <a:gd name="T32" fmla="*/ 0 w 51"/>
                <a:gd name="T33" fmla="*/ 34 h 116"/>
                <a:gd name="T34" fmla="*/ 3 w 51"/>
                <a:gd name="T35" fmla="*/ 24 h 116"/>
                <a:gd name="T36" fmla="*/ 8 w 51"/>
                <a:gd name="T37" fmla="*/ 22 h 116"/>
                <a:gd name="T38" fmla="*/ 11 w 51"/>
                <a:gd name="T39" fmla="*/ 14 h 116"/>
                <a:gd name="T40" fmla="*/ 20 w 51"/>
                <a:gd name="T41" fmla="*/ 11 h 116"/>
                <a:gd name="T42" fmla="*/ 23 w 51"/>
                <a:gd name="T43" fmla="*/ 6 h 116"/>
                <a:gd name="T44" fmla="*/ 29 w 51"/>
                <a:gd name="T45" fmla="*/ 0 h 116"/>
                <a:gd name="T46" fmla="*/ 35 w 51"/>
                <a:gd name="T47" fmla="*/ 0 h 116"/>
                <a:gd name="T48" fmla="*/ 48 w 51"/>
                <a:gd name="T49" fmla="*/ 11 h 116"/>
                <a:gd name="T50" fmla="*/ 48 w 51"/>
                <a:gd name="T51" fmla="*/ 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115">
                  <a:moveTo>
                    <a:pt x="48" y="11"/>
                  </a:moveTo>
                  <a:lnTo>
                    <a:pt x="47" y="17"/>
                  </a:lnTo>
                  <a:lnTo>
                    <a:pt x="51" y="29"/>
                  </a:lnTo>
                  <a:lnTo>
                    <a:pt x="48" y="36"/>
                  </a:lnTo>
                  <a:lnTo>
                    <a:pt x="49" y="42"/>
                  </a:lnTo>
                  <a:lnTo>
                    <a:pt x="41" y="54"/>
                  </a:lnTo>
                  <a:lnTo>
                    <a:pt x="36" y="59"/>
                  </a:lnTo>
                  <a:lnTo>
                    <a:pt x="33" y="71"/>
                  </a:lnTo>
                  <a:lnTo>
                    <a:pt x="34" y="83"/>
                  </a:lnTo>
                  <a:lnTo>
                    <a:pt x="32" y="114"/>
                  </a:lnTo>
                  <a:lnTo>
                    <a:pt x="19" y="116"/>
                  </a:lnTo>
                  <a:lnTo>
                    <a:pt x="14" y="103"/>
                  </a:lnTo>
                  <a:lnTo>
                    <a:pt x="15" y="59"/>
                  </a:lnTo>
                  <a:lnTo>
                    <a:pt x="11" y="56"/>
                  </a:lnTo>
                  <a:lnTo>
                    <a:pt x="11" y="46"/>
                  </a:lnTo>
                  <a:lnTo>
                    <a:pt x="6" y="39"/>
                  </a:lnTo>
                  <a:lnTo>
                    <a:pt x="0" y="34"/>
                  </a:lnTo>
                  <a:lnTo>
                    <a:pt x="3" y="24"/>
                  </a:lnTo>
                  <a:lnTo>
                    <a:pt x="8" y="22"/>
                  </a:lnTo>
                  <a:lnTo>
                    <a:pt x="11" y="14"/>
                  </a:lnTo>
                  <a:lnTo>
                    <a:pt x="20" y="11"/>
                  </a:lnTo>
                  <a:lnTo>
                    <a:pt x="23" y="6"/>
                  </a:lnTo>
                  <a:lnTo>
                    <a:pt x="29" y="0"/>
                  </a:lnTo>
                  <a:lnTo>
                    <a:pt x="35" y="0"/>
                  </a:lnTo>
                  <a:lnTo>
                    <a:pt x="48" y="11"/>
                  </a:lnTo>
                  <a:lnTo>
                    <a:pt x="48" y="11"/>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9" name="Freeform 21">
              <a:extLst>
                <a:ext uri="{FF2B5EF4-FFF2-40B4-BE49-F238E27FC236}">
                  <a16:creationId xmlns:a16="http://schemas.microsoft.com/office/drawing/2014/main" id="{75F9E5DB-DB2D-6640-5E9D-D16056B28B32}"/>
                </a:ext>
              </a:extLst>
            </p:cNvPr>
            <p:cNvSpPr/>
            <p:nvPr/>
          </p:nvSpPr>
          <p:spPr bwMode="auto">
            <a:xfrm>
              <a:off x="5496513" y="3895812"/>
              <a:ext cx="233184" cy="192790"/>
            </a:xfrm>
            <a:custGeom>
              <a:avLst/>
              <a:gdLst>
                <a:gd name="T0" fmla="*/ 98 w 127"/>
                <a:gd name="T1" fmla="*/ 4 h 105"/>
                <a:gd name="T2" fmla="*/ 96 w 127"/>
                <a:gd name="T3" fmla="*/ 13 h 105"/>
                <a:gd name="T4" fmla="*/ 98 w 127"/>
                <a:gd name="T5" fmla="*/ 22 h 105"/>
                <a:gd name="T6" fmla="*/ 108 w 127"/>
                <a:gd name="T7" fmla="*/ 34 h 105"/>
                <a:gd name="T8" fmla="*/ 108 w 127"/>
                <a:gd name="T9" fmla="*/ 43 h 105"/>
                <a:gd name="T10" fmla="*/ 127 w 127"/>
                <a:gd name="T11" fmla="*/ 48 h 105"/>
                <a:gd name="T12" fmla="*/ 127 w 127"/>
                <a:gd name="T13" fmla="*/ 61 h 105"/>
                <a:gd name="T14" fmla="*/ 124 w 127"/>
                <a:gd name="T15" fmla="*/ 66 h 105"/>
                <a:gd name="T16" fmla="*/ 115 w 127"/>
                <a:gd name="T17" fmla="*/ 69 h 105"/>
                <a:gd name="T18" fmla="*/ 112 w 127"/>
                <a:gd name="T19" fmla="*/ 77 h 105"/>
                <a:gd name="T20" fmla="*/ 107 w 127"/>
                <a:gd name="T21" fmla="*/ 79 h 105"/>
                <a:gd name="T22" fmla="*/ 92 w 127"/>
                <a:gd name="T23" fmla="*/ 78 h 105"/>
                <a:gd name="T24" fmla="*/ 84 w 127"/>
                <a:gd name="T25" fmla="*/ 77 h 105"/>
                <a:gd name="T26" fmla="*/ 78 w 127"/>
                <a:gd name="T27" fmla="*/ 80 h 105"/>
                <a:gd name="T28" fmla="*/ 71 w 127"/>
                <a:gd name="T29" fmla="*/ 78 h 105"/>
                <a:gd name="T30" fmla="*/ 42 w 127"/>
                <a:gd name="T31" fmla="*/ 80 h 105"/>
                <a:gd name="T32" fmla="*/ 41 w 127"/>
                <a:gd name="T33" fmla="*/ 90 h 105"/>
                <a:gd name="T34" fmla="*/ 44 w 127"/>
                <a:gd name="T35" fmla="*/ 105 h 105"/>
                <a:gd name="T36" fmla="*/ 33 w 127"/>
                <a:gd name="T37" fmla="*/ 100 h 105"/>
                <a:gd name="T38" fmla="*/ 25 w 127"/>
                <a:gd name="T39" fmla="*/ 100 h 105"/>
                <a:gd name="T40" fmla="*/ 19 w 127"/>
                <a:gd name="T41" fmla="*/ 105 h 105"/>
                <a:gd name="T42" fmla="*/ 12 w 127"/>
                <a:gd name="T43" fmla="*/ 101 h 105"/>
                <a:gd name="T44" fmla="*/ 9 w 127"/>
                <a:gd name="T45" fmla="*/ 94 h 105"/>
                <a:gd name="T46" fmla="*/ 1 w 127"/>
                <a:gd name="T47" fmla="*/ 91 h 105"/>
                <a:gd name="T48" fmla="*/ 0 w 127"/>
                <a:gd name="T49" fmla="*/ 80 h 105"/>
                <a:gd name="T50" fmla="*/ 4 w 127"/>
                <a:gd name="T51" fmla="*/ 71 h 105"/>
                <a:gd name="T52" fmla="*/ 4 w 127"/>
                <a:gd name="T53" fmla="*/ 65 h 105"/>
                <a:gd name="T54" fmla="*/ 18 w 127"/>
                <a:gd name="T55" fmla="*/ 49 h 105"/>
                <a:gd name="T56" fmla="*/ 20 w 127"/>
                <a:gd name="T57" fmla="*/ 37 h 105"/>
                <a:gd name="T58" fmla="*/ 24 w 127"/>
                <a:gd name="T59" fmla="*/ 32 h 105"/>
                <a:gd name="T60" fmla="*/ 33 w 127"/>
                <a:gd name="T61" fmla="*/ 34 h 105"/>
                <a:gd name="T62" fmla="*/ 40 w 127"/>
                <a:gd name="T63" fmla="*/ 31 h 105"/>
                <a:gd name="T64" fmla="*/ 42 w 127"/>
                <a:gd name="T65" fmla="*/ 26 h 105"/>
                <a:gd name="T66" fmla="*/ 55 w 127"/>
                <a:gd name="T67" fmla="*/ 17 h 105"/>
                <a:gd name="T68" fmla="*/ 58 w 127"/>
                <a:gd name="T69" fmla="*/ 12 h 105"/>
                <a:gd name="T70" fmla="*/ 74 w 127"/>
                <a:gd name="T71" fmla="*/ 3 h 105"/>
                <a:gd name="T72" fmla="*/ 83 w 127"/>
                <a:gd name="T73" fmla="*/ 0 h 105"/>
                <a:gd name="T74" fmla="*/ 87 w 127"/>
                <a:gd name="T75" fmla="*/ 4 h 105"/>
                <a:gd name="T76" fmla="*/ 98 w 127"/>
                <a:gd name="T77" fmla="*/ 4 h 105"/>
                <a:gd name="T78" fmla="*/ 98 w 127"/>
                <a:gd name="T79" fmla="*/ 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 h="105">
                  <a:moveTo>
                    <a:pt x="98" y="4"/>
                  </a:moveTo>
                  <a:lnTo>
                    <a:pt x="96" y="13"/>
                  </a:lnTo>
                  <a:lnTo>
                    <a:pt x="98" y="22"/>
                  </a:lnTo>
                  <a:lnTo>
                    <a:pt x="108" y="34"/>
                  </a:lnTo>
                  <a:lnTo>
                    <a:pt x="108" y="43"/>
                  </a:lnTo>
                  <a:lnTo>
                    <a:pt x="127" y="48"/>
                  </a:lnTo>
                  <a:lnTo>
                    <a:pt x="127" y="61"/>
                  </a:lnTo>
                  <a:lnTo>
                    <a:pt x="124" y="66"/>
                  </a:lnTo>
                  <a:lnTo>
                    <a:pt x="115" y="69"/>
                  </a:lnTo>
                  <a:lnTo>
                    <a:pt x="112" y="77"/>
                  </a:lnTo>
                  <a:lnTo>
                    <a:pt x="107" y="79"/>
                  </a:lnTo>
                  <a:lnTo>
                    <a:pt x="92" y="78"/>
                  </a:lnTo>
                  <a:lnTo>
                    <a:pt x="84" y="77"/>
                  </a:lnTo>
                  <a:lnTo>
                    <a:pt x="78" y="80"/>
                  </a:lnTo>
                  <a:lnTo>
                    <a:pt x="71" y="78"/>
                  </a:lnTo>
                  <a:lnTo>
                    <a:pt x="42" y="80"/>
                  </a:lnTo>
                  <a:lnTo>
                    <a:pt x="41" y="90"/>
                  </a:lnTo>
                  <a:lnTo>
                    <a:pt x="44" y="105"/>
                  </a:lnTo>
                  <a:lnTo>
                    <a:pt x="33" y="100"/>
                  </a:lnTo>
                  <a:lnTo>
                    <a:pt x="25" y="100"/>
                  </a:lnTo>
                  <a:lnTo>
                    <a:pt x="19" y="105"/>
                  </a:lnTo>
                  <a:lnTo>
                    <a:pt x="12" y="101"/>
                  </a:lnTo>
                  <a:lnTo>
                    <a:pt x="9" y="94"/>
                  </a:lnTo>
                  <a:lnTo>
                    <a:pt x="1" y="91"/>
                  </a:lnTo>
                  <a:lnTo>
                    <a:pt x="0" y="80"/>
                  </a:lnTo>
                  <a:lnTo>
                    <a:pt x="4" y="71"/>
                  </a:lnTo>
                  <a:lnTo>
                    <a:pt x="4" y="65"/>
                  </a:lnTo>
                  <a:lnTo>
                    <a:pt x="18" y="49"/>
                  </a:lnTo>
                  <a:lnTo>
                    <a:pt x="20" y="37"/>
                  </a:lnTo>
                  <a:lnTo>
                    <a:pt x="24" y="32"/>
                  </a:lnTo>
                  <a:lnTo>
                    <a:pt x="33" y="34"/>
                  </a:lnTo>
                  <a:lnTo>
                    <a:pt x="40" y="31"/>
                  </a:lnTo>
                  <a:lnTo>
                    <a:pt x="42" y="26"/>
                  </a:lnTo>
                  <a:lnTo>
                    <a:pt x="55" y="17"/>
                  </a:lnTo>
                  <a:lnTo>
                    <a:pt x="58" y="12"/>
                  </a:lnTo>
                  <a:lnTo>
                    <a:pt x="74" y="3"/>
                  </a:lnTo>
                  <a:lnTo>
                    <a:pt x="83" y="0"/>
                  </a:lnTo>
                  <a:lnTo>
                    <a:pt x="87" y="4"/>
                  </a:lnTo>
                  <a:lnTo>
                    <a:pt x="98" y="4"/>
                  </a:lnTo>
                  <a:lnTo>
                    <a:pt x="98" y="4"/>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0" name="Freeform 22">
              <a:extLst>
                <a:ext uri="{FF2B5EF4-FFF2-40B4-BE49-F238E27FC236}">
                  <a16:creationId xmlns:a16="http://schemas.microsoft.com/office/drawing/2014/main" id="{0895D604-B8DC-2BAD-8926-AD4EFA613E15}"/>
                </a:ext>
              </a:extLst>
            </p:cNvPr>
            <p:cNvSpPr/>
            <p:nvPr/>
          </p:nvSpPr>
          <p:spPr bwMode="auto">
            <a:xfrm>
              <a:off x="8305745" y="3501051"/>
              <a:ext cx="157904" cy="200135"/>
            </a:xfrm>
            <a:custGeom>
              <a:avLst/>
              <a:gdLst>
                <a:gd name="T0" fmla="*/ 84 w 86"/>
                <a:gd name="T1" fmla="*/ 84 h 109"/>
                <a:gd name="T2" fmla="*/ 86 w 86"/>
                <a:gd name="T3" fmla="*/ 98 h 109"/>
                <a:gd name="T4" fmla="*/ 79 w 86"/>
                <a:gd name="T5" fmla="*/ 95 h 109"/>
                <a:gd name="T6" fmla="*/ 83 w 86"/>
                <a:gd name="T7" fmla="*/ 109 h 109"/>
                <a:gd name="T8" fmla="*/ 76 w 86"/>
                <a:gd name="T9" fmla="*/ 100 h 109"/>
                <a:gd name="T10" fmla="*/ 74 w 86"/>
                <a:gd name="T11" fmla="*/ 90 h 109"/>
                <a:gd name="T12" fmla="*/ 70 w 86"/>
                <a:gd name="T13" fmla="*/ 81 h 109"/>
                <a:gd name="T14" fmla="*/ 62 w 86"/>
                <a:gd name="T15" fmla="*/ 70 h 109"/>
                <a:gd name="T16" fmla="*/ 46 w 86"/>
                <a:gd name="T17" fmla="*/ 69 h 109"/>
                <a:gd name="T18" fmla="*/ 49 w 86"/>
                <a:gd name="T19" fmla="*/ 77 h 109"/>
                <a:gd name="T20" fmla="*/ 45 w 86"/>
                <a:gd name="T21" fmla="*/ 87 h 109"/>
                <a:gd name="T22" fmla="*/ 38 w 86"/>
                <a:gd name="T23" fmla="*/ 84 h 109"/>
                <a:gd name="T24" fmla="*/ 36 w 86"/>
                <a:gd name="T25" fmla="*/ 87 h 109"/>
                <a:gd name="T26" fmla="*/ 31 w 86"/>
                <a:gd name="T27" fmla="*/ 85 h 109"/>
                <a:gd name="T28" fmla="*/ 25 w 86"/>
                <a:gd name="T29" fmla="*/ 84 h 109"/>
                <a:gd name="T30" fmla="*/ 19 w 86"/>
                <a:gd name="T31" fmla="*/ 68 h 109"/>
                <a:gd name="T32" fmla="*/ 12 w 86"/>
                <a:gd name="T33" fmla="*/ 53 h 109"/>
                <a:gd name="T34" fmla="*/ 13 w 86"/>
                <a:gd name="T35" fmla="*/ 42 h 109"/>
                <a:gd name="T36" fmla="*/ 2 w 86"/>
                <a:gd name="T37" fmla="*/ 37 h 109"/>
                <a:gd name="T38" fmla="*/ 5 w 86"/>
                <a:gd name="T39" fmla="*/ 30 h 109"/>
                <a:gd name="T40" fmla="*/ 14 w 86"/>
                <a:gd name="T41" fmla="*/ 23 h 109"/>
                <a:gd name="T42" fmla="*/ 0 w 86"/>
                <a:gd name="T43" fmla="*/ 13 h 109"/>
                <a:gd name="T44" fmla="*/ 3 w 86"/>
                <a:gd name="T45" fmla="*/ 0 h 109"/>
                <a:gd name="T46" fmla="*/ 18 w 86"/>
                <a:gd name="T47" fmla="*/ 8 h 109"/>
                <a:gd name="T48" fmla="*/ 26 w 86"/>
                <a:gd name="T49" fmla="*/ 9 h 109"/>
                <a:gd name="T50" fmla="*/ 29 w 86"/>
                <a:gd name="T51" fmla="*/ 22 h 109"/>
                <a:gd name="T52" fmla="*/ 45 w 86"/>
                <a:gd name="T53" fmla="*/ 25 h 109"/>
                <a:gd name="T54" fmla="*/ 60 w 86"/>
                <a:gd name="T55" fmla="*/ 25 h 109"/>
                <a:gd name="T56" fmla="*/ 71 w 86"/>
                <a:gd name="T57" fmla="*/ 28 h 109"/>
                <a:gd name="T58" fmla="*/ 66 w 86"/>
                <a:gd name="T59" fmla="*/ 44 h 109"/>
                <a:gd name="T60" fmla="*/ 59 w 86"/>
                <a:gd name="T61" fmla="*/ 45 h 109"/>
                <a:gd name="T62" fmla="*/ 55 w 86"/>
                <a:gd name="T63" fmla="*/ 56 h 109"/>
                <a:gd name="T64" fmla="*/ 66 w 86"/>
                <a:gd name="T65" fmla="*/ 66 h 109"/>
                <a:gd name="T66" fmla="*/ 67 w 86"/>
                <a:gd name="T67" fmla="*/ 53 h 109"/>
                <a:gd name="T68" fmla="*/ 71 w 86"/>
                <a:gd name="T69" fmla="*/ 53 h 109"/>
                <a:gd name="T70" fmla="*/ 84 w 86"/>
                <a:gd name="T71" fmla="*/ 84 h 109"/>
                <a:gd name="T72" fmla="*/ 84 w 86"/>
                <a:gd name="T73" fmla="*/ 8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6" h="109">
                  <a:moveTo>
                    <a:pt x="84" y="84"/>
                  </a:moveTo>
                  <a:lnTo>
                    <a:pt x="86" y="98"/>
                  </a:lnTo>
                  <a:lnTo>
                    <a:pt x="79" y="95"/>
                  </a:lnTo>
                  <a:lnTo>
                    <a:pt x="83" y="109"/>
                  </a:lnTo>
                  <a:lnTo>
                    <a:pt x="76" y="100"/>
                  </a:lnTo>
                  <a:lnTo>
                    <a:pt x="74" y="90"/>
                  </a:lnTo>
                  <a:lnTo>
                    <a:pt x="70" y="81"/>
                  </a:lnTo>
                  <a:lnTo>
                    <a:pt x="62" y="70"/>
                  </a:lnTo>
                  <a:lnTo>
                    <a:pt x="46" y="69"/>
                  </a:lnTo>
                  <a:lnTo>
                    <a:pt x="49" y="77"/>
                  </a:lnTo>
                  <a:lnTo>
                    <a:pt x="45" y="87"/>
                  </a:lnTo>
                  <a:lnTo>
                    <a:pt x="38" y="84"/>
                  </a:lnTo>
                  <a:lnTo>
                    <a:pt x="36" y="87"/>
                  </a:lnTo>
                  <a:lnTo>
                    <a:pt x="31" y="85"/>
                  </a:lnTo>
                  <a:lnTo>
                    <a:pt x="25" y="84"/>
                  </a:lnTo>
                  <a:lnTo>
                    <a:pt x="19" y="68"/>
                  </a:lnTo>
                  <a:lnTo>
                    <a:pt x="12" y="53"/>
                  </a:lnTo>
                  <a:lnTo>
                    <a:pt x="13" y="42"/>
                  </a:lnTo>
                  <a:lnTo>
                    <a:pt x="2" y="37"/>
                  </a:lnTo>
                  <a:lnTo>
                    <a:pt x="5" y="30"/>
                  </a:lnTo>
                  <a:lnTo>
                    <a:pt x="14" y="23"/>
                  </a:lnTo>
                  <a:lnTo>
                    <a:pt x="0" y="13"/>
                  </a:lnTo>
                  <a:lnTo>
                    <a:pt x="3" y="0"/>
                  </a:lnTo>
                  <a:lnTo>
                    <a:pt x="18" y="8"/>
                  </a:lnTo>
                  <a:lnTo>
                    <a:pt x="26" y="9"/>
                  </a:lnTo>
                  <a:lnTo>
                    <a:pt x="29" y="22"/>
                  </a:lnTo>
                  <a:lnTo>
                    <a:pt x="45" y="25"/>
                  </a:lnTo>
                  <a:lnTo>
                    <a:pt x="60" y="25"/>
                  </a:lnTo>
                  <a:lnTo>
                    <a:pt x="71" y="28"/>
                  </a:lnTo>
                  <a:lnTo>
                    <a:pt x="66" y="44"/>
                  </a:lnTo>
                  <a:lnTo>
                    <a:pt x="59" y="45"/>
                  </a:lnTo>
                  <a:lnTo>
                    <a:pt x="55" y="56"/>
                  </a:lnTo>
                  <a:lnTo>
                    <a:pt x="66" y="66"/>
                  </a:lnTo>
                  <a:lnTo>
                    <a:pt x="67" y="53"/>
                  </a:lnTo>
                  <a:lnTo>
                    <a:pt x="71" y="53"/>
                  </a:lnTo>
                  <a:lnTo>
                    <a:pt x="84" y="84"/>
                  </a:lnTo>
                  <a:lnTo>
                    <a:pt x="84" y="84"/>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1" name="Freeform 23">
              <a:extLst>
                <a:ext uri="{FF2B5EF4-FFF2-40B4-BE49-F238E27FC236}">
                  <a16:creationId xmlns:a16="http://schemas.microsoft.com/office/drawing/2014/main" id="{3F52C098-B36C-B767-A046-3F0FF04FF9FE}"/>
                </a:ext>
              </a:extLst>
            </p:cNvPr>
            <p:cNvSpPr/>
            <p:nvPr/>
          </p:nvSpPr>
          <p:spPr bwMode="auto">
            <a:xfrm>
              <a:off x="6287871" y="2882285"/>
              <a:ext cx="170757" cy="102822"/>
            </a:xfrm>
            <a:custGeom>
              <a:avLst/>
              <a:gdLst>
                <a:gd name="T0" fmla="*/ 93 w 93"/>
                <a:gd name="T1" fmla="*/ 10 h 56"/>
                <a:gd name="T2" fmla="*/ 86 w 93"/>
                <a:gd name="T3" fmla="*/ 18 h 56"/>
                <a:gd name="T4" fmla="*/ 83 w 93"/>
                <a:gd name="T5" fmla="*/ 31 h 56"/>
                <a:gd name="T6" fmla="*/ 89 w 93"/>
                <a:gd name="T7" fmla="*/ 41 h 56"/>
                <a:gd name="T8" fmla="*/ 75 w 93"/>
                <a:gd name="T9" fmla="*/ 39 h 56"/>
                <a:gd name="T10" fmla="*/ 61 w 93"/>
                <a:gd name="T11" fmla="*/ 45 h 56"/>
                <a:gd name="T12" fmla="*/ 61 w 93"/>
                <a:gd name="T13" fmla="*/ 55 h 56"/>
                <a:gd name="T14" fmla="*/ 48 w 93"/>
                <a:gd name="T15" fmla="*/ 56 h 56"/>
                <a:gd name="T16" fmla="*/ 36 w 93"/>
                <a:gd name="T17" fmla="*/ 49 h 56"/>
                <a:gd name="T18" fmla="*/ 24 w 93"/>
                <a:gd name="T19" fmla="*/ 55 h 56"/>
                <a:gd name="T20" fmla="*/ 13 w 93"/>
                <a:gd name="T21" fmla="*/ 54 h 56"/>
                <a:gd name="T22" fmla="*/ 11 w 93"/>
                <a:gd name="T23" fmla="*/ 42 h 56"/>
                <a:gd name="T24" fmla="*/ 3 w 93"/>
                <a:gd name="T25" fmla="*/ 35 h 56"/>
                <a:gd name="T26" fmla="*/ 4 w 93"/>
                <a:gd name="T27" fmla="*/ 33 h 56"/>
                <a:gd name="T28" fmla="*/ 3 w 93"/>
                <a:gd name="T29" fmla="*/ 31 h 56"/>
                <a:gd name="T30" fmla="*/ 4 w 93"/>
                <a:gd name="T31" fmla="*/ 25 h 56"/>
                <a:gd name="T32" fmla="*/ 10 w 93"/>
                <a:gd name="T33" fmla="*/ 19 h 56"/>
                <a:gd name="T34" fmla="*/ 1 w 93"/>
                <a:gd name="T35" fmla="*/ 11 h 56"/>
                <a:gd name="T36" fmla="*/ 0 w 93"/>
                <a:gd name="T37" fmla="*/ 4 h 56"/>
                <a:gd name="T38" fmla="*/ 3 w 93"/>
                <a:gd name="T39" fmla="*/ 0 h 56"/>
                <a:gd name="T40" fmla="*/ 8 w 93"/>
                <a:gd name="T41" fmla="*/ 7 h 56"/>
                <a:gd name="T42" fmla="*/ 14 w 93"/>
                <a:gd name="T43" fmla="*/ 7 h 56"/>
                <a:gd name="T44" fmla="*/ 26 w 93"/>
                <a:gd name="T45" fmla="*/ 9 h 56"/>
                <a:gd name="T46" fmla="*/ 48 w 93"/>
                <a:gd name="T47" fmla="*/ 10 h 56"/>
                <a:gd name="T48" fmla="*/ 55 w 93"/>
                <a:gd name="T49" fmla="*/ 5 h 56"/>
                <a:gd name="T50" fmla="*/ 72 w 93"/>
                <a:gd name="T51" fmla="*/ 1 h 56"/>
                <a:gd name="T52" fmla="*/ 84 w 93"/>
                <a:gd name="T53" fmla="*/ 8 h 56"/>
                <a:gd name="T54" fmla="*/ 93 w 93"/>
                <a:gd name="T55" fmla="*/ 10 h 56"/>
                <a:gd name="T56" fmla="*/ 93 w 93"/>
                <a:gd name="T57"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3" h="56">
                  <a:moveTo>
                    <a:pt x="93" y="10"/>
                  </a:moveTo>
                  <a:lnTo>
                    <a:pt x="86" y="18"/>
                  </a:lnTo>
                  <a:lnTo>
                    <a:pt x="83" y="31"/>
                  </a:lnTo>
                  <a:lnTo>
                    <a:pt x="89" y="41"/>
                  </a:lnTo>
                  <a:lnTo>
                    <a:pt x="75" y="39"/>
                  </a:lnTo>
                  <a:lnTo>
                    <a:pt x="61" y="45"/>
                  </a:lnTo>
                  <a:lnTo>
                    <a:pt x="61" y="55"/>
                  </a:lnTo>
                  <a:lnTo>
                    <a:pt x="48" y="56"/>
                  </a:lnTo>
                  <a:lnTo>
                    <a:pt x="36" y="49"/>
                  </a:lnTo>
                  <a:lnTo>
                    <a:pt x="24" y="55"/>
                  </a:lnTo>
                  <a:lnTo>
                    <a:pt x="13" y="54"/>
                  </a:lnTo>
                  <a:lnTo>
                    <a:pt x="11" y="42"/>
                  </a:lnTo>
                  <a:lnTo>
                    <a:pt x="3" y="35"/>
                  </a:lnTo>
                  <a:lnTo>
                    <a:pt x="4" y="33"/>
                  </a:lnTo>
                  <a:lnTo>
                    <a:pt x="3" y="31"/>
                  </a:lnTo>
                  <a:lnTo>
                    <a:pt x="4" y="25"/>
                  </a:lnTo>
                  <a:lnTo>
                    <a:pt x="10" y="19"/>
                  </a:lnTo>
                  <a:lnTo>
                    <a:pt x="1" y="11"/>
                  </a:lnTo>
                  <a:lnTo>
                    <a:pt x="0" y="4"/>
                  </a:lnTo>
                  <a:lnTo>
                    <a:pt x="3" y="0"/>
                  </a:lnTo>
                  <a:lnTo>
                    <a:pt x="8" y="7"/>
                  </a:lnTo>
                  <a:lnTo>
                    <a:pt x="14" y="7"/>
                  </a:lnTo>
                  <a:lnTo>
                    <a:pt x="26" y="9"/>
                  </a:lnTo>
                  <a:lnTo>
                    <a:pt x="48" y="10"/>
                  </a:lnTo>
                  <a:lnTo>
                    <a:pt x="55" y="5"/>
                  </a:lnTo>
                  <a:lnTo>
                    <a:pt x="72" y="1"/>
                  </a:lnTo>
                  <a:lnTo>
                    <a:pt x="84" y="8"/>
                  </a:lnTo>
                  <a:lnTo>
                    <a:pt x="93" y="10"/>
                  </a:lnTo>
                  <a:lnTo>
                    <a:pt x="93" y="10"/>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2" name="Freeform 24">
              <a:extLst>
                <a:ext uri="{FF2B5EF4-FFF2-40B4-BE49-F238E27FC236}">
                  <a16:creationId xmlns:a16="http://schemas.microsoft.com/office/drawing/2014/main" id="{CC300891-08A0-89B7-0A8A-A6CE9F659D6E}"/>
                </a:ext>
              </a:extLst>
            </p:cNvPr>
            <p:cNvSpPr/>
            <p:nvPr/>
          </p:nvSpPr>
          <p:spPr bwMode="auto">
            <a:xfrm>
              <a:off x="6100589" y="2847399"/>
              <a:ext cx="108330" cy="89968"/>
            </a:xfrm>
            <a:custGeom>
              <a:avLst/>
              <a:gdLst>
                <a:gd name="T0" fmla="*/ 49 w 59"/>
                <a:gd name="T1" fmla="*/ 7 h 49"/>
                <a:gd name="T2" fmla="*/ 54 w 59"/>
                <a:gd name="T3" fmla="*/ 7 h 49"/>
                <a:gd name="T4" fmla="*/ 51 w 59"/>
                <a:gd name="T5" fmla="*/ 15 h 49"/>
                <a:gd name="T6" fmla="*/ 59 w 59"/>
                <a:gd name="T7" fmla="*/ 23 h 49"/>
                <a:gd name="T8" fmla="*/ 57 w 59"/>
                <a:gd name="T9" fmla="*/ 31 h 49"/>
                <a:gd name="T10" fmla="*/ 54 w 59"/>
                <a:gd name="T11" fmla="*/ 32 h 49"/>
                <a:gd name="T12" fmla="*/ 51 w 59"/>
                <a:gd name="T13" fmla="*/ 34 h 49"/>
                <a:gd name="T14" fmla="*/ 47 w 59"/>
                <a:gd name="T15" fmla="*/ 38 h 49"/>
                <a:gd name="T16" fmla="*/ 46 w 59"/>
                <a:gd name="T17" fmla="*/ 49 h 49"/>
                <a:gd name="T18" fmla="*/ 31 w 59"/>
                <a:gd name="T19" fmla="*/ 42 h 49"/>
                <a:gd name="T20" fmla="*/ 25 w 59"/>
                <a:gd name="T21" fmla="*/ 34 h 49"/>
                <a:gd name="T22" fmla="*/ 19 w 59"/>
                <a:gd name="T23" fmla="*/ 29 h 49"/>
                <a:gd name="T24" fmla="*/ 12 w 59"/>
                <a:gd name="T25" fmla="*/ 23 h 49"/>
                <a:gd name="T26" fmla="*/ 8 w 59"/>
                <a:gd name="T27" fmla="*/ 17 h 49"/>
                <a:gd name="T28" fmla="*/ 0 w 59"/>
                <a:gd name="T29" fmla="*/ 8 h 49"/>
                <a:gd name="T30" fmla="*/ 2 w 59"/>
                <a:gd name="T31" fmla="*/ 0 h 49"/>
                <a:gd name="T32" fmla="*/ 8 w 59"/>
                <a:gd name="T33" fmla="*/ 5 h 49"/>
                <a:gd name="T34" fmla="*/ 11 w 59"/>
                <a:gd name="T35" fmla="*/ 0 h 49"/>
                <a:gd name="T36" fmla="*/ 17 w 59"/>
                <a:gd name="T37" fmla="*/ 0 h 49"/>
                <a:gd name="T38" fmla="*/ 31 w 59"/>
                <a:gd name="T39" fmla="*/ 3 h 49"/>
                <a:gd name="T40" fmla="*/ 41 w 59"/>
                <a:gd name="T41" fmla="*/ 3 h 49"/>
                <a:gd name="T42" fmla="*/ 49 w 59"/>
                <a:gd name="T43" fmla="*/ 7 h 49"/>
                <a:gd name="T44" fmla="*/ 49 w 59"/>
                <a:gd name="T45" fmla="*/ 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9" h="49">
                  <a:moveTo>
                    <a:pt x="49" y="7"/>
                  </a:moveTo>
                  <a:lnTo>
                    <a:pt x="54" y="7"/>
                  </a:lnTo>
                  <a:lnTo>
                    <a:pt x="51" y="15"/>
                  </a:lnTo>
                  <a:lnTo>
                    <a:pt x="59" y="23"/>
                  </a:lnTo>
                  <a:lnTo>
                    <a:pt x="57" y="31"/>
                  </a:lnTo>
                  <a:lnTo>
                    <a:pt x="54" y="32"/>
                  </a:lnTo>
                  <a:lnTo>
                    <a:pt x="51" y="34"/>
                  </a:lnTo>
                  <a:lnTo>
                    <a:pt x="47" y="38"/>
                  </a:lnTo>
                  <a:lnTo>
                    <a:pt x="46" y="49"/>
                  </a:lnTo>
                  <a:lnTo>
                    <a:pt x="31" y="42"/>
                  </a:lnTo>
                  <a:lnTo>
                    <a:pt x="25" y="34"/>
                  </a:lnTo>
                  <a:lnTo>
                    <a:pt x="19" y="29"/>
                  </a:lnTo>
                  <a:lnTo>
                    <a:pt x="12" y="23"/>
                  </a:lnTo>
                  <a:lnTo>
                    <a:pt x="8" y="17"/>
                  </a:lnTo>
                  <a:lnTo>
                    <a:pt x="0" y="8"/>
                  </a:lnTo>
                  <a:lnTo>
                    <a:pt x="2" y="0"/>
                  </a:lnTo>
                  <a:lnTo>
                    <a:pt x="8" y="5"/>
                  </a:lnTo>
                  <a:lnTo>
                    <a:pt x="11" y="0"/>
                  </a:lnTo>
                  <a:lnTo>
                    <a:pt x="17" y="0"/>
                  </a:lnTo>
                  <a:lnTo>
                    <a:pt x="31" y="3"/>
                  </a:lnTo>
                  <a:lnTo>
                    <a:pt x="41" y="3"/>
                  </a:lnTo>
                  <a:lnTo>
                    <a:pt x="49" y="7"/>
                  </a:lnTo>
                  <a:lnTo>
                    <a:pt x="49" y="7"/>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3" name="Freeform 25">
              <a:extLst>
                <a:ext uri="{FF2B5EF4-FFF2-40B4-BE49-F238E27FC236}">
                  <a16:creationId xmlns:a16="http://schemas.microsoft.com/office/drawing/2014/main" id="{43D1C313-F6DB-70A0-048A-AE77A2E1DF5E}"/>
                </a:ext>
              </a:extLst>
            </p:cNvPr>
            <p:cNvSpPr/>
            <p:nvPr/>
          </p:nvSpPr>
          <p:spPr bwMode="auto">
            <a:xfrm>
              <a:off x="6273183" y="2480179"/>
              <a:ext cx="244201" cy="161576"/>
            </a:xfrm>
            <a:custGeom>
              <a:avLst/>
              <a:gdLst>
                <a:gd name="T0" fmla="*/ 128 w 133"/>
                <a:gd name="T1" fmla="*/ 54 h 88"/>
                <a:gd name="T2" fmla="*/ 117 w 133"/>
                <a:gd name="T3" fmla="*/ 54 h 88"/>
                <a:gd name="T4" fmla="*/ 114 w 133"/>
                <a:gd name="T5" fmla="*/ 55 h 88"/>
                <a:gd name="T6" fmla="*/ 119 w 133"/>
                <a:gd name="T7" fmla="*/ 61 h 88"/>
                <a:gd name="T8" fmla="*/ 125 w 133"/>
                <a:gd name="T9" fmla="*/ 73 h 88"/>
                <a:gd name="T10" fmla="*/ 112 w 133"/>
                <a:gd name="T11" fmla="*/ 74 h 88"/>
                <a:gd name="T12" fmla="*/ 109 w 133"/>
                <a:gd name="T13" fmla="*/ 78 h 88"/>
                <a:gd name="T14" fmla="*/ 109 w 133"/>
                <a:gd name="T15" fmla="*/ 88 h 88"/>
                <a:gd name="T16" fmla="*/ 103 w 133"/>
                <a:gd name="T17" fmla="*/ 86 h 88"/>
                <a:gd name="T18" fmla="*/ 91 w 133"/>
                <a:gd name="T19" fmla="*/ 86 h 88"/>
                <a:gd name="T20" fmla="*/ 86 w 133"/>
                <a:gd name="T21" fmla="*/ 82 h 88"/>
                <a:gd name="T22" fmla="*/ 81 w 133"/>
                <a:gd name="T23" fmla="*/ 86 h 88"/>
                <a:gd name="T24" fmla="*/ 75 w 133"/>
                <a:gd name="T25" fmla="*/ 83 h 88"/>
                <a:gd name="T26" fmla="*/ 64 w 133"/>
                <a:gd name="T27" fmla="*/ 83 h 88"/>
                <a:gd name="T28" fmla="*/ 47 w 133"/>
                <a:gd name="T29" fmla="*/ 78 h 88"/>
                <a:gd name="T30" fmla="*/ 32 w 133"/>
                <a:gd name="T31" fmla="*/ 77 h 88"/>
                <a:gd name="T32" fmla="*/ 21 w 133"/>
                <a:gd name="T33" fmla="*/ 77 h 88"/>
                <a:gd name="T34" fmla="*/ 14 w 133"/>
                <a:gd name="T35" fmla="*/ 82 h 88"/>
                <a:gd name="T36" fmla="*/ 7 w 133"/>
                <a:gd name="T37" fmla="*/ 83 h 88"/>
                <a:gd name="T38" fmla="*/ 6 w 133"/>
                <a:gd name="T39" fmla="*/ 74 h 88"/>
                <a:gd name="T40" fmla="*/ 0 w 133"/>
                <a:gd name="T41" fmla="*/ 66 h 88"/>
                <a:gd name="T42" fmla="*/ 9 w 133"/>
                <a:gd name="T43" fmla="*/ 63 h 88"/>
                <a:gd name="T44" fmla="*/ 7 w 133"/>
                <a:gd name="T45" fmla="*/ 55 h 88"/>
                <a:gd name="T46" fmla="*/ 2 w 133"/>
                <a:gd name="T47" fmla="*/ 49 h 88"/>
                <a:gd name="T48" fmla="*/ 0 w 133"/>
                <a:gd name="T49" fmla="*/ 40 h 88"/>
                <a:gd name="T50" fmla="*/ 14 w 133"/>
                <a:gd name="T51" fmla="*/ 40 h 88"/>
                <a:gd name="T52" fmla="*/ 29 w 133"/>
                <a:gd name="T53" fmla="*/ 34 h 88"/>
                <a:gd name="T54" fmla="*/ 30 w 133"/>
                <a:gd name="T55" fmla="*/ 23 h 88"/>
                <a:gd name="T56" fmla="*/ 40 w 133"/>
                <a:gd name="T57" fmla="*/ 17 h 88"/>
                <a:gd name="T58" fmla="*/ 37 w 133"/>
                <a:gd name="T59" fmla="*/ 9 h 88"/>
                <a:gd name="T60" fmla="*/ 46 w 133"/>
                <a:gd name="T61" fmla="*/ 6 h 88"/>
                <a:gd name="T62" fmla="*/ 60 w 133"/>
                <a:gd name="T63" fmla="*/ 0 h 88"/>
                <a:gd name="T64" fmla="*/ 75 w 133"/>
                <a:gd name="T65" fmla="*/ 4 h 88"/>
                <a:gd name="T66" fmla="*/ 77 w 133"/>
                <a:gd name="T67" fmla="*/ 9 h 88"/>
                <a:gd name="T68" fmla="*/ 85 w 133"/>
                <a:gd name="T69" fmla="*/ 6 h 88"/>
                <a:gd name="T70" fmla="*/ 99 w 133"/>
                <a:gd name="T71" fmla="*/ 11 h 88"/>
                <a:gd name="T72" fmla="*/ 103 w 133"/>
                <a:gd name="T73" fmla="*/ 20 h 88"/>
                <a:gd name="T74" fmla="*/ 100 w 133"/>
                <a:gd name="T75" fmla="*/ 24 h 88"/>
                <a:gd name="T76" fmla="*/ 111 w 133"/>
                <a:gd name="T77" fmla="*/ 36 h 88"/>
                <a:gd name="T78" fmla="*/ 117 w 133"/>
                <a:gd name="T79" fmla="*/ 39 h 88"/>
                <a:gd name="T80" fmla="*/ 117 w 133"/>
                <a:gd name="T81" fmla="*/ 43 h 88"/>
                <a:gd name="T82" fmla="*/ 128 w 133"/>
                <a:gd name="T83" fmla="*/ 46 h 88"/>
                <a:gd name="T84" fmla="*/ 133 w 133"/>
                <a:gd name="T85" fmla="*/ 51 h 88"/>
                <a:gd name="T86" fmla="*/ 128 w 133"/>
                <a:gd name="T87" fmla="*/ 54 h 88"/>
                <a:gd name="T88" fmla="*/ 128 w 133"/>
                <a:gd name="T89"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3" h="88">
                  <a:moveTo>
                    <a:pt x="128" y="54"/>
                  </a:moveTo>
                  <a:lnTo>
                    <a:pt x="117" y="54"/>
                  </a:lnTo>
                  <a:lnTo>
                    <a:pt x="114" y="55"/>
                  </a:lnTo>
                  <a:lnTo>
                    <a:pt x="119" y="61"/>
                  </a:lnTo>
                  <a:lnTo>
                    <a:pt x="125" y="73"/>
                  </a:lnTo>
                  <a:lnTo>
                    <a:pt x="112" y="74"/>
                  </a:lnTo>
                  <a:lnTo>
                    <a:pt x="109" y="78"/>
                  </a:lnTo>
                  <a:lnTo>
                    <a:pt x="109" y="88"/>
                  </a:lnTo>
                  <a:lnTo>
                    <a:pt x="103" y="86"/>
                  </a:lnTo>
                  <a:lnTo>
                    <a:pt x="91" y="86"/>
                  </a:lnTo>
                  <a:lnTo>
                    <a:pt x="86" y="82"/>
                  </a:lnTo>
                  <a:lnTo>
                    <a:pt x="81" y="86"/>
                  </a:lnTo>
                  <a:lnTo>
                    <a:pt x="75" y="83"/>
                  </a:lnTo>
                  <a:lnTo>
                    <a:pt x="64" y="83"/>
                  </a:lnTo>
                  <a:lnTo>
                    <a:pt x="47" y="78"/>
                  </a:lnTo>
                  <a:lnTo>
                    <a:pt x="32" y="77"/>
                  </a:lnTo>
                  <a:lnTo>
                    <a:pt x="21" y="77"/>
                  </a:lnTo>
                  <a:lnTo>
                    <a:pt x="14" y="82"/>
                  </a:lnTo>
                  <a:lnTo>
                    <a:pt x="7" y="83"/>
                  </a:lnTo>
                  <a:lnTo>
                    <a:pt x="6" y="74"/>
                  </a:lnTo>
                  <a:lnTo>
                    <a:pt x="0" y="66"/>
                  </a:lnTo>
                  <a:lnTo>
                    <a:pt x="9" y="63"/>
                  </a:lnTo>
                  <a:lnTo>
                    <a:pt x="7" y="55"/>
                  </a:lnTo>
                  <a:lnTo>
                    <a:pt x="2" y="49"/>
                  </a:lnTo>
                  <a:lnTo>
                    <a:pt x="0" y="40"/>
                  </a:lnTo>
                  <a:lnTo>
                    <a:pt x="14" y="40"/>
                  </a:lnTo>
                  <a:lnTo>
                    <a:pt x="29" y="34"/>
                  </a:lnTo>
                  <a:lnTo>
                    <a:pt x="30" y="23"/>
                  </a:lnTo>
                  <a:lnTo>
                    <a:pt x="40" y="17"/>
                  </a:lnTo>
                  <a:lnTo>
                    <a:pt x="37" y="9"/>
                  </a:lnTo>
                  <a:lnTo>
                    <a:pt x="46" y="6"/>
                  </a:lnTo>
                  <a:lnTo>
                    <a:pt x="60" y="0"/>
                  </a:lnTo>
                  <a:lnTo>
                    <a:pt x="75" y="4"/>
                  </a:lnTo>
                  <a:lnTo>
                    <a:pt x="77" y="9"/>
                  </a:lnTo>
                  <a:lnTo>
                    <a:pt x="85" y="6"/>
                  </a:lnTo>
                  <a:lnTo>
                    <a:pt x="99" y="11"/>
                  </a:lnTo>
                  <a:lnTo>
                    <a:pt x="103" y="20"/>
                  </a:lnTo>
                  <a:lnTo>
                    <a:pt x="100" y="24"/>
                  </a:lnTo>
                  <a:lnTo>
                    <a:pt x="111" y="36"/>
                  </a:lnTo>
                  <a:lnTo>
                    <a:pt x="117" y="39"/>
                  </a:lnTo>
                  <a:lnTo>
                    <a:pt x="117" y="43"/>
                  </a:lnTo>
                  <a:lnTo>
                    <a:pt x="128" y="46"/>
                  </a:lnTo>
                  <a:lnTo>
                    <a:pt x="133" y="51"/>
                  </a:lnTo>
                  <a:lnTo>
                    <a:pt x="128" y="54"/>
                  </a:lnTo>
                  <a:lnTo>
                    <a:pt x="128" y="54"/>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4" name="Freeform 26">
              <a:extLst>
                <a:ext uri="{FF2B5EF4-FFF2-40B4-BE49-F238E27FC236}">
                  <a16:creationId xmlns:a16="http://schemas.microsoft.com/office/drawing/2014/main" id="{C483C7FE-7915-1FCE-EBF5-F198372A5FF8}"/>
                </a:ext>
              </a:extLst>
            </p:cNvPr>
            <p:cNvSpPr/>
            <p:nvPr/>
          </p:nvSpPr>
          <p:spPr bwMode="auto">
            <a:xfrm>
              <a:off x="2944335" y="3778302"/>
              <a:ext cx="44067" cy="91805"/>
            </a:xfrm>
            <a:custGeom>
              <a:avLst/>
              <a:gdLst>
                <a:gd name="T0" fmla="*/ 5 w 24"/>
                <a:gd name="T1" fmla="*/ 50 h 50"/>
                <a:gd name="T2" fmla="*/ 0 w 24"/>
                <a:gd name="T3" fmla="*/ 50 h 50"/>
                <a:gd name="T4" fmla="*/ 4 w 24"/>
                <a:gd name="T5" fmla="*/ 28 h 50"/>
                <a:gd name="T6" fmla="*/ 6 w 24"/>
                <a:gd name="T7" fmla="*/ 13 h 50"/>
                <a:gd name="T8" fmla="*/ 6 w 24"/>
                <a:gd name="T9" fmla="*/ 10 h 50"/>
                <a:gd name="T10" fmla="*/ 8 w 24"/>
                <a:gd name="T11" fmla="*/ 10 h 50"/>
                <a:gd name="T12" fmla="*/ 11 w 24"/>
                <a:gd name="T13" fmla="*/ 12 h 50"/>
                <a:gd name="T14" fmla="*/ 18 w 24"/>
                <a:gd name="T15" fmla="*/ 0 h 50"/>
                <a:gd name="T16" fmla="*/ 22 w 24"/>
                <a:gd name="T17" fmla="*/ 0 h 50"/>
                <a:gd name="T18" fmla="*/ 21 w 24"/>
                <a:gd name="T19" fmla="*/ 3 h 50"/>
                <a:gd name="T20" fmla="*/ 24 w 24"/>
                <a:gd name="T21" fmla="*/ 3 h 50"/>
                <a:gd name="T22" fmla="*/ 23 w 24"/>
                <a:gd name="T23" fmla="*/ 8 h 50"/>
                <a:gd name="T24" fmla="*/ 20 w 24"/>
                <a:gd name="T25" fmla="*/ 16 h 50"/>
                <a:gd name="T26" fmla="*/ 20 w 24"/>
                <a:gd name="T27" fmla="*/ 19 h 50"/>
                <a:gd name="T28" fmla="*/ 18 w 24"/>
                <a:gd name="T29" fmla="*/ 26 h 50"/>
                <a:gd name="T30" fmla="*/ 19 w 24"/>
                <a:gd name="T31" fmla="*/ 28 h 50"/>
                <a:gd name="T32" fmla="*/ 16 w 24"/>
                <a:gd name="T33" fmla="*/ 38 h 50"/>
                <a:gd name="T34" fmla="*/ 12 w 24"/>
                <a:gd name="T35" fmla="*/ 43 h 50"/>
                <a:gd name="T36" fmla="*/ 8 w 24"/>
                <a:gd name="T37" fmla="*/ 43 h 50"/>
                <a:gd name="T38" fmla="*/ 5 w 24"/>
                <a:gd name="T39" fmla="*/ 50 h 50"/>
                <a:gd name="T40" fmla="*/ 5 w 24"/>
                <a:gd name="T41"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50">
                  <a:moveTo>
                    <a:pt x="5" y="50"/>
                  </a:moveTo>
                  <a:lnTo>
                    <a:pt x="0" y="50"/>
                  </a:lnTo>
                  <a:lnTo>
                    <a:pt x="4" y="28"/>
                  </a:lnTo>
                  <a:lnTo>
                    <a:pt x="6" y="13"/>
                  </a:lnTo>
                  <a:lnTo>
                    <a:pt x="6" y="10"/>
                  </a:lnTo>
                  <a:lnTo>
                    <a:pt x="8" y="10"/>
                  </a:lnTo>
                  <a:lnTo>
                    <a:pt x="11" y="12"/>
                  </a:lnTo>
                  <a:lnTo>
                    <a:pt x="18" y="0"/>
                  </a:lnTo>
                  <a:lnTo>
                    <a:pt x="22" y="0"/>
                  </a:lnTo>
                  <a:lnTo>
                    <a:pt x="21" y="3"/>
                  </a:lnTo>
                  <a:lnTo>
                    <a:pt x="24" y="3"/>
                  </a:lnTo>
                  <a:lnTo>
                    <a:pt x="23" y="8"/>
                  </a:lnTo>
                  <a:lnTo>
                    <a:pt x="20" y="16"/>
                  </a:lnTo>
                  <a:lnTo>
                    <a:pt x="20" y="19"/>
                  </a:lnTo>
                  <a:lnTo>
                    <a:pt x="18" y="26"/>
                  </a:lnTo>
                  <a:lnTo>
                    <a:pt x="19" y="28"/>
                  </a:lnTo>
                  <a:lnTo>
                    <a:pt x="16" y="38"/>
                  </a:lnTo>
                  <a:lnTo>
                    <a:pt x="12" y="43"/>
                  </a:lnTo>
                  <a:lnTo>
                    <a:pt x="8" y="43"/>
                  </a:lnTo>
                  <a:lnTo>
                    <a:pt x="5" y="50"/>
                  </a:lnTo>
                  <a:lnTo>
                    <a:pt x="5" y="50"/>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5" name="Freeform 27">
              <a:extLst>
                <a:ext uri="{FF2B5EF4-FFF2-40B4-BE49-F238E27FC236}">
                  <a16:creationId xmlns:a16="http://schemas.microsoft.com/office/drawing/2014/main" id="{A0A8CBA7-FC1C-FFBB-ADB4-20C1266E0BD7}"/>
                </a:ext>
              </a:extLst>
            </p:cNvPr>
            <p:cNvSpPr/>
            <p:nvPr/>
          </p:nvSpPr>
          <p:spPr bwMode="auto">
            <a:xfrm>
              <a:off x="3531886" y="4766123"/>
              <a:ext cx="385580" cy="457188"/>
            </a:xfrm>
            <a:custGeom>
              <a:avLst/>
              <a:gdLst>
                <a:gd name="T0" fmla="*/ 202 w 210"/>
                <a:gd name="T1" fmla="*/ 198 h 249"/>
                <a:gd name="T2" fmla="*/ 202 w 210"/>
                <a:gd name="T3" fmla="*/ 192 h 249"/>
                <a:gd name="T4" fmla="*/ 185 w 210"/>
                <a:gd name="T5" fmla="*/ 182 h 249"/>
                <a:gd name="T6" fmla="*/ 170 w 210"/>
                <a:gd name="T7" fmla="*/ 182 h 249"/>
                <a:gd name="T8" fmla="*/ 142 w 210"/>
                <a:gd name="T9" fmla="*/ 188 h 249"/>
                <a:gd name="T10" fmla="*/ 136 w 210"/>
                <a:gd name="T11" fmla="*/ 204 h 249"/>
                <a:gd name="T12" fmla="*/ 136 w 210"/>
                <a:gd name="T13" fmla="*/ 214 h 249"/>
                <a:gd name="T14" fmla="*/ 131 w 210"/>
                <a:gd name="T15" fmla="*/ 237 h 249"/>
                <a:gd name="T16" fmla="*/ 128 w 210"/>
                <a:gd name="T17" fmla="*/ 233 h 249"/>
                <a:gd name="T18" fmla="*/ 110 w 210"/>
                <a:gd name="T19" fmla="*/ 232 h 249"/>
                <a:gd name="T20" fmla="*/ 105 w 210"/>
                <a:gd name="T21" fmla="*/ 248 h 249"/>
                <a:gd name="T22" fmla="*/ 94 w 210"/>
                <a:gd name="T23" fmla="*/ 234 h 249"/>
                <a:gd name="T24" fmla="*/ 72 w 210"/>
                <a:gd name="T25" fmla="*/ 229 h 249"/>
                <a:gd name="T26" fmla="*/ 60 w 210"/>
                <a:gd name="T27" fmla="*/ 246 h 249"/>
                <a:gd name="T28" fmla="*/ 48 w 210"/>
                <a:gd name="T29" fmla="*/ 249 h 249"/>
                <a:gd name="T30" fmla="*/ 39 w 210"/>
                <a:gd name="T31" fmla="*/ 223 h 249"/>
                <a:gd name="T32" fmla="*/ 28 w 210"/>
                <a:gd name="T33" fmla="*/ 201 h 249"/>
                <a:gd name="T34" fmla="*/ 31 w 210"/>
                <a:gd name="T35" fmla="*/ 183 h 249"/>
                <a:gd name="T36" fmla="*/ 22 w 210"/>
                <a:gd name="T37" fmla="*/ 175 h 249"/>
                <a:gd name="T38" fmla="*/ 19 w 210"/>
                <a:gd name="T39" fmla="*/ 161 h 249"/>
                <a:gd name="T40" fmla="*/ 9 w 210"/>
                <a:gd name="T41" fmla="*/ 149 h 249"/>
                <a:gd name="T42" fmla="*/ 17 w 210"/>
                <a:gd name="T43" fmla="*/ 128 h 249"/>
                <a:gd name="T44" fmla="*/ 9 w 210"/>
                <a:gd name="T45" fmla="*/ 112 h 249"/>
                <a:gd name="T46" fmla="*/ 12 w 210"/>
                <a:gd name="T47" fmla="*/ 106 h 249"/>
                <a:gd name="T48" fmla="*/ 8 w 210"/>
                <a:gd name="T49" fmla="*/ 98 h 249"/>
                <a:gd name="T50" fmla="*/ 14 w 210"/>
                <a:gd name="T51" fmla="*/ 89 h 249"/>
                <a:gd name="T52" fmla="*/ 13 w 210"/>
                <a:gd name="T53" fmla="*/ 73 h 249"/>
                <a:gd name="T54" fmla="*/ 13 w 210"/>
                <a:gd name="T55" fmla="*/ 59 h 249"/>
                <a:gd name="T56" fmla="*/ 16 w 210"/>
                <a:gd name="T57" fmla="*/ 53 h 249"/>
                <a:gd name="T58" fmla="*/ 0 w 210"/>
                <a:gd name="T59" fmla="*/ 22 h 249"/>
                <a:gd name="T60" fmla="*/ 13 w 210"/>
                <a:gd name="T61" fmla="*/ 24 h 249"/>
                <a:gd name="T62" fmla="*/ 22 w 210"/>
                <a:gd name="T63" fmla="*/ 23 h 249"/>
                <a:gd name="T64" fmla="*/ 25 w 210"/>
                <a:gd name="T65" fmla="*/ 17 h 249"/>
                <a:gd name="T66" fmla="*/ 39 w 210"/>
                <a:gd name="T67" fmla="*/ 10 h 249"/>
                <a:gd name="T68" fmla="*/ 48 w 210"/>
                <a:gd name="T69" fmla="*/ 3 h 249"/>
                <a:gd name="T70" fmla="*/ 69 w 210"/>
                <a:gd name="T71" fmla="*/ 0 h 249"/>
                <a:gd name="T72" fmla="*/ 68 w 210"/>
                <a:gd name="T73" fmla="*/ 14 h 249"/>
                <a:gd name="T74" fmla="*/ 70 w 210"/>
                <a:gd name="T75" fmla="*/ 21 h 249"/>
                <a:gd name="T76" fmla="*/ 70 w 210"/>
                <a:gd name="T77" fmla="*/ 34 h 249"/>
                <a:gd name="T78" fmla="*/ 89 w 210"/>
                <a:gd name="T79" fmla="*/ 51 h 249"/>
                <a:gd name="T80" fmla="*/ 107 w 210"/>
                <a:gd name="T81" fmla="*/ 54 h 249"/>
                <a:gd name="T82" fmla="*/ 115 w 210"/>
                <a:gd name="T83" fmla="*/ 61 h 249"/>
                <a:gd name="T84" fmla="*/ 126 w 210"/>
                <a:gd name="T85" fmla="*/ 65 h 249"/>
                <a:gd name="T86" fmla="*/ 133 w 210"/>
                <a:gd name="T87" fmla="*/ 71 h 249"/>
                <a:gd name="T88" fmla="*/ 144 w 210"/>
                <a:gd name="T89" fmla="*/ 71 h 249"/>
                <a:gd name="T90" fmla="*/ 154 w 210"/>
                <a:gd name="T91" fmla="*/ 76 h 249"/>
                <a:gd name="T92" fmla="*/ 156 w 210"/>
                <a:gd name="T93" fmla="*/ 87 h 249"/>
                <a:gd name="T94" fmla="*/ 159 w 210"/>
                <a:gd name="T95" fmla="*/ 93 h 249"/>
                <a:gd name="T96" fmla="*/ 160 w 210"/>
                <a:gd name="T97" fmla="*/ 100 h 249"/>
                <a:gd name="T98" fmla="*/ 155 w 210"/>
                <a:gd name="T99" fmla="*/ 101 h 249"/>
                <a:gd name="T100" fmla="*/ 163 w 210"/>
                <a:gd name="T101" fmla="*/ 123 h 249"/>
                <a:gd name="T102" fmla="*/ 195 w 210"/>
                <a:gd name="T103" fmla="*/ 124 h 249"/>
                <a:gd name="T104" fmla="*/ 193 w 210"/>
                <a:gd name="T105" fmla="*/ 135 h 249"/>
                <a:gd name="T106" fmla="*/ 196 w 210"/>
                <a:gd name="T107" fmla="*/ 143 h 249"/>
                <a:gd name="T108" fmla="*/ 205 w 210"/>
                <a:gd name="T109" fmla="*/ 148 h 249"/>
                <a:gd name="T110" fmla="*/ 210 w 210"/>
                <a:gd name="T111" fmla="*/ 160 h 249"/>
                <a:gd name="T112" fmla="*/ 208 w 210"/>
                <a:gd name="T113" fmla="*/ 174 h 249"/>
                <a:gd name="T114" fmla="*/ 204 w 210"/>
                <a:gd name="T115" fmla="*/ 183 h 249"/>
                <a:gd name="T116" fmla="*/ 207 w 210"/>
                <a:gd name="T117" fmla="*/ 194 h 249"/>
                <a:gd name="T118" fmla="*/ 202 w 210"/>
                <a:gd name="T119" fmla="*/ 198 h 249"/>
                <a:gd name="T120" fmla="*/ 202 w 210"/>
                <a:gd name="T121" fmla="*/ 198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249">
                  <a:moveTo>
                    <a:pt x="202" y="198"/>
                  </a:moveTo>
                  <a:lnTo>
                    <a:pt x="202" y="192"/>
                  </a:lnTo>
                  <a:lnTo>
                    <a:pt x="185" y="182"/>
                  </a:lnTo>
                  <a:lnTo>
                    <a:pt x="170" y="182"/>
                  </a:lnTo>
                  <a:lnTo>
                    <a:pt x="142" y="188"/>
                  </a:lnTo>
                  <a:lnTo>
                    <a:pt x="136" y="204"/>
                  </a:lnTo>
                  <a:lnTo>
                    <a:pt x="136" y="214"/>
                  </a:lnTo>
                  <a:lnTo>
                    <a:pt x="131" y="237"/>
                  </a:lnTo>
                  <a:lnTo>
                    <a:pt x="128" y="233"/>
                  </a:lnTo>
                  <a:lnTo>
                    <a:pt x="110" y="232"/>
                  </a:lnTo>
                  <a:lnTo>
                    <a:pt x="105" y="248"/>
                  </a:lnTo>
                  <a:lnTo>
                    <a:pt x="94" y="234"/>
                  </a:lnTo>
                  <a:lnTo>
                    <a:pt x="72" y="229"/>
                  </a:lnTo>
                  <a:lnTo>
                    <a:pt x="60" y="246"/>
                  </a:lnTo>
                  <a:lnTo>
                    <a:pt x="48" y="249"/>
                  </a:lnTo>
                  <a:lnTo>
                    <a:pt x="39" y="223"/>
                  </a:lnTo>
                  <a:lnTo>
                    <a:pt x="28" y="201"/>
                  </a:lnTo>
                  <a:lnTo>
                    <a:pt x="31" y="183"/>
                  </a:lnTo>
                  <a:lnTo>
                    <a:pt x="22" y="175"/>
                  </a:lnTo>
                  <a:lnTo>
                    <a:pt x="19" y="161"/>
                  </a:lnTo>
                  <a:lnTo>
                    <a:pt x="9" y="149"/>
                  </a:lnTo>
                  <a:lnTo>
                    <a:pt x="17" y="128"/>
                  </a:lnTo>
                  <a:lnTo>
                    <a:pt x="9" y="112"/>
                  </a:lnTo>
                  <a:lnTo>
                    <a:pt x="12" y="106"/>
                  </a:lnTo>
                  <a:lnTo>
                    <a:pt x="8" y="98"/>
                  </a:lnTo>
                  <a:lnTo>
                    <a:pt x="14" y="89"/>
                  </a:lnTo>
                  <a:lnTo>
                    <a:pt x="13" y="73"/>
                  </a:lnTo>
                  <a:lnTo>
                    <a:pt x="13" y="59"/>
                  </a:lnTo>
                  <a:lnTo>
                    <a:pt x="16" y="53"/>
                  </a:lnTo>
                  <a:lnTo>
                    <a:pt x="0" y="22"/>
                  </a:lnTo>
                  <a:lnTo>
                    <a:pt x="13" y="24"/>
                  </a:lnTo>
                  <a:lnTo>
                    <a:pt x="22" y="23"/>
                  </a:lnTo>
                  <a:lnTo>
                    <a:pt x="25" y="17"/>
                  </a:lnTo>
                  <a:lnTo>
                    <a:pt x="39" y="10"/>
                  </a:lnTo>
                  <a:lnTo>
                    <a:pt x="48" y="3"/>
                  </a:lnTo>
                  <a:lnTo>
                    <a:pt x="69" y="0"/>
                  </a:lnTo>
                  <a:lnTo>
                    <a:pt x="68" y="14"/>
                  </a:lnTo>
                  <a:lnTo>
                    <a:pt x="70" y="21"/>
                  </a:lnTo>
                  <a:lnTo>
                    <a:pt x="70" y="34"/>
                  </a:lnTo>
                  <a:lnTo>
                    <a:pt x="89" y="51"/>
                  </a:lnTo>
                  <a:lnTo>
                    <a:pt x="107" y="54"/>
                  </a:lnTo>
                  <a:lnTo>
                    <a:pt x="115" y="61"/>
                  </a:lnTo>
                  <a:lnTo>
                    <a:pt x="126" y="65"/>
                  </a:lnTo>
                  <a:lnTo>
                    <a:pt x="133" y="71"/>
                  </a:lnTo>
                  <a:lnTo>
                    <a:pt x="144" y="71"/>
                  </a:lnTo>
                  <a:lnTo>
                    <a:pt x="154" y="76"/>
                  </a:lnTo>
                  <a:lnTo>
                    <a:pt x="156" y="87"/>
                  </a:lnTo>
                  <a:lnTo>
                    <a:pt x="159" y="93"/>
                  </a:lnTo>
                  <a:lnTo>
                    <a:pt x="160" y="100"/>
                  </a:lnTo>
                  <a:lnTo>
                    <a:pt x="155" y="101"/>
                  </a:lnTo>
                  <a:lnTo>
                    <a:pt x="163" y="123"/>
                  </a:lnTo>
                  <a:lnTo>
                    <a:pt x="195" y="124"/>
                  </a:lnTo>
                  <a:lnTo>
                    <a:pt x="193" y="135"/>
                  </a:lnTo>
                  <a:lnTo>
                    <a:pt x="196" y="143"/>
                  </a:lnTo>
                  <a:lnTo>
                    <a:pt x="205" y="148"/>
                  </a:lnTo>
                  <a:lnTo>
                    <a:pt x="210" y="160"/>
                  </a:lnTo>
                  <a:lnTo>
                    <a:pt x="208" y="174"/>
                  </a:lnTo>
                  <a:lnTo>
                    <a:pt x="204" y="183"/>
                  </a:lnTo>
                  <a:lnTo>
                    <a:pt x="207" y="194"/>
                  </a:lnTo>
                  <a:lnTo>
                    <a:pt x="202" y="198"/>
                  </a:lnTo>
                  <a:lnTo>
                    <a:pt x="202" y="198"/>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6" name="Freeform 28">
              <a:extLst>
                <a:ext uri="{FF2B5EF4-FFF2-40B4-BE49-F238E27FC236}">
                  <a16:creationId xmlns:a16="http://schemas.microsoft.com/office/drawing/2014/main" id="{97A6D8FC-6B9A-6ED1-77B6-4E3B5D782C48}"/>
                </a:ext>
              </a:extLst>
            </p:cNvPr>
            <p:cNvSpPr/>
            <p:nvPr/>
          </p:nvSpPr>
          <p:spPr bwMode="auto">
            <a:xfrm>
              <a:off x="3388670" y="4242835"/>
              <a:ext cx="1208154" cy="1360548"/>
            </a:xfrm>
            <a:custGeom>
              <a:avLst/>
              <a:gdLst>
                <a:gd name="T0" fmla="*/ 298 w 658"/>
                <a:gd name="T1" fmla="*/ 57 h 741"/>
                <a:gd name="T2" fmla="*/ 324 w 658"/>
                <a:gd name="T3" fmla="*/ 55 h 741"/>
                <a:gd name="T4" fmla="*/ 342 w 658"/>
                <a:gd name="T5" fmla="*/ 60 h 741"/>
                <a:gd name="T6" fmla="*/ 373 w 658"/>
                <a:gd name="T7" fmla="*/ 20 h 741"/>
                <a:gd name="T8" fmla="*/ 400 w 658"/>
                <a:gd name="T9" fmla="*/ 66 h 741"/>
                <a:gd name="T10" fmla="*/ 423 w 658"/>
                <a:gd name="T11" fmla="*/ 103 h 741"/>
                <a:gd name="T12" fmla="*/ 485 w 658"/>
                <a:gd name="T13" fmla="*/ 128 h 741"/>
                <a:gd name="T14" fmla="*/ 543 w 658"/>
                <a:gd name="T15" fmla="*/ 154 h 741"/>
                <a:gd name="T16" fmla="*/ 628 w 658"/>
                <a:gd name="T17" fmla="*/ 196 h 741"/>
                <a:gd name="T18" fmla="*/ 658 w 658"/>
                <a:gd name="T19" fmla="*/ 239 h 741"/>
                <a:gd name="T20" fmla="*/ 610 w 658"/>
                <a:gd name="T21" fmla="*/ 331 h 741"/>
                <a:gd name="T22" fmla="*/ 593 w 658"/>
                <a:gd name="T23" fmla="*/ 397 h 741"/>
                <a:gd name="T24" fmla="*/ 583 w 658"/>
                <a:gd name="T25" fmla="*/ 472 h 741"/>
                <a:gd name="T26" fmla="*/ 550 w 658"/>
                <a:gd name="T27" fmla="*/ 536 h 741"/>
                <a:gd name="T28" fmla="*/ 479 w 658"/>
                <a:gd name="T29" fmla="*/ 557 h 741"/>
                <a:gd name="T30" fmla="*/ 451 w 658"/>
                <a:gd name="T31" fmla="*/ 616 h 741"/>
                <a:gd name="T32" fmla="*/ 425 w 658"/>
                <a:gd name="T33" fmla="*/ 688 h 741"/>
                <a:gd name="T34" fmla="*/ 391 w 658"/>
                <a:gd name="T35" fmla="*/ 741 h 741"/>
                <a:gd name="T36" fmla="*/ 364 w 658"/>
                <a:gd name="T37" fmla="*/ 698 h 741"/>
                <a:gd name="T38" fmla="*/ 311 w 658"/>
                <a:gd name="T39" fmla="*/ 674 h 741"/>
                <a:gd name="T40" fmla="*/ 367 w 658"/>
                <a:gd name="T41" fmla="*/ 611 h 741"/>
                <a:gd name="T42" fmla="*/ 351 w 658"/>
                <a:gd name="T43" fmla="*/ 578 h 741"/>
                <a:gd name="T44" fmla="*/ 338 w 658"/>
                <a:gd name="T45" fmla="*/ 556 h 741"/>
                <a:gd name="T46" fmla="*/ 323 w 658"/>
                <a:gd name="T47" fmla="*/ 525 h 741"/>
                <a:gd name="T48" fmla="*/ 286 w 658"/>
                <a:gd name="T49" fmla="*/ 494 h 741"/>
                <a:gd name="T50" fmla="*/ 286 w 658"/>
                <a:gd name="T51" fmla="*/ 459 h 741"/>
                <a:gd name="T52" fmla="*/ 271 w 658"/>
                <a:gd name="T53" fmla="*/ 420 h 741"/>
                <a:gd name="T54" fmla="*/ 238 w 658"/>
                <a:gd name="T55" fmla="*/ 385 h 741"/>
                <a:gd name="T56" fmla="*/ 222 w 658"/>
                <a:gd name="T57" fmla="*/ 356 h 741"/>
                <a:gd name="T58" fmla="*/ 185 w 658"/>
                <a:gd name="T59" fmla="*/ 339 h 741"/>
                <a:gd name="T60" fmla="*/ 146 w 658"/>
                <a:gd name="T61" fmla="*/ 299 h 741"/>
                <a:gd name="T62" fmla="*/ 103 w 658"/>
                <a:gd name="T63" fmla="*/ 302 h 741"/>
                <a:gd name="T64" fmla="*/ 69 w 658"/>
                <a:gd name="T65" fmla="*/ 311 h 741"/>
                <a:gd name="T66" fmla="*/ 33 w 658"/>
                <a:gd name="T67" fmla="*/ 291 h 741"/>
                <a:gd name="T68" fmla="*/ 8 w 658"/>
                <a:gd name="T69" fmla="*/ 259 h 741"/>
                <a:gd name="T70" fmla="*/ 14 w 658"/>
                <a:gd name="T71" fmla="*/ 225 h 741"/>
                <a:gd name="T72" fmla="*/ 36 w 658"/>
                <a:gd name="T73" fmla="*/ 186 h 741"/>
                <a:gd name="T74" fmla="*/ 74 w 658"/>
                <a:gd name="T75" fmla="*/ 128 h 741"/>
                <a:gd name="T76" fmla="*/ 64 w 658"/>
                <a:gd name="T77" fmla="*/ 88 h 741"/>
                <a:gd name="T78" fmla="*/ 67 w 658"/>
                <a:gd name="T79" fmla="*/ 78 h 741"/>
                <a:gd name="T80" fmla="*/ 110 w 658"/>
                <a:gd name="T81" fmla="*/ 66 h 741"/>
                <a:gd name="T82" fmla="*/ 139 w 658"/>
                <a:gd name="T83" fmla="*/ 84 h 741"/>
                <a:gd name="T84" fmla="*/ 163 w 658"/>
                <a:gd name="T85" fmla="*/ 62 h 741"/>
                <a:gd name="T86" fmla="*/ 159 w 658"/>
                <a:gd name="T87" fmla="*/ 40 h 741"/>
                <a:gd name="T88" fmla="*/ 168 w 658"/>
                <a:gd name="T89" fmla="*/ 22 h 741"/>
                <a:gd name="T90" fmla="*/ 217 w 658"/>
                <a:gd name="T91" fmla="*/ 13 h 741"/>
                <a:gd name="T92" fmla="*/ 234 w 658"/>
                <a:gd name="T93" fmla="*/ 3 h 741"/>
                <a:gd name="T94" fmla="*/ 236 w 658"/>
                <a:gd name="T95" fmla="*/ 31 h 741"/>
                <a:gd name="T96" fmla="*/ 248 w 658"/>
                <a:gd name="T97" fmla="*/ 74 h 741"/>
                <a:gd name="T98" fmla="*/ 271 w 658"/>
                <a:gd name="T99" fmla="*/ 67 h 741"/>
                <a:gd name="T100" fmla="*/ 290 w 658"/>
                <a:gd name="T101" fmla="*/ 6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58" h="741">
                  <a:moveTo>
                    <a:pt x="290" y="62"/>
                  </a:moveTo>
                  <a:lnTo>
                    <a:pt x="300" y="65"/>
                  </a:lnTo>
                  <a:lnTo>
                    <a:pt x="301" y="60"/>
                  </a:lnTo>
                  <a:lnTo>
                    <a:pt x="298" y="57"/>
                  </a:lnTo>
                  <a:lnTo>
                    <a:pt x="300" y="51"/>
                  </a:lnTo>
                  <a:lnTo>
                    <a:pt x="307" y="53"/>
                  </a:lnTo>
                  <a:lnTo>
                    <a:pt x="314" y="51"/>
                  </a:lnTo>
                  <a:lnTo>
                    <a:pt x="324" y="55"/>
                  </a:lnTo>
                  <a:lnTo>
                    <a:pt x="331" y="59"/>
                  </a:lnTo>
                  <a:lnTo>
                    <a:pt x="337" y="54"/>
                  </a:lnTo>
                  <a:lnTo>
                    <a:pt x="340" y="54"/>
                  </a:lnTo>
                  <a:lnTo>
                    <a:pt x="342" y="60"/>
                  </a:lnTo>
                  <a:lnTo>
                    <a:pt x="351" y="59"/>
                  </a:lnTo>
                  <a:lnTo>
                    <a:pt x="357" y="51"/>
                  </a:lnTo>
                  <a:lnTo>
                    <a:pt x="362" y="37"/>
                  </a:lnTo>
                  <a:lnTo>
                    <a:pt x="373" y="20"/>
                  </a:lnTo>
                  <a:lnTo>
                    <a:pt x="379" y="19"/>
                  </a:lnTo>
                  <a:lnTo>
                    <a:pt x="382" y="30"/>
                  </a:lnTo>
                  <a:lnTo>
                    <a:pt x="391" y="62"/>
                  </a:lnTo>
                  <a:lnTo>
                    <a:pt x="400" y="66"/>
                  </a:lnTo>
                  <a:lnTo>
                    <a:pt x="401" y="79"/>
                  </a:lnTo>
                  <a:lnTo>
                    <a:pt x="388" y="95"/>
                  </a:lnTo>
                  <a:lnTo>
                    <a:pt x="393" y="100"/>
                  </a:lnTo>
                  <a:lnTo>
                    <a:pt x="423" y="103"/>
                  </a:lnTo>
                  <a:lnTo>
                    <a:pt x="424" y="122"/>
                  </a:lnTo>
                  <a:lnTo>
                    <a:pt x="436" y="110"/>
                  </a:lnTo>
                  <a:lnTo>
                    <a:pt x="457" y="117"/>
                  </a:lnTo>
                  <a:lnTo>
                    <a:pt x="485" y="128"/>
                  </a:lnTo>
                  <a:lnTo>
                    <a:pt x="493" y="140"/>
                  </a:lnTo>
                  <a:lnTo>
                    <a:pt x="491" y="150"/>
                  </a:lnTo>
                  <a:lnTo>
                    <a:pt x="511" y="144"/>
                  </a:lnTo>
                  <a:lnTo>
                    <a:pt x="543" y="154"/>
                  </a:lnTo>
                  <a:lnTo>
                    <a:pt x="568" y="154"/>
                  </a:lnTo>
                  <a:lnTo>
                    <a:pt x="593" y="169"/>
                  </a:lnTo>
                  <a:lnTo>
                    <a:pt x="615" y="191"/>
                  </a:lnTo>
                  <a:lnTo>
                    <a:pt x="628" y="196"/>
                  </a:lnTo>
                  <a:lnTo>
                    <a:pt x="642" y="197"/>
                  </a:lnTo>
                  <a:lnTo>
                    <a:pt x="649" y="203"/>
                  </a:lnTo>
                  <a:lnTo>
                    <a:pt x="655" y="227"/>
                  </a:lnTo>
                  <a:lnTo>
                    <a:pt x="658" y="239"/>
                  </a:lnTo>
                  <a:lnTo>
                    <a:pt x="652" y="270"/>
                  </a:lnTo>
                  <a:lnTo>
                    <a:pt x="644" y="282"/>
                  </a:lnTo>
                  <a:lnTo>
                    <a:pt x="621" y="309"/>
                  </a:lnTo>
                  <a:lnTo>
                    <a:pt x="610" y="331"/>
                  </a:lnTo>
                  <a:lnTo>
                    <a:pt x="599" y="347"/>
                  </a:lnTo>
                  <a:lnTo>
                    <a:pt x="595" y="348"/>
                  </a:lnTo>
                  <a:lnTo>
                    <a:pt x="591" y="362"/>
                  </a:lnTo>
                  <a:lnTo>
                    <a:pt x="593" y="397"/>
                  </a:lnTo>
                  <a:lnTo>
                    <a:pt x="590" y="426"/>
                  </a:lnTo>
                  <a:lnTo>
                    <a:pt x="590" y="439"/>
                  </a:lnTo>
                  <a:lnTo>
                    <a:pt x="585" y="446"/>
                  </a:lnTo>
                  <a:lnTo>
                    <a:pt x="583" y="472"/>
                  </a:lnTo>
                  <a:lnTo>
                    <a:pt x="568" y="496"/>
                  </a:lnTo>
                  <a:lnTo>
                    <a:pt x="566" y="516"/>
                  </a:lnTo>
                  <a:lnTo>
                    <a:pt x="553" y="525"/>
                  </a:lnTo>
                  <a:lnTo>
                    <a:pt x="550" y="536"/>
                  </a:lnTo>
                  <a:lnTo>
                    <a:pt x="533" y="536"/>
                  </a:lnTo>
                  <a:lnTo>
                    <a:pt x="508" y="543"/>
                  </a:lnTo>
                  <a:lnTo>
                    <a:pt x="496" y="551"/>
                  </a:lnTo>
                  <a:lnTo>
                    <a:pt x="479" y="557"/>
                  </a:lnTo>
                  <a:lnTo>
                    <a:pt x="461" y="572"/>
                  </a:lnTo>
                  <a:lnTo>
                    <a:pt x="448" y="591"/>
                  </a:lnTo>
                  <a:lnTo>
                    <a:pt x="448" y="605"/>
                  </a:lnTo>
                  <a:lnTo>
                    <a:pt x="451" y="616"/>
                  </a:lnTo>
                  <a:lnTo>
                    <a:pt x="451" y="635"/>
                  </a:lnTo>
                  <a:lnTo>
                    <a:pt x="448" y="645"/>
                  </a:lnTo>
                  <a:lnTo>
                    <a:pt x="438" y="655"/>
                  </a:lnTo>
                  <a:lnTo>
                    <a:pt x="425" y="688"/>
                  </a:lnTo>
                  <a:lnTo>
                    <a:pt x="413" y="703"/>
                  </a:lnTo>
                  <a:lnTo>
                    <a:pt x="403" y="713"/>
                  </a:lnTo>
                  <a:lnTo>
                    <a:pt x="399" y="731"/>
                  </a:lnTo>
                  <a:lnTo>
                    <a:pt x="391" y="741"/>
                  </a:lnTo>
                  <a:lnTo>
                    <a:pt x="384" y="731"/>
                  </a:lnTo>
                  <a:lnTo>
                    <a:pt x="390" y="722"/>
                  </a:lnTo>
                  <a:lnTo>
                    <a:pt x="378" y="708"/>
                  </a:lnTo>
                  <a:lnTo>
                    <a:pt x="364" y="698"/>
                  </a:lnTo>
                  <a:lnTo>
                    <a:pt x="345" y="686"/>
                  </a:lnTo>
                  <a:lnTo>
                    <a:pt x="339" y="686"/>
                  </a:lnTo>
                  <a:lnTo>
                    <a:pt x="321" y="671"/>
                  </a:lnTo>
                  <a:lnTo>
                    <a:pt x="311" y="674"/>
                  </a:lnTo>
                  <a:lnTo>
                    <a:pt x="329" y="648"/>
                  </a:lnTo>
                  <a:lnTo>
                    <a:pt x="345" y="629"/>
                  </a:lnTo>
                  <a:lnTo>
                    <a:pt x="354" y="622"/>
                  </a:lnTo>
                  <a:lnTo>
                    <a:pt x="367" y="611"/>
                  </a:lnTo>
                  <a:lnTo>
                    <a:pt x="365" y="596"/>
                  </a:lnTo>
                  <a:lnTo>
                    <a:pt x="356" y="585"/>
                  </a:lnTo>
                  <a:lnTo>
                    <a:pt x="348" y="588"/>
                  </a:lnTo>
                  <a:lnTo>
                    <a:pt x="351" y="578"/>
                  </a:lnTo>
                  <a:lnTo>
                    <a:pt x="351" y="566"/>
                  </a:lnTo>
                  <a:lnTo>
                    <a:pt x="351" y="556"/>
                  </a:lnTo>
                  <a:lnTo>
                    <a:pt x="344" y="553"/>
                  </a:lnTo>
                  <a:lnTo>
                    <a:pt x="338" y="556"/>
                  </a:lnTo>
                  <a:lnTo>
                    <a:pt x="332" y="554"/>
                  </a:lnTo>
                  <a:lnTo>
                    <a:pt x="330" y="548"/>
                  </a:lnTo>
                  <a:lnTo>
                    <a:pt x="326" y="530"/>
                  </a:lnTo>
                  <a:lnTo>
                    <a:pt x="323" y="525"/>
                  </a:lnTo>
                  <a:lnTo>
                    <a:pt x="311" y="519"/>
                  </a:lnTo>
                  <a:lnTo>
                    <a:pt x="305" y="523"/>
                  </a:lnTo>
                  <a:lnTo>
                    <a:pt x="288" y="519"/>
                  </a:lnTo>
                  <a:lnTo>
                    <a:pt x="286" y="494"/>
                  </a:lnTo>
                  <a:lnTo>
                    <a:pt x="280" y="483"/>
                  </a:lnTo>
                  <a:lnTo>
                    <a:pt x="285" y="479"/>
                  </a:lnTo>
                  <a:lnTo>
                    <a:pt x="282" y="468"/>
                  </a:lnTo>
                  <a:lnTo>
                    <a:pt x="286" y="459"/>
                  </a:lnTo>
                  <a:lnTo>
                    <a:pt x="288" y="445"/>
                  </a:lnTo>
                  <a:lnTo>
                    <a:pt x="283" y="433"/>
                  </a:lnTo>
                  <a:lnTo>
                    <a:pt x="274" y="428"/>
                  </a:lnTo>
                  <a:lnTo>
                    <a:pt x="271" y="420"/>
                  </a:lnTo>
                  <a:lnTo>
                    <a:pt x="273" y="409"/>
                  </a:lnTo>
                  <a:lnTo>
                    <a:pt x="241" y="408"/>
                  </a:lnTo>
                  <a:lnTo>
                    <a:pt x="233" y="386"/>
                  </a:lnTo>
                  <a:lnTo>
                    <a:pt x="238" y="385"/>
                  </a:lnTo>
                  <a:lnTo>
                    <a:pt x="237" y="378"/>
                  </a:lnTo>
                  <a:lnTo>
                    <a:pt x="234" y="372"/>
                  </a:lnTo>
                  <a:lnTo>
                    <a:pt x="232" y="361"/>
                  </a:lnTo>
                  <a:lnTo>
                    <a:pt x="222" y="356"/>
                  </a:lnTo>
                  <a:lnTo>
                    <a:pt x="211" y="356"/>
                  </a:lnTo>
                  <a:lnTo>
                    <a:pt x="204" y="350"/>
                  </a:lnTo>
                  <a:lnTo>
                    <a:pt x="193" y="346"/>
                  </a:lnTo>
                  <a:lnTo>
                    <a:pt x="185" y="339"/>
                  </a:lnTo>
                  <a:lnTo>
                    <a:pt x="167" y="336"/>
                  </a:lnTo>
                  <a:lnTo>
                    <a:pt x="148" y="319"/>
                  </a:lnTo>
                  <a:lnTo>
                    <a:pt x="148" y="306"/>
                  </a:lnTo>
                  <a:lnTo>
                    <a:pt x="146" y="299"/>
                  </a:lnTo>
                  <a:lnTo>
                    <a:pt x="147" y="285"/>
                  </a:lnTo>
                  <a:lnTo>
                    <a:pt x="126" y="288"/>
                  </a:lnTo>
                  <a:lnTo>
                    <a:pt x="117" y="295"/>
                  </a:lnTo>
                  <a:lnTo>
                    <a:pt x="103" y="302"/>
                  </a:lnTo>
                  <a:lnTo>
                    <a:pt x="100" y="308"/>
                  </a:lnTo>
                  <a:lnTo>
                    <a:pt x="91" y="309"/>
                  </a:lnTo>
                  <a:lnTo>
                    <a:pt x="78" y="307"/>
                  </a:lnTo>
                  <a:lnTo>
                    <a:pt x="69" y="311"/>
                  </a:lnTo>
                  <a:lnTo>
                    <a:pt x="61" y="308"/>
                  </a:lnTo>
                  <a:lnTo>
                    <a:pt x="61" y="279"/>
                  </a:lnTo>
                  <a:lnTo>
                    <a:pt x="48" y="291"/>
                  </a:lnTo>
                  <a:lnTo>
                    <a:pt x="33" y="291"/>
                  </a:lnTo>
                  <a:lnTo>
                    <a:pt x="26" y="280"/>
                  </a:lnTo>
                  <a:lnTo>
                    <a:pt x="15" y="279"/>
                  </a:lnTo>
                  <a:lnTo>
                    <a:pt x="18" y="271"/>
                  </a:lnTo>
                  <a:lnTo>
                    <a:pt x="8" y="259"/>
                  </a:lnTo>
                  <a:lnTo>
                    <a:pt x="0" y="242"/>
                  </a:lnTo>
                  <a:lnTo>
                    <a:pt x="5" y="239"/>
                  </a:lnTo>
                  <a:lnTo>
                    <a:pt x="4" y="231"/>
                  </a:lnTo>
                  <a:lnTo>
                    <a:pt x="14" y="225"/>
                  </a:lnTo>
                  <a:lnTo>
                    <a:pt x="12" y="215"/>
                  </a:lnTo>
                  <a:lnTo>
                    <a:pt x="17" y="208"/>
                  </a:lnTo>
                  <a:lnTo>
                    <a:pt x="17" y="199"/>
                  </a:lnTo>
                  <a:lnTo>
                    <a:pt x="36" y="186"/>
                  </a:lnTo>
                  <a:lnTo>
                    <a:pt x="49" y="182"/>
                  </a:lnTo>
                  <a:lnTo>
                    <a:pt x="52" y="179"/>
                  </a:lnTo>
                  <a:lnTo>
                    <a:pt x="67" y="181"/>
                  </a:lnTo>
                  <a:lnTo>
                    <a:pt x="74" y="128"/>
                  </a:lnTo>
                  <a:lnTo>
                    <a:pt x="74" y="120"/>
                  </a:lnTo>
                  <a:lnTo>
                    <a:pt x="71" y="110"/>
                  </a:lnTo>
                  <a:lnTo>
                    <a:pt x="63" y="102"/>
                  </a:lnTo>
                  <a:lnTo>
                    <a:pt x="64" y="88"/>
                  </a:lnTo>
                  <a:lnTo>
                    <a:pt x="73" y="85"/>
                  </a:lnTo>
                  <a:lnTo>
                    <a:pt x="77" y="88"/>
                  </a:lnTo>
                  <a:lnTo>
                    <a:pt x="77" y="80"/>
                  </a:lnTo>
                  <a:lnTo>
                    <a:pt x="67" y="78"/>
                  </a:lnTo>
                  <a:lnTo>
                    <a:pt x="67" y="66"/>
                  </a:lnTo>
                  <a:lnTo>
                    <a:pt x="100" y="67"/>
                  </a:lnTo>
                  <a:lnTo>
                    <a:pt x="106" y="60"/>
                  </a:lnTo>
                  <a:lnTo>
                    <a:pt x="110" y="66"/>
                  </a:lnTo>
                  <a:lnTo>
                    <a:pt x="113" y="77"/>
                  </a:lnTo>
                  <a:lnTo>
                    <a:pt x="117" y="75"/>
                  </a:lnTo>
                  <a:lnTo>
                    <a:pt x="126" y="85"/>
                  </a:lnTo>
                  <a:lnTo>
                    <a:pt x="139" y="84"/>
                  </a:lnTo>
                  <a:lnTo>
                    <a:pt x="142" y="78"/>
                  </a:lnTo>
                  <a:lnTo>
                    <a:pt x="154" y="74"/>
                  </a:lnTo>
                  <a:lnTo>
                    <a:pt x="162" y="71"/>
                  </a:lnTo>
                  <a:lnTo>
                    <a:pt x="163" y="62"/>
                  </a:lnTo>
                  <a:lnTo>
                    <a:pt x="176" y="57"/>
                  </a:lnTo>
                  <a:lnTo>
                    <a:pt x="175" y="53"/>
                  </a:lnTo>
                  <a:lnTo>
                    <a:pt x="160" y="51"/>
                  </a:lnTo>
                  <a:lnTo>
                    <a:pt x="159" y="40"/>
                  </a:lnTo>
                  <a:lnTo>
                    <a:pt x="160" y="27"/>
                  </a:lnTo>
                  <a:lnTo>
                    <a:pt x="152" y="22"/>
                  </a:lnTo>
                  <a:lnTo>
                    <a:pt x="155" y="20"/>
                  </a:lnTo>
                  <a:lnTo>
                    <a:pt x="168" y="22"/>
                  </a:lnTo>
                  <a:lnTo>
                    <a:pt x="181" y="27"/>
                  </a:lnTo>
                  <a:lnTo>
                    <a:pt x="185" y="22"/>
                  </a:lnTo>
                  <a:lnTo>
                    <a:pt x="198" y="20"/>
                  </a:lnTo>
                  <a:lnTo>
                    <a:pt x="217" y="13"/>
                  </a:lnTo>
                  <a:lnTo>
                    <a:pt x="223" y="5"/>
                  </a:lnTo>
                  <a:lnTo>
                    <a:pt x="221" y="0"/>
                  </a:lnTo>
                  <a:lnTo>
                    <a:pt x="230" y="0"/>
                  </a:lnTo>
                  <a:lnTo>
                    <a:pt x="234" y="3"/>
                  </a:lnTo>
                  <a:lnTo>
                    <a:pt x="231" y="12"/>
                  </a:lnTo>
                  <a:lnTo>
                    <a:pt x="237" y="15"/>
                  </a:lnTo>
                  <a:lnTo>
                    <a:pt x="240" y="24"/>
                  </a:lnTo>
                  <a:lnTo>
                    <a:pt x="236" y="31"/>
                  </a:lnTo>
                  <a:lnTo>
                    <a:pt x="233" y="46"/>
                  </a:lnTo>
                  <a:lnTo>
                    <a:pt x="237" y="57"/>
                  </a:lnTo>
                  <a:lnTo>
                    <a:pt x="238" y="65"/>
                  </a:lnTo>
                  <a:lnTo>
                    <a:pt x="248" y="74"/>
                  </a:lnTo>
                  <a:lnTo>
                    <a:pt x="257" y="75"/>
                  </a:lnTo>
                  <a:lnTo>
                    <a:pt x="258" y="71"/>
                  </a:lnTo>
                  <a:lnTo>
                    <a:pt x="264" y="70"/>
                  </a:lnTo>
                  <a:lnTo>
                    <a:pt x="271" y="67"/>
                  </a:lnTo>
                  <a:lnTo>
                    <a:pt x="277" y="62"/>
                  </a:lnTo>
                  <a:lnTo>
                    <a:pt x="286" y="64"/>
                  </a:lnTo>
                  <a:lnTo>
                    <a:pt x="290" y="62"/>
                  </a:lnTo>
                  <a:lnTo>
                    <a:pt x="290" y="62"/>
                  </a:lnTo>
                  <a:close/>
                </a:path>
              </a:pathLst>
            </a:custGeom>
            <a:solidFill>
              <a:schemeClr val="bg1"/>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7" name="Freeform 29">
              <a:extLst>
                <a:ext uri="{FF2B5EF4-FFF2-40B4-BE49-F238E27FC236}">
                  <a16:creationId xmlns:a16="http://schemas.microsoft.com/office/drawing/2014/main" id="{03532303-3D99-B321-0605-6A9A024B27E1}"/>
                </a:ext>
              </a:extLst>
            </p:cNvPr>
            <p:cNvSpPr/>
            <p:nvPr/>
          </p:nvSpPr>
          <p:spPr bwMode="auto">
            <a:xfrm>
              <a:off x="9179728" y="4233654"/>
              <a:ext cx="38558" cy="49574"/>
            </a:xfrm>
            <a:custGeom>
              <a:avLst/>
              <a:gdLst>
                <a:gd name="T0" fmla="*/ 0 w 21"/>
                <a:gd name="T1" fmla="*/ 18 h 27"/>
                <a:gd name="T2" fmla="*/ 7 w 21"/>
                <a:gd name="T3" fmla="*/ 11 h 27"/>
                <a:gd name="T4" fmla="*/ 21 w 21"/>
                <a:gd name="T5" fmla="*/ 0 h 27"/>
                <a:gd name="T6" fmla="*/ 20 w 21"/>
                <a:gd name="T7" fmla="*/ 10 h 27"/>
                <a:gd name="T8" fmla="*/ 20 w 21"/>
                <a:gd name="T9" fmla="*/ 22 h 27"/>
                <a:gd name="T10" fmla="*/ 12 w 21"/>
                <a:gd name="T11" fmla="*/ 22 h 27"/>
                <a:gd name="T12" fmla="*/ 9 w 21"/>
                <a:gd name="T13" fmla="*/ 27 h 27"/>
                <a:gd name="T14" fmla="*/ 0 w 21"/>
                <a:gd name="T15" fmla="*/ 18 h 27"/>
                <a:gd name="T16" fmla="*/ 0 w 21"/>
                <a:gd name="T17"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7">
                  <a:moveTo>
                    <a:pt x="0" y="18"/>
                  </a:moveTo>
                  <a:lnTo>
                    <a:pt x="7" y="11"/>
                  </a:lnTo>
                  <a:lnTo>
                    <a:pt x="21" y="0"/>
                  </a:lnTo>
                  <a:lnTo>
                    <a:pt x="20" y="10"/>
                  </a:lnTo>
                  <a:lnTo>
                    <a:pt x="20" y="22"/>
                  </a:lnTo>
                  <a:lnTo>
                    <a:pt x="12" y="22"/>
                  </a:lnTo>
                  <a:lnTo>
                    <a:pt x="9" y="27"/>
                  </a:lnTo>
                  <a:lnTo>
                    <a:pt x="0" y="18"/>
                  </a:lnTo>
                  <a:lnTo>
                    <a:pt x="0" y="18"/>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8" name="Freeform 30">
              <a:extLst>
                <a:ext uri="{FF2B5EF4-FFF2-40B4-BE49-F238E27FC236}">
                  <a16:creationId xmlns:a16="http://schemas.microsoft.com/office/drawing/2014/main" id="{8C2D97DA-FA82-AD2E-A198-8AED51FA5BF2}"/>
                </a:ext>
              </a:extLst>
            </p:cNvPr>
            <p:cNvSpPr/>
            <p:nvPr/>
          </p:nvSpPr>
          <p:spPr bwMode="auto">
            <a:xfrm>
              <a:off x="8313090" y="3436787"/>
              <a:ext cx="100985" cy="55083"/>
            </a:xfrm>
            <a:custGeom>
              <a:avLst/>
              <a:gdLst>
                <a:gd name="T0" fmla="*/ 45 w 55"/>
                <a:gd name="T1" fmla="*/ 10 h 30"/>
                <a:gd name="T2" fmla="*/ 53 w 55"/>
                <a:gd name="T3" fmla="*/ 16 h 30"/>
                <a:gd name="T4" fmla="*/ 55 w 55"/>
                <a:gd name="T5" fmla="*/ 27 h 30"/>
                <a:gd name="T6" fmla="*/ 41 w 55"/>
                <a:gd name="T7" fmla="*/ 28 h 30"/>
                <a:gd name="T8" fmla="*/ 27 w 55"/>
                <a:gd name="T9" fmla="*/ 27 h 30"/>
                <a:gd name="T10" fmla="*/ 18 w 55"/>
                <a:gd name="T11" fmla="*/ 30 h 30"/>
                <a:gd name="T12" fmla="*/ 1 w 55"/>
                <a:gd name="T13" fmla="*/ 22 h 30"/>
                <a:gd name="T14" fmla="*/ 0 w 55"/>
                <a:gd name="T15" fmla="*/ 19 h 30"/>
                <a:gd name="T16" fmla="*/ 8 w 55"/>
                <a:gd name="T17" fmla="*/ 5 h 30"/>
                <a:gd name="T18" fmla="*/ 15 w 55"/>
                <a:gd name="T19" fmla="*/ 0 h 30"/>
                <a:gd name="T20" fmla="*/ 28 w 55"/>
                <a:gd name="T21" fmla="*/ 4 h 30"/>
                <a:gd name="T22" fmla="*/ 37 w 55"/>
                <a:gd name="T23" fmla="*/ 5 h 30"/>
                <a:gd name="T24" fmla="*/ 45 w 55"/>
                <a:gd name="T25" fmla="*/ 10 h 30"/>
                <a:gd name="T26" fmla="*/ 45 w 55"/>
                <a:gd name="T27" fmla="*/ 1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0">
                  <a:moveTo>
                    <a:pt x="45" y="10"/>
                  </a:moveTo>
                  <a:lnTo>
                    <a:pt x="53" y="16"/>
                  </a:lnTo>
                  <a:lnTo>
                    <a:pt x="55" y="27"/>
                  </a:lnTo>
                  <a:lnTo>
                    <a:pt x="41" y="28"/>
                  </a:lnTo>
                  <a:lnTo>
                    <a:pt x="27" y="27"/>
                  </a:lnTo>
                  <a:lnTo>
                    <a:pt x="18" y="30"/>
                  </a:lnTo>
                  <a:lnTo>
                    <a:pt x="1" y="22"/>
                  </a:lnTo>
                  <a:lnTo>
                    <a:pt x="0" y="19"/>
                  </a:lnTo>
                  <a:lnTo>
                    <a:pt x="8" y="5"/>
                  </a:lnTo>
                  <a:lnTo>
                    <a:pt x="15" y="0"/>
                  </a:lnTo>
                  <a:lnTo>
                    <a:pt x="28" y="4"/>
                  </a:lnTo>
                  <a:lnTo>
                    <a:pt x="37" y="5"/>
                  </a:lnTo>
                  <a:lnTo>
                    <a:pt x="45" y="10"/>
                  </a:lnTo>
                  <a:lnTo>
                    <a:pt x="45" y="10"/>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9" name="Freeform 31">
              <a:extLst>
                <a:ext uri="{FF2B5EF4-FFF2-40B4-BE49-F238E27FC236}">
                  <a16:creationId xmlns:a16="http://schemas.microsoft.com/office/drawing/2014/main" id="{6EABCA75-2ADD-A33E-926F-130576D71AB4}"/>
                </a:ext>
              </a:extLst>
            </p:cNvPr>
            <p:cNvSpPr/>
            <p:nvPr/>
          </p:nvSpPr>
          <p:spPr bwMode="auto">
            <a:xfrm>
              <a:off x="6262166" y="5041538"/>
              <a:ext cx="290104" cy="319482"/>
            </a:xfrm>
            <a:custGeom>
              <a:avLst/>
              <a:gdLst>
                <a:gd name="T0" fmla="*/ 92 w 158"/>
                <a:gd name="T1" fmla="*/ 1 h 174"/>
                <a:gd name="T2" fmla="*/ 98 w 158"/>
                <a:gd name="T3" fmla="*/ 16 h 174"/>
                <a:gd name="T4" fmla="*/ 101 w 158"/>
                <a:gd name="T5" fmla="*/ 20 h 174"/>
                <a:gd name="T6" fmla="*/ 106 w 158"/>
                <a:gd name="T7" fmla="*/ 31 h 174"/>
                <a:gd name="T8" fmla="*/ 124 w 158"/>
                <a:gd name="T9" fmla="*/ 52 h 174"/>
                <a:gd name="T10" fmla="*/ 131 w 158"/>
                <a:gd name="T11" fmla="*/ 54 h 174"/>
                <a:gd name="T12" fmla="*/ 131 w 158"/>
                <a:gd name="T13" fmla="*/ 61 h 174"/>
                <a:gd name="T14" fmla="*/ 135 w 158"/>
                <a:gd name="T15" fmla="*/ 73 h 174"/>
                <a:gd name="T16" fmla="*/ 148 w 158"/>
                <a:gd name="T17" fmla="*/ 76 h 174"/>
                <a:gd name="T18" fmla="*/ 158 w 158"/>
                <a:gd name="T19" fmla="*/ 84 h 174"/>
                <a:gd name="T20" fmla="*/ 134 w 158"/>
                <a:gd name="T21" fmla="*/ 99 h 174"/>
                <a:gd name="T22" fmla="*/ 119 w 158"/>
                <a:gd name="T23" fmla="*/ 113 h 174"/>
                <a:gd name="T24" fmla="*/ 113 w 158"/>
                <a:gd name="T25" fmla="*/ 125 h 174"/>
                <a:gd name="T26" fmla="*/ 107 w 158"/>
                <a:gd name="T27" fmla="*/ 133 h 174"/>
                <a:gd name="T28" fmla="*/ 98 w 158"/>
                <a:gd name="T29" fmla="*/ 134 h 174"/>
                <a:gd name="T30" fmla="*/ 95 w 158"/>
                <a:gd name="T31" fmla="*/ 143 h 174"/>
                <a:gd name="T32" fmla="*/ 93 w 158"/>
                <a:gd name="T33" fmla="*/ 149 h 174"/>
                <a:gd name="T34" fmla="*/ 83 w 158"/>
                <a:gd name="T35" fmla="*/ 153 h 174"/>
                <a:gd name="T36" fmla="*/ 69 w 158"/>
                <a:gd name="T37" fmla="*/ 152 h 174"/>
                <a:gd name="T38" fmla="*/ 62 w 158"/>
                <a:gd name="T39" fmla="*/ 147 h 174"/>
                <a:gd name="T40" fmla="*/ 55 w 158"/>
                <a:gd name="T41" fmla="*/ 144 h 174"/>
                <a:gd name="T42" fmla="*/ 46 w 158"/>
                <a:gd name="T43" fmla="*/ 149 h 174"/>
                <a:gd name="T44" fmla="*/ 42 w 158"/>
                <a:gd name="T45" fmla="*/ 158 h 174"/>
                <a:gd name="T46" fmla="*/ 35 w 158"/>
                <a:gd name="T47" fmla="*/ 164 h 174"/>
                <a:gd name="T48" fmla="*/ 26 w 158"/>
                <a:gd name="T49" fmla="*/ 173 h 174"/>
                <a:gd name="T50" fmla="*/ 14 w 158"/>
                <a:gd name="T51" fmla="*/ 174 h 174"/>
                <a:gd name="T52" fmla="*/ 11 w 158"/>
                <a:gd name="T53" fmla="*/ 167 h 174"/>
                <a:gd name="T54" fmla="*/ 12 w 158"/>
                <a:gd name="T55" fmla="*/ 156 h 174"/>
                <a:gd name="T56" fmla="*/ 3 w 158"/>
                <a:gd name="T57" fmla="*/ 138 h 174"/>
                <a:gd name="T58" fmla="*/ 0 w 158"/>
                <a:gd name="T59" fmla="*/ 135 h 174"/>
                <a:gd name="T60" fmla="*/ 1 w 158"/>
                <a:gd name="T61" fmla="*/ 79 h 174"/>
                <a:gd name="T62" fmla="*/ 18 w 158"/>
                <a:gd name="T63" fmla="*/ 79 h 174"/>
                <a:gd name="T64" fmla="*/ 20 w 158"/>
                <a:gd name="T65" fmla="*/ 11 h 174"/>
                <a:gd name="T66" fmla="*/ 32 w 158"/>
                <a:gd name="T67" fmla="*/ 10 h 174"/>
                <a:gd name="T68" fmla="*/ 58 w 158"/>
                <a:gd name="T69" fmla="*/ 4 h 174"/>
                <a:gd name="T70" fmla="*/ 64 w 158"/>
                <a:gd name="T71" fmla="*/ 12 h 174"/>
                <a:gd name="T72" fmla="*/ 75 w 158"/>
                <a:gd name="T73" fmla="*/ 4 h 174"/>
                <a:gd name="T74" fmla="*/ 80 w 158"/>
                <a:gd name="T75" fmla="*/ 4 h 174"/>
                <a:gd name="T76" fmla="*/ 89 w 158"/>
                <a:gd name="T77" fmla="*/ 0 h 174"/>
                <a:gd name="T78" fmla="*/ 92 w 158"/>
                <a:gd name="T79" fmla="*/ 1 h 174"/>
                <a:gd name="T80" fmla="*/ 92 w 158"/>
                <a:gd name="T81" fmla="*/ 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8" h="174">
                  <a:moveTo>
                    <a:pt x="92" y="1"/>
                  </a:moveTo>
                  <a:lnTo>
                    <a:pt x="98" y="16"/>
                  </a:lnTo>
                  <a:lnTo>
                    <a:pt x="101" y="20"/>
                  </a:lnTo>
                  <a:lnTo>
                    <a:pt x="106" y="31"/>
                  </a:lnTo>
                  <a:lnTo>
                    <a:pt x="124" y="52"/>
                  </a:lnTo>
                  <a:lnTo>
                    <a:pt x="131" y="54"/>
                  </a:lnTo>
                  <a:lnTo>
                    <a:pt x="131" y="61"/>
                  </a:lnTo>
                  <a:lnTo>
                    <a:pt x="135" y="73"/>
                  </a:lnTo>
                  <a:lnTo>
                    <a:pt x="148" y="76"/>
                  </a:lnTo>
                  <a:lnTo>
                    <a:pt x="158" y="84"/>
                  </a:lnTo>
                  <a:lnTo>
                    <a:pt x="134" y="99"/>
                  </a:lnTo>
                  <a:lnTo>
                    <a:pt x="119" y="113"/>
                  </a:lnTo>
                  <a:lnTo>
                    <a:pt x="113" y="125"/>
                  </a:lnTo>
                  <a:lnTo>
                    <a:pt x="107" y="133"/>
                  </a:lnTo>
                  <a:lnTo>
                    <a:pt x="98" y="134"/>
                  </a:lnTo>
                  <a:lnTo>
                    <a:pt x="95" y="143"/>
                  </a:lnTo>
                  <a:lnTo>
                    <a:pt x="93" y="149"/>
                  </a:lnTo>
                  <a:lnTo>
                    <a:pt x="83" y="153"/>
                  </a:lnTo>
                  <a:lnTo>
                    <a:pt x="69" y="152"/>
                  </a:lnTo>
                  <a:lnTo>
                    <a:pt x="62" y="147"/>
                  </a:lnTo>
                  <a:lnTo>
                    <a:pt x="55" y="144"/>
                  </a:lnTo>
                  <a:lnTo>
                    <a:pt x="46" y="149"/>
                  </a:lnTo>
                  <a:lnTo>
                    <a:pt x="42" y="158"/>
                  </a:lnTo>
                  <a:lnTo>
                    <a:pt x="35" y="164"/>
                  </a:lnTo>
                  <a:lnTo>
                    <a:pt x="26" y="173"/>
                  </a:lnTo>
                  <a:lnTo>
                    <a:pt x="14" y="174"/>
                  </a:lnTo>
                  <a:lnTo>
                    <a:pt x="11" y="167"/>
                  </a:lnTo>
                  <a:lnTo>
                    <a:pt x="12" y="156"/>
                  </a:lnTo>
                  <a:lnTo>
                    <a:pt x="3" y="138"/>
                  </a:lnTo>
                  <a:lnTo>
                    <a:pt x="0" y="135"/>
                  </a:lnTo>
                  <a:lnTo>
                    <a:pt x="1" y="79"/>
                  </a:lnTo>
                  <a:lnTo>
                    <a:pt x="18" y="79"/>
                  </a:lnTo>
                  <a:lnTo>
                    <a:pt x="20" y="11"/>
                  </a:lnTo>
                  <a:lnTo>
                    <a:pt x="32" y="10"/>
                  </a:lnTo>
                  <a:lnTo>
                    <a:pt x="58" y="4"/>
                  </a:lnTo>
                  <a:lnTo>
                    <a:pt x="64" y="12"/>
                  </a:lnTo>
                  <a:lnTo>
                    <a:pt x="75" y="4"/>
                  </a:lnTo>
                  <a:lnTo>
                    <a:pt x="80" y="4"/>
                  </a:lnTo>
                  <a:lnTo>
                    <a:pt x="89" y="0"/>
                  </a:lnTo>
                  <a:lnTo>
                    <a:pt x="92" y="1"/>
                  </a:lnTo>
                  <a:lnTo>
                    <a:pt x="92" y="1"/>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30" name="Freeform 32">
              <a:extLst>
                <a:ext uri="{FF2B5EF4-FFF2-40B4-BE49-F238E27FC236}">
                  <a16:creationId xmlns:a16="http://schemas.microsoft.com/office/drawing/2014/main" id="{D730CF56-8699-859C-D744-A0747B761601}"/>
                </a:ext>
              </a:extLst>
            </p:cNvPr>
            <p:cNvSpPr/>
            <p:nvPr/>
          </p:nvSpPr>
          <p:spPr bwMode="auto">
            <a:xfrm>
              <a:off x="6109771" y="4035355"/>
              <a:ext cx="396597" cy="310300"/>
            </a:xfrm>
            <a:custGeom>
              <a:avLst/>
              <a:gdLst>
                <a:gd name="T0" fmla="*/ 169 w 216"/>
                <a:gd name="T1" fmla="*/ 55 h 169"/>
                <a:gd name="T2" fmla="*/ 178 w 216"/>
                <a:gd name="T3" fmla="*/ 70 h 169"/>
                <a:gd name="T4" fmla="*/ 197 w 216"/>
                <a:gd name="T5" fmla="*/ 87 h 169"/>
                <a:gd name="T6" fmla="*/ 214 w 216"/>
                <a:gd name="T7" fmla="*/ 107 h 169"/>
                <a:gd name="T8" fmla="*/ 211 w 216"/>
                <a:gd name="T9" fmla="*/ 115 h 169"/>
                <a:gd name="T10" fmla="*/ 187 w 216"/>
                <a:gd name="T11" fmla="*/ 112 h 169"/>
                <a:gd name="T12" fmla="*/ 178 w 216"/>
                <a:gd name="T13" fmla="*/ 118 h 169"/>
                <a:gd name="T14" fmla="*/ 166 w 216"/>
                <a:gd name="T15" fmla="*/ 115 h 169"/>
                <a:gd name="T16" fmla="*/ 141 w 216"/>
                <a:gd name="T17" fmla="*/ 122 h 169"/>
                <a:gd name="T18" fmla="*/ 133 w 216"/>
                <a:gd name="T19" fmla="*/ 135 h 169"/>
                <a:gd name="T20" fmla="*/ 109 w 216"/>
                <a:gd name="T21" fmla="*/ 130 h 169"/>
                <a:gd name="T22" fmla="*/ 84 w 216"/>
                <a:gd name="T23" fmla="*/ 116 h 169"/>
                <a:gd name="T24" fmla="*/ 69 w 216"/>
                <a:gd name="T25" fmla="*/ 132 h 169"/>
                <a:gd name="T26" fmla="*/ 56 w 216"/>
                <a:gd name="T27" fmla="*/ 144 h 169"/>
                <a:gd name="T28" fmla="*/ 35 w 216"/>
                <a:gd name="T29" fmla="*/ 151 h 169"/>
                <a:gd name="T30" fmla="*/ 24 w 216"/>
                <a:gd name="T31" fmla="*/ 164 h 169"/>
                <a:gd name="T32" fmla="*/ 15 w 216"/>
                <a:gd name="T33" fmla="*/ 149 h 169"/>
                <a:gd name="T34" fmla="*/ 8 w 216"/>
                <a:gd name="T35" fmla="*/ 132 h 169"/>
                <a:gd name="T36" fmla="*/ 1 w 216"/>
                <a:gd name="T37" fmla="*/ 116 h 169"/>
                <a:gd name="T38" fmla="*/ 1 w 216"/>
                <a:gd name="T39" fmla="*/ 93 h 169"/>
                <a:gd name="T40" fmla="*/ 13 w 216"/>
                <a:gd name="T41" fmla="*/ 71 h 169"/>
                <a:gd name="T42" fmla="*/ 30 w 216"/>
                <a:gd name="T43" fmla="*/ 64 h 169"/>
                <a:gd name="T44" fmla="*/ 37 w 216"/>
                <a:gd name="T45" fmla="*/ 69 h 169"/>
                <a:gd name="T46" fmla="*/ 65 w 216"/>
                <a:gd name="T47" fmla="*/ 55 h 169"/>
                <a:gd name="T48" fmla="*/ 72 w 216"/>
                <a:gd name="T49" fmla="*/ 41 h 169"/>
                <a:gd name="T50" fmla="*/ 93 w 216"/>
                <a:gd name="T51" fmla="*/ 41 h 169"/>
                <a:gd name="T52" fmla="*/ 121 w 216"/>
                <a:gd name="T53" fmla="*/ 11 h 169"/>
                <a:gd name="T54" fmla="*/ 139 w 216"/>
                <a:gd name="T55" fmla="*/ 0 h 169"/>
                <a:gd name="T56" fmla="*/ 151 w 216"/>
                <a:gd name="T57" fmla="*/ 20 h 169"/>
                <a:gd name="T58" fmla="*/ 149 w 216"/>
                <a:gd name="T59" fmla="*/ 35 h 169"/>
                <a:gd name="T60" fmla="*/ 155 w 216"/>
                <a:gd name="T61" fmla="*/ 47 h 169"/>
                <a:gd name="T62" fmla="*/ 157 w 216"/>
                <a:gd name="T63" fmla="*/ 4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 h="169">
                  <a:moveTo>
                    <a:pt x="157" y="48"/>
                  </a:moveTo>
                  <a:lnTo>
                    <a:pt x="169" y="55"/>
                  </a:lnTo>
                  <a:lnTo>
                    <a:pt x="178" y="63"/>
                  </a:lnTo>
                  <a:lnTo>
                    <a:pt x="178" y="70"/>
                  </a:lnTo>
                  <a:lnTo>
                    <a:pt x="189" y="79"/>
                  </a:lnTo>
                  <a:lnTo>
                    <a:pt x="197" y="87"/>
                  </a:lnTo>
                  <a:lnTo>
                    <a:pt x="200" y="98"/>
                  </a:lnTo>
                  <a:lnTo>
                    <a:pt x="214" y="107"/>
                  </a:lnTo>
                  <a:lnTo>
                    <a:pt x="216" y="113"/>
                  </a:lnTo>
                  <a:lnTo>
                    <a:pt x="211" y="115"/>
                  </a:lnTo>
                  <a:lnTo>
                    <a:pt x="200" y="114"/>
                  </a:lnTo>
                  <a:lnTo>
                    <a:pt x="187" y="112"/>
                  </a:lnTo>
                  <a:lnTo>
                    <a:pt x="181" y="113"/>
                  </a:lnTo>
                  <a:lnTo>
                    <a:pt x="178" y="118"/>
                  </a:lnTo>
                  <a:lnTo>
                    <a:pt x="173" y="119"/>
                  </a:lnTo>
                  <a:lnTo>
                    <a:pt x="166" y="115"/>
                  </a:lnTo>
                  <a:lnTo>
                    <a:pt x="148" y="124"/>
                  </a:lnTo>
                  <a:lnTo>
                    <a:pt x="141" y="122"/>
                  </a:lnTo>
                  <a:lnTo>
                    <a:pt x="138" y="124"/>
                  </a:lnTo>
                  <a:lnTo>
                    <a:pt x="133" y="135"/>
                  </a:lnTo>
                  <a:lnTo>
                    <a:pt x="121" y="132"/>
                  </a:lnTo>
                  <a:lnTo>
                    <a:pt x="109" y="130"/>
                  </a:lnTo>
                  <a:lnTo>
                    <a:pt x="98" y="123"/>
                  </a:lnTo>
                  <a:lnTo>
                    <a:pt x="84" y="116"/>
                  </a:lnTo>
                  <a:lnTo>
                    <a:pt x="75" y="122"/>
                  </a:lnTo>
                  <a:lnTo>
                    <a:pt x="69" y="132"/>
                  </a:lnTo>
                  <a:lnTo>
                    <a:pt x="67" y="145"/>
                  </a:lnTo>
                  <a:lnTo>
                    <a:pt x="56" y="144"/>
                  </a:lnTo>
                  <a:lnTo>
                    <a:pt x="45" y="141"/>
                  </a:lnTo>
                  <a:lnTo>
                    <a:pt x="35" y="151"/>
                  </a:lnTo>
                  <a:lnTo>
                    <a:pt x="26" y="169"/>
                  </a:lnTo>
                  <a:lnTo>
                    <a:pt x="24" y="164"/>
                  </a:lnTo>
                  <a:lnTo>
                    <a:pt x="24" y="155"/>
                  </a:lnTo>
                  <a:lnTo>
                    <a:pt x="15" y="149"/>
                  </a:lnTo>
                  <a:lnTo>
                    <a:pt x="9" y="138"/>
                  </a:lnTo>
                  <a:lnTo>
                    <a:pt x="8" y="132"/>
                  </a:lnTo>
                  <a:lnTo>
                    <a:pt x="0" y="122"/>
                  </a:lnTo>
                  <a:lnTo>
                    <a:pt x="1" y="116"/>
                  </a:lnTo>
                  <a:lnTo>
                    <a:pt x="0" y="108"/>
                  </a:lnTo>
                  <a:lnTo>
                    <a:pt x="1" y="93"/>
                  </a:lnTo>
                  <a:lnTo>
                    <a:pt x="5" y="90"/>
                  </a:lnTo>
                  <a:lnTo>
                    <a:pt x="13" y="71"/>
                  </a:lnTo>
                  <a:lnTo>
                    <a:pt x="27" y="70"/>
                  </a:lnTo>
                  <a:lnTo>
                    <a:pt x="30" y="64"/>
                  </a:lnTo>
                  <a:lnTo>
                    <a:pt x="33" y="65"/>
                  </a:lnTo>
                  <a:lnTo>
                    <a:pt x="37" y="69"/>
                  </a:lnTo>
                  <a:lnTo>
                    <a:pt x="58" y="62"/>
                  </a:lnTo>
                  <a:lnTo>
                    <a:pt x="65" y="55"/>
                  </a:lnTo>
                  <a:lnTo>
                    <a:pt x="74" y="48"/>
                  </a:lnTo>
                  <a:lnTo>
                    <a:pt x="72" y="41"/>
                  </a:lnTo>
                  <a:lnTo>
                    <a:pt x="77" y="39"/>
                  </a:lnTo>
                  <a:lnTo>
                    <a:pt x="93" y="41"/>
                  </a:lnTo>
                  <a:lnTo>
                    <a:pt x="109" y="32"/>
                  </a:lnTo>
                  <a:lnTo>
                    <a:pt x="121" y="11"/>
                  </a:lnTo>
                  <a:lnTo>
                    <a:pt x="129" y="4"/>
                  </a:lnTo>
                  <a:lnTo>
                    <a:pt x="139" y="0"/>
                  </a:lnTo>
                  <a:lnTo>
                    <a:pt x="141" y="8"/>
                  </a:lnTo>
                  <a:lnTo>
                    <a:pt x="151" y="20"/>
                  </a:lnTo>
                  <a:lnTo>
                    <a:pt x="151" y="28"/>
                  </a:lnTo>
                  <a:lnTo>
                    <a:pt x="149" y="35"/>
                  </a:lnTo>
                  <a:lnTo>
                    <a:pt x="150" y="41"/>
                  </a:lnTo>
                  <a:lnTo>
                    <a:pt x="155" y="47"/>
                  </a:lnTo>
                  <a:lnTo>
                    <a:pt x="157" y="48"/>
                  </a:lnTo>
                  <a:lnTo>
                    <a:pt x="157" y="48"/>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31" name="Freeform 33">
              <a:extLst>
                <a:ext uri="{FF2B5EF4-FFF2-40B4-BE49-F238E27FC236}">
                  <a16:creationId xmlns:a16="http://schemas.microsoft.com/office/drawing/2014/main" id="{C2CCA77B-1D5C-6B84-BF61-825996A3BCBA}"/>
                </a:ext>
              </a:extLst>
            </p:cNvPr>
            <p:cNvSpPr/>
            <p:nvPr/>
          </p:nvSpPr>
          <p:spPr bwMode="auto">
            <a:xfrm>
              <a:off x="3902778" y="2784971"/>
              <a:ext cx="62427" cy="36722"/>
            </a:xfrm>
            <a:custGeom>
              <a:avLst/>
              <a:gdLst>
                <a:gd name="T0" fmla="*/ 11 w 34"/>
                <a:gd name="T1" fmla="*/ 9 h 20"/>
                <a:gd name="T2" fmla="*/ 20 w 34"/>
                <a:gd name="T3" fmla="*/ 12 h 20"/>
                <a:gd name="T4" fmla="*/ 34 w 34"/>
                <a:gd name="T5" fmla="*/ 11 h 20"/>
                <a:gd name="T6" fmla="*/ 25 w 34"/>
                <a:gd name="T7" fmla="*/ 20 h 20"/>
                <a:gd name="T8" fmla="*/ 19 w 34"/>
                <a:gd name="T9" fmla="*/ 20 h 20"/>
                <a:gd name="T10" fmla="*/ 2 w 34"/>
                <a:gd name="T11" fmla="*/ 12 h 20"/>
                <a:gd name="T12" fmla="*/ 0 w 34"/>
                <a:gd name="T13" fmla="*/ 6 h 20"/>
                <a:gd name="T14" fmla="*/ 8 w 34"/>
                <a:gd name="T15" fmla="*/ 0 h 20"/>
                <a:gd name="T16" fmla="*/ 11 w 34"/>
                <a:gd name="T17"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0">
                  <a:moveTo>
                    <a:pt x="11" y="9"/>
                  </a:moveTo>
                  <a:lnTo>
                    <a:pt x="20" y="12"/>
                  </a:lnTo>
                  <a:lnTo>
                    <a:pt x="34" y="11"/>
                  </a:lnTo>
                  <a:lnTo>
                    <a:pt x="25" y="20"/>
                  </a:lnTo>
                  <a:lnTo>
                    <a:pt x="19" y="20"/>
                  </a:lnTo>
                  <a:lnTo>
                    <a:pt x="2" y="12"/>
                  </a:lnTo>
                  <a:lnTo>
                    <a:pt x="0" y="6"/>
                  </a:lnTo>
                  <a:lnTo>
                    <a:pt x="8" y="0"/>
                  </a:lnTo>
                  <a:lnTo>
                    <a:pt x="11" y="9"/>
                  </a:lnTo>
                  <a:close/>
                </a:path>
              </a:pathLst>
            </a:custGeom>
            <a:solidFill>
              <a:schemeClr val="bg1"/>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32" name="Freeform 34">
              <a:extLst>
                <a:ext uri="{FF2B5EF4-FFF2-40B4-BE49-F238E27FC236}">
                  <a16:creationId xmlns:a16="http://schemas.microsoft.com/office/drawing/2014/main" id="{B01A7F96-37CA-BDCD-6B56-8689A349943C}"/>
                </a:ext>
              </a:extLst>
            </p:cNvPr>
            <p:cNvSpPr/>
            <p:nvPr/>
          </p:nvSpPr>
          <p:spPr bwMode="auto">
            <a:xfrm>
              <a:off x="3935828" y="2685823"/>
              <a:ext cx="66099" cy="31213"/>
            </a:xfrm>
            <a:custGeom>
              <a:avLst/>
              <a:gdLst>
                <a:gd name="T0" fmla="*/ 35 w 36"/>
                <a:gd name="T1" fmla="*/ 16 h 17"/>
                <a:gd name="T2" fmla="*/ 28 w 36"/>
                <a:gd name="T3" fmla="*/ 17 h 17"/>
                <a:gd name="T4" fmla="*/ 10 w 36"/>
                <a:gd name="T5" fmla="*/ 11 h 17"/>
                <a:gd name="T6" fmla="*/ 0 w 36"/>
                <a:gd name="T7" fmla="*/ 2 h 17"/>
                <a:gd name="T8" fmla="*/ 6 w 36"/>
                <a:gd name="T9" fmla="*/ 0 h 17"/>
                <a:gd name="T10" fmla="*/ 24 w 36"/>
                <a:gd name="T11" fmla="*/ 5 h 17"/>
                <a:gd name="T12" fmla="*/ 36 w 36"/>
                <a:gd name="T13" fmla="*/ 13 h 17"/>
                <a:gd name="T14" fmla="*/ 35 w 36"/>
                <a:gd name="T15" fmla="*/ 16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17">
                  <a:moveTo>
                    <a:pt x="35" y="16"/>
                  </a:moveTo>
                  <a:lnTo>
                    <a:pt x="28" y="17"/>
                  </a:lnTo>
                  <a:lnTo>
                    <a:pt x="10" y="11"/>
                  </a:lnTo>
                  <a:lnTo>
                    <a:pt x="0" y="2"/>
                  </a:lnTo>
                  <a:lnTo>
                    <a:pt x="6" y="0"/>
                  </a:lnTo>
                  <a:lnTo>
                    <a:pt x="24" y="5"/>
                  </a:lnTo>
                  <a:lnTo>
                    <a:pt x="36" y="13"/>
                  </a:lnTo>
                  <a:lnTo>
                    <a:pt x="35" y="16"/>
                  </a:lnTo>
                  <a:close/>
                </a:path>
              </a:pathLst>
            </a:custGeom>
            <a:solidFill>
              <a:schemeClr val="bg1"/>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33" name="Freeform 35">
              <a:extLst>
                <a:ext uri="{FF2B5EF4-FFF2-40B4-BE49-F238E27FC236}">
                  <a16:creationId xmlns:a16="http://schemas.microsoft.com/office/drawing/2014/main" id="{AE23AFAC-DDFD-89FF-D17D-6CD73A39F012}"/>
                </a:ext>
              </a:extLst>
            </p:cNvPr>
            <p:cNvSpPr/>
            <p:nvPr/>
          </p:nvSpPr>
          <p:spPr bwMode="auto">
            <a:xfrm>
              <a:off x="2237435" y="2658281"/>
              <a:ext cx="88132" cy="82623"/>
            </a:xfrm>
            <a:custGeom>
              <a:avLst/>
              <a:gdLst>
                <a:gd name="T0" fmla="*/ 48 w 48"/>
                <a:gd name="T1" fmla="*/ 42 h 45"/>
                <a:gd name="T2" fmla="*/ 39 w 48"/>
                <a:gd name="T3" fmla="*/ 45 h 45"/>
                <a:gd name="T4" fmla="*/ 20 w 48"/>
                <a:gd name="T5" fmla="*/ 37 h 45"/>
                <a:gd name="T6" fmla="*/ 20 w 48"/>
                <a:gd name="T7" fmla="*/ 30 h 45"/>
                <a:gd name="T8" fmla="*/ 11 w 48"/>
                <a:gd name="T9" fmla="*/ 23 h 45"/>
                <a:gd name="T10" fmla="*/ 13 w 48"/>
                <a:gd name="T11" fmla="*/ 18 h 45"/>
                <a:gd name="T12" fmla="*/ 0 w 48"/>
                <a:gd name="T13" fmla="*/ 14 h 45"/>
                <a:gd name="T14" fmla="*/ 2 w 48"/>
                <a:gd name="T15" fmla="*/ 5 h 45"/>
                <a:gd name="T16" fmla="*/ 6 w 48"/>
                <a:gd name="T17" fmla="*/ 0 h 45"/>
                <a:gd name="T18" fmla="*/ 18 w 48"/>
                <a:gd name="T19" fmla="*/ 4 h 45"/>
                <a:gd name="T20" fmla="*/ 26 w 48"/>
                <a:gd name="T21" fmla="*/ 7 h 45"/>
                <a:gd name="T22" fmla="*/ 37 w 48"/>
                <a:gd name="T23" fmla="*/ 9 h 45"/>
                <a:gd name="T24" fmla="*/ 38 w 48"/>
                <a:gd name="T25" fmla="*/ 16 h 45"/>
                <a:gd name="T26" fmla="*/ 40 w 48"/>
                <a:gd name="T27" fmla="*/ 24 h 45"/>
                <a:gd name="T28" fmla="*/ 48 w 48"/>
                <a:gd name="T29" fmla="*/ 32 h 45"/>
                <a:gd name="T30" fmla="*/ 48 w 48"/>
                <a:gd name="T31"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45">
                  <a:moveTo>
                    <a:pt x="48" y="42"/>
                  </a:moveTo>
                  <a:lnTo>
                    <a:pt x="39" y="45"/>
                  </a:lnTo>
                  <a:lnTo>
                    <a:pt x="20" y="37"/>
                  </a:lnTo>
                  <a:lnTo>
                    <a:pt x="20" y="30"/>
                  </a:lnTo>
                  <a:lnTo>
                    <a:pt x="11" y="23"/>
                  </a:lnTo>
                  <a:lnTo>
                    <a:pt x="13" y="18"/>
                  </a:lnTo>
                  <a:lnTo>
                    <a:pt x="0" y="14"/>
                  </a:lnTo>
                  <a:lnTo>
                    <a:pt x="2" y="5"/>
                  </a:lnTo>
                  <a:lnTo>
                    <a:pt x="6" y="0"/>
                  </a:lnTo>
                  <a:lnTo>
                    <a:pt x="18" y="4"/>
                  </a:lnTo>
                  <a:lnTo>
                    <a:pt x="26" y="7"/>
                  </a:lnTo>
                  <a:lnTo>
                    <a:pt x="37" y="9"/>
                  </a:lnTo>
                  <a:lnTo>
                    <a:pt x="38" y="16"/>
                  </a:lnTo>
                  <a:lnTo>
                    <a:pt x="40" y="24"/>
                  </a:lnTo>
                  <a:lnTo>
                    <a:pt x="48" y="32"/>
                  </a:lnTo>
                  <a:lnTo>
                    <a:pt x="48" y="42"/>
                  </a:lnTo>
                  <a:close/>
                </a:path>
              </a:pathLst>
            </a:custGeom>
            <a:solidFill>
              <a:schemeClr val="bg1"/>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34" name="Freeform 36">
              <a:extLst>
                <a:ext uri="{FF2B5EF4-FFF2-40B4-BE49-F238E27FC236}">
                  <a16:creationId xmlns:a16="http://schemas.microsoft.com/office/drawing/2014/main" id="{068E59C7-39BF-5025-9B31-D38569F17282}"/>
                </a:ext>
              </a:extLst>
            </p:cNvPr>
            <p:cNvSpPr/>
            <p:nvPr/>
          </p:nvSpPr>
          <p:spPr bwMode="auto">
            <a:xfrm>
              <a:off x="4051502" y="2630739"/>
              <a:ext cx="179938" cy="168921"/>
            </a:xfrm>
            <a:custGeom>
              <a:avLst/>
              <a:gdLst>
                <a:gd name="T0" fmla="*/ 64 w 98"/>
                <a:gd name="T1" fmla="*/ 17 h 92"/>
                <a:gd name="T2" fmla="*/ 50 w 98"/>
                <a:gd name="T3" fmla="*/ 33 h 92"/>
                <a:gd name="T4" fmla="*/ 61 w 98"/>
                <a:gd name="T5" fmla="*/ 27 h 92"/>
                <a:gd name="T6" fmla="*/ 70 w 98"/>
                <a:gd name="T7" fmla="*/ 31 h 92"/>
                <a:gd name="T8" fmla="*/ 63 w 98"/>
                <a:gd name="T9" fmla="*/ 37 h 92"/>
                <a:gd name="T10" fmla="*/ 74 w 98"/>
                <a:gd name="T11" fmla="*/ 42 h 92"/>
                <a:gd name="T12" fmla="*/ 82 w 98"/>
                <a:gd name="T13" fmla="*/ 38 h 92"/>
                <a:gd name="T14" fmla="*/ 95 w 98"/>
                <a:gd name="T15" fmla="*/ 44 h 92"/>
                <a:gd name="T16" fmla="*/ 87 w 98"/>
                <a:gd name="T17" fmla="*/ 57 h 92"/>
                <a:gd name="T18" fmla="*/ 98 w 98"/>
                <a:gd name="T19" fmla="*/ 54 h 92"/>
                <a:gd name="T20" fmla="*/ 97 w 98"/>
                <a:gd name="T21" fmla="*/ 64 h 92"/>
                <a:gd name="T22" fmla="*/ 98 w 98"/>
                <a:gd name="T23" fmla="*/ 75 h 92"/>
                <a:gd name="T24" fmla="*/ 88 w 98"/>
                <a:gd name="T25" fmla="*/ 92 h 92"/>
                <a:gd name="T26" fmla="*/ 81 w 98"/>
                <a:gd name="T27" fmla="*/ 92 h 92"/>
                <a:gd name="T28" fmla="*/ 72 w 98"/>
                <a:gd name="T29" fmla="*/ 89 h 92"/>
                <a:gd name="T30" fmla="*/ 79 w 98"/>
                <a:gd name="T31" fmla="*/ 74 h 92"/>
                <a:gd name="T32" fmla="*/ 76 w 98"/>
                <a:gd name="T33" fmla="*/ 71 h 92"/>
                <a:gd name="T34" fmla="*/ 54 w 98"/>
                <a:gd name="T35" fmla="*/ 87 h 92"/>
                <a:gd name="T36" fmla="*/ 45 w 98"/>
                <a:gd name="T37" fmla="*/ 87 h 92"/>
                <a:gd name="T38" fmla="*/ 58 w 98"/>
                <a:gd name="T39" fmla="*/ 78 h 92"/>
                <a:gd name="T40" fmla="*/ 45 w 98"/>
                <a:gd name="T41" fmla="*/ 73 h 92"/>
                <a:gd name="T42" fmla="*/ 29 w 98"/>
                <a:gd name="T43" fmla="*/ 75 h 92"/>
                <a:gd name="T44" fmla="*/ 1 w 98"/>
                <a:gd name="T45" fmla="*/ 74 h 92"/>
                <a:gd name="T46" fmla="*/ 0 w 98"/>
                <a:gd name="T47" fmla="*/ 69 h 92"/>
                <a:gd name="T48" fmla="*/ 11 w 98"/>
                <a:gd name="T49" fmla="*/ 62 h 92"/>
                <a:gd name="T50" fmla="*/ 7 w 98"/>
                <a:gd name="T51" fmla="*/ 57 h 92"/>
                <a:gd name="T52" fmla="*/ 22 w 98"/>
                <a:gd name="T53" fmla="*/ 46 h 92"/>
                <a:gd name="T54" fmla="*/ 47 w 98"/>
                <a:gd name="T55" fmla="*/ 16 h 92"/>
                <a:gd name="T56" fmla="*/ 59 w 98"/>
                <a:gd name="T57" fmla="*/ 6 h 92"/>
                <a:gd name="T58" fmla="*/ 74 w 98"/>
                <a:gd name="T59" fmla="*/ 0 h 92"/>
                <a:gd name="T60" fmla="*/ 80 w 98"/>
                <a:gd name="T61" fmla="*/ 1 h 92"/>
                <a:gd name="T62" fmla="*/ 75 w 98"/>
                <a:gd name="T63" fmla="*/ 6 h 92"/>
                <a:gd name="T64" fmla="*/ 64 w 98"/>
                <a:gd name="T65" fmla="*/ 1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 h="92">
                  <a:moveTo>
                    <a:pt x="64" y="17"/>
                  </a:moveTo>
                  <a:lnTo>
                    <a:pt x="50" y="33"/>
                  </a:lnTo>
                  <a:lnTo>
                    <a:pt x="61" y="27"/>
                  </a:lnTo>
                  <a:lnTo>
                    <a:pt x="70" y="31"/>
                  </a:lnTo>
                  <a:lnTo>
                    <a:pt x="63" y="37"/>
                  </a:lnTo>
                  <a:lnTo>
                    <a:pt x="74" y="42"/>
                  </a:lnTo>
                  <a:lnTo>
                    <a:pt x="82" y="38"/>
                  </a:lnTo>
                  <a:lnTo>
                    <a:pt x="95" y="44"/>
                  </a:lnTo>
                  <a:lnTo>
                    <a:pt x="87" y="57"/>
                  </a:lnTo>
                  <a:lnTo>
                    <a:pt x="98" y="54"/>
                  </a:lnTo>
                  <a:lnTo>
                    <a:pt x="97" y="64"/>
                  </a:lnTo>
                  <a:lnTo>
                    <a:pt x="98" y="75"/>
                  </a:lnTo>
                  <a:lnTo>
                    <a:pt x="88" y="92"/>
                  </a:lnTo>
                  <a:lnTo>
                    <a:pt x="81" y="92"/>
                  </a:lnTo>
                  <a:lnTo>
                    <a:pt x="72" y="89"/>
                  </a:lnTo>
                  <a:lnTo>
                    <a:pt x="79" y="74"/>
                  </a:lnTo>
                  <a:lnTo>
                    <a:pt x="76" y="71"/>
                  </a:lnTo>
                  <a:lnTo>
                    <a:pt x="54" y="87"/>
                  </a:lnTo>
                  <a:lnTo>
                    <a:pt x="45" y="87"/>
                  </a:lnTo>
                  <a:lnTo>
                    <a:pt x="58" y="78"/>
                  </a:lnTo>
                  <a:lnTo>
                    <a:pt x="45" y="73"/>
                  </a:lnTo>
                  <a:lnTo>
                    <a:pt x="29" y="75"/>
                  </a:lnTo>
                  <a:lnTo>
                    <a:pt x="1" y="74"/>
                  </a:lnTo>
                  <a:lnTo>
                    <a:pt x="0" y="69"/>
                  </a:lnTo>
                  <a:lnTo>
                    <a:pt x="11" y="62"/>
                  </a:lnTo>
                  <a:lnTo>
                    <a:pt x="7" y="57"/>
                  </a:lnTo>
                  <a:lnTo>
                    <a:pt x="22" y="46"/>
                  </a:lnTo>
                  <a:lnTo>
                    <a:pt x="47" y="16"/>
                  </a:lnTo>
                  <a:lnTo>
                    <a:pt x="59" y="6"/>
                  </a:lnTo>
                  <a:lnTo>
                    <a:pt x="74" y="0"/>
                  </a:lnTo>
                  <a:lnTo>
                    <a:pt x="80" y="1"/>
                  </a:lnTo>
                  <a:lnTo>
                    <a:pt x="75" y="6"/>
                  </a:lnTo>
                  <a:lnTo>
                    <a:pt x="64" y="17"/>
                  </a:lnTo>
                  <a:close/>
                </a:path>
              </a:pathLst>
            </a:custGeom>
            <a:solidFill>
              <a:schemeClr val="bg1"/>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35" name="Freeform 37">
              <a:extLst>
                <a:ext uri="{FF2B5EF4-FFF2-40B4-BE49-F238E27FC236}">
                  <a16:creationId xmlns:a16="http://schemas.microsoft.com/office/drawing/2014/main" id="{6C53F2D8-4957-5624-D684-DA81A25E5952}"/>
                </a:ext>
              </a:extLst>
            </p:cNvPr>
            <p:cNvSpPr/>
            <p:nvPr/>
          </p:nvSpPr>
          <p:spPr bwMode="auto">
            <a:xfrm>
              <a:off x="2195206" y="2546279"/>
              <a:ext cx="53246" cy="64264"/>
            </a:xfrm>
            <a:custGeom>
              <a:avLst/>
              <a:gdLst>
                <a:gd name="T0" fmla="*/ 9 w 29"/>
                <a:gd name="T1" fmla="*/ 0 h 35"/>
                <a:gd name="T2" fmla="*/ 14 w 29"/>
                <a:gd name="T3" fmla="*/ 2 h 35"/>
                <a:gd name="T4" fmla="*/ 29 w 29"/>
                <a:gd name="T5" fmla="*/ 1 h 35"/>
                <a:gd name="T6" fmla="*/ 7 w 29"/>
                <a:gd name="T7" fmla="*/ 21 h 35"/>
                <a:gd name="T8" fmla="*/ 8 w 29"/>
                <a:gd name="T9" fmla="*/ 35 h 35"/>
                <a:gd name="T10" fmla="*/ 3 w 29"/>
                <a:gd name="T11" fmla="*/ 35 h 35"/>
                <a:gd name="T12" fmla="*/ 0 w 29"/>
                <a:gd name="T13" fmla="*/ 27 h 35"/>
                <a:gd name="T14" fmla="*/ 2 w 29"/>
                <a:gd name="T15" fmla="*/ 19 h 35"/>
                <a:gd name="T16" fmla="*/ 0 w 29"/>
                <a:gd name="T17" fmla="*/ 13 h 35"/>
                <a:gd name="T18" fmla="*/ 3 w 29"/>
                <a:gd name="T19" fmla="*/ 5 h 35"/>
                <a:gd name="T20" fmla="*/ 9 w 29"/>
                <a:gd name="T2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5">
                  <a:moveTo>
                    <a:pt x="9" y="0"/>
                  </a:moveTo>
                  <a:lnTo>
                    <a:pt x="14" y="2"/>
                  </a:lnTo>
                  <a:lnTo>
                    <a:pt x="29" y="1"/>
                  </a:lnTo>
                  <a:lnTo>
                    <a:pt x="7" y="21"/>
                  </a:lnTo>
                  <a:lnTo>
                    <a:pt x="8" y="35"/>
                  </a:lnTo>
                  <a:lnTo>
                    <a:pt x="3" y="35"/>
                  </a:lnTo>
                  <a:lnTo>
                    <a:pt x="0" y="27"/>
                  </a:lnTo>
                  <a:lnTo>
                    <a:pt x="2" y="19"/>
                  </a:lnTo>
                  <a:lnTo>
                    <a:pt x="0" y="13"/>
                  </a:lnTo>
                  <a:lnTo>
                    <a:pt x="3" y="5"/>
                  </a:lnTo>
                  <a:lnTo>
                    <a:pt x="9" y="0"/>
                  </a:lnTo>
                  <a:close/>
                </a:path>
              </a:pathLst>
            </a:custGeom>
            <a:solidFill>
              <a:schemeClr val="bg1"/>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36" name="Freeform 38">
              <a:extLst>
                <a:ext uri="{FF2B5EF4-FFF2-40B4-BE49-F238E27FC236}">
                  <a16:creationId xmlns:a16="http://schemas.microsoft.com/office/drawing/2014/main" id="{7331FC64-E342-199F-C806-92F51DFB750A}"/>
                </a:ext>
              </a:extLst>
            </p:cNvPr>
            <p:cNvSpPr/>
            <p:nvPr/>
          </p:nvSpPr>
          <p:spPr bwMode="auto">
            <a:xfrm>
              <a:off x="3724675" y="2280044"/>
              <a:ext cx="29378" cy="23870"/>
            </a:xfrm>
            <a:custGeom>
              <a:avLst/>
              <a:gdLst>
                <a:gd name="T0" fmla="*/ 16 w 16"/>
                <a:gd name="T1" fmla="*/ 4 h 13"/>
                <a:gd name="T2" fmla="*/ 5 w 16"/>
                <a:gd name="T3" fmla="*/ 13 h 13"/>
                <a:gd name="T4" fmla="*/ 0 w 16"/>
                <a:gd name="T5" fmla="*/ 12 h 13"/>
                <a:gd name="T6" fmla="*/ 0 w 16"/>
                <a:gd name="T7" fmla="*/ 6 h 13"/>
                <a:gd name="T8" fmla="*/ 1 w 16"/>
                <a:gd name="T9" fmla="*/ 5 h 13"/>
                <a:gd name="T10" fmla="*/ 9 w 16"/>
                <a:gd name="T11" fmla="*/ 0 h 13"/>
                <a:gd name="T12" fmla="*/ 14 w 16"/>
                <a:gd name="T13" fmla="*/ 1 h 13"/>
                <a:gd name="T14" fmla="*/ 16 w 16"/>
                <a:gd name="T15" fmla="*/ 4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3">
                  <a:moveTo>
                    <a:pt x="16" y="4"/>
                  </a:moveTo>
                  <a:lnTo>
                    <a:pt x="5" y="13"/>
                  </a:lnTo>
                  <a:lnTo>
                    <a:pt x="0" y="12"/>
                  </a:lnTo>
                  <a:lnTo>
                    <a:pt x="0" y="6"/>
                  </a:lnTo>
                  <a:lnTo>
                    <a:pt x="1" y="5"/>
                  </a:lnTo>
                  <a:lnTo>
                    <a:pt x="9" y="0"/>
                  </a:lnTo>
                  <a:lnTo>
                    <a:pt x="14" y="1"/>
                  </a:lnTo>
                  <a:lnTo>
                    <a:pt x="16" y="4"/>
                  </a:lnTo>
                  <a:close/>
                </a:path>
              </a:pathLst>
            </a:custGeom>
            <a:solidFill>
              <a:schemeClr val="bg1"/>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37" name="Freeform 39">
              <a:extLst>
                <a:ext uri="{FF2B5EF4-FFF2-40B4-BE49-F238E27FC236}">
                  <a16:creationId xmlns:a16="http://schemas.microsoft.com/office/drawing/2014/main" id="{96F460B7-1460-BF72-269A-E7FEEE300776}"/>
                </a:ext>
              </a:extLst>
            </p:cNvPr>
            <p:cNvSpPr/>
            <p:nvPr/>
          </p:nvSpPr>
          <p:spPr bwMode="auto">
            <a:xfrm>
              <a:off x="3645724" y="2263519"/>
              <a:ext cx="58755" cy="23870"/>
            </a:xfrm>
            <a:custGeom>
              <a:avLst/>
              <a:gdLst>
                <a:gd name="T0" fmla="*/ 30 w 32"/>
                <a:gd name="T1" fmla="*/ 4 h 13"/>
                <a:gd name="T2" fmla="*/ 8 w 32"/>
                <a:gd name="T3" fmla="*/ 13 h 13"/>
                <a:gd name="T4" fmla="*/ 0 w 32"/>
                <a:gd name="T5" fmla="*/ 12 h 13"/>
                <a:gd name="T6" fmla="*/ 0 w 32"/>
                <a:gd name="T7" fmla="*/ 8 h 13"/>
                <a:gd name="T8" fmla="*/ 14 w 32"/>
                <a:gd name="T9" fmla="*/ 0 h 13"/>
                <a:gd name="T10" fmla="*/ 32 w 32"/>
                <a:gd name="T11" fmla="*/ 0 h 13"/>
                <a:gd name="T12" fmla="*/ 30 w 32"/>
                <a:gd name="T13" fmla="*/ 4 h 13"/>
              </a:gdLst>
              <a:ahLst/>
              <a:cxnLst>
                <a:cxn ang="0">
                  <a:pos x="T0" y="T1"/>
                </a:cxn>
                <a:cxn ang="0">
                  <a:pos x="T2" y="T3"/>
                </a:cxn>
                <a:cxn ang="0">
                  <a:pos x="T4" y="T5"/>
                </a:cxn>
                <a:cxn ang="0">
                  <a:pos x="T6" y="T7"/>
                </a:cxn>
                <a:cxn ang="0">
                  <a:pos x="T8" y="T9"/>
                </a:cxn>
                <a:cxn ang="0">
                  <a:pos x="T10" y="T11"/>
                </a:cxn>
                <a:cxn ang="0">
                  <a:pos x="T12" y="T13"/>
                </a:cxn>
              </a:cxnLst>
              <a:rect l="0" t="0" r="r" b="b"/>
              <a:pathLst>
                <a:path w="32" h="13">
                  <a:moveTo>
                    <a:pt x="30" y="4"/>
                  </a:moveTo>
                  <a:lnTo>
                    <a:pt x="8" y="13"/>
                  </a:lnTo>
                  <a:lnTo>
                    <a:pt x="0" y="12"/>
                  </a:lnTo>
                  <a:lnTo>
                    <a:pt x="0" y="8"/>
                  </a:lnTo>
                  <a:lnTo>
                    <a:pt x="14" y="0"/>
                  </a:lnTo>
                  <a:lnTo>
                    <a:pt x="32" y="0"/>
                  </a:lnTo>
                  <a:lnTo>
                    <a:pt x="30" y="4"/>
                  </a:lnTo>
                  <a:close/>
                </a:path>
              </a:pathLst>
            </a:custGeom>
            <a:solidFill>
              <a:schemeClr val="bg1"/>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38" name="Freeform 40">
              <a:extLst>
                <a:ext uri="{FF2B5EF4-FFF2-40B4-BE49-F238E27FC236}">
                  <a16:creationId xmlns:a16="http://schemas.microsoft.com/office/drawing/2014/main" id="{14BD68CA-84FB-987E-1D75-D0A6C2D18831}"/>
                </a:ext>
              </a:extLst>
            </p:cNvPr>
            <p:cNvSpPr/>
            <p:nvPr/>
          </p:nvSpPr>
          <p:spPr bwMode="auto">
            <a:xfrm>
              <a:off x="3590642" y="2175387"/>
              <a:ext cx="172594" cy="84460"/>
            </a:xfrm>
            <a:custGeom>
              <a:avLst/>
              <a:gdLst>
                <a:gd name="T0" fmla="*/ 50 w 94"/>
                <a:gd name="T1" fmla="*/ 2 h 46"/>
                <a:gd name="T2" fmla="*/ 48 w 94"/>
                <a:gd name="T3" fmla="*/ 9 h 46"/>
                <a:gd name="T4" fmla="*/ 56 w 94"/>
                <a:gd name="T5" fmla="*/ 6 h 46"/>
                <a:gd name="T6" fmla="*/ 61 w 94"/>
                <a:gd name="T7" fmla="*/ 11 h 46"/>
                <a:gd name="T8" fmla="*/ 71 w 94"/>
                <a:gd name="T9" fmla="*/ 17 h 46"/>
                <a:gd name="T10" fmla="*/ 82 w 94"/>
                <a:gd name="T11" fmla="*/ 22 h 46"/>
                <a:gd name="T12" fmla="*/ 78 w 94"/>
                <a:gd name="T13" fmla="*/ 30 h 46"/>
                <a:gd name="T14" fmla="*/ 88 w 94"/>
                <a:gd name="T15" fmla="*/ 29 h 46"/>
                <a:gd name="T16" fmla="*/ 94 w 94"/>
                <a:gd name="T17" fmla="*/ 35 h 46"/>
                <a:gd name="T18" fmla="*/ 79 w 94"/>
                <a:gd name="T19" fmla="*/ 40 h 46"/>
                <a:gd name="T20" fmla="*/ 61 w 94"/>
                <a:gd name="T21" fmla="*/ 35 h 46"/>
                <a:gd name="T22" fmla="*/ 59 w 94"/>
                <a:gd name="T23" fmla="*/ 28 h 46"/>
                <a:gd name="T24" fmla="*/ 41 w 94"/>
                <a:gd name="T25" fmla="*/ 37 h 46"/>
                <a:gd name="T26" fmla="*/ 16 w 94"/>
                <a:gd name="T27" fmla="*/ 46 h 46"/>
                <a:gd name="T28" fmla="*/ 18 w 94"/>
                <a:gd name="T29" fmla="*/ 36 h 46"/>
                <a:gd name="T30" fmla="*/ 0 w 94"/>
                <a:gd name="T31" fmla="*/ 38 h 46"/>
                <a:gd name="T32" fmla="*/ 16 w 94"/>
                <a:gd name="T33" fmla="*/ 29 h 46"/>
                <a:gd name="T34" fmla="*/ 27 w 94"/>
                <a:gd name="T35" fmla="*/ 15 h 46"/>
                <a:gd name="T36" fmla="*/ 42 w 94"/>
                <a:gd name="T37" fmla="*/ 0 h 46"/>
                <a:gd name="T38" fmla="*/ 50 w 94"/>
                <a:gd name="T39"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46">
                  <a:moveTo>
                    <a:pt x="50" y="2"/>
                  </a:moveTo>
                  <a:lnTo>
                    <a:pt x="48" y="9"/>
                  </a:lnTo>
                  <a:lnTo>
                    <a:pt x="56" y="6"/>
                  </a:lnTo>
                  <a:lnTo>
                    <a:pt x="61" y="11"/>
                  </a:lnTo>
                  <a:lnTo>
                    <a:pt x="71" y="17"/>
                  </a:lnTo>
                  <a:lnTo>
                    <a:pt x="82" y="22"/>
                  </a:lnTo>
                  <a:lnTo>
                    <a:pt x="78" y="30"/>
                  </a:lnTo>
                  <a:lnTo>
                    <a:pt x="88" y="29"/>
                  </a:lnTo>
                  <a:lnTo>
                    <a:pt x="94" y="35"/>
                  </a:lnTo>
                  <a:lnTo>
                    <a:pt x="79" y="40"/>
                  </a:lnTo>
                  <a:lnTo>
                    <a:pt x="61" y="35"/>
                  </a:lnTo>
                  <a:lnTo>
                    <a:pt x="59" y="28"/>
                  </a:lnTo>
                  <a:lnTo>
                    <a:pt x="41" y="37"/>
                  </a:lnTo>
                  <a:lnTo>
                    <a:pt x="16" y="46"/>
                  </a:lnTo>
                  <a:lnTo>
                    <a:pt x="18" y="36"/>
                  </a:lnTo>
                  <a:lnTo>
                    <a:pt x="0" y="38"/>
                  </a:lnTo>
                  <a:lnTo>
                    <a:pt x="16" y="29"/>
                  </a:lnTo>
                  <a:lnTo>
                    <a:pt x="27" y="15"/>
                  </a:lnTo>
                  <a:lnTo>
                    <a:pt x="42" y="0"/>
                  </a:lnTo>
                  <a:lnTo>
                    <a:pt x="50" y="2"/>
                  </a:lnTo>
                  <a:close/>
                </a:path>
              </a:pathLst>
            </a:custGeom>
            <a:solidFill>
              <a:schemeClr val="bg1"/>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39" name="Freeform 41">
              <a:extLst>
                <a:ext uri="{FF2B5EF4-FFF2-40B4-BE49-F238E27FC236}">
                  <a16:creationId xmlns:a16="http://schemas.microsoft.com/office/drawing/2014/main" id="{8EF2288A-820D-0C3A-1726-1F1BC8A9B8A0}"/>
                </a:ext>
              </a:extLst>
            </p:cNvPr>
            <p:cNvSpPr/>
            <p:nvPr/>
          </p:nvSpPr>
          <p:spPr bwMode="auto">
            <a:xfrm>
              <a:off x="3900941" y="2100106"/>
              <a:ext cx="60590" cy="34885"/>
            </a:xfrm>
            <a:custGeom>
              <a:avLst/>
              <a:gdLst>
                <a:gd name="T0" fmla="*/ 15 w 33"/>
                <a:gd name="T1" fmla="*/ 18 h 19"/>
                <a:gd name="T2" fmla="*/ 0 w 33"/>
                <a:gd name="T3" fmla="*/ 19 h 19"/>
                <a:gd name="T4" fmla="*/ 2 w 33"/>
                <a:gd name="T5" fmla="*/ 11 h 19"/>
                <a:gd name="T6" fmla="*/ 13 w 33"/>
                <a:gd name="T7" fmla="*/ 1 h 19"/>
                <a:gd name="T8" fmla="*/ 26 w 33"/>
                <a:gd name="T9" fmla="*/ 0 h 19"/>
                <a:gd name="T10" fmla="*/ 33 w 33"/>
                <a:gd name="T11" fmla="*/ 4 h 19"/>
                <a:gd name="T12" fmla="*/ 29 w 33"/>
                <a:gd name="T13" fmla="*/ 11 h 19"/>
                <a:gd name="T14" fmla="*/ 26 w 33"/>
                <a:gd name="T15" fmla="*/ 13 h 19"/>
                <a:gd name="T16" fmla="*/ 15 w 33"/>
                <a:gd name="T17"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9">
                  <a:moveTo>
                    <a:pt x="15" y="18"/>
                  </a:moveTo>
                  <a:lnTo>
                    <a:pt x="0" y="19"/>
                  </a:lnTo>
                  <a:lnTo>
                    <a:pt x="2" y="11"/>
                  </a:lnTo>
                  <a:lnTo>
                    <a:pt x="13" y="1"/>
                  </a:lnTo>
                  <a:lnTo>
                    <a:pt x="26" y="0"/>
                  </a:lnTo>
                  <a:lnTo>
                    <a:pt x="33" y="4"/>
                  </a:lnTo>
                  <a:lnTo>
                    <a:pt x="29" y="11"/>
                  </a:lnTo>
                  <a:lnTo>
                    <a:pt x="26" y="13"/>
                  </a:lnTo>
                  <a:lnTo>
                    <a:pt x="15" y="18"/>
                  </a:lnTo>
                  <a:close/>
                </a:path>
              </a:pathLst>
            </a:custGeom>
            <a:solidFill>
              <a:schemeClr val="bg1"/>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40" name="Freeform 42">
              <a:extLst>
                <a:ext uri="{FF2B5EF4-FFF2-40B4-BE49-F238E27FC236}">
                  <a16:creationId xmlns:a16="http://schemas.microsoft.com/office/drawing/2014/main" id="{716A92B2-985F-54C9-386D-383E1C1324E4}"/>
                </a:ext>
              </a:extLst>
            </p:cNvPr>
            <p:cNvSpPr/>
            <p:nvPr/>
          </p:nvSpPr>
          <p:spPr bwMode="auto">
            <a:xfrm>
              <a:off x="3438245" y="2045023"/>
              <a:ext cx="84460" cy="40394"/>
            </a:xfrm>
            <a:custGeom>
              <a:avLst/>
              <a:gdLst>
                <a:gd name="T0" fmla="*/ 46 w 46"/>
                <a:gd name="T1" fmla="*/ 17 h 22"/>
                <a:gd name="T2" fmla="*/ 34 w 46"/>
                <a:gd name="T3" fmla="*/ 22 h 22"/>
                <a:gd name="T4" fmla="*/ 22 w 46"/>
                <a:gd name="T5" fmla="*/ 17 h 22"/>
                <a:gd name="T6" fmla="*/ 10 w 46"/>
                <a:gd name="T7" fmla="*/ 19 h 22"/>
                <a:gd name="T8" fmla="*/ 0 w 46"/>
                <a:gd name="T9" fmla="*/ 11 h 22"/>
                <a:gd name="T10" fmla="*/ 15 w 46"/>
                <a:gd name="T11" fmla="*/ 6 h 22"/>
                <a:gd name="T12" fmla="*/ 29 w 46"/>
                <a:gd name="T13" fmla="*/ 0 h 22"/>
                <a:gd name="T14" fmla="*/ 38 w 46"/>
                <a:gd name="T15" fmla="*/ 4 h 22"/>
                <a:gd name="T16" fmla="*/ 43 w 46"/>
                <a:gd name="T17" fmla="*/ 7 h 22"/>
                <a:gd name="T18" fmla="*/ 44 w 46"/>
                <a:gd name="T19" fmla="*/ 10 h 22"/>
                <a:gd name="T20" fmla="*/ 46 w 46"/>
                <a:gd name="T21"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22">
                  <a:moveTo>
                    <a:pt x="46" y="17"/>
                  </a:moveTo>
                  <a:lnTo>
                    <a:pt x="34" y="22"/>
                  </a:lnTo>
                  <a:lnTo>
                    <a:pt x="22" y="17"/>
                  </a:lnTo>
                  <a:lnTo>
                    <a:pt x="10" y="19"/>
                  </a:lnTo>
                  <a:lnTo>
                    <a:pt x="0" y="11"/>
                  </a:lnTo>
                  <a:lnTo>
                    <a:pt x="15" y="6"/>
                  </a:lnTo>
                  <a:lnTo>
                    <a:pt x="29" y="0"/>
                  </a:lnTo>
                  <a:lnTo>
                    <a:pt x="38" y="4"/>
                  </a:lnTo>
                  <a:lnTo>
                    <a:pt x="43" y="7"/>
                  </a:lnTo>
                  <a:lnTo>
                    <a:pt x="44" y="10"/>
                  </a:lnTo>
                  <a:lnTo>
                    <a:pt x="46" y="17"/>
                  </a:lnTo>
                  <a:close/>
                </a:path>
              </a:pathLst>
            </a:custGeom>
            <a:solidFill>
              <a:schemeClr val="bg1"/>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41" name="Freeform 43">
              <a:extLst>
                <a:ext uri="{FF2B5EF4-FFF2-40B4-BE49-F238E27FC236}">
                  <a16:creationId xmlns:a16="http://schemas.microsoft.com/office/drawing/2014/main" id="{59512D39-BA62-5C2B-AAF3-8918766E3ACD}"/>
                </a:ext>
              </a:extLst>
            </p:cNvPr>
            <p:cNvSpPr/>
            <p:nvPr/>
          </p:nvSpPr>
          <p:spPr bwMode="auto">
            <a:xfrm>
              <a:off x="2202550" y="1993613"/>
              <a:ext cx="2005020" cy="963952"/>
            </a:xfrm>
            <a:custGeom>
              <a:avLst/>
              <a:gdLst>
                <a:gd name="T0" fmla="*/ 863 w 1092"/>
                <a:gd name="T1" fmla="*/ 428 h 525"/>
                <a:gd name="T2" fmla="*/ 817 w 1092"/>
                <a:gd name="T3" fmla="*/ 464 h 525"/>
                <a:gd name="T4" fmla="*/ 751 w 1092"/>
                <a:gd name="T5" fmla="*/ 473 h 525"/>
                <a:gd name="T6" fmla="*/ 716 w 1092"/>
                <a:gd name="T7" fmla="*/ 491 h 525"/>
                <a:gd name="T8" fmla="*/ 673 w 1092"/>
                <a:gd name="T9" fmla="*/ 501 h 525"/>
                <a:gd name="T10" fmla="*/ 669 w 1092"/>
                <a:gd name="T11" fmla="*/ 510 h 525"/>
                <a:gd name="T12" fmla="*/ 635 w 1092"/>
                <a:gd name="T13" fmla="*/ 519 h 525"/>
                <a:gd name="T14" fmla="*/ 642 w 1092"/>
                <a:gd name="T15" fmla="*/ 501 h 525"/>
                <a:gd name="T16" fmla="*/ 666 w 1092"/>
                <a:gd name="T17" fmla="*/ 476 h 525"/>
                <a:gd name="T18" fmla="*/ 665 w 1092"/>
                <a:gd name="T19" fmla="*/ 449 h 525"/>
                <a:gd name="T20" fmla="*/ 627 w 1092"/>
                <a:gd name="T21" fmla="*/ 443 h 525"/>
                <a:gd name="T22" fmla="*/ 626 w 1092"/>
                <a:gd name="T23" fmla="*/ 422 h 525"/>
                <a:gd name="T24" fmla="*/ 603 w 1092"/>
                <a:gd name="T25" fmla="*/ 400 h 525"/>
                <a:gd name="T26" fmla="*/ 562 w 1092"/>
                <a:gd name="T27" fmla="*/ 414 h 525"/>
                <a:gd name="T28" fmla="*/ 498 w 1092"/>
                <a:gd name="T29" fmla="*/ 401 h 525"/>
                <a:gd name="T30" fmla="*/ 458 w 1092"/>
                <a:gd name="T31" fmla="*/ 395 h 525"/>
                <a:gd name="T32" fmla="*/ 227 w 1092"/>
                <a:gd name="T33" fmla="*/ 395 h 525"/>
                <a:gd name="T34" fmla="*/ 81 w 1092"/>
                <a:gd name="T35" fmla="*/ 395 h 525"/>
                <a:gd name="T36" fmla="*/ 54 w 1092"/>
                <a:gd name="T37" fmla="*/ 334 h 525"/>
                <a:gd name="T38" fmla="*/ 67 w 1092"/>
                <a:gd name="T39" fmla="*/ 280 h 525"/>
                <a:gd name="T40" fmla="*/ 66 w 1092"/>
                <a:gd name="T41" fmla="*/ 217 h 525"/>
                <a:gd name="T42" fmla="*/ 22 w 1092"/>
                <a:gd name="T43" fmla="*/ 205 h 525"/>
                <a:gd name="T44" fmla="*/ 179 w 1092"/>
                <a:gd name="T45" fmla="*/ 34 h 525"/>
                <a:gd name="T46" fmla="*/ 256 w 1092"/>
                <a:gd name="T47" fmla="*/ 36 h 525"/>
                <a:gd name="T48" fmla="*/ 337 w 1092"/>
                <a:gd name="T49" fmla="*/ 30 h 525"/>
                <a:gd name="T50" fmla="*/ 375 w 1092"/>
                <a:gd name="T51" fmla="*/ 39 h 525"/>
                <a:gd name="T52" fmla="*/ 449 w 1092"/>
                <a:gd name="T53" fmla="*/ 46 h 525"/>
                <a:gd name="T54" fmla="*/ 479 w 1092"/>
                <a:gd name="T55" fmla="*/ 67 h 525"/>
                <a:gd name="T56" fmla="*/ 546 w 1092"/>
                <a:gd name="T57" fmla="*/ 57 h 525"/>
                <a:gd name="T58" fmla="*/ 598 w 1092"/>
                <a:gd name="T59" fmla="*/ 62 h 525"/>
                <a:gd name="T60" fmla="*/ 674 w 1092"/>
                <a:gd name="T61" fmla="*/ 56 h 525"/>
                <a:gd name="T62" fmla="*/ 717 w 1092"/>
                <a:gd name="T63" fmla="*/ 61 h 525"/>
                <a:gd name="T64" fmla="*/ 763 w 1092"/>
                <a:gd name="T65" fmla="*/ 0 h 525"/>
                <a:gd name="T66" fmla="*/ 786 w 1092"/>
                <a:gd name="T67" fmla="*/ 38 h 525"/>
                <a:gd name="T68" fmla="*/ 797 w 1092"/>
                <a:gd name="T69" fmla="*/ 75 h 525"/>
                <a:gd name="T70" fmla="*/ 884 w 1092"/>
                <a:gd name="T71" fmla="*/ 36 h 525"/>
                <a:gd name="T72" fmla="*/ 870 w 1092"/>
                <a:gd name="T73" fmla="*/ 77 h 525"/>
                <a:gd name="T74" fmla="*/ 777 w 1092"/>
                <a:gd name="T75" fmla="*/ 108 h 525"/>
                <a:gd name="T76" fmla="*/ 703 w 1092"/>
                <a:gd name="T77" fmla="*/ 146 h 525"/>
                <a:gd name="T78" fmla="*/ 603 w 1092"/>
                <a:gd name="T79" fmla="*/ 216 h 525"/>
                <a:gd name="T80" fmla="*/ 657 w 1092"/>
                <a:gd name="T81" fmla="*/ 253 h 525"/>
                <a:gd name="T82" fmla="*/ 719 w 1092"/>
                <a:gd name="T83" fmla="*/ 282 h 525"/>
                <a:gd name="T84" fmla="*/ 731 w 1092"/>
                <a:gd name="T85" fmla="*/ 354 h 525"/>
                <a:gd name="T86" fmla="*/ 790 w 1092"/>
                <a:gd name="T87" fmla="*/ 283 h 525"/>
                <a:gd name="T88" fmla="*/ 820 w 1092"/>
                <a:gd name="T89" fmla="*/ 218 h 525"/>
                <a:gd name="T90" fmla="*/ 892 w 1092"/>
                <a:gd name="T91" fmla="*/ 158 h 525"/>
                <a:gd name="T92" fmla="*/ 939 w 1092"/>
                <a:gd name="T93" fmla="*/ 177 h 525"/>
                <a:gd name="T94" fmla="*/ 963 w 1092"/>
                <a:gd name="T95" fmla="*/ 228 h 525"/>
                <a:gd name="T96" fmla="*/ 1033 w 1092"/>
                <a:gd name="T97" fmla="*/ 229 h 525"/>
                <a:gd name="T98" fmla="*/ 1072 w 1092"/>
                <a:gd name="T99" fmla="*/ 287 h 525"/>
                <a:gd name="T100" fmla="*/ 1086 w 1092"/>
                <a:gd name="T101" fmla="*/ 337 h 525"/>
                <a:gd name="T102" fmla="*/ 986 w 1092"/>
                <a:gd name="T103" fmla="*/ 375 h 525"/>
                <a:gd name="T104" fmla="*/ 880 w 1092"/>
                <a:gd name="T105" fmla="*/ 394 h 525"/>
                <a:gd name="T106" fmla="*/ 910 w 1092"/>
                <a:gd name="T107" fmla="*/ 393 h 525"/>
                <a:gd name="T108" fmla="*/ 923 w 1092"/>
                <a:gd name="T109" fmla="*/ 446 h 525"/>
                <a:gd name="T110" fmla="*/ 990 w 1092"/>
                <a:gd name="T111" fmla="*/ 452 h 525"/>
                <a:gd name="T112" fmla="*/ 882 w 1092"/>
                <a:gd name="T113" fmla="*/ 49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92" h="525">
                  <a:moveTo>
                    <a:pt x="876" y="467"/>
                  </a:moveTo>
                  <a:lnTo>
                    <a:pt x="869" y="456"/>
                  </a:lnTo>
                  <a:lnTo>
                    <a:pt x="878" y="431"/>
                  </a:lnTo>
                  <a:lnTo>
                    <a:pt x="873" y="425"/>
                  </a:lnTo>
                  <a:lnTo>
                    <a:pt x="863" y="428"/>
                  </a:lnTo>
                  <a:lnTo>
                    <a:pt x="859" y="424"/>
                  </a:lnTo>
                  <a:lnTo>
                    <a:pt x="843" y="438"/>
                  </a:lnTo>
                  <a:lnTo>
                    <a:pt x="833" y="452"/>
                  </a:lnTo>
                  <a:lnTo>
                    <a:pt x="825" y="461"/>
                  </a:lnTo>
                  <a:lnTo>
                    <a:pt x="817" y="464"/>
                  </a:lnTo>
                  <a:lnTo>
                    <a:pt x="812" y="465"/>
                  </a:lnTo>
                  <a:lnTo>
                    <a:pt x="809" y="469"/>
                  </a:lnTo>
                  <a:lnTo>
                    <a:pt x="782" y="469"/>
                  </a:lnTo>
                  <a:lnTo>
                    <a:pt x="759" y="470"/>
                  </a:lnTo>
                  <a:lnTo>
                    <a:pt x="751" y="473"/>
                  </a:lnTo>
                  <a:lnTo>
                    <a:pt x="731" y="486"/>
                  </a:lnTo>
                  <a:lnTo>
                    <a:pt x="731" y="485"/>
                  </a:lnTo>
                  <a:lnTo>
                    <a:pt x="728" y="485"/>
                  </a:lnTo>
                  <a:lnTo>
                    <a:pt x="722" y="487"/>
                  </a:lnTo>
                  <a:lnTo>
                    <a:pt x="716" y="491"/>
                  </a:lnTo>
                  <a:lnTo>
                    <a:pt x="711" y="488"/>
                  </a:lnTo>
                  <a:lnTo>
                    <a:pt x="697" y="490"/>
                  </a:lnTo>
                  <a:lnTo>
                    <a:pt x="686" y="493"/>
                  </a:lnTo>
                  <a:lnTo>
                    <a:pt x="680" y="495"/>
                  </a:lnTo>
                  <a:lnTo>
                    <a:pt x="673" y="501"/>
                  </a:lnTo>
                  <a:lnTo>
                    <a:pt x="678" y="503"/>
                  </a:lnTo>
                  <a:lnTo>
                    <a:pt x="683" y="502"/>
                  </a:lnTo>
                  <a:lnTo>
                    <a:pt x="684" y="502"/>
                  </a:lnTo>
                  <a:lnTo>
                    <a:pt x="683" y="508"/>
                  </a:lnTo>
                  <a:lnTo>
                    <a:pt x="669" y="510"/>
                  </a:lnTo>
                  <a:lnTo>
                    <a:pt x="661" y="512"/>
                  </a:lnTo>
                  <a:lnTo>
                    <a:pt x="656" y="515"/>
                  </a:lnTo>
                  <a:lnTo>
                    <a:pt x="648" y="514"/>
                  </a:lnTo>
                  <a:lnTo>
                    <a:pt x="643" y="514"/>
                  </a:lnTo>
                  <a:lnTo>
                    <a:pt x="635" y="519"/>
                  </a:lnTo>
                  <a:lnTo>
                    <a:pt x="621" y="525"/>
                  </a:lnTo>
                  <a:lnTo>
                    <a:pt x="613" y="525"/>
                  </a:lnTo>
                  <a:lnTo>
                    <a:pt x="619" y="518"/>
                  </a:lnTo>
                  <a:lnTo>
                    <a:pt x="630" y="508"/>
                  </a:lnTo>
                  <a:lnTo>
                    <a:pt x="642" y="501"/>
                  </a:lnTo>
                  <a:lnTo>
                    <a:pt x="646" y="496"/>
                  </a:lnTo>
                  <a:lnTo>
                    <a:pt x="648" y="487"/>
                  </a:lnTo>
                  <a:lnTo>
                    <a:pt x="660" y="476"/>
                  </a:lnTo>
                  <a:lnTo>
                    <a:pt x="662" y="465"/>
                  </a:lnTo>
                  <a:lnTo>
                    <a:pt x="666" y="476"/>
                  </a:lnTo>
                  <a:lnTo>
                    <a:pt x="677" y="479"/>
                  </a:lnTo>
                  <a:lnTo>
                    <a:pt x="683" y="473"/>
                  </a:lnTo>
                  <a:lnTo>
                    <a:pt x="680" y="459"/>
                  </a:lnTo>
                  <a:lnTo>
                    <a:pt x="677" y="453"/>
                  </a:lnTo>
                  <a:lnTo>
                    <a:pt x="665" y="449"/>
                  </a:lnTo>
                  <a:lnTo>
                    <a:pt x="654" y="447"/>
                  </a:lnTo>
                  <a:lnTo>
                    <a:pt x="642" y="447"/>
                  </a:lnTo>
                  <a:lnTo>
                    <a:pt x="632" y="445"/>
                  </a:lnTo>
                  <a:lnTo>
                    <a:pt x="631" y="440"/>
                  </a:lnTo>
                  <a:lnTo>
                    <a:pt x="627" y="443"/>
                  </a:lnTo>
                  <a:lnTo>
                    <a:pt x="623" y="442"/>
                  </a:lnTo>
                  <a:lnTo>
                    <a:pt x="629" y="436"/>
                  </a:lnTo>
                  <a:lnTo>
                    <a:pt x="623" y="434"/>
                  </a:lnTo>
                  <a:lnTo>
                    <a:pt x="629" y="427"/>
                  </a:lnTo>
                  <a:lnTo>
                    <a:pt x="626" y="422"/>
                  </a:lnTo>
                  <a:lnTo>
                    <a:pt x="631" y="416"/>
                  </a:lnTo>
                  <a:lnTo>
                    <a:pt x="615" y="414"/>
                  </a:lnTo>
                  <a:lnTo>
                    <a:pt x="615" y="403"/>
                  </a:lnTo>
                  <a:lnTo>
                    <a:pt x="612" y="400"/>
                  </a:lnTo>
                  <a:lnTo>
                    <a:pt x="603" y="400"/>
                  </a:lnTo>
                  <a:lnTo>
                    <a:pt x="591" y="396"/>
                  </a:lnTo>
                  <a:lnTo>
                    <a:pt x="586" y="399"/>
                  </a:lnTo>
                  <a:lnTo>
                    <a:pt x="581" y="403"/>
                  </a:lnTo>
                  <a:lnTo>
                    <a:pt x="571" y="406"/>
                  </a:lnTo>
                  <a:lnTo>
                    <a:pt x="562" y="414"/>
                  </a:lnTo>
                  <a:lnTo>
                    <a:pt x="546" y="408"/>
                  </a:lnTo>
                  <a:lnTo>
                    <a:pt x="533" y="411"/>
                  </a:lnTo>
                  <a:lnTo>
                    <a:pt x="521" y="405"/>
                  </a:lnTo>
                  <a:lnTo>
                    <a:pt x="508" y="402"/>
                  </a:lnTo>
                  <a:lnTo>
                    <a:pt x="498" y="401"/>
                  </a:lnTo>
                  <a:lnTo>
                    <a:pt x="495" y="398"/>
                  </a:lnTo>
                  <a:lnTo>
                    <a:pt x="498" y="388"/>
                  </a:lnTo>
                  <a:lnTo>
                    <a:pt x="492" y="388"/>
                  </a:lnTo>
                  <a:lnTo>
                    <a:pt x="489" y="395"/>
                  </a:lnTo>
                  <a:lnTo>
                    <a:pt x="458" y="395"/>
                  </a:lnTo>
                  <a:lnTo>
                    <a:pt x="408" y="395"/>
                  </a:lnTo>
                  <a:lnTo>
                    <a:pt x="358" y="395"/>
                  </a:lnTo>
                  <a:lnTo>
                    <a:pt x="315" y="395"/>
                  </a:lnTo>
                  <a:lnTo>
                    <a:pt x="270" y="395"/>
                  </a:lnTo>
                  <a:lnTo>
                    <a:pt x="227" y="395"/>
                  </a:lnTo>
                  <a:lnTo>
                    <a:pt x="182" y="395"/>
                  </a:lnTo>
                  <a:lnTo>
                    <a:pt x="168" y="395"/>
                  </a:lnTo>
                  <a:lnTo>
                    <a:pt x="124" y="395"/>
                  </a:lnTo>
                  <a:lnTo>
                    <a:pt x="83" y="395"/>
                  </a:lnTo>
                  <a:lnTo>
                    <a:pt x="81" y="395"/>
                  </a:lnTo>
                  <a:lnTo>
                    <a:pt x="64" y="377"/>
                  </a:lnTo>
                  <a:lnTo>
                    <a:pt x="60" y="369"/>
                  </a:lnTo>
                  <a:lnTo>
                    <a:pt x="39" y="362"/>
                  </a:lnTo>
                  <a:lnTo>
                    <a:pt x="43" y="345"/>
                  </a:lnTo>
                  <a:lnTo>
                    <a:pt x="54" y="334"/>
                  </a:lnTo>
                  <a:lnTo>
                    <a:pt x="42" y="326"/>
                  </a:lnTo>
                  <a:lnTo>
                    <a:pt x="51" y="311"/>
                  </a:lnTo>
                  <a:lnTo>
                    <a:pt x="45" y="299"/>
                  </a:lnTo>
                  <a:lnTo>
                    <a:pt x="52" y="289"/>
                  </a:lnTo>
                  <a:lnTo>
                    <a:pt x="67" y="280"/>
                  </a:lnTo>
                  <a:lnTo>
                    <a:pt x="76" y="269"/>
                  </a:lnTo>
                  <a:lnTo>
                    <a:pt x="63" y="258"/>
                  </a:lnTo>
                  <a:lnTo>
                    <a:pt x="67" y="237"/>
                  </a:lnTo>
                  <a:lnTo>
                    <a:pt x="70" y="225"/>
                  </a:lnTo>
                  <a:lnTo>
                    <a:pt x="66" y="217"/>
                  </a:lnTo>
                  <a:lnTo>
                    <a:pt x="63" y="210"/>
                  </a:lnTo>
                  <a:lnTo>
                    <a:pt x="65" y="201"/>
                  </a:lnTo>
                  <a:lnTo>
                    <a:pt x="46" y="206"/>
                  </a:lnTo>
                  <a:lnTo>
                    <a:pt x="23" y="217"/>
                  </a:lnTo>
                  <a:lnTo>
                    <a:pt x="22" y="205"/>
                  </a:lnTo>
                  <a:lnTo>
                    <a:pt x="21" y="197"/>
                  </a:lnTo>
                  <a:lnTo>
                    <a:pt x="13" y="193"/>
                  </a:lnTo>
                  <a:lnTo>
                    <a:pt x="0" y="192"/>
                  </a:lnTo>
                  <a:lnTo>
                    <a:pt x="106" y="95"/>
                  </a:lnTo>
                  <a:lnTo>
                    <a:pt x="179" y="34"/>
                  </a:lnTo>
                  <a:lnTo>
                    <a:pt x="196" y="39"/>
                  </a:lnTo>
                  <a:lnTo>
                    <a:pt x="206" y="46"/>
                  </a:lnTo>
                  <a:lnTo>
                    <a:pt x="217" y="48"/>
                  </a:lnTo>
                  <a:lnTo>
                    <a:pt x="236" y="41"/>
                  </a:lnTo>
                  <a:lnTo>
                    <a:pt x="256" y="36"/>
                  </a:lnTo>
                  <a:lnTo>
                    <a:pt x="272" y="38"/>
                  </a:lnTo>
                  <a:lnTo>
                    <a:pt x="298" y="31"/>
                  </a:lnTo>
                  <a:lnTo>
                    <a:pt x="323" y="27"/>
                  </a:lnTo>
                  <a:lnTo>
                    <a:pt x="324" y="34"/>
                  </a:lnTo>
                  <a:lnTo>
                    <a:pt x="337" y="30"/>
                  </a:lnTo>
                  <a:lnTo>
                    <a:pt x="348" y="22"/>
                  </a:lnTo>
                  <a:lnTo>
                    <a:pt x="355" y="24"/>
                  </a:lnTo>
                  <a:lnTo>
                    <a:pt x="358" y="39"/>
                  </a:lnTo>
                  <a:lnTo>
                    <a:pt x="387" y="28"/>
                  </a:lnTo>
                  <a:lnTo>
                    <a:pt x="375" y="39"/>
                  </a:lnTo>
                  <a:lnTo>
                    <a:pt x="393" y="37"/>
                  </a:lnTo>
                  <a:lnTo>
                    <a:pt x="402" y="33"/>
                  </a:lnTo>
                  <a:lnTo>
                    <a:pt x="416" y="34"/>
                  </a:lnTo>
                  <a:lnTo>
                    <a:pt x="427" y="40"/>
                  </a:lnTo>
                  <a:lnTo>
                    <a:pt x="449" y="46"/>
                  </a:lnTo>
                  <a:lnTo>
                    <a:pt x="464" y="48"/>
                  </a:lnTo>
                  <a:lnTo>
                    <a:pt x="477" y="48"/>
                  </a:lnTo>
                  <a:lnTo>
                    <a:pt x="485" y="56"/>
                  </a:lnTo>
                  <a:lnTo>
                    <a:pt x="460" y="64"/>
                  </a:lnTo>
                  <a:lnTo>
                    <a:pt x="479" y="67"/>
                  </a:lnTo>
                  <a:lnTo>
                    <a:pt x="515" y="65"/>
                  </a:lnTo>
                  <a:lnTo>
                    <a:pt x="527" y="62"/>
                  </a:lnTo>
                  <a:lnTo>
                    <a:pt x="532" y="72"/>
                  </a:lnTo>
                  <a:lnTo>
                    <a:pt x="552" y="64"/>
                  </a:lnTo>
                  <a:lnTo>
                    <a:pt x="546" y="57"/>
                  </a:lnTo>
                  <a:lnTo>
                    <a:pt x="560" y="52"/>
                  </a:lnTo>
                  <a:lnTo>
                    <a:pt x="575" y="51"/>
                  </a:lnTo>
                  <a:lnTo>
                    <a:pt x="586" y="49"/>
                  </a:lnTo>
                  <a:lnTo>
                    <a:pt x="593" y="54"/>
                  </a:lnTo>
                  <a:lnTo>
                    <a:pt x="598" y="62"/>
                  </a:lnTo>
                  <a:lnTo>
                    <a:pt x="612" y="61"/>
                  </a:lnTo>
                  <a:lnTo>
                    <a:pt x="628" y="68"/>
                  </a:lnTo>
                  <a:lnTo>
                    <a:pt x="649" y="65"/>
                  </a:lnTo>
                  <a:lnTo>
                    <a:pt x="667" y="65"/>
                  </a:lnTo>
                  <a:lnTo>
                    <a:pt x="674" y="56"/>
                  </a:lnTo>
                  <a:lnTo>
                    <a:pt x="687" y="53"/>
                  </a:lnTo>
                  <a:lnTo>
                    <a:pt x="702" y="58"/>
                  </a:lnTo>
                  <a:lnTo>
                    <a:pt x="689" y="74"/>
                  </a:lnTo>
                  <a:lnTo>
                    <a:pt x="707" y="61"/>
                  </a:lnTo>
                  <a:lnTo>
                    <a:pt x="717" y="61"/>
                  </a:lnTo>
                  <a:lnTo>
                    <a:pt x="736" y="45"/>
                  </a:lnTo>
                  <a:lnTo>
                    <a:pt x="731" y="35"/>
                  </a:lnTo>
                  <a:lnTo>
                    <a:pt x="723" y="28"/>
                  </a:lnTo>
                  <a:lnTo>
                    <a:pt x="739" y="11"/>
                  </a:lnTo>
                  <a:lnTo>
                    <a:pt x="763" y="0"/>
                  </a:lnTo>
                  <a:lnTo>
                    <a:pt x="777" y="2"/>
                  </a:lnTo>
                  <a:lnTo>
                    <a:pt x="783" y="9"/>
                  </a:lnTo>
                  <a:lnTo>
                    <a:pt x="783" y="27"/>
                  </a:lnTo>
                  <a:lnTo>
                    <a:pt x="766" y="35"/>
                  </a:lnTo>
                  <a:lnTo>
                    <a:pt x="786" y="38"/>
                  </a:lnTo>
                  <a:lnTo>
                    <a:pt x="773" y="54"/>
                  </a:lnTo>
                  <a:lnTo>
                    <a:pt x="800" y="42"/>
                  </a:lnTo>
                  <a:lnTo>
                    <a:pt x="806" y="52"/>
                  </a:lnTo>
                  <a:lnTo>
                    <a:pt x="793" y="64"/>
                  </a:lnTo>
                  <a:lnTo>
                    <a:pt x="797" y="75"/>
                  </a:lnTo>
                  <a:lnTo>
                    <a:pt x="819" y="64"/>
                  </a:lnTo>
                  <a:lnTo>
                    <a:pt x="838" y="49"/>
                  </a:lnTo>
                  <a:lnTo>
                    <a:pt x="852" y="32"/>
                  </a:lnTo>
                  <a:lnTo>
                    <a:pt x="869" y="33"/>
                  </a:lnTo>
                  <a:lnTo>
                    <a:pt x="884" y="36"/>
                  </a:lnTo>
                  <a:lnTo>
                    <a:pt x="895" y="43"/>
                  </a:lnTo>
                  <a:lnTo>
                    <a:pt x="890" y="51"/>
                  </a:lnTo>
                  <a:lnTo>
                    <a:pt x="874" y="60"/>
                  </a:lnTo>
                  <a:lnTo>
                    <a:pt x="877" y="68"/>
                  </a:lnTo>
                  <a:lnTo>
                    <a:pt x="870" y="77"/>
                  </a:lnTo>
                  <a:lnTo>
                    <a:pt x="838" y="88"/>
                  </a:lnTo>
                  <a:lnTo>
                    <a:pt x="819" y="91"/>
                  </a:lnTo>
                  <a:lnTo>
                    <a:pt x="809" y="86"/>
                  </a:lnTo>
                  <a:lnTo>
                    <a:pt x="800" y="94"/>
                  </a:lnTo>
                  <a:lnTo>
                    <a:pt x="777" y="108"/>
                  </a:lnTo>
                  <a:lnTo>
                    <a:pt x="769" y="116"/>
                  </a:lnTo>
                  <a:lnTo>
                    <a:pt x="746" y="127"/>
                  </a:lnTo>
                  <a:lnTo>
                    <a:pt x="726" y="128"/>
                  </a:lnTo>
                  <a:lnTo>
                    <a:pt x="712" y="135"/>
                  </a:lnTo>
                  <a:lnTo>
                    <a:pt x="703" y="146"/>
                  </a:lnTo>
                  <a:lnTo>
                    <a:pt x="686" y="148"/>
                  </a:lnTo>
                  <a:lnTo>
                    <a:pt x="660" y="162"/>
                  </a:lnTo>
                  <a:lnTo>
                    <a:pt x="632" y="182"/>
                  </a:lnTo>
                  <a:lnTo>
                    <a:pt x="618" y="195"/>
                  </a:lnTo>
                  <a:lnTo>
                    <a:pt x="603" y="216"/>
                  </a:lnTo>
                  <a:lnTo>
                    <a:pt x="621" y="219"/>
                  </a:lnTo>
                  <a:lnTo>
                    <a:pt x="617" y="235"/>
                  </a:lnTo>
                  <a:lnTo>
                    <a:pt x="614" y="248"/>
                  </a:lnTo>
                  <a:lnTo>
                    <a:pt x="636" y="245"/>
                  </a:lnTo>
                  <a:lnTo>
                    <a:pt x="657" y="253"/>
                  </a:lnTo>
                  <a:lnTo>
                    <a:pt x="666" y="259"/>
                  </a:lnTo>
                  <a:lnTo>
                    <a:pt x="672" y="268"/>
                  </a:lnTo>
                  <a:lnTo>
                    <a:pt x="686" y="273"/>
                  </a:lnTo>
                  <a:lnTo>
                    <a:pt x="697" y="280"/>
                  </a:lnTo>
                  <a:lnTo>
                    <a:pt x="719" y="282"/>
                  </a:lnTo>
                  <a:lnTo>
                    <a:pt x="733" y="283"/>
                  </a:lnTo>
                  <a:lnTo>
                    <a:pt x="723" y="299"/>
                  </a:lnTo>
                  <a:lnTo>
                    <a:pt x="717" y="316"/>
                  </a:lnTo>
                  <a:lnTo>
                    <a:pt x="717" y="337"/>
                  </a:lnTo>
                  <a:lnTo>
                    <a:pt x="731" y="354"/>
                  </a:lnTo>
                  <a:lnTo>
                    <a:pt x="745" y="348"/>
                  </a:lnTo>
                  <a:lnTo>
                    <a:pt x="761" y="330"/>
                  </a:lnTo>
                  <a:lnTo>
                    <a:pt x="768" y="301"/>
                  </a:lnTo>
                  <a:lnTo>
                    <a:pt x="763" y="292"/>
                  </a:lnTo>
                  <a:lnTo>
                    <a:pt x="790" y="283"/>
                  </a:lnTo>
                  <a:lnTo>
                    <a:pt x="812" y="271"/>
                  </a:lnTo>
                  <a:lnTo>
                    <a:pt x="826" y="258"/>
                  </a:lnTo>
                  <a:lnTo>
                    <a:pt x="831" y="246"/>
                  </a:lnTo>
                  <a:lnTo>
                    <a:pt x="830" y="231"/>
                  </a:lnTo>
                  <a:lnTo>
                    <a:pt x="820" y="218"/>
                  </a:lnTo>
                  <a:lnTo>
                    <a:pt x="847" y="199"/>
                  </a:lnTo>
                  <a:lnTo>
                    <a:pt x="850" y="184"/>
                  </a:lnTo>
                  <a:lnTo>
                    <a:pt x="861" y="157"/>
                  </a:lnTo>
                  <a:lnTo>
                    <a:pt x="873" y="153"/>
                  </a:lnTo>
                  <a:lnTo>
                    <a:pt x="892" y="158"/>
                  </a:lnTo>
                  <a:lnTo>
                    <a:pt x="905" y="159"/>
                  </a:lnTo>
                  <a:lnTo>
                    <a:pt x="918" y="155"/>
                  </a:lnTo>
                  <a:lnTo>
                    <a:pt x="928" y="161"/>
                  </a:lnTo>
                  <a:lnTo>
                    <a:pt x="938" y="171"/>
                  </a:lnTo>
                  <a:lnTo>
                    <a:pt x="939" y="177"/>
                  </a:lnTo>
                  <a:lnTo>
                    <a:pt x="962" y="179"/>
                  </a:lnTo>
                  <a:lnTo>
                    <a:pt x="954" y="194"/>
                  </a:lnTo>
                  <a:lnTo>
                    <a:pt x="947" y="215"/>
                  </a:lnTo>
                  <a:lnTo>
                    <a:pt x="958" y="218"/>
                  </a:lnTo>
                  <a:lnTo>
                    <a:pt x="963" y="228"/>
                  </a:lnTo>
                  <a:lnTo>
                    <a:pt x="987" y="219"/>
                  </a:lnTo>
                  <a:lnTo>
                    <a:pt x="1009" y="199"/>
                  </a:lnTo>
                  <a:lnTo>
                    <a:pt x="1022" y="191"/>
                  </a:lnTo>
                  <a:lnTo>
                    <a:pt x="1025" y="207"/>
                  </a:lnTo>
                  <a:lnTo>
                    <a:pt x="1033" y="229"/>
                  </a:lnTo>
                  <a:lnTo>
                    <a:pt x="1039" y="251"/>
                  </a:lnTo>
                  <a:lnTo>
                    <a:pt x="1028" y="262"/>
                  </a:lnTo>
                  <a:lnTo>
                    <a:pt x="1043" y="272"/>
                  </a:lnTo>
                  <a:lnTo>
                    <a:pt x="1051" y="282"/>
                  </a:lnTo>
                  <a:lnTo>
                    <a:pt x="1072" y="287"/>
                  </a:lnTo>
                  <a:lnTo>
                    <a:pt x="1079" y="292"/>
                  </a:lnTo>
                  <a:lnTo>
                    <a:pt x="1079" y="308"/>
                  </a:lnTo>
                  <a:lnTo>
                    <a:pt x="1089" y="310"/>
                  </a:lnTo>
                  <a:lnTo>
                    <a:pt x="1092" y="317"/>
                  </a:lnTo>
                  <a:lnTo>
                    <a:pt x="1086" y="337"/>
                  </a:lnTo>
                  <a:lnTo>
                    <a:pt x="1074" y="344"/>
                  </a:lnTo>
                  <a:lnTo>
                    <a:pt x="1061" y="351"/>
                  </a:lnTo>
                  <a:lnTo>
                    <a:pt x="1035" y="357"/>
                  </a:lnTo>
                  <a:lnTo>
                    <a:pt x="1012" y="372"/>
                  </a:lnTo>
                  <a:lnTo>
                    <a:pt x="986" y="375"/>
                  </a:lnTo>
                  <a:lnTo>
                    <a:pt x="957" y="371"/>
                  </a:lnTo>
                  <a:lnTo>
                    <a:pt x="935" y="371"/>
                  </a:lnTo>
                  <a:lnTo>
                    <a:pt x="919" y="372"/>
                  </a:lnTo>
                  <a:lnTo>
                    <a:pt x="903" y="385"/>
                  </a:lnTo>
                  <a:lnTo>
                    <a:pt x="880" y="394"/>
                  </a:lnTo>
                  <a:lnTo>
                    <a:pt x="851" y="418"/>
                  </a:lnTo>
                  <a:lnTo>
                    <a:pt x="827" y="436"/>
                  </a:lnTo>
                  <a:lnTo>
                    <a:pt x="841" y="433"/>
                  </a:lnTo>
                  <a:lnTo>
                    <a:pt x="873" y="408"/>
                  </a:lnTo>
                  <a:lnTo>
                    <a:pt x="910" y="393"/>
                  </a:lnTo>
                  <a:lnTo>
                    <a:pt x="932" y="391"/>
                  </a:lnTo>
                  <a:lnTo>
                    <a:pt x="942" y="400"/>
                  </a:lnTo>
                  <a:lnTo>
                    <a:pt x="924" y="412"/>
                  </a:lnTo>
                  <a:lnTo>
                    <a:pt x="922" y="432"/>
                  </a:lnTo>
                  <a:lnTo>
                    <a:pt x="923" y="446"/>
                  </a:lnTo>
                  <a:lnTo>
                    <a:pt x="939" y="456"/>
                  </a:lnTo>
                  <a:lnTo>
                    <a:pt x="965" y="453"/>
                  </a:lnTo>
                  <a:lnTo>
                    <a:pt x="985" y="432"/>
                  </a:lnTo>
                  <a:lnTo>
                    <a:pt x="983" y="445"/>
                  </a:lnTo>
                  <a:lnTo>
                    <a:pt x="990" y="452"/>
                  </a:lnTo>
                  <a:lnTo>
                    <a:pt x="968" y="465"/>
                  </a:lnTo>
                  <a:lnTo>
                    <a:pt x="931" y="476"/>
                  </a:lnTo>
                  <a:lnTo>
                    <a:pt x="914" y="483"/>
                  </a:lnTo>
                  <a:lnTo>
                    <a:pt x="893" y="496"/>
                  </a:lnTo>
                  <a:lnTo>
                    <a:pt x="882" y="495"/>
                  </a:lnTo>
                  <a:lnTo>
                    <a:pt x="886" y="479"/>
                  </a:lnTo>
                  <a:lnTo>
                    <a:pt x="917" y="464"/>
                  </a:lnTo>
                  <a:lnTo>
                    <a:pt x="894" y="465"/>
                  </a:lnTo>
                  <a:lnTo>
                    <a:pt x="876" y="467"/>
                  </a:lnTo>
                  <a:close/>
                </a:path>
              </a:pathLst>
            </a:custGeom>
            <a:solidFill>
              <a:schemeClr val="bg1"/>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42" name="Freeform 44">
              <a:extLst>
                <a:ext uri="{FF2B5EF4-FFF2-40B4-BE49-F238E27FC236}">
                  <a16:creationId xmlns:a16="http://schemas.microsoft.com/office/drawing/2014/main" id="{A148F055-FCEF-4142-7EA1-AF693C4107EB}"/>
                </a:ext>
              </a:extLst>
            </p:cNvPr>
            <p:cNvSpPr/>
            <p:nvPr/>
          </p:nvSpPr>
          <p:spPr bwMode="auto">
            <a:xfrm>
              <a:off x="3063680" y="1955054"/>
              <a:ext cx="363548" cy="137707"/>
            </a:xfrm>
            <a:custGeom>
              <a:avLst/>
              <a:gdLst>
                <a:gd name="T0" fmla="*/ 92 w 198"/>
                <a:gd name="T1" fmla="*/ 3 h 75"/>
                <a:gd name="T2" fmla="*/ 77 w 198"/>
                <a:gd name="T3" fmla="*/ 9 h 75"/>
                <a:gd name="T4" fmla="*/ 109 w 198"/>
                <a:gd name="T5" fmla="*/ 5 h 75"/>
                <a:gd name="T6" fmla="*/ 117 w 198"/>
                <a:gd name="T7" fmla="*/ 13 h 75"/>
                <a:gd name="T8" fmla="*/ 138 w 198"/>
                <a:gd name="T9" fmla="*/ 5 h 75"/>
                <a:gd name="T10" fmla="*/ 143 w 198"/>
                <a:gd name="T11" fmla="*/ 10 h 75"/>
                <a:gd name="T12" fmla="*/ 137 w 198"/>
                <a:gd name="T13" fmla="*/ 25 h 75"/>
                <a:gd name="T14" fmla="*/ 149 w 198"/>
                <a:gd name="T15" fmla="*/ 19 h 75"/>
                <a:gd name="T16" fmla="*/ 158 w 198"/>
                <a:gd name="T17" fmla="*/ 3 h 75"/>
                <a:gd name="T18" fmla="*/ 171 w 198"/>
                <a:gd name="T19" fmla="*/ 0 h 75"/>
                <a:gd name="T20" fmla="*/ 180 w 198"/>
                <a:gd name="T21" fmla="*/ 3 h 75"/>
                <a:gd name="T22" fmla="*/ 186 w 198"/>
                <a:gd name="T23" fmla="*/ 9 h 75"/>
                <a:gd name="T24" fmla="*/ 178 w 198"/>
                <a:gd name="T25" fmla="*/ 24 h 75"/>
                <a:gd name="T26" fmla="*/ 171 w 198"/>
                <a:gd name="T27" fmla="*/ 35 h 75"/>
                <a:gd name="T28" fmla="*/ 183 w 198"/>
                <a:gd name="T29" fmla="*/ 43 h 75"/>
                <a:gd name="T30" fmla="*/ 198 w 198"/>
                <a:gd name="T31" fmla="*/ 51 h 75"/>
                <a:gd name="T32" fmla="*/ 191 w 198"/>
                <a:gd name="T33" fmla="*/ 58 h 75"/>
                <a:gd name="T34" fmla="*/ 169 w 198"/>
                <a:gd name="T35" fmla="*/ 59 h 75"/>
                <a:gd name="T36" fmla="*/ 171 w 198"/>
                <a:gd name="T37" fmla="*/ 65 h 75"/>
                <a:gd name="T38" fmla="*/ 163 w 198"/>
                <a:gd name="T39" fmla="*/ 71 h 75"/>
                <a:gd name="T40" fmla="*/ 143 w 198"/>
                <a:gd name="T41" fmla="*/ 69 h 75"/>
                <a:gd name="T42" fmla="*/ 126 w 198"/>
                <a:gd name="T43" fmla="*/ 64 h 75"/>
                <a:gd name="T44" fmla="*/ 111 w 198"/>
                <a:gd name="T45" fmla="*/ 65 h 75"/>
                <a:gd name="T46" fmla="*/ 83 w 198"/>
                <a:gd name="T47" fmla="*/ 71 h 75"/>
                <a:gd name="T48" fmla="*/ 49 w 198"/>
                <a:gd name="T49" fmla="*/ 73 h 75"/>
                <a:gd name="T50" fmla="*/ 26 w 198"/>
                <a:gd name="T51" fmla="*/ 75 h 75"/>
                <a:gd name="T52" fmla="*/ 26 w 198"/>
                <a:gd name="T53" fmla="*/ 67 h 75"/>
                <a:gd name="T54" fmla="*/ 15 w 198"/>
                <a:gd name="T55" fmla="*/ 63 h 75"/>
                <a:gd name="T56" fmla="*/ 1 w 198"/>
                <a:gd name="T57" fmla="*/ 64 h 75"/>
                <a:gd name="T58" fmla="*/ 0 w 198"/>
                <a:gd name="T59" fmla="*/ 52 h 75"/>
                <a:gd name="T60" fmla="*/ 9 w 198"/>
                <a:gd name="T61" fmla="*/ 50 h 75"/>
                <a:gd name="T62" fmla="*/ 31 w 198"/>
                <a:gd name="T63" fmla="*/ 47 h 75"/>
                <a:gd name="T64" fmla="*/ 47 w 198"/>
                <a:gd name="T65" fmla="*/ 48 h 75"/>
                <a:gd name="T66" fmla="*/ 66 w 198"/>
                <a:gd name="T67" fmla="*/ 45 h 75"/>
                <a:gd name="T68" fmla="*/ 46 w 198"/>
                <a:gd name="T69" fmla="*/ 42 h 75"/>
                <a:gd name="T70" fmla="*/ 20 w 198"/>
                <a:gd name="T71" fmla="*/ 43 h 75"/>
                <a:gd name="T72" fmla="*/ 3 w 198"/>
                <a:gd name="T73" fmla="*/ 43 h 75"/>
                <a:gd name="T74" fmla="*/ 3 w 198"/>
                <a:gd name="T75" fmla="*/ 37 h 75"/>
                <a:gd name="T76" fmla="*/ 37 w 198"/>
                <a:gd name="T77" fmla="*/ 30 h 75"/>
                <a:gd name="T78" fmla="*/ 19 w 198"/>
                <a:gd name="T79" fmla="*/ 31 h 75"/>
                <a:gd name="T80" fmla="*/ 3 w 198"/>
                <a:gd name="T81" fmla="*/ 26 h 75"/>
                <a:gd name="T82" fmla="*/ 26 w 198"/>
                <a:gd name="T83" fmla="*/ 15 h 75"/>
                <a:gd name="T84" fmla="*/ 41 w 198"/>
                <a:gd name="T85" fmla="*/ 9 h 75"/>
                <a:gd name="T86" fmla="*/ 83 w 198"/>
                <a:gd name="T87" fmla="*/ 0 h 75"/>
                <a:gd name="T88" fmla="*/ 92 w 198"/>
                <a:gd name="T89" fmla="*/ 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8" h="75">
                  <a:moveTo>
                    <a:pt x="92" y="3"/>
                  </a:moveTo>
                  <a:lnTo>
                    <a:pt x="77" y="9"/>
                  </a:lnTo>
                  <a:lnTo>
                    <a:pt x="109" y="5"/>
                  </a:lnTo>
                  <a:lnTo>
                    <a:pt x="117" y="13"/>
                  </a:lnTo>
                  <a:lnTo>
                    <a:pt x="138" y="5"/>
                  </a:lnTo>
                  <a:lnTo>
                    <a:pt x="143" y="10"/>
                  </a:lnTo>
                  <a:lnTo>
                    <a:pt x="137" y="25"/>
                  </a:lnTo>
                  <a:lnTo>
                    <a:pt x="149" y="19"/>
                  </a:lnTo>
                  <a:lnTo>
                    <a:pt x="158" y="3"/>
                  </a:lnTo>
                  <a:lnTo>
                    <a:pt x="171" y="0"/>
                  </a:lnTo>
                  <a:lnTo>
                    <a:pt x="180" y="3"/>
                  </a:lnTo>
                  <a:lnTo>
                    <a:pt x="186" y="9"/>
                  </a:lnTo>
                  <a:lnTo>
                    <a:pt x="178" y="24"/>
                  </a:lnTo>
                  <a:lnTo>
                    <a:pt x="171" y="35"/>
                  </a:lnTo>
                  <a:lnTo>
                    <a:pt x="183" y="43"/>
                  </a:lnTo>
                  <a:lnTo>
                    <a:pt x="198" y="51"/>
                  </a:lnTo>
                  <a:lnTo>
                    <a:pt x="191" y="58"/>
                  </a:lnTo>
                  <a:lnTo>
                    <a:pt x="169" y="59"/>
                  </a:lnTo>
                  <a:lnTo>
                    <a:pt x="171" y="65"/>
                  </a:lnTo>
                  <a:lnTo>
                    <a:pt x="163" y="71"/>
                  </a:lnTo>
                  <a:lnTo>
                    <a:pt x="143" y="69"/>
                  </a:lnTo>
                  <a:lnTo>
                    <a:pt x="126" y="64"/>
                  </a:lnTo>
                  <a:lnTo>
                    <a:pt x="111" y="65"/>
                  </a:lnTo>
                  <a:lnTo>
                    <a:pt x="83" y="71"/>
                  </a:lnTo>
                  <a:lnTo>
                    <a:pt x="49" y="73"/>
                  </a:lnTo>
                  <a:lnTo>
                    <a:pt x="26" y="75"/>
                  </a:lnTo>
                  <a:lnTo>
                    <a:pt x="26" y="67"/>
                  </a:lnTo>
                  <a:lnTo>
                    <a:pt x="15" y="63"/>
                  </a:lnTo>
                  <a:lnTo>
                    <a:pt x="1" y="64"/>
                  </a:lnTo>
                  <a:lnTo>
                    <a:pt x="0" y="52"/>
                  </a:lnTo>
                  <a:lnTo>
                    <a:pt x="9" y="50"/>
                  </a:lnTo>
                  <a:lnTo>
                    <a:pt x="31" y="47"/>
                  </a:lnTo>
                  <a:lnTo>
                    <a:pt x="47" y="48"/>
                  </a:lnTo>
                  <a:lnTo>
                    <a:pt x="66" y="45"/>
                  </a:lnTo>
                  <a:lnTo>
                    <a:pt x="46" y="42"/>
                  </a:lnTo>
                  <a:lnTo>
                    <a:pt x="20" y="43"/>
                  </a:lnTo>
                  <a:lnTo>
                    <a:pt x="3" y="43"/>
                  </a:lnTo>
                  <a:lnTo>
                    <a:pt x="3" y="37"/>
                  </a:lnTo>
                  <a:lnTo>
                    <a:pt x="37" y="30"/>
                  </a:lnTo>
                  <a:lnTo>
                    <a:pt x="19" y="31"/>
                  </a:lnTo>
                  <a:lnTo>
                    <a:pt x="3" y="26"/>
                  </a:lnTo>
                  <a:lnTo>
                    <a:pt x="26" y="15"/>
                  </a:lnTo>
                  <a:lnTo>
                    <a:pt x="41" y="9"/>
                  </a:lnTo>
                  <a:lnTo>
                    <a:pt x="83" y="0"/>
                  </a:lnTo>
                  <a:lnTo>
                    <a:pt x="92" y="3"/>
                  </a:lnTo>
                  <a:close/>
                </a:path>
              </a:pathLst>
            </a:custGeom>
            <a:solidFill>
              <a:schemeClr val="bg1"/>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43" name="Freeform 45">
              <a:extLst>
                <a:ext uri="{FF2B5EF4-FFF2-40B4-BE49-F238E27FC236}">
                  <a16:creationId xmlns:a16="http://schemas.microsoft.com/office/drawing/2014/main" id="{BF6C750C-AA5D-02D3-5B42-A6E4EB7B29E9}"/>
                </a:ext>
              </a:extLst>
            </p:cNvPr>
            <p:cNvSpPr/>
            <p:nvPr/>
          </p:nvSpPr>
          <p:spPr bwMode="auto">
            <a:xfrm>
              <a:off x="3396014" y="1945875"/>
              <a:ext cx="51410" cy="23870"/>
            </a:xfrm>
            <a:custGeom>
              <a:avLst/>
              <a:gdLst>
                <a:gd name="T0" fmla="*/ 28 w 28"/>
                <a:gd name="T1" fmla="*/ 3 h 13"/>
                <a:gd name="T2" fmla="*/ 7 w 28"/>
                <a:gd name="T3" fmla="*/ 13 h 13"/>
                <a:gd name="T4" fmla="*/ 0 w 28"/>
                <a:gd name="T5" fmla="*/ 3 h 13"/>
                <a:gd name="T6" fmla="*/ 6 w 28"/>
                <a:gd name="T7" fmla="*/ 0 h 13"/>
                <a:gd name="T8" fmla="*/ 22 w 28"/>
                <a:gd name="T9" fmla="*/ 0 h 13"/>
                <a:gd name="T10" fmla="*/ 28 w 28"/>
                <a:gd name="T11" fmla="*/ 3 h 13"/>
              </a:gdLst>
              <a:ahLst/>
              <a:cxnLst>
                <a:cxn ang="0">
                  <a:pos x="T0" y="T1"/>
                </a:cxn>
                <a:cxn ang="0">
                  <a:pos x="T2" y="T3"/>
                </a:cxn>
                <a:cxn ang="0">
                  <a:pos x="T4" y="T5"/>
                </a:cxn>
                <a:cxn ang="0">
                  <a:pos x="T6" y="T7"/>
                </a:cxn>
                <a:cxn ang="0">
                  <a:pos x="T8" y="T9"/>
                </a:cxn>
                <a:cxn ang="0">
                  <a:pos x="T10" y="T11"/>
                </a:cxn>
              </a:cxnLst>
              <a:rect l="0" t="0" r="r" b="b"/>
              <a:pathLst>
                <a:path w="28" h="13">
                  <a:moveTo>
                    <a:pt x="28" y="3"/>
                  </a:moveTo>
                  <a:lnTo>
                    <a:pt x="7" y="13"/>
                  </a:lnTo>
                  <a:lnTo>
                    <a:pt x="0" y="3"/>
                  </a:lnTo>
                  <a:lnTo>
                    <a:pt x="6" y="0"/>
                  </a:lnTo>
                  <a:lnTo>
                    <a:pt x="22" y="0"/>
                  </a:lnTo>
                  <a:lnTo>
                    <a:pt x="28" y="3"/>
                  </a:lnTo>
                  <a:close/>
                </a:path>
              </a:pathLst>
            </a:custGeom>
            <a:solidFill>
              <a:schemeClr val="bg1"/>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44" name="Freeform 46">
              <a:extLst>
                <a:ext uri="{FF2B5EF4-FFF2-40B4-BE49-F238E27FC236}">
                  <a16:creationId xmlns:a16="http://schemas.microsoft.com/office/drawing/2014/main" id="{5D58A2B2-326A-5FA1-E718-18BE48F2B8DF}"/>
                </a:ext>
              </a:extLst>
            </p:cNvPr>
            <p:cNvSpPr/>
            <p:nvPr/>
          </p:nvSpPr>
          <p:spPr bwMode="auto">
            <a:xfrm>
              <a:off x="3945008" y="1942202"/>
              <a:ext cx="91805" cy="29377"/>
            </a:xfrm>
            <a:custGeom>
              <a:avLst/>
              <a:gdLst>
                <a:gd name="T0" fmla="*/ 50 w 50"/>
                <a:gd name="T1" fmla="*/ 10 h 16"/>
                <a:gd name="T2" fmla="*/ 48 w 50"/>
                <a:gd name="T3" fmla="*/ 14 h 16"/>
                <a:gd name="T4" fmla="*/ 36 w 50"/>
                <a:gd name="T5" fmla="*/ 13 h 16"/>
                <a:gd name="T6" fmla="*/ 24 w 50"/>
                <a:gd name="T7" fmla="*/ 13 h 16"/>
                <a:gd name="T8" fmla="*/ 9 w 50"/>
                <a:gd name="T9" fmla="*/ 16 h 16"/>
                <a:gd name="T10" fmla="*/ 7 w 50"/>
                <a:gd name="T11" fmla="*/ 14 h 16"/>
                <a:gd name="T12" fmla="*/ 0 w 50"/>
                <a:gd name="T13" fmla="*/ 6 h 16"/>
                <a:gd name="T14" fmla="*/ 5 w 50"/>
                <a:gd name="T15" fmla="*/ 1 h 16"/>
                <a:gd name="T16" fmla="*/ 12 w 50"/>
                <a:gd name="T17" fmla="*/ 0 h 16"/>
                <a:gd name="T18" fmla="*/ 36 w 50"/>
                <a:gd name="T19" fmla="*/ 2 h 16"/>
                <a:gd name="T20" fmla="*/ 50 w 50"/>
                <a:gd name="T21"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16">
                  <a:moveTo>
                    <a:pt x="50" y="10"/>
                  </a:moveTo>
                  <a:lnTo>
                    <a:pt x="48" y="14"/>
                  </a:lnTo>
                  <a:lnTo>
                    <a:pt x="36" y="13"/>
                  </a:lnTo>
                  <a:lnTo>
                    <a:pt x="24" y="13"/>
                  </a:lnTo>
                  <a:lnTo>
                    <a:pt x="9" y="16"/>
                  </a:lnTo>
                  <a:lnTo>
                    <a:pt x="7" y="14"/>
                  </a:lnTo>
                  <a:lnTo>
                    <a:pt x="0" y="6"/>
                  </a:lnTo>
                  <a:lnTo>
                    <a:pt x="5" y="1"/>
                  </a:lnTo>
                  <a:lnTo>
                    <a:pt x="12" y="0"/>
                  </a:lnTo>
                  <a:lnTo>
                    <a:pt x="36" y="2"/>
                  </a:lnTo>
                  <a:lnTo>
                    <a:pt x="50" y="10"/>
                  </a:lnTo>
                  <a:close/>
                </a:path>
              </a:pathLst>
            </a:custGeom>
            <a:solidFill>
              <a:schemeClr val="bg1"/>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45" name="Freeform 47">
              <a:extLst>
                <a:ext uri="{FF2B5EF4-FFF2-40B4-BE49-F238E27FC236}">
                  <a16:creationId xmlns:a16="http://schemas.microsoft.com/office/drawing/2014/main" id="{3192A5A7-3A1A-3883-C266-B220FFA7118B}"/>
                </a:ext>
              </a:extLst>
            </p:cNvPr>
            <p:cNvSpPr/>
            <p:nvPr/>
          </p:nvSpPr>
          <p:spPr bwMode="auto">
            <a:xfrm>
              <a:off x="3698971" y="1940365"/>
              <a:ext cx="545322" cy="354366"/>
            </a:xfrm>
            <a:custGeom>
              <a:avLst/>
              <a:gdLst>
                <a:gd name="T0" fmla="*/ 67 w 297"/>
                <a:gd name="T1" fmla="*/ 20 h 193"/>
                <a:gd name="T2" fmla="*/ 123 w 297"/>
                <a:gd name="T3" fmla="*/ 1 h 193"/>
                <a:gd name="T4" fmla="*/ 120 w 297"/>
                <a:gd name="T5" fmla="*/ 27 h 193"/>
                <a:gd name="T6" fmla="*/ 163 w 297"/>
                <a:gd name="T7" fmla="*/ 16 h 193"/>
                <a:gd name="T8" fmla="*/ 194 w 297"/>
                <a:gd name="T9" fmla="*/ 31 h 193"/>
                <a:gd name="T10" fmla="*/ 215 w 297"/>
                <a:gd name="T11" fmla="*/ 34 h 193"/>
                <a:gd name="T12" fmla="*/ 245 w 297"/>
                <a:gd name="T13" fmla="*/ 51 h 193"/>
                <a:gd name="T14" fmla="*/ 255 w 297"/>
                <a:gd name="T15" fmla="*/ 72 h 193"/>
                <a:gd name="T16" fmla="*/ 250 w 297"/>
                <a:gd name="T17" fmla="*/ 90 h 193"/>
                <a:gd name="T18" fmla="*/ 278 w 297"/>
                <a:gd name="T19" fmla="*/ 108 h 193"/>
                <a:gd name="T20" fmla="*/ 287 w 297"/>
                <a:gd name="T21" fmla="*/ 121 h 193"/>
                <a:gd name="T22" fmla="*/ 243 w 297"/>
                <a:gd name="T23" fmla="*/ 134 h 193"/>
                <a:gd name="T24" fmla="*/ 214 w 297"/>
                <a:gd name="T25" fmla="*/ 120 h 193"/>
                <a:gd name="T26" fmla="*/ 216 w 297"/>
                <a:gd name="T27" fmla="*/ 139 h 193"/>
                <a:gd name="T28" fmla="*/ 232 w 297"/>
                <a:gd name="T29" fmla="*/ 151 h 193"/>
                <a:gd name="T30" fmla="*/ 221 w 297"/>
                <a:gd name="T31" fmla="*/ 180 h 193"/>
                <a:gd name="T32" fmla="*/ 182 w 297"/>
                <a:gd name="T33" fmla="*/ 162 h 193"/>
                <a:gd name="T34" fmla="*/ 200 w 297"/>
                <a:gd name="T35" fmla="*/ 187 h 193"/>
                <a:gd name="T36" fmla="*/ 168 w 297"/>
                <a:gd name="T37" fmla="*/ 186 h 193"/>
                <a:gd name="T38" fmla="*/ 133 w 297"/>
                <a:gd name="T39" fmla="*/ 168 h 193"/>
                <a:gd name="T40" fmla="*/ 126 w 297"/>
                <a:gd name="T41" fmla="*/ 154 h 193"/>
                <a:gd name="T42" fmla="*/ 110 w 297"/>
                <a:gd name="T43" fmla="*/ 151 h 193"/>
                <a:gd name="T44" fmla="*/ 64 w 297"/>
                <a:gd name="T45" fmla="*/ 148 h 193"/>
                <a:gd name="T46" fmla="*/ 104 w 297"/>
                <a:gd name="T47" fmla="*/ 135 h 193"/>
                <a:gd name="T48" fmla="*/ 131 w 297"/>
                <a:gd name="T49" fmla="*/ 127 h 193"/>
                <a:gd name="T50" fmla="*/ 166 w 297"/>
                <a:gd name="T51" fmla="*/ 103 h 193"/>
                <a:gd name="T52" fmla="*/ 166 w 297"/>
                <a:gd name="T53" fmla="*/ 90 h 193"/>
                <a:gd name="T54" fmla="*/ 131 w 297"/>
                <a:gd name="T55" fmla="*/ 77 h 193"/>
                <a:gd name="T56" fmla="*/ 135 w 297"/>
                <a:gd name="T57" fmla="*/ 63 h 193"/>
                <a:gd name="T58" fmla="*/ 119 w 297"/>
                <a:gd name="T59" fmla="*/ 57 h 193"/>
                <a:gd name="T60" fmla="*/ 86 w 297"/>
                <a:gd name="T61" fmla="*/ 63 h 193"/>
                <a:gd name="T62" fmla="*/ 23 w 297"/>
                <a:gd name="T63" fmla="*/ 55 h 193"/>
                <a:gd name="T64" fmla="*/ 0 w 297"/>
                <a:gd name="T65" fmla="*/ 47 h 193"/>
                <a:gd name="T66" fmla="*/ 2 w 297"/>
                <a:gd name="T67" fmla="*/ 40 h 193"/>
                <a:gd name="T68" fmla="*/ 33 w 297"/>
                <a:gd name="T69" fmla="*/ 11 h 193"/>
                <a:gd name="T70" fmla="*/ 83 w 297"/>
                <a:gd name="T71"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7" h="193">
                  <a:moveTo>
                    <a:pt x="66" y="10"/>
                  </a:moveTo>
                  <a:lnTo>
                    <a:pt x="67" y="20"/>
                  </a:lnTo>
                  <a:lnTo>
                    <a:pt x="88" y="7"/>
                  </a:lnTo>
                  <a:lnTo>
                    <a:pt x="123" y="1"/>
                  </a:lnTo>
                  <a:lnTo>
                    <a:pt x="130" y="17"/>
                  </a:lnTo>
                  <a:lnTo>
                    <a:pt x="120" y="27"/>
                  </a:lnTo>
                  <a:lnTo>
                    <a:pt x="147" y="23"/>
                  </a:lnTo>
                  <a:lnTo>
                    <a:pt x="163" y="16"/>
                  </a:lnTo>
                  <a:lnTo>
                    <a:pt x="183" y="24"/>
                  </a:lnTo>
                  <a:lnTo>
                    <a:pt x="194" y="31"/>
                  </a:lnTo>
                  <a:lnTo>
                    <a:pt x="190" y="38"/>
                  </a:lnTo>
                  <a:lnTo>
                    <a:pt x="215" y="34"/>
                  </a:lnTo>
                  <a:lnTo>
                    <a:pt x="221" y="45"/>
                  </a:lnTo>
                  <a:lnTo>
                    <a:pt x="245" y="51"/>
                  </a:lnTo>
                  <a:lnTo>
                    <a:pt x="252" y="57"/>
                  </a:lnTo>
                  <a:lnTo>
                    <a:pt x="255" y="72"/>
                  </a:lnTo>
                  <a:lnTo>
                    <a:pt x="227" y="80"/>
                  </a:lnTo>
                  <a:lnTo>
                    <a:pt x="250" y="90"/>
                  </a:lnTo>
                  <a:lnTo>
                    <a:pt x="268" y="94"/>
                  </a:lnTo>
                  <a:lnTo>
                    <a:pt x="278" y="108"/>
                  </a:lnTo>
                  <a:lnTo>
                    <a:pt x="297" y="110"/>
                  </a:lnTo>
                  <a:lnTo>
                    <a:pt x="287" y="121"/>
                  </a:lnTo>
                  <a:lnTo>
                    <a:pt x="255" y="140"/>
                  </a:lnTo>
                  <a:lnTo>
                    <a:pt x="243" y="134"/>
                  </a:lnTo>
                  <a:lnTo>
                    <a:pt x="232" y="117"/>
                  </a:lnTo>
                  <a:lnTo>
                    <a:pt x="214" y="120"/>
                  </a:lnTo>
                  <a:lnTo>
                    <a:pt x="208" y="129"/>
                  </a:lnTo>
                  <a:lnTo>
                    <a:pt x="216" y="139"/>
                  </a:lnTo>
                  <a:lnTo>
                    <a:pt x="229" y="146"/>
                  </a:lnTo>
                  <a:lnTo>
                    <a:pt x="232" y="151"/>
                  </a:lnTo>
                  <a:lnTo>
                    <a:pt x="231" y="168"/>
                  </a:lnTo>
                  <a:lnTo>
                    <a:pt x="221" y="180"/>
                  </a:lnTo>
                  <a:lnTo>
                    <a:pt x="207" y="175"/>
                  </a:lnTo>
                  <a:lnTo>
                    <a:pt x="182" y="162"/>
                  </a:lnTo>
                  <a:lnTo>
                    <a:pt x="192" y="177"/>
                  </a:lnTo>
                  <a:lnTo>
                    <a:pt x="200" y="187"/>
                  </a:lnTo>
                  <a:lnTo>
                    <a:pt x="199" y="193"/>
                  </a:lnTo>
                  <a:lnTo>
                    <a:pt x="168" y="186"/>
                  </a:lnTo>
                  <a:lnTo>
                    <a:pt x="145" y="176"/>
                  </a:lnTo>
                  <a:lnTo>
                    <a:pt x="133" y="168"/>
                  </a:lnTo>
                  <a:lnTo>
                    <a:pt x="141" y="163"/>
                  </a:lnTo>
                  <a:lnTo>
                    <a:pt x="126" y="154"/>
                  </a:lnTo>
                  <a:lnTo>
                    <a:pt x="113" y="146"/>
                  </a:lnTo>
                  <a:lnTo>
                    <a:pt x="110" y="151"/>
                  </a:lnTo>
                  <a:lnTo>
                    <a:pt x="71" y="154"/>
                  </a:lnTo>
                  <a:lnTo>
                    <a:pt x="64" y="148"/>
                  </a:lnTo>
                  <a:lnTo>
                    <a:pt x="80" y="136"/>
                  </a:lnTo>
                  <a:lnTo>
                    <a:pt x="104" y="135"/>
                  </a:lnTo>
                  <a:lnTo>
                    <a:pt x="131" y="133"/>
                  </a:lnTo>
                  <a:lnTo>
                    <a:pt x="131" y="127"/>
                  </a:lnTo>
                  <a:lnTo>
                    <a:pt x="140" y="119"/>
                  </a:lnTo>
                  <a:lnTo>
                    <a:pt x="166" y="103"/>
                  </a:lnTo>
                  <a:lnTo>
                    <a:pt x="168" y="96"/>
                  </a:lnTo>
                  <a:lnTo>
                    <a:pt x="166" y="90"/>
                  </a:lnTo>
                  <a:lnTo>
                    <a:pt x="152" y="83"/>
                  </a:lnTo>
                  <a:lnTo>
                    <a:pt x="131" y="77"/>
                  </a:lnTo>
                  <a:lnTo>
                    <a:pt x="141" y="73"/>
                  </a:lnTo>
                  <a:lnTo>
                    <a:pt x="135" y="63"/>
                  </a:lnTo>
                  <a:lnTo>
                    <a:pt x="125" y="62"/>
                  </a:lnTo>
                  <a:lnTo>
                    <a:pt x="119" y="57"/>
                  </a:lnTo>
                  <a:lnTo>
                    <a:pt x="110" y="61"/>
                  </a:lnTo>
                  <a:lnTo>
                    <a:pt x="86" y="63"/>
                  </a:lnTo>
                  <a:lnTo>
                    <a:pt x="45" y="60"/>
                  </a:lnTo>
                  <a:lnTo>
                    <a:pt x="23" y="55"/>
                  </a:lnTo>
                  <a:lnTo>
                    <a:pt x="5" y="53"/>
                  </a:lnTo>
                  <a:lnTo>
                    <a:pt x="0" y="47"/>
                  </a:lnTo>
                  <a:lnTo>
                    <a:pt x="19" y="40"/>
                  </a:lnTo>
                  <a:lnTo>
                    <a:pt x="2" y="40"/>
                  </a:lnTo>
                  <a:lnTo>
                    <a:pt x="11" y="24"/>
                  </a:lnTo>
                  <a:lnTo>
                    <a:pt x="33" y="11"/>
                  </a:lnTo>
                  <a:lnTo>
                    <a:pt x="51" y="4"/>
                  </a:lnTo>
                  <a:lnTo>
                    <a:pt x="83" y="0"/>
                  </a:lnTo>
                  <a:lnTo>
                    <a:pt x="66" y="10"/>
                  </a:lnTo>
                  <a:close/>
                </a:path>
              </a:pathLst>
            </a:custGeom>
            <a:solidFill>
              <a:schemeClr val="bg1"/>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46" name="Freeform 48">
              <a:extLst>
                <a:ext uri="{FF2B5EF4-FFF2-40B4-BE49-F238E27FC236}">
                  <a16:creationId xmlns:a16="http://schemas.microsoft.com/office/drawing/2014/main" id="{7962F18F-D908-34E3-D065-40764B141C92}"/>
                </a:ext>
              </a:extLst>
            </p:cNvPr>
            <p:cNvSpPr/>
            <p:nvPr/>
          </p:nvSpPr>
          <p:spPr bwMode="auto">
            <a:xfrm>
              <a:off x="3462114" y="1940365"/>
              <a:ext cx="145050" cy="71607"/>
            </a:xfrm>
            <a:custGeom>
              <a:avLst/>
              <a:gdLst>
                <a:gd name="T0" fmla="*/ 46 w 79"/>
                <a:gd name="T1" fmla="*/ 0 h 39"/>
                <a:gd name="T2" fmla="*/ 57 w 79"/>
                <a:gd name="T3" fmla="*/ 3 h 39"/>
                <a:gd name="T4" fmla="*/ 79 w 79"/>
                <a:gd name="T5" fmla="*/ 1 h 39"/>
                <a:gd name="T6" fmla="*/ 77 w 79"/>
                <a:gd name="T7" fmla="*/ 6 h 39"/>
                <a:gd name="T8" fmla="*/ 60 w 79"/>
                <a:gd name="T9" fmla="*/ 13 h 39"/>
                <a:gd name="T10" fmla="*/ 71 w 79"/>
                <a:gd name="T11" fmla="*/ 19 h 39"/>
                <a:gd name="T12" fmla="*/ 55 w 79"/>
                <a:gd name="T13" fmla="*/ 33 h 39"/>
                <a:gd name="T14" fmla="*/ 31 w 79"/>
                <a:gd name="T15" fmla="*/ 39 h 39"/>
                <a:gd name="T16" fmla="*/ 20 w 79"/>
                <a:gd name="T17" fmla="*/ 38 h 39"/>
                <a:gd name="T18" fmla="*/ 18 w 79"/>
                <a:gd name="T19" fmla="*/ 32 h 39"/>
                <a:gd name="T20" fmla="*/ 0 w 79"/>
                <a:gd name="T21" fmla="*/ 20 h 39"/>
                <a:gd name="T22" fmla="*/ 6 w 79"/>
                <a:gd name="T23" fmla="*/ 15 h 39"/>
                <a:gd name="T24" fmla="*/ 27 w 79"/>
                <a:gd name="T25" fmla="*/ 17 h 39"/>
                <a:gd name="T26" fmla="*/ 25 w 79"/>
                <a:gd name="T27" fmla="*/ 7 h 39"/>
                <a:gd name="T28" fmla="*/ 46 w 79"/>
                <a:gd name="T2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39">
                  <a:moveTo>
                    <a:pt x="46" y="0"/>
                  </a:moveTo>
                  <a:lnTo>
                    <a:pt x="57" y="3"/>
                  </a:lnTo>
                  <a:lnTo>
                    <a:pt x="79" y="1"/>
                  </a:lnTo>
                  <a:lnTo>
                    <a:pt x="77" y="6"/>
                  </a:lnTo>
                  <a:lnTo>
                    <a:pt x="60" y="13"/>
                  </a:lnTo>
                  <a:lnTo>
                    <a:pt x="71" y="19"/>
                  </a:lnTo>
                  <a:lnTo>
                    <a:pt x="55" y="33"/>
                  </a:lnTo>
                  <a:lnTo>
                    <a:pt x="31" y="39"/>
                  </a:lnTo>
                  <a:lnTo>
                    <a:pt x="20" y="38"/>
                  </a:lnTo>
                  <a:lnTo>
                    <a:pt x="18" y="32"/>
                  </a:lnTo>
                  <a:lnTo>
                    <a:pt x="0" y="20"/>
                  </a:lnTo>
                  <a:lnTo>
                    <a:pt x="6" y="15"/>
                  </a:lnTo>
                  <a:lnTo>
                    <a:pt x="27" y="17"/>
                  </a:lnTo>
                  <a:lnTo>
                    <a:pt x="25" y="7"/>
                  </a:lnTo>
                  <a:lnTo>
                    <a:pt x="46" y="0"/>
                  </a:lnTo>
                  <a:close/>
                </a:path>
              </a:pathLst>
            </a:custGeom>
            <a:solidFill>
              <a:schemeClr val="bg1"/>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47" name="Freeform 49">
              <a:extLst>
                <a:ext uri="{FF2B5EF4-FFF2-40B4-BE49-F238E27FC236}">
                  <a16:creationId xmlns:a16="http://schemas.microsoft.com/office/drawing/2014/main" id="{AF35AFE1-515D-54DA-2623-7B0A5F0D54C0}"/>
                </a:ext>
              </a:extLst>
            </p:cNvPr>
            <p:cNvSpPr/>
            <p:nvPr/>
          </p:nvSpPr>
          <p:spPr bwMode="auto">
            <a:xfrm>
              <a:off x="3603493" y="1931185"/>
              <a:ext cx="152395" cy="60591"/>
            </a:xfrm>
            <a:custGeom>
              <a:avLst/>
              <a:gdLst>
                <a:gd name="T0" fmla="*/ 36 w 83"/>
                <a:gd name="T1" fmla="*/ 21 h 33"/>
                <a:gd name="T2" fmla="*/ 13 w 83"/>
                <a:gd name="T3" fmla="*/ 33 h 33"/>
                <a:gd name="T4" fmla="*/ 0 w 83"/>
                <a:gd name="T5" fmla="*/ 32 h 33"/>
                <a:gd name="T6" fmla="*/ 5 w 83"/>
                <a:gd name="T7" fmla="*/ 18 h 33"/>
                <a:gd name="T8" fmla="*/ 13 w 83"/>
                <a:gd name="T9" fmla="*/ 11 h 33"/>
                <a:gd name="T10" fmla="*/ 26 w 83"/>
                <a:gd name="T11" fmla="*/ 5 h 33"/>
                <a:gd name="T12" fmla="*/ 40 w 83"/>
                <a:gd name="T13" fmla="*/ 0 h 33"/>
                <a:gd name="T14" fmla="*/ 64 w 83"/>
                <a:gd name="T15" fmla="*/ 1 h 33"/>
                <a:gd name="T16" fmla="*/ 83 w 83"/>
                <a:gd name="T17" fmla="*/ 5 h 33"/>
                <a:gd name="T18" fmla="*/ 52 w 83"/>
                <a:gd name="T19" fmla="*/ 18 h 33"/>
                <a:gd name="T20" fmla="*/ 36 w 83"/>
                <a:gd name="T21" fmla="*/ 2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33">
                  <a:moveTo>
                    <a:pt x="36" y="21"/>
                  </a:moveTo>
                  <a:lnTo>
                    <a:pt x="13" y="33"/>
                  </a:lnTo>
                  <a:lnTo>
                    <a:pt x="0" y="32"/>
                  </a:lnTo>
                  <a:lnTo>
                    <a:pt x="5" y="18"/>
                  </a:lnTo>
                  <a:lnTo>
                    <a:pt x="13" y="11"/>
                  </a:lnTo>
                  <a:lnTo>
                    <a:pt x="26" y="5"/>
                  </a:lnTo>
                  <a:lnTo>
                    <a:pt x="40" y="0"/>
                  </a:lnTo>
                  <a:lnTo>
                    <a:pt x="64" y="1"/>
                  </a:lnTo>
                  <a:lnTo>
                    <a:pt x="83" y="5"/>
                  </a:lnTo>
                  <a:lnTo>
                    <a:pt x="52" y="18"/>
                  </a:lnTo>
                  <a:lnTo>
                    <a:pt x="36" y="21"/>
                  </a:lnTo>
                  <a:close/>
                </a:path>
              </a:pathLst>
            </a:custGeom>
            <a:solidFill>
              <a:schemeClr val="bg1"/>
            </a:solidFill>
            <a:ln w="1270">
              <a:no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48" name="Freeform 50">
              <a:extLst>
                <a:ext uri="{FF2B5EF4-FFF2-40B4-BE49-F238E27FC236}">
                  <a16:creationId xmlns:a16="http://schemas.microsoft.com/office/drawing/2014/main" id="{8CD0E8BC-2DF0-9DAF-C3FF-5027052EFFF8}"/>
                </a:ext>
              </a:extLst>
            </p:cNvPr>
            <p:cNvSpPr/>
            <p:nvPr/>
          </p:nvSpPr>
          <p:spPr bwMode="auto">
            <a:xfrm>
              <a:off x="2936990" y="1923841"/>
              <a:ext cx="279088" cy="99149"/>
            </a:xfrm>
            <a:custGeom>
              <a:avLst/>
              <a:gdLst>
                <a:gd name="T0" fmla="*/ 56 w 152"/>
                <a:gd name="T1" fmla="*/ 46 h 54"/>
                <a:gd name="T2" fmla="*/ 16 w 152"/>
                <a:gd name="T3" fmla="*/ 54 h 54"/>
                <a:gd name="T4" fmla="*/ 18 w 152"/>
                <a:gd name="T5" fmla="*/ 47 h 54"/>
                <a:gd name="T6" fmla="*/ 0 w 152"/>
                <a:gd name="T7" fmla="*/ 39 h 54"/>
                <a:gd name="T8" fmla="*/ 13 w 152"/>
                <a:gd name="T9" fmla="*/ 32 h 54"/>
                <a:gd name="T10" fmla="*/ 35 w 152"/>
                <a:gd name="T11" fmla="*/ 21 h 54"/>
                <a:gd name="T12" fmla="*/ 58 w 152"/>
                <a:gd name="T13" fmla="*/ 11 h 54"/>
                <a:gd name="T14" fmla="*/ 59 w 152"/>
                <a:gd name="T15" fmla="*/ 2 h 54"/>
                <a:gd name="T16" fmla="*/ 101 w 152"/>
                <a:gd name="T17" fmla="*/ 0 h 54"/>
                <a:gd name="T18" fmla="*/ 113 w 152"/>
                <a:gd name="T19" fmla="*/ 3 h 54"/>
                <a:gd name="T20" fmla="*/ 141 w 152"/>
                <a:gd name="T21" fmla="*/ 3 h 54"/>
                <a:gd name="T22" fmla="*/ 146 w 152"/>
                <a:gd name="T23" fmla="*/ 8 h 54"/>
                <a:gd name="T24" fmla="*/ 152 w 152"/>
                <a:gd name="T25" fmla="*/ 15 h 54"/>
                <a:gd name="T26" fmla="*/ 132 w 152"/>
                <a:gd name="T27" fmla="*/ 18 h 54"/>
                <a:gd name="T28" fmla="*/ 91 w 152"/>
                <a:gd name="T29" fmla="*/ 29 h 54"/>
                <a:gd name="T30" fmla="*/ 64 w 152"/>
                <a:gd name="T31" fmla="*/ 40 h 54"/>
                <a:gd name="T32" fmla="*/ 56 w 152"/>
                <a:gd name="T33" fmla="*/ 4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2" h="54">
                  <a:moveTo>
                    <a:pt x="56" y="46"/>
                  </a:moveTo>
                  <a:lnTo>
                    <a:pt x="16" y="54"/>
                  </a:lnTo>
                  <a:lnTo>
                    <a:pt x="18" y="47"/>
                  </a:lnTo>
                  <a:lnTo>
                    <a:pt x="0" y="39"/>
                  </a:lnTo>
                  <a:lnTo>
                    <a:pt x="13" y="32"/>
                  </a:lnTo>
                  <a:lnTo>
                    <a:pt x="35" y="21"/>
                  </a:lnTo>
                  <a:lnTo>
                    <a:pt x="58" y="11"/>
                  </a:lnTo>
                  <a:lnTo>
                    <a:pt x="59" y="2"/>
                  </a:lnTo>
                  <a:lnTo>
                    <a:pt x="101" y="0"/>
                  </a:lnTo>
                  <a:lnTo>
                    <a:pt x="113" y="3"/>
                  </a:lnTo>
                  <a:lnTo>
                    <a:pt x="141" y="3"/>
                  </a:lnTo>
                  <a:lnTo>
                    <a:pt x="146" y="8"/>
                  </a:lnTo>
                  <a:lnTo>
                    <a:pt x="152" y="15"/>
                  </a:lnTo>
                  <a:lnTo>
                    <a:pt x="132" y="18"/>
                  </a:lnTo>
                  <a:lnTo>
                    <a:pt x="91" y="29"/>
                  </a:lnTo>
                  <a:lnTo>
                    <a:pt x="64" y="40"/>
                  </a:lnTo>
                  <a:lnTo>
                    <a:pt x="56" y="46"/>
                  </a:lnTo>
                  <a:close/>
                </a:path>
              </a:pathLst>
            </a:custGeom>
            <a:solidFill>
              <a:schemeClr val="bg1"/>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49" name="Freeform 51">
              <a:extLst>
                <a:ext uri="{FF2B5EF4-FFF2-40B4-BE49-F238E27FC236}">
                  <a16:creationId xmlns:a16="http://schemas.microsoft.com/office/drawing/2014/main" id="{5A67F950-1EC6-5DD8-21EA-FAD1527D1DB4}"/>
                </a:ext>
              </a:extLst>
            </p:cNvPr>
            <p:cNvSpPr/>
            <p:nvPr/>
          </p:nvSpPr>
          <p:spPr bwMode="auto">
            <a:xfrm>
              <a:off x="3653069" y="1890791"/>
              <a:ext cx="69772" cy="27541"/>
            </a:xfrm>
            <a:custGeom>
              <a:avLst/>
              <a:gdLst>
                <a:gd name="T0" fmla="*/ 37 w 38"/>
                <a:gd name="T1" fmla="*/ 10 h 15"/>
                <a:gd name="T2" fmla="*/ 24 w 38"/>
                <a:gd name="T3" fmla="*/ 15 h 15"/>
                <a:gd name="T4" fmla="*/ 9 w 38"/>
                <a:gd name="T5" fmla="*/ 14 h 15"/>
                <a:gd name="T6" fmla="*/ 0 w 38"/>
                <a:gd name="T7" fmla="*/ 10 h 15"/>
                <a:gd name="T8" fmla="*/ 13 w 38"/>
                <a:gd name="T9" fmla="*/ 4 h 15"/>
                <a:gd name="T10" fmla="*/ 33 w 38"/>
                <a:gd name="T11" fmla="*/ 0 h 15"/>
                <a:gd name="T12" fmla="*/ 38 w 38"/>
                <a:gd name="T13" fmla="*/ 5 h 15"/>
                <a:gd name="T14" fmla="*/ 37 w 38"/>
                <a:gd name="T15" fmla="*/ 1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15">
                  <a:moveTo>
                    <a:pt x="37" y="10"/>
                  </a:moveTo>
                  <a:lnTo>
                    <a:pt x="24" y="15"/>
                  </a:lnTo>
                  <a:lnTo>
                    <a:pt x="9" y="14"/>
                  </a:lnTo>
                  <a:lnTo>
                    <a:pt x="0" y="10"/>
                  </a:lnTo>
                  <a:lnTo>
                    <a:pt x="13" y="4"/>
                  </a:lnTo>
                  <a:lnTo>
                    <a:pt x="33" y="0"/>
                  </a:lnTo>
                  <a:lnTo>
                    <a:pt x="38" y="5"/>
                  </a:lnTo>
                  <a:lnTo>
                    <a:pt x="37" y="10"/>
                  </a:lnTo>
                  <a:close/>
                </a:path>
              </a:pathLst>
            </a:custGeom>
            <a:solidFill>
              <a:schemeClr val="bg1"/>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50" name="Freeform 52">
              <a:extLst>
                <a:ext uri="{FF2B5EF4-FFF2-40B4-BE49-F238E27FC236}">
                  <a16:creationId xmlns:a16="http://schemas.microsoft.com/office/drawing/2014/main" id="{914B0A08-BD90-AABA-B79D-78106C6F06A2}"/>
                </a:ext>
              </a:extLst>
            </p:cNvPr>
            <p:cNvSpPr/>
            <p:nvPr/>
          </p:nvSpPr>
          <p:spPr bwMode="auto">
            <a:xfrm>
              <a:off x="3555755" y="1861413"/>
              <a:ext cx="117511" cy="49574"/>
            </a:xfrm>
            <a:custGeom>
              <a:avLst/>
              <a:gdLst>
                <a:gd name="T0" fmla="*/ 63 w 64"/>
                <a:gd name="T1" fmla="*/ 0 h 27"/>
                <a:gd name="T2" fmla="*/ 64 w 64"/>
                <a:gd name="T3" fmla="*/ 7 h 27"/>
                <a:gd name="T4" fmla="*/ 56 w 64"/>
                <a:gd name="T5" fmla="*/ 14 h 27"/>
                <a:gd name="T6" fmla="*/ 39 w 64"/>
                <a:gd name="T7" fmla="*/ 26 h 27"/>
                <a:gd name="T8" fmla="*/ 18 w 64"/>
                <a:gd name="T9" fmla="*/ 27 h 27"/>
                <a:gd name="T10" fmla="*/ 9 w 64"/>
                <a:gd name="T11" fmla="*/ 25 h 27"/>
                <a:gd name="T12" fmla="*/ 19 w 64"/>
                <a:gd name="T13" fmla="*/ 16 h 27"/>
                <a:gd name="T14" fmla="*/ 0 w 64"/>
                <a:gd name="T15" fmla="*/ 17 h 27"/>
                <a:gd name="T16" fmla="*/ 12 w 64"/>
                <a:gd name="T17" fmla="*/ 6 h 27"/>
                <a:gd name="T18" fmla="*/ 23 w 64"/>
                <a:gd name="T19" fmla="*/ 6 h 27"/>
                <a:gd name="T20" fmla="*/ 46 w 64"/>
                <a:gd name="T21" fmla="*/ 1 h 27"/>
                <a:gd name="T22" fmla="*/ 60 w 64"/>
                <a:gd name="T23" fmla="*/ 2 h 27"/>
                <a:gd name="T24" fmla="*/ 63 w 64"/>
                <a:gd name="T2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27">
                  <a:moveTo>
                    <a:pt x="63" y="0"/>
                  </a:moveTo>
                  <a:lnTo>
                    <a:pt x="64" y="7"/>
                  </a:lnTo>
                  <a:lnTo>
                    <a:pt x="56" y="14"/>
                  </a:lnTo>
                  <a:lnTo>
                    <a:pt x="39" y="26"/>
                  </a:lnTo>
                  <a:lnTo>
                    <a:pt x="18" y="27"/>
                  </a:lnTo>
                  <a:lnTo>
                    <a:pt x="9" y="25"/>
                  </a:lnTo>
                  <a:lnTo>
                    <a:pt x="19" y="16"/>
                  </a:lnTo>
                  <a:lnTo>
                    <a:pt x="0" y="17"/>
                  </a:lnTo>
                  <a:lnTo>
                    <a:pt x="12" y="6"/>
                  </a:lnTo>
                  <a:lnTo>
                    <a:pt x="23" y="6"/>
                  </a:lnTo>
                  <a:lnTo>
                    <a:pt x="46" y="1"/>
                  </a:lnTo>
                  <a:lnTo>
                    <a:pt x="60" y="2"/>
                  </a:lnTo>
                  <a:lnTo>
                    <a:pt x="63" y="0"/>
                  </a:lnTo>
                  <a:close/>
                </a:path>
              </a:pathLst>
            </a:custGeom>
            <a:solidFill>
              <a:schemeClr val="bg1"/>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51" name="Freeform 53">
              <a:extLst>
                <a:ext uri="{FF2B5EF4-FFF2-40B4-BE49-F238E27FC236}">
                  <a16:creationId xmlns:a16="http://schemas.microsoft.com/office/drawing/2014/main" id="{01DF9C01-CDB5-09C2-6CA4-A192C678F342}"/>
                </a:ext>
              </a:extLst>
            </p:cNvPr>
            <p:cNvSpPr/>
            <p:nvPr/>
          </p:nvSpPr>
          <p:spPr bwMode="auto">
            <a:xfrm>
              <a:off x="3228928" y="1859578"/>
              <a:ext cx="269906" cy="64264"/>
            </a:xfrm>
            <a:custGeom>
              <a:avLst/>
              <a:gdLst>
                <a:gd name="T0" fmla="*/ 125 w 147"/>
                <a:gd name="T1" fmla="*/ 9 h 35"/>
                <a:gd name="T2" fmla="*/ 123 w 147"/>
                <a:gd name="T3" fmla="*/ 14 h 35"/>
                <a:gd name="T4" fmla="*/ 136 w 147"/>
                <a:gd name="T5" fmla="*/ 11 h 35"/>
                <a:gd name="T6" fmla="*/ 147 w 147"/>
                <a:gd name="T7" fmla="*/ 12 h 35"/>
                <a:gd name="T8" fmla="*/ 140 w 147"/>
                <a:gd name="T9" fmla="*/ 19 h 35"/>
                <a:gd name="T10" fmla="*/ 124 w 147"/>
                <a:gd name="T11" fmla="*/ 26 h 35"/>
                <a:gd name="T12" fmla="*/ 84 w 147"/>
                <a:gd name="T13" fmla="*/ 29 h 35"/>
                <a:gd name="T14" fmla="*/ 47 w 147"/>
                <a:gd name="T15" fmla="*/ 35 h 35"/>
                <a:gd name="T16" fmla="*/ 30 w 147"/>
                <a:gd name="T17" fmla="*/ 35 h 35"/>
                <a:gd name="T18" fmla="*/ 34 w 147"/>
                <a:gd name="T19" fmla="*/ 30 h 35"/>
                <a:gd name="T20" fmla="*/ 65 w 147"/>
                <a:gd name="T21" fmla="*/ 24 h 35"/>
                <a:gd name="T22" fmla="*/ 13 w 147"/>
                <a:gd name="T23" fmla="*/ 26 h 35"/>
                <a:gd name="T24" fmla="*/ 0 w 147"/>
                <a:gd name="T25" fmla="*/ 23 h 35"/>
                <a:gd name="T26" fmla="*/ 35 w 147"/>
                <a:gd name="T27" fmla="*/ 9 h 35"/>
                <a:gd name="T28" fmla="*/ 50 w 147"/>
                <a:gd name="T29" fmla="*/ 4 h 35"/>
                <a:gd name="T30" fmla="*/ 76 w 147"/>
                <a:gd name="T31" fmla="*/ 10 h 35"/>
                <a:gd name="T32" fmla="*/ 84 w 147"/>
                <a:gd name="T33" fmla="*/ 18 h 35"/>
                <a:gd name="T34" fmla="*/ 102 w 147"/>
                <a:gd name="T35" fmla="*/ 19 h 35"/>
                <a:gd name="T36" fmla="*/ 104 w 147"/>
                <a:gd name="T37" fmla="*/ 5 h 35"/>
                <a:gd name="T38" fmla="*/ 121 w 147"/>
                <a:gd name="T39" fmla="*/ 0 h 35"/>
                <a:gd name="T40" fmla="*/ 130 w 147"/>
                <a:gd name="T41" fmla="*/ 1 h 35"/>
                <a:gd name="T42" fmla="*/ 125 w 147"/>
                <a:gd name="T43"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7" h="35">
                  <a:moveTo>
                    <a:pt x="125" y="9"/>
                  </a:moveTo>
                  <a:lnTo>
                    <a:pt x="123" y="14"/>
                  </a:lnTo>
                  <a:lnTo>
                    <a:pt x="136" y="11"/>
                  </a:lnTo>
                  <a:lnTo>
                    <a:pt x="147" y="12"/>
                  </a:lnTo>
                  <a:lnTo>
                    <a:pt x="140" y="19"/>
                  </a:lnTo>
                  <a:lnTo>
                    <a:pt x="124" y="26"/>
                  </a:lnTo>
                  <a:lnTo>
                    <a:pt x="84" y="29"/>
                  </a:lnTo>
                  <a:lnTo>
                    <a:pt x="47" y="35"/>
                  </a:lnTo>
                  <a:lnTo>
                    <a:pt x="30" y="35"/>
                  </a:lnTo>
                  <a:lnTo>
                    <a:pt x="34" y="30"/>
                  </a:lnTo>
                  <a:lnTo>
                    <a:pt x="65" y="24"/>
                  </a:lnTo>
                  <a:lnTo>
                    <a:pt x="13" y="26"/>
                  </a:lnTo>
                  <a:lnTo>
                    <a:pt x="0" y="23"/>
                  </a:lnTo>
                  <a:lnTo>
                    <a:pt x="35" y="9"/>
                  </a:lnTo>
                  <a:lnTo>
                    <a:pt x="50" y="4"/>
                  </a:lnTo>
                  <a:lnTo>
                    <a:pt x="76" y="10"/>
                  </a:lnTo>
                  <a:lnTo>
                    <a:pt x="84" y="18"/>
                  </a:lnTo>
                  <a:lnTo>
                    <a:pt x="102" y="19"/>
                  </a:lnTo>
                  <a:lnTo>
                    <a:pt x="104" y="5"/>
                  </a:lnTo>
                  <a:lnTo>
                    <a:pt x="121" y="0"/>
                  </a:lnTo>
                  <a:lnTo>
                    <a:pt x="130" y="1"/>
                  </a:lnTo>
                  <a:lnTo>
                    <a:pt x="125" y="9"/>
                  </a:lnTo>
                  <a:close/>
                </a:path>
              </a:pathLst>
            </a:custGeom>
            <a:solidFill>
              <a:schemeClr val="bg1"/>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52" name="Freeform 54">
              <a:extLst>
                <a:ext uri="{FF2B5EF4-FFF2-40B4-BE49-F238E27FC236}">
                  <a16:creationId xmlns:a16="http://schemas.microsoft.com/office/drawing/2014/main" id="{98781ED2-2FFD-7B65-BBFC-402EA262D2A0}"/>
                </a:ext>
              </a:extLst>
            </p:cNvPr>
            <p:cNvSpPr/>
            <p:nvPr/>
          </p:nvSpPr>
          <p:spPr bwMode="auto">
            <a:xfrm>
              <a:off x="3702643" y="1850397"/>
              <a:ext cx="308465" cy="73444"/>
            </a:xfrm>
            <a:custGeom>
              <a:avLst/>
              <a:gdLst>
                <a:gd name="T0" fmla="*/ 32 w 168"/>
                <a:gd name="T1" fmla="*/ 0 h 40"/>
                <a:gd name="T2" fmla="*/ 39 w 168"/>
                <a:gd name="T3" fmla="*/ 6 h 40"/>
                <a:gd name="T4" fmla="*/ 60 w 168"/>
                <a:gd name="T5" fmla="*/ 6 h 40"/>
                <a:gd name="T6" fmla="*/ 65 w 168"/>
                <a:gd name="T7" fmla="*/ 10 h 40"/>
                <a:gd name="T8" fmla="*/ 57 w 168"/>
                <a:gd name="T9" fmla="*/ 15 h 40"/>
                <a:gd name="T10" fmla="*/ 66 w 168"/>
                <a:gd name="T11" fmla="*/ 19 h 40"/>
                <a:gd name="T12" fmla="*/ 69 w 168"/>
                <a:gd name="T13" fmla="*/ 22 h 40"/>
                <a:gd name="T14" fmla="*/ 84 w 168"/>
                <a:gd name="T15" fmla="*/ 23 h 40"/>
                <a:gd name="T16" fmla="*/ 99 w 168"/>
                <a:gd name="T17" fmla="*/ 24 h 40"/>
                <a:gd name="T18" fmla="*/ 120 w 168"/>
                <a:gd name="T19" fmla="*/ 21 h 40"/>
                <a:gd name="T20" fmla="*/ 144 w 168"/>
                <a:gd name="T21" fmla="*/ 20 h 40"/>
                <a:gd name="T22" fmla="*/ 161 w 168"/>
                <a:gd name="T23" fmla="*/ 20 h 40"/>
                <a:gd name="T24" fmla="*/ 168 w 168"/>
                <a:gd name="T25" fmla="*/ 26 h 40"/>
                <a:gd name="T26" fmla="*/ 165 w 168"/>
                <a:gd name="T27" fmla="*/ 32 h 40"/>
                <a:gd name="T28" fmla="*/ 154 w 168"/>
                <a:gd name="T29" fmla="*/ 37 h 40"/>
                <a:gd name="T30" fmla="*/ 134 w 168"/>
                <a:gd name="T31" fmla="*/ 40 h 40"/>
                <a:gd name="T32" fmla="*/ 122 w 168"/>
                <a:gd name="T33" fmla="*/ 37 h 40"/>
                <a:gd name="T34" fmla="*/ 87 w 168"/>
                <a:gd name="T35" fmla="*/ 40 h 40"/>
                <a:gd name="T36" fmla="*/ 63 w 168"/>
                <a:gd name="T37" fmla="*/ 40 h 40"/>
                <a:gd name="T38" fmla="*/ 46 w 168"/>
                <a:gd name="T39" fmla="*/ 38 h 40"/>
                <a:gd name="T40" fmla="*/ 21 w 168"/>
                <a:gd name="T41" fmla="*/ 34 h 40"/>
                <a:gd name="T42" fmla="*/ 26 w 168"/>
                <a:gd name="T43" fmla="*/ 26 h 40"/>
                <a:gd name="T44" fmla="*/ 32 w 168"/>
                <a:gd name="T45" fmla="*/ 18 h 40"/>
                <a:gd name="T46" fmla="*/ 28 w 168"/>
                <a:gd name="T47" fmla="*/ 12 h 40"/>
                <a:gd name="T48" fmla="*/ 7 w 168"/>
                <a:gd name="T49" fmla="*/ 10 h 40"/>
                <a:gd name="T50" fmla="*/ 0 w 168"/>
                <a:gd name="T51" fmla="*/ 6 h 40"/>
                <a:gd name="T52" fmla="*/ 11 w 168"/>
                <a:gd name="T53" fmla="*/ 0 h 40"/>
                <a:gd name="T54" fmla="*/ 32 w 168"/>
                <a:gd name="T5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8" h="40">
                  <a:moveTo>
                    <a:pt x="32" y="0"/>
                  </a:moveTo>
                  <a:lnTo>
                    <a:pt x="39" y="6"/>
                  </a:lnTo>
                  <a:lnTo>
                    <a:pt x="60" y="6"/>
                  </a:lnTo>
                  <a:lnTo>
                    <a:pt x="65" y="10"/>
                  </a:lnTo>
                  <a:lnTo>
                    <a:pt x="57" y="15"/>
                  </a:lnTo>
                  <a:lnTo>
                    <a:pt x="66" y="19"/>
                  </a:lnTo>
                  <a:lnTo>
                    <a:pt x="69" y="22"/>
                  </a:lnTo>
                  <a:lnTo>
                    <a:pt x="84" y="23"/>
                  </a:lnTo>
                  <a:lnTo>
                    <a:pt x="99" y="24"/>
                  </a:lnTo>
                  <a:lnTo>
                    <a:pt x="120" y="21"/>
                  </a:lnTo>
                  <a:lnTo>
                    <a:pt x="144" y="20"/>
                  </a:lnTo>
                  <a:lnTo>
                    <a:pt x="161" y="20"/>
                  </a:lnTo>
                  <a:lnTo>
                    <a:pt x="168" y="26"/>
                  </a:lnTo>
                  <a:lnTo>
                    <a:pt x="165" y="32"/>
                  </a:lnTo>
                  <a:lnTo>
                    <a:pt x="154" y="37"/>
                  </a:lnTo>
                  <a:lnTo>
                    <a:pt x="134" y="40"/>
                  </a:lnTo>
                  <a:lnTo>
                    <a:pt x="122" y="37"/>
                  </a:lnTo>
                  <a:lnTo>
                    <a:pt x="87" y="40"/>
                  </a:lnTo>
                  <a:lnTo>
                    <a:pt x="63" y="40"/>
                  </a:lnTo>
                  <a:lnTo>
                    <a:pt x="46" y="38"/>
                  </a:lnTo>
                  <a:lnTo>
                    <a:pt x="21" y="34"/>
                  </a:lnTo>
                  <a:lnTo>
                    <a:pt x="26" y="26"/>
                  </a:lnTo>
                  <a:lnTo>
                    <a:pt x="32" y="18"/>
                  </a:lnTo>
                  <a:lnTo>
                    <a:pt x="28" y="12"/>
                  </a:lnTo>
                  <a:lnTo>
                    <a:pt x="7" y="10"/>
                  </a:lnTo>
                  <a:lnTo>
                    <a:pt x="0" y="6"/>
                  </a:lnTo>
                  <a:lnTo>
                    <a:pt x="11" y="0"/>
                  </a:lnTo>
                  <a:lnTo>
                    <a:pt x="32" y="0"/>
                  </a:lnTo>
                  <a:close/>
                </a:path>
              </a:pathLst>
            </a:custGeom>
            <a:solidFill>
              <a:schemeClr val="bg1"/>
            </a:solidFill>
            <a:ln w="1270">
              <a:no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53" name="Freeform 55">
              <a:extLst>
                <a:ext uri="{FF2B5EF4-FFF2-40B4-BE49-F238E27FC236}">
                  <a16:creationId xmlns:a16="http://schemas.microsoft.com/office/drawing/2014/main" id="{E6F7BC6B-2CF5-1873-974E-6502027514E0}"/>
                </a:ext>
              </a:extLst>
            </p:cNvPr>
            <p:cNvSpPr/>
            <p:nvPr/>
          </p:nvSpPr>
          <p:spPr bwMode="auto">
            <a:xfrm>
              <a:off x="3157321" y="1837544"/>
              <a:ext cx="192790" cy="45902"/>
            </a:xfrm>
            <a:custGeom>
              <a:avLst/>
              <a:gdLst>
                <a:gd name="T0" fmla="*/ 105 w 105"/>
                <a:gd name="T1" fmla="*/ 0 h 25"/>
                <a:gd name="T2" fmla="*/ 88 w 105"/>
                <a:gd name="T3" fmla="*/ 11 h 25"/>
                <a:gd name="T4" fmla="*/ 72 w 105"/>
                <a:gd name="T5" fmla="*/ 16 h 25"/>
                <a:gd name="T6" fmla="*/ 61 w 105"/>
                <a:gd name="T7" fmla="*/ 16 h 25"/>
                <a:gd name="T8" fmla="*/ 32 w 105"/>
                <a:gd name="T9" fmla="*/ 23 h 25"/>
                <a:gd name="T10" fmla="*/ 10 w 105"/>
                <a:gd name="T11" fmla="*/ 25 h 25"/>
                <a:gd name="T12" fmla="*/ 0 w 105"/>
                <a:gd name="T13" fmla="*/ 22 h 25"/>
                <a:gd name="T14" fmla="*/ 35 w 105"/>
                <a:gd name="T15" fmla="*/ 11 h 25"/>
                <a:gd name="T16" fmla="*/ 70 w 105"/>
                <a:gd name="T17" fmla="*/ 2 h 25"/>
                <a:gd name="T18" fmla="*/ 86 w 105"/>
                <a:gd name="T19" fmla="*/ 2 h 25"/>
                <a:gd name="T20" fmla="*/ 105 w 105"/>
                <a:gd name="T2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25">
                  <a:moveTo>
                    <a:pt x="105" y="0"/>
                  </a:moveTo>
                  <a:lnTo>
                    <a:pt x="88" y="11"/>
                  </a:lnTo>
                  <a:lnTo>
                    <a:pt x="72" y="16"/>
                  </a:lnTo>
                  <a:lnTo>
                    <a:pt x="61" y="16"/>
                  </a:lnTo>
                  <a:lnTo>
                    <a:pt x="32" y="23"/>
                  </a:lnTo>
                  <a:lnTo>
                    <a:pt x="10" y="25"/>
                  </a:lnTo>
                  <a:lnTo>
                    <a:pt x="0" y="22"/>
                  </a:lnTo>
                  <a:lnTo>
                    <a:pt x="35" y="11"/>
                  </a:lnTo>
                  <a:lnTo>
                    <a:pt x="70" y="2"/>
                  </a:lnTo>
                  <a:lnTo>
                    <a:pt x="86" y="2"/>
                  </a:lnTo>
                  <a:lnTo>
                    <a:pt x="105" y="0"/>
                  </a:lnTo>
                  <a:close/>
                </a:path>
              </a:pathLst>
            </a:custGeom>
            <a:solidFill>
              <a:schemeClr val="bg1"/>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54" name="Freeform 56">
              <a:extLst>
                <a:ext uri="{FF2B5EF4-FFF2-40B4-BE49-F238E27FC236}">
                  <a16:creationId xmlns:a16="http://schemas.microsoft.com/office/drawing/2014/main" id="{3A83EF42-7959-6136-684E-E150463746CA}"/>
                </a:ext>
              </a:extLst>
            </p:cNvPr>
            <p:cNvSpPr/>
            <p:nvPr/>
          </p:nvSpPr>
          <p:spPr bwMode="auto">
            <a:xfrm>
              <a:off x="3744874" y="1832036"/>
              <a:ext cx="53246" cy="9180"/>
            </a:xfrm>
            <a:custGeom>
              <a:avLst/>
              <a:gdLst>
                <a:gd name="T0" fmla="*/ 26 w 29"/>
                <a:gd name="T1" fmla="*/ 5 h 5"/>
                <a:gd name="T2" fmla="*/ 20 w 29"/>
                <a:gd name="T3" fmla="*/ 5 h 5"/>
                <a:gd name="T4" fmla="*/ 0 w 29"/>
                <a:gd name="T5" fmla="*/ 4 h 5"/>
                <a:gd name="T6" fmla="*/ 3 w 29"/>
                <a:gd name="T7" fmla="*/ 0 h 5"/>
                <a:gd name="T8" fmla="*/ 24 w 29"/>
                <a:gd name="T9" fmla="*/ 1 h 5"/>
                <a:gd name="T10" fmla="*/ 29 w 29"/>
                <a:gd name="T11" fmla="*/ 3 h 5"/>
                <a:gd name="T12" fmla="*/ 26 w 29"/>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28" h="5">
                  <a:moveTo>
                    <a:pt x="26" y="5"/>
                  </a:moveTo>
                  <a:lnTo>
                    <a:pt x="20" y="5"/>
                  </a:lnTo>
                  <a:lnTo>
                    <a:pt x="0" y="4"/>
                  </a:lnTo>
                  <a:lnTo>
                    <a:pt x="3" y="0"/>
                  </a:lnTo>
                  <a:lnTo>
                    <a:pt x="24" y="1"/>
                  </a:lnTo>
                  <a:lnTo>
                    <a:pt x="29" y="3"/>
                  </a:lnTo>
                  <a:lnTo>
                    <a:pt x="26" y="5"/>
                  </a:lnTo>
                  <a:close/>
                </a:path>
              </a:pathLst>
            </a:custGeom>
            <a:solidFill>
              <a:schemeClr val="bg1"/>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55" name="Freeform 57">
              <a:extLst>
                <a:ext uri="{FF2B5EF4-FFF2-40B4-BE49-F238E27FC236}">
                  <a16:creationId xmlns:a16="http://schemas.microsoft.com/office/drawing/2014/main" id="{55FE9263-0FA3-371D-AC09-38B2FE2111C9}"/>
                </a:ext>
              </a:extLst>
            </p:cNvPr>
            <p:cNvSpPr/>
            <p:nvPr/>
          </p:nvSpPr>
          <p:spPr bwMode="auto">
            <a:xfrm>
              <a:off x="3405194" y="1824692"/>
              <a:ext cx="82623" cy="18362"/>
            </a:xfrm>
            <a:custGeom>
              <a:avLst/>
              <a:gdLst>
                <a:gd name="T0" fmla="*/ 36 w 45"/>
                <a:gd name="T1" fmla="*/ 6 h 10"/>
                <a:gd name="T2" fmla="*/ 10 w 45"/>
                <a:gd name="T3" fmla="*/ 10 h 10"/>
                <a:gd name="T4" fmla="*/ 0 w 45"/>
                <a:gd name="T5" fmla="*/ 6 h 10"/>
                <a:gd name="T6" fmla="*/ 15 w 45"/>
                <a:gd name="T7" fmla="*/ 1 h 10"/>
                <a:gd name="T8" fmla="*/ 33 w 45"/>
                <a:gd name="T9" fmla="*/ 0 h 10"/>
                <a:gd name="T10" fmla="*/ 45 w 45"/>
                <a:gd name="T11" fmla="*/ 2 h 10"/>
                <a:gd name="T12" fmla="*/ 36 w 45"/>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45" h="10">
                  <a:moveTo>
                    <a:pt x="36" y="6"/>
                  </a:moveTo>
                  <a:lnTo>
                    <a:pt x="10" y="10"/>
                  </a:lnTo>
                  <a:lnTo>
                    <a:pt x="0" y="6"/>
                  </a:lnTo>
                  <a:lnTo>
                    <a:pt x="15" y="1"/>
                  </a:lnTo>
                  <a:lnTo>
                    <a:pt x="33" y="0"/>
                  </a:lnTo>
                  <a:lnTo>
                    <a:pt x="45" y="2"/>
                  </a:lnTo>
                  <a:lnTo>
                    <a:pt x="36" y="6"/>
                  </a:lnTo>
                  <a:close/>
                </a:path>
              </a:pathLst>
            </a:custGeom>
            <a:solidFill>
              <a:schemeClr val="bg1"/>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56" name="Freeform 58">
              <a:extLst>
                <a:ext uri="{FF2B5EF4-FFF2-40B4-BE49-F238E27FC236}">
                  <a16:creationId xmlns:a16="http://schemas.microsoft.com/office/drawing/2014/main" id="{B0481C89-44BC-B0D3-91E9-6425286689F6}"/>
                </a:ext>
              </a:extLst>
            </p:cNvPr>
            <p:cNvSpPr/>
            <p:nvPr/>
          </p:nvSpPr>
          <p:spPr bwMode="auto">
            <a:xfrm>
              <a:off x="3451098" y="1806331"/>
              <a:ext cx="64263" cy="11017"/>
            </a:xfrm>
            <a:custGeom>
              <a:avLst/>
              <a:gdLst>
                <a:gd name="T0" fmla="*/ 35 w 35"/>
                <a:gd name="T1" fmla="*/ 4 h 6"/>
                <a:gd name="T2" fmla="*/ 17 w 35"/>
                <a:gd name="T3" fmla="*/ 6 h 6"/>
                <a:gd name="T4" fmla="*/ 0 w 35"/>
                <a:gd name="T5" fmla="*/ 6 h 6"/>
                <a:gd name="T6" fmla="*/ 3 w 35"/>
                <a:gd name="T7" fmla="*/ 4 h 6"/>
                <a:gd name="T8" fmla="*/ 20 w 35"/>
                <a:gd name="T9" fmla="*/ 0 h 6"/>
                <a:gd name="T10" fmla="*/ 24 w 35"/>
                <a:gd name="T11" fmla="*/ 1 h 6"/>
                <a:gd name="T12" fmla="*/ 35 w 35"/>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35" h="6">
                  <a:moveTo>
                    <a:pt x="35" y="4"/>
                  </a:moveTo>
                  <a:lnTo>
                    <a:pt x="17" y="6"/>
                  </a:lnTo>
                  <a:lnTo>
                    <a:pt x="0" y="6"/>
                  </a:lnTo>
                  <a:lnTo>
                    <a:pt x="3" y="4"/>
                  </a:lnTo>
                  <a:lnTo>
                    <a:pt x="20" y="0"/>
                  </a:lnTo>
                  <a:lnTo>
                    <a:pt x="24" y="1"/>
                  </a:lnTo>
                  <a:lnTo>
                    <a:pt x="35" y="4"/>
                  </a:lnTo>
                  <a:close/>
                </a:path>
              </a:pathLst>
            </a:custGeom>
            <a:solidFill>
              <a:schemeClr val="bg1"/>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57" name="Freeform 59">
              <a:extLst>
                <a:ext uri="{FF2B5EF4-FFF2-40B4-BE49-F238E27FC236}">
                  <a16:creationId xmlns:a16="http://schemas.microsoft.com/office/drawing/2014/main" id="{939F0245-BBBD-FA95-939E-4724AD9F09FD}"/>
                </a:ext>
              </a:extLst>
            </p:cNvPr>
            <p:cNvSpPr/>
            <p:nvPr/>
          </p:nvSpPr>
          <p:spPr bwMode="auto">
            <a:xfrm>
              <a:off x="3724675" y="1806331"/>
              <a:ext cx="60590" cy="25705"/>
            </a:xfrm>
            <a:custGeom>
              <a:avLst/>
              <a:gdLst>
                <a:gd name="T0" fmla="*/ 24 w 33"/>
                <a:gd name="T1" fmla="*/ 11 h 14"/>
                <a:gd name="T2" fmla="*/ 4 w 33"/>
                <a:gd name="T3" fmla="*/ 14 h 14"/>
                <a:gd name="T4" fmla="*/ 0 w 33"/>
                <a:gd name="T5" fmla="*/ 10 h 14"/>
                <a:gd name="T6" fmla="*/ 1 w 33"/>
                <a:gd name="T7" fmla="*/ 6 h 14"/>
                <a:gd name="T8" fmla="*/ 8 w 33"/>
                <a:gd name="T9" fmla="*/ 0 h 14"/>
                <a:gd name="T10" fmla="*/ 21 w 33"/>
                <a:gd name="T11" fmla="*/ 1 h 14"/>
                <a:gd name="T12" fmla="*/ 26 w 33"/>
                <a:gd name="T13" fmla="*/ 2 h 14"/>
                <a:gd name="T14" fmla="*/ 33 w 33"/>
                <a:gd name="T15" fmla="*/ 6 h 14"/>
                <a:gd name="T16" fmla="*/ 24 w 33"/>
                <a:gd name="T17"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4">
                  <a:moveTo>
                    <a:pt x="24" y="11"/>
                  </a:moveTo>
                  <a:lnTo>
                    <a:pt x="4" y="14"/>
                  </a:lnTo>
                  <a:lnTo>
                    <a:pt x="0" y="10"/>
                  </a:lnTo>
                  <a:lnTo>
                    <a:pt x="1" y="6"/>
                  </a:lnTo>
                  <a:lnTo>
                    <a:pt x="8" y="0"/>
                  </a:lnTo>
                  <a:lnTo>
                    <a:pt x="21" y="1"/>
                  </a:lnTo>
                  <a:lnTo>
                    <a:pt x="26" y="2"/>
                  </a:lnTo>
                  <a:lnTo>
                    <a:pt x="33" y="6"/>
                  </a:lnTo>
                  <a:lnTo>
                    <a:pt x="24" y="11"/>
                  </a:lnTo>
                  <a:close/>
                </a:path>
              </a:pathLst>
            </a:custGeom>
            <a:solidFill>
              <a:schemeClr val="bg1"/>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58" name="Freeform 60">
              <a:extLst>
                <a:ext uri="{FF2B5EF4-FFF2-40B4-BE49-F238E27FC236}">
                  <a16:creationId xmlns:a16="http://schemas.microsoft.com/office/drawing/2014/main" id="{FDEEA827-3CEE-E727-31BE-578984D03BDA}"/>
                </a:ext>
              </a:extLst>
            </p:cNvPr>
            <p:cNvSpPr/>
            <p:nvPr/>
          </p:nvSpPr>
          <p:spPr bwMode="auto">
            <a:xfrm>
              <a:off x="3594313" y="1795314"/>
              <a:ext cx="99150" cy="34885"/>
            </a:xfrm>
            <a:custGeom>
              <a:avLst/>
              <a:gdLst>
                <a:gd name="T0" fmla="*/ 54 w 54"/>
                <a:gd name="T1" fmla="*/ 13 h 19"/>
                <a:gd name="T2" fmla="*/ 51 w 54"/>
                <a:gd name="T3" fmla="*/ 19 h 19"/>
                <a:gd name="T4" fmla="*/ 35 w 54"/>
                <a:gd name="T5" fmla="*/ 18 h 19"/>
                <a:gd name="T6" fmla="*/ 23 w 54"/>
                <a:gd name="T7" fmla="*/ 13 h 19"/>
                <a:gd name="T8" fmla="*/ 0 w 54"/>
                <a:gd name="T9" fmla="*/ 13 h 19"/>
                <a:gd name="T10" fmla="*/ 16 w 54"/>
                <a:gd name="T11" fmla="*/ 9 h 19"/>
                <a:gd name="T12" fmla="*/ 8 w 54"/>
                <a:gd name="T13" fmla="*/ 5 h 19"/>
                <a:gd name="T14" fmla="*/ 14 w 54"/>
                <a:gd name="T15" fmla="*/ 0 h 19"/>
                <a:gd name="T16" fmla="*/ 32 w 54"/>
                <a:gd name="T17" fmla="*/ 2 h 19"/>
                <a:gd name="T18" fmla="*/ 54 w 54"/>
                <a:gd name="T19" fmla="*/ 7 h 19"/>
                <a:gd name="T20" fmla="*/ 54 w 54"/>
                <a:gd name="T21"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19">
                  <a:moveTo>
                    <a:pt x="54" y="13"/>
                  </a:moveTo>
                  <a:lnTo>
                    <a:pt x="51" y="19"/>
                  </a:lnTo>
                  <a:lnTo>
                    <a:pt x="35" y="18"/>
                  </a:lnTo>
                  <a:lnTo>
                    <a:pt x="23" y="13"/>
                  </a:lnTo>
                  <a:lnTo>
                    <a:pt x="0" y="13"/>
                  </a:lnTo>
                  <a:lnTo>
                    <a:pt x="16" y="9"/>
                  </a:lnTo>
                  <a:lnTo>
                    <a:pt x="8" y="5"/>
                  </a:lnTo>
                  <a:lnTo>
                    <a:pt x="14" y="0"/>
                  </a:lnTo>
                  <a:lnTo>
                    <a:pt x="32" y="2"/>
                  </a:lnTo>
                  <a:lnTo>
                    <a:pt x="54" y="7"/>
                  </a:lnTo>
                  <a:lnTo>
                    <a:pt x="54" y="13"/>
                  </a:lnTo>
                  <a:close/>
                </a:path>
              </a:pathLst>
            </a:custGeom>
            <a:solidFill>
              <a:schemeClr val="bg1"/>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59" name="Freeform 61">
              <a:extLst>
                <a:ext uri="{FF2B5EF4-FFF2-40B4-BE49-F238E27FC236}">
                  <a16:creationId xmlns:a16="http://schemas.microsoft.com/office/drawing/2014/main" id="{8E423724-713D-A5EF-737E-3A726787604D}"/>
                </a:ext>
              </a:extLst>
            </p:cNvPr>
            <p:cNvSpPr/>
            <p:nvPr/>
          </p:nvSpPr>
          <p:spPr bwMode="auto">
            <a:xfrm>
              <a:off x="3814645" y="1749411"/>
              <a:ext cx="187282" cy="73444"/>
            </a:xfrm>
            <a:custGeom>
              <a:avLst/>
              <a:gdLst>
                <a:gd name="T0" fmla="*/ 94 w 102"/>
                <a:gd name="T1" fmla="*/ 21 h 40"/>
                <a:gd name="T2" fmla="*/ 102 w 102"/>
                <a:gd name="T3" fmla="*/ 25 h 40"/>
                <a:gd name="T4" fmla="*/ 83 w 102"/>
                <a:gd name="T5" fmla="*/ 29 h 40"/>
                <a:gd name="T6" fmla="*/ 51 w 102"/>
                <a:gd name="T7" fmla="*/ 39 h 40"/>
                <a:gd name="T8" fmla="*/ 31 w 102"/>
                <a:gd name="T9" fmla="*/ 40 h 40"/>
                <a:gd name="T10" fmla="*/ 11 w 102"/>
                <a:gd name="T11" fmla="*/ 38 h 40"/>
                <a:gd name="T12" fmla="*/ 7 w 102"/>
                <a:gd name="T13" fmla="*/ 33 h 40"/>
                <a:gd name="T14" fmla="*/ 13 w 102"/>
                <a:gd name="T15" fmla="*/ 28 h 40"/>
                <a:gd name="T16" fmla="*/ 25 w 102"/>
                <a:gd name="T17" fmla="*/ 24 h 40"/>
                <a:gd name="T18" fmla="*/ 6 w 102"/>
                <a:gd name="T19" fmla="*/ 24 h 40"/>
                <a:gd name="T20" fmla="*/ 0 w 102"/>
                <a:gd name="T21" fmla="*/ 20 h 40"/>
                <a:gd name="T22" fmla="*/ 1 w 102"/>
                <a:gd name="T23" fmla="*/ 14 h 40"/>
                <a:gd name="T24" fmla="*/ 16 w 102"/>
                <a:gd name="T25" fmla="*/ 9 h 40"/>
                <a:gd name="T26" fmla="*/ 28 w 102"/>
                <a:gd name="T27" fmla="*/ 4 h 40"/>
                <a:gd name="T28" fmla="*/ 39 w 102"/>
                <a:gd name="T29" fmla="*/ 4 h 40"/>
                <a:gd name="T30" fmla="*/ 39 w 102"/>
                <a:gd name="T31" fmla="*/ 1 h 40"/>
                <a:gd name="T32" fmla="*/ 63 w 102"/>
                <a:gd name="T33" fmla="*/ 0 h 40"/>
                <a:gd name="T34" fmla="*/ 68 w 102"/>
                <a:gd name="T35" fmla="*/ 7 h 40"/>
                <a:gd name="T36" fmla="*/ 82 w 102"/>
                <a:gd name="T37" fmla="*/ 10 h 40"/>
                <a:gd name="T38" fmla="*/ 96 w 102"/>
                <a:gd name="T39" fmla="*/ 12 h 40"/>
                <a:gd name="T40" fmla="*/ 94 w 102"/>
                <a:gd name="T41" fmla="*/ 2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40">
                  <a:moveTo>
                    <a:pt x="94" y="21"/>
                  </a:moveTo>
                  <a:lnTo>
                    <a:pt x="102" y="25"/>
                  </a:lnTo>
                  <a:lnTo>
                    <a:pt x="83" y="29"/>
                  </a:lnTo>
                  <a:lnTo>
                    <a:pt x="51" y="39"/>
                  </a:lnTo>
                  <a:lnTo>
                    <a:pt x="31" y="40"/>
                  </a:lnTo>
                  <a:lnTo>
                    <a:pt x="11" y="38"/>
                  </a:lnTo>
                  <a:lnTo>
                    <a:pt x="7" y="33"/>
                  </a:lnTo>
                  <a:lnTo>
                    <a:pt x="13" y="28"/>
                  </a:lnTo>
                  <a:lnTo>
                    <a:pt x="25" y="24"/>
                  </a:lnTo>
                  <a:lnTo>
                    <a:pt x="6" y="24"/>
                  </a:lnTo>
                  <a:lnTo>
                    <a:pt x="0" y="20"/>
                  </a:lnTo>
                  <a:lnTo>
                    <a:pt x="1" y="14"/>
                  </a:lnTo>
                  <a:lnTo>
                    <a:pt x="16" y="9"/>
                  </a:lnTo>
                  <a:lnTo>
                    <a:pt x="28" y="4"/>
                  </a:lnTo>
                  <a:lnTo>
                    <a:pt x="39" y="4"/>
                  </a:lnTo>
                  <a:lnTo>
                    <a:pt x="39" y="1"/>
                  </a:lnTo>
                  <a:lnTo>
                    <a:pt x="63" y="0"/>
                  </a:lnTo>
                  <a:lnTo>
                    <a:pt x="68" y="7"/>
                  </a:lnTo>
                  <a:lnTo>
                    <a:pt x="82" y="10"/>
                  </a:lnTo>
                  <a:lnTo>
                    <a:pt x="96" y="12"/>
                  </a:lnTo>
                  <a:lnTo>
                    <a:pt x="94" y="21"/>
                  </a:lnTo>
                  <a:close/>
                </a:path>
              </a:pathLst>
            </a:custGeom>
            <a:solidFill>
              <a:schemeClr val="bg1"/>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60" name="Freeform 62">
              <a:extLst>
                <a:ext uri="{FF2B5EF4-FFF2-40B4-BE49-F238E27FC236}">
                  <a16:creationId xmlns:a16="http://schemas.microsoft.com/office/drawing/2014/main" id="{1D798F9F-DB14-E056-E891-AF3DEEC2AEA4}"/>
                </a:ext>
              </a:extLst>
            </p:cNvPr>
            <p:cNvSpPr/>
            <p:nvPr/>
          </p:nvSpPr>
          <p:spPr bwMode="auto">
            <a:xfrm>
              <a:off x="3847695" y="1709017"/>
              <a:ext cx="683030" cy="167084"/>
            </a:xfrm>
            <a:custGeom>
              <a:avLst/>
              <a:gdLst>
                <a:gd name="T0" fmla="*/ 337 w 372"/>
                <a:gd name="T1" fmla="*/ 2 h 91"/>
                <a:gd name="T2" fmla="*/ 372 w 372"/>
                <a:gd name="T3" fmla="*/ 6 h 91"/>
                <a:gd name="T4" fmla="*/ 340 w 372"/>
                <a:gd name="T5" fmla="*/ 15 h 91"/>
                <a:gd name="T6" fmla="*/ 301 w 372"/>
                <a:gd name="T7" fmla="*/ 19 h 91"/>
                <a:gd name="T8" fmla="*/ 292 w 372"/>
                <a:gd name="T9" fmla="*/ 26 h 91"/>
                <a:gd name="T10" fmla="*/ 244 w 372"/>
                <a:gd name="T11" fmla="*/ 40 h 91"/>
                <a:gd name="T12" fmla="*/ 211 w 372"/>
                <a:gd name="T13" fmla="*/ 46 h 91"/>
                <a:gd name="T14" fmla="*/ 191 w 372"/>
                <a:gd name="T15" fmla="*/ 49 h 91"/>
                <a:gd name="T16" fmla="*/ 183 w 372"/>
                <a:gd name="T17" fmla="*/ 57 h 91"/>
                <a:gd name="T18" fmla="*/ 148 w 372"/>
                <a:gd name="T19" fmla="*/ 66 h 91"/>
                <a:gd name="T20" fmla="*/ 118 w 372"/>
                <a:gd name="T21" fmla="*/ 76 h 91"/>
                <a:gd name="T22" fmla="*/ 135 w 372"/>
                <a:gd name="T23" fmla="*/ 79 h 91"/>
                <a:gd name="T24" fmla="*/ 95 w 372"/>
                <a:gd name="T25" fmla="*/ 91 h 91"/>
                <a:gd name="T26" fmla="*/ 35 w 372"/>
                <a:gd name="T27" fmla="*/ 89 h 91"/>
                <a:gd name="T28" fmla="*/ 0 w 372"/>
                <a:gd name="T29" fmla="*/ 86 h 91"/>
                <a:gd name="T30" fmla="*/ 30 w 372"/>
                <a:gd name="T31" fmla="*/ 77 h 91"/>
                <a:gd name="T32" fmla="*/ 44 w 372"/>
                <a:gd name="T33" fmla="*/ 66 h 91"/>
                <a:gd name="T34" fmla="*/ 61 w 372"/>
                <a:gd name="T35" fmla="*/ 63 h 91"/>
                <a:gd name="T36" fmla="*/ 61 w 372"/>
                <a:gd name="T37" fmla="*/ 55 h 91"/>
                <a:gd name="T38" fmla="*/ 92 w 372"/>
                <a:gd name="T39" fmla="*/ 46 h 91"/>
                <a:gd name="T40" fmla="*/ 87 w 372"/>
                <a:gd name="T41" fmla="*/ 35 h 91"/>
                <a:gd name="T42" fmla="*/ 121 w 372"/>
                <a:gd name="T43" fmla="*/ 37 h 91"/>
                <a:gd name="T44" fmla="*/ 121 w 372"/>
                <a:gd name="T45" fmla="*/ 31 h 91"/>
                <a:gd name="T46" fmla="*/ 70 w 372"/>
                <a:gd name="T47" fmla="*/ 27 h 91"/>
                <a:gd name="T48" fmla="*/ 61 w 372"/>
                <a:gd name="T49" fmla="*/ 19 h 91"/>
                <a:gd name="T50" fmla="*/ 81 w 372"/>
                <a:gd name="T51" fmla="*/ 12 h 91"/>
                <a:gd name="T52" fmla="*/ 116 w 372"/>
                <a:gd name="T53" fmla="*/ 10 h 91"/>
                <a:gd name="T54" fmla="*/ 147 w 372"/>
                <a:gd name="T55" fmla="*/ 6 h 91"/>
                <a:gd name="T56" fmla="*/ 169 w 372"/>
                <a:gd name="T57" fmla="*/ 4 h 91"/>
                <a:gd name="T58" fmla="*/ 204 w 372"/>
                <a:gd name="T59" fmla="*/ 1 h 91"/>
                <a:gd name="T60" fmla="*/ 239 w 372"/>
                <a:gd name="T61" fmla="*/ 1 h 91"/>
                <a:gd name="T62" fmla="*/ 290 w 372"/>
                <a:gd name="T63"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2" h="91">
                  <a:moveTo>
                    <a:pt x="311" y="1"/>
                  </a:moveTo>
                  <a:lnTo>
                    <a:pt x="337" y="2"/>
                  </a:lnTo>
                  <a:lnTo>
                    <a:pt x="356" y="3"/>
                  </a:lnTo>
                  <a:lnTo>
                    <a:pt x="372" y="6"/>
                  </a:lnTo>
                  <a:lnTo>
                    <a:pt x="369" y="9"/>
                  </a:lnTo>
                  <a:lnTo>
                    <a:pt x="340" y="15"/>
                  </a:lnTo>
                  <a:lnTo>
                    <a:pt x="313" y="17"/>
                  </a:lnTo>
                  <a:lnTo>
                    <a:pt x="301" y="19"/>
                  </a:lnTo>
                  <a:lnTo>
                    <a:pt x="323" y="19"/>
                  </a:lnTo>
                  <a:lnTo>
                    <a:pt x="292" y="26"/>
                  </a:lnTo>
                  <a:lnTo>
                    <a:pt x="272" y="30"/>
                  </a:lnTo>
                  <a:lnTo>
                    <a:pt x="244" y="40"/>
                  </a:lnTo>
                  <a:lnTo>
                    <a:pt x="221" y="43"/>
                  </a:lnTo>
                  <a:lnTo>
                    <a:pt x="211" y="46"/>
                  </a:lnTo>
                  <a:lnTo>
                    <a:pt x="178" y="47"/>
                  </a:lnTo>
                  <a:lnTo>
                    <a:pt x="191" y="49"/>
                  </a:lnTo>
                  <a:lnTo>
                    <a:pt x="181" y="51"/>
                  </a:lnTo>
                  <a:lnTo>
                    <a:pt x="183" y="57"/>
                  </a:lnTo>
                  <a:lnTo>
                    <a:pt x="168" y="63"/>
                  </a:lnTo>
                  <a:lnTo>
                    <a:pt x="148" y="66"/>
                  </a:lnTo>
                  <a:lnTo>
                    <a:pt x="138" y="72"/>
                  </a:lnTo>
                  <a:lnTo>
                    <a:pt x="118" y="76"/>
                  </a:lnTo>
                  <a:lnTo>
                    <a:pt x="116" y="80"/>
                  </a:lnTo>
                  <a:lnTo>
                    <a:pt x="135" y="79"/>
                  </a:lnTo>
                  <a:lnTo>
                    <a:pt x="132" y="83"/>
                  </a:lnTo>
                  <a:lnTo>
                    <a:pt x="95" y="91"/>
                  </a:lnTo>
                  <a:lnTo>
                    <a:pt x="70" y="87"/>
                  </a:lnTo>
                  <a:lnTo>
                    <a:pt x="35" y="89"/>
                  </a:lnTo>
                  <a:lnTo>
                    <a:pt x="20" y="87"/>
                  </a:lnTo>
                  <a:lnTo>
                    <a:pt x="0" y="86"/>
                  </a:lnTo>
                  <a:lnTo>
                    <a:pt x="7" y="80"/>
                  </a:lnTo>
                  <a:lnTo>
                    <a:pt x="30" y="77"/>
                  </a:lnTo>
                  <a:lnTo>
                    <a:pt x="36" y="66"/>
                  </a:lnTo>
                  <a:lnTo>
                    <a:pt x="44" y="66"/>
                  </a:lnTo>
                  <a:lnTo>
                    <a:pt x="66" y="72"/>
                  </a:lnTo>
                  <a:lnTo>
                    <a:pt x="61" y="63"/>
                  </a:lnTo>
                  <a:lnTo>
                    <a:pt x="47" y="60"/>
                  </a:lnTo>
                  <a:lnTo>
                    <a:pt x="61" y="55"/>
                  </a:lnTo>
                  <a:lnTo>
                    <a:pt x="84" y="52"/>
                  </a:lnTo>
                  <a:lnTo>
                    <a:pt x="92" y="46"/>
                  </a:lnTo>
                  <a:lnTo>
                    <a:pt x="83" y="41"/>
                  </a:lnTo>
                  <a:lnTo>
                    <a:pt x="87" y="35"/>
                  </a:lnTo>
                  <a:lnTo>
                    <a:pt x="114" y="35"/>
                  </a:lnTo>
                  <a:lnTo>
                    <a:pt x="121" y="37"/>
                  </a:lnTo>
                  <a:lnTo>
                    <a:pt x="142" y="32"/>
                  </a:lnTo>
                  <a:lnTo>
                    <a:pt x="121" y="31"/>
                  </a:lnTo>
                  <a:lnTo>
                    <a:pt x="84" y="32"/>
                  </a:lnTo>
                  <a:lnTo>
                    <a:pt x="70" y="27"/>
                  </a:lnTo>
                  <a:lnTo>
                    <a:pt x="68" y="22"/>
                  </a:lnTo>
                  <a:lnTo>
                    <a:pt x="61" y="19"/>
                  </a:lnTo>
                  <a:lnTo>
                    <a:pt x="64" y="15"/>
                  </a:lnTo>
                  <a:lnTo>
                    <a:pt x="81" y="12"/>
                  </a:lnTo>
                  <a:lnTo>
                    <a:pt x="94" y="12"/>
                  </a:lnTo>
                  <a:lnTo>
                    <a:pt x="116" y="10"/>
                  </a:lnTo>
                  <a:lnTo>
                    <a:pt x="136" y="6"/>
                  </a:lnTo>
                  <a:lnTo>
                    <a:pt x="147" y="6"/>
                  </a:lnTo>
                  <a:lnTo>
                    <a:pt x="155" y="10"/>
                  </a:lnTo>
                  <a:lnTo>
                    <a:pt x="169" y="4"/>
                  </a:lnTo>
                  <a:lnTo>
                    <a:pt x="185" y="2"/>
                  </a:lnTo>
                  <a:lnTo>
                    <a:pt x="204" y="1"/>
                  </a:lnTo>
                  <a:lnTo>
                    <a:pt x="235" y="0"/>
                  </a:lnTo>
                  <a:lnTo>
                    <a:pt x="239" y="1"/>
                  </a:lnTo>
                  <a:lnTo>
                    <a:pt x="269" y="0"/>
                  </a:lnTo>
                  <a:lnTo>
                    <a:pt x="290" y="0"/>
                  </a:lnTo>
                  <a:lnTo>
                    <a:pt x="311" y="1"/>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61" name="Freeform 63">
              <a:extLst>
                <a:ext uri="{FF2B5EF4-FFF2-40B4-BE49-F238E27FC236}">
                  <a16:creationId xmlns:a16="http://schemas.microsoft.com/office/drawing/2014/main" id="{AC147958-0CAF-597C-D950-A705DEEB41AC}"/>
                </a:ext>
              </a:extLst>
            </p:cNvPr>
            <p:cNvSpPr/>
            <p:nvPr/>
          </p:nvSpPr>
          <p:spPr bwMode="auto">
            <a:xfrm>
              <a:off x="5828846" y="2757430"/>
              <a:ext cx="119346" cy="71607"/>
            </a:xfrm>
            <a:custGeom>
              <a:avLst/>
              <a:gdLst>
                <a:gd name="T0" fmla="*/ 53 w 65"/>
                <a:gd name="T1" fmla="*/ 6 h 39"/>
                <a:gd name="T2" fmla="*/ 53 w 65"/>
                <a:gd name="T3" fmla="*/ 9 h 39"/>
                <a:gd name="T4" fmla="*/ 51 w 65"/>
                <a:gd name="T5" fmla="*/ 14 h 39"/>
                <a:gd name="T6" fmla="*/ 58 w 65"/>
                <a:gd name="T7" fmla="*/ 18 h 39"/>
                <a:gd name="T8" fmla="*/ 65 w 65"/>
                <a:gd name="T9" fmla="*/ 18 h 39"/>
                <a:gd name="T10" fmla="*/ 65 w 65"/>
                <a:gd name="T11" fmla="*/ 26 h 39"/>
                <a:gd name="T12" fmla="*/ 59 w 65"/>
                <a:gd name="T13" fmla="*/ 29 h 39"/>
                <a:gd name="T14" fmla="*/ 47 w 65"/>
                <a:gd name="T15" fmla="*/ 26 h 39"/>
                <a:gd name="T16" fmla="*/ 44 w 65"/>
                <a:gd name="T17" fmla="*/ 34 h 39"/>
                <a:gd name="T18" fmla="*/ 37 w 65"/>
                <a:gd name="T19" fmla="*/ 35 h 39"/>
                <a:gd name="T20" fmla="*/ 34 w 65"/>
                <a:gd name="T21" fmla="*/ 32 h 39"/>
                <a:gd name="T22" fmla="*/ 26 w 65"/>
                <a:gd name="T23" fmla="*/ 38 h 39"/>
                <a:gd name="T24" fmla="*/ 19 w 65"/>
                <a:gd name="T25" fmla="*/ 39 h 39"/>
                <a:gd name="T26" fmla="*/ 13 w 65"/>
                <a:gd name="T27" fmla="*/ 35 h 39"/>
                <a:gd name="T28" fmla="*/ 7 w 65"/>
                <a:gd name="T29" fmla="*/ 27 h 39"/>
                <a:gd name="T30" fmla="*/ 0 w 65"/>
                <a:gd name="T31" fmla="*/ 30 h 39"/>
                <a:gd name="T32" fmla="*/ 0 w 65"/>
                <a:gd name="T33" fmla="*/ 21 h 39"/>
                <a:gd name="T34" fmla="*/ 11 w 65"/>
                <a:gd name="T35" fmla="*/ 11 h 39"/>
                <a:gd name="T36" fmla="*/ 10 w 65"/>
                <a:gd name="T37" fmla="*/ 6 h 39"/>
                <a:gd name="T38" fmla="*/ 17 w 65"/>
                <a:gd name="T39" fmla="*/ 8 h 39"/>
                <a:gd name="T40" fmla="*/ 21 w 65"/>
                <a:gd name="T41" fmla="*/ 5 h 39"/>
                <a:gd name="T42" fmla="*/ 34 w 65"/>
                <a:gd name="T43" fmla="*/ 5 h 39"/>
                <a:gd name="T44" fmla="*/ 37 w 65"/>
                <a:gd name="T45" fmla="*/ 0 h 39"/>
                <a:gd name="T46" fmla="*/ 53 w 65"/>
                <a:gd name="T47" fmla="*/ 6 h 39"/>
                <a:gd name="T48" fmla="*/ 53 w 65"/>
                <a:gd name="T49"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39">
                  <a:moveTo>
                    <a:pt x="53" y="6"/>
                  </a:moveTo>
                  <a:lnTo>
                    <a:pt x="53" y="9"/>
                  </a:lnTo>
                  <a:lnTo>
                    <a:pt x="51" y="14"/>
                  </a:lnTo>
                  <a:lnTo>
                    <a:pt x="58" y="18"/>
                  </a:lnTo>
                  <a:lnTo>
                    <a:pt x="65" y="18"/>
                  </a:lnTo>
                  <a:lnTo>
                    <a:pt x="65" y="26"/>
                  </a:lnTo>
                  <a:lnTo>
                    <a:pt x="59" y="29"/>
                  </a:lnTo>
                  <a:lnTo>
                    <a:pt x="47" y="26"/>
                  </a:lnTo>
                  <a:lnTo>
                    <a:pt x="44" y="34"/>
                  </a:lnTo>
                  <a:lnTo>
                    <a:pt x="37" y="35"/>
                  </a:lnTo>
                  <a:lnTo>
                    <a:pt x="34" y="32"/>
                  </a:lnTo>
                  <a:lnTo>
                    <a:pt x="26" y="38"/>
                  </a:lnTo>
                  <a:lnTo>
                    <a:pt x="19" y="39"/>
                  </a:lnTo>
                  <a:lnTo>
                    <a:pt x="13" y="35"/>
                  </a:lnTo>
                  <a:lnTo>
                    <a:pt x="7" y="27"/>
                  </a:lnTo>
                  <a:lnTo>
                    <a:pt x="0" y="30"/>
                  </a:lnTo>
                  <a:lnTo>
                    <a:pt x="0" y="21"/>
                  </a:lnTo>
                  <a:lnTo>
                    <a:pt x="11" y="11"/>
                  </a:lnTo>
                  <a:lnTo>
                    <a:pt x="10" y="6"/>
                  </a:lnTo>
                  <a:lnTo>
                    <a:pt x="17" y="8"/>
                  </a:lnTo>
                  <a:lnTo>
                    <a:pt x="21" y="5"/>
                  </a:lnTo>
                  <a:lnTo>
                    <a:pt x="34" y="5"/>
                  </a:lnTo>
                  <a:lnTo>
                    <a:pt x="37" y="0"/>
                  </a:lnTo>
                  <a:lnTo>
                    <a:pt x="53" y="6"/>
                  </a:lnTo>
                  <a:lnTo>
                    <a:pt x="53" y="6"/>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62" name="Freeform 64">
              <a:extLst>
                <a:ext uri="{FF2B5EF4-FFF2-40B4-BE49-F238E27FC236}">
                  <a16:creationId xmlns:a16="http://schemas.microsoft.com/office/drawing/2014/main" id="{EBAF8D09-824E-7E6D-5B15-2B626228DC9B}"/>
                </a:ext>
              </a:extLst>
            </p:cNvPr>
            <p:cNvSpPr/>
            <p:nvPr/>
          </p:nvSpPr>
          <p:spPr bwMode="auto">
            <a:xfrm>
              <a:off x="8957559" y="3723218"/>
              <a:ext cx="69772" cy="66100"/>
            </a:xfrm>
            <a:custGeom>
              <a:avLst/>
              <a:gdLst>
                <a:gd name="T0" fmla="*/ 30 w 38"/>
                <a:gd name="T1" fmla="*/ 27 h 36"/>
                <a:gd name="T2" fmla="*/ 18 w 38"/>
                <a:gd name="T3" fmla="*/ 36 h 36"/>
                <a:gd name="T4" fmla="*/ 3 w 38"/>
                <a:gd name="T5" fmla="*/ 30 h 36"/>
                <a:gd name="T6" fmla="*/ 0 w 38"/>
                <a:gd name="T7" fmla="*/ 14 h 36"/>
                <a:gd name="T8" fmla="*/ 7 w 38"/>
                <a:gd name="T9" fmla="*/ 5 h 36"/>
                <a:gd name="T10" fmla="*/ 24 w 38"/>
                <a:gd name="T11" fmla="*/ 0 h 36"/>
                <a:gd name="T12" fmla="*/ 33 w 38"/>
                <a:gd name="T13" fmla="*/ 0 h 36"/>
                <a:gd name="T14" fmla="*/ 38 w 38"/>
                <a:gd name="T15" fmla="*/ 8 h 36"/>
                <a:gd name="T16" fmla="*/ 32 w 38"/>
                <a:gd name="T17" fmla="*/ 16 h 36"/>
                <a:gd name="T18" fmla="*/ 30 w 38"/>
                <a:gd name="T19"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6">
                  <a:moveTo>
                    <a:pt x="30" y="27"/>
                  </a:moveTo>
                  <a:lnTo>
                    <a:pt x="18" y="36"/>
                  </a:lnTo>
                  <a:lnTo>
                    <a:pt x="3" y="30"/>
                  </a:lnTo>
                  <a:lnTo>
                    <a:pt x="0" y="14"/>
                  </a:lnTo>
                  <a:lnTo>
                    <a:pt x="7" y="5"/>
                  </a:lnTo>
                  <a:lnTo>
                    <a:pt x="24" y="0"/>
                  </a:lnTo>
                  <a:lnTo>
                    <a:pt x="33" y="0"/>
                  </a:lnTo>
                  <a:lnTo>
                    <a:pt x="38" y="8"/>
                  </a:lnTo>
                  <a:lnTo>
                    <a:pt x="32" y="16"/>
                  </a:lnTo>
                  <a:lnTo>
                    <a:pt x="30" y="27"/>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63" name="Freeform 66">
              <a:extLst>
                <a:ext uri="{FF2B5EF4-FFF2-40B4-BE49-F238E27FC236}">
                  <a16:creationId xmlns:a16="http://schemas.microsoft.com/office/drawing/2014/main" id="{C6089006-95EC-DDB3-822A-536DCE9B695C}"/>
                </a:ext>
              </a:extLst>
            </p:cNvPr>
            <p:cNvSpPr/>
            <p:nvPr/>
          </p:nvSpPr>
          <p:spPr bwMode="auto">
            <a:xfrm>
              <a:off x="5399199" y="4057389"/>
              <a:ext cx="187282" cy="216660"/>
            </a:xfrm>
            <a:custGeom>
              <a:avLst/>
              <a:gdLst>
                <a:gd name="T0" fmla="*/ 54 w 102"/>
                <a:gd name="T1" fmla="*/ 3 h 118"/>
                <a:gd name="T2" fmla="*/ 62 w 102"/>
                <a:gd name="T3" fmla="*/ 6 h 118"/>
                <a:gd name="T4" fmla="*/ 65 w 102"/>
                <a:gd name="T5" fmla="*/ 13 h 118"/>
                <a:gd name="T6" fmla="*/ 72 w 102"/>
                <a:gd name="T7" fmla="*/ 17 h 118"/>
                <a:gd name="T8" fmla="*/ 78 w 102"/>
                <a:gd name="T9" fmla="*/ 12 h 118"/>
                <a:gd name="T10" fmla="*/ 86 w 102"/>
                <a:gd name="T11" fmla="*/ 12 h 118"/>
                <a:gd name="T12" fmla="*/ 97 w 102"/>
                <a:gd name="T13" fmla="*/ 17 h 118"/>
                <a:gd name="T14" fmla="*/ 102 w 102"/>
                <a:gd name="T15" fmla="*/ 43 h 118"/>
                <a:gd name="T16" fmla="*/ 94 w 102"/>
                <a:gd name="T17" fmla="*/ 60 h 118"/>
                <a:gd name="T18" fmla="*/ 90 w 102"/>
                <a:gd name="T19" fmla="*/ 81 h 118"/>
                <a:gd name="T20" fmla="*/ 97 w 102"/>
                <a:gd name="T21" fmla="*/ 98 h 118"/>
                <a:gd name="T22" fmla="*/ 97 w 102"/>
                <a:gd name="T23" fmla="*/ 105 h 118"/>
                <a:gd name="T24" fmla="*/ 88 w 102"/>
                <a:gd name="T25" fmla="*/ 105 h 118"/>
                <a:gd name="T26" fmla="*/ 77 w 102"/>
                <a:gd name="T27" fmla="*/ 101 h 118"/>
                <a:gd name="T28" fmla="*/ 66 w 102"/>
                <a:gd name="T29" fmla="*/ 101 h 118"/>
                <a:gd name="T30" fmla="*/ 46 w 102"/>
                <a:gd name="T31" fmla="*/ 105 h 118"/>
                <a:gd name="T32" fmla="*/ 35 w 102"/>
                <a:gd name="T33" fmla="*/ 110 h 118"/>
                <a:gd name="T34" fmla="*/ 18 w 102"/>
                <a:gd name="T35" fmla="*/ 118 h 118"/>
                <a:gd name="T36" fmla="*/ 15 w 102"/>
                <a:gd name="T37" fmla="*/ 117 h 118"/>
                <a:gd name="T38" fmla="*/ 16 w 102"/>
                <a:gd name="T39" fmla="*/ 101 h 118"/>
                <a:gd name="T40" fmla="*/ 18 w 102"/>
                <a:gd name="T41" fmla="*/ 99 h 118"/>
                <a:gd name="T42" fmla="*/ 17 w 102"/>
                <a:gd name="T43" fmla="*/ 92 h 118"/>
                <a:gd name="T44" fmla="*/ 10 w 102"/>
                <a:gd name="T45" fmla="*/ 83 h 118"/>
                <a:gd name="T46" fmla="*/ 5 w 102"/>
                <a:gd name="T47" fmla="*/ 82 h 118"/>
                <a:gd name="T48" fmla="*/ 0 w 102"/>
                <a:gd name="T49" fmla="*/ 77 h 118"/>
                <a:gd name="T50" fmla="*/ 4 w 102"/>
                <a:gd name="T51" fmla="*/ 69 h 118"/>
                <a:gd name="T52" fmla="*/ 3 w 102"/>
                <a:gd name="T53" fmla="*/ 59 h 118"/>
                <a:gd name="T54" fmla="*/ 3 w 102"/>
                <a:gd name="T55" fmla="*/ 54 h 118"/>
                <a:gd name="T56" fmla="*/ 6 w 102"/>
                <a:gd name="T57" fmla="*/ 54 h 118"/>
                <a:gd name="T58" fmla="*/ 7 w 102"/>
                <a:gd name="T59" fmla="*/ 46 h 118"/>
                <a:gd name="T60" fmla="*/ 6 w 102"/>
                <a:gd name="T61" fmla="*/ 42 h 118"/>
                <a:gd name="T62" fmla="*/ 7 w 102"/>
                <a:gd name="T63" fmla="*/ 39 h 118"/>
                <a:gd name="T64" fmla="*/ 13 w 102"/>
                <a:gd name="T65" fmla="*/ 37 h 118"/>
                <a:gd name="T66" fmla="*/ 9 w 102"/>
                <a:gd name="T67" fmla="*/ 21 h 118"/>
                <a:gd name="T68" fmla="*/ 6 w 102"/>
                <a:gd name="T69" fmla="*/ 14 h 118"/>
                <a:gd name="T70" fmla="*/ 7 w 102"/>
                <a:gd name="T71" fmla="*/ 7 h 118"/>
                <a:gd name="T72" fmla="*/ 10 w 102"/>
                <a:gd name="T73" fmla="*/ 6 h 118"/>
                <a:gd name="T74" fmla="*/ 12 w 102"/>
                <a:gd name="T75" fmla="*/ 4 h 118"/>
                <a:gd name="T76" fmla="*/ 17 w 102"/>
                <a:gd name="T77" fmla="*/ 7 h 118"/>
                <a:gd name="T78" fmla="*/ 30 w 102"/>
                <a:gd name="T79" fmla="*/ 7 h 118"/>
                <a:gd name="T80" fmla="*/ 33 w 102"/>
                <a:gd name="T81" fmla="*/ 2 h 118"/>
                <a:gd name="T82" fmla="*/ 36 w 102"/>
                <a:gd name="T83" fmla="*/ 2 h 118"/>
                <a:gd name="T84" fmla="*/ 40 w 102"/>
                <a:gd name="T85" fmla="*/ 0 h 118"/>
                <a:gd name="T86" fmla="*/ 43 w 102"/>
                <a:gd name="T87" fmla="*/ 8 h 118"/>
                <a:gd name="T88" fmla="*/ 47 w 102"/>
                <a:gd name="T89" fmla="*/ 6 h 118"/>
                <a:gd name="T90" fmla="*/ 54 w 102"/>
                <a:gd name="T91" fmla="*/ 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2" h="118">
                  <a:moveTo>
                    <a:pt x="54" y="3"/>
                  </a:moveTo>
                  <a:lnTo>
                    <a:pt x="62" y="6"/>
                  </a:lnTo>
                  <a:lnTo>
                    <a:pt x="65" y="13"/>
                  </a:lnTo>
                  <a:lnTo>
                    <a:pt x="72" y="17"/>
                  </a:lnTo>
                  <a:lnTo>
                    <a:pt x="78" y="12"/>
                  </a:lnTo>
                  <a:lnTo>
                    <a:pt x="86" y="12"/>
                  </a:lnTo>
                  <a:lnTo>
                    <a:pt x="97" y="17"/>
                  </a:lnTo>
                  <a:lnTo>
                    <a:pt x="102" y="43"/>
                  </a:lnTo>
                  <a:lnTo>
                    <a:pt x="94" y="60"/>
                  </a:lnTo>
                  <a:lnTo>
                    <a:pt x="90" y="81"/>
                  </a:lnTo>
                  <a:lnTo>
                    <a:pt x="97" y="98"/>
                  </a:lnTo>
                  <a:lnTo>
                    <a:pt x="97" y="105"/>
                  </a:lnTo>
                  <a:lnTo>
                    <a:pt x="88" y="105"/>
                  </a:lnTo>
                  <a:lnTo>
                    <a:pt x="77" y="101"/>
                  </a:lnTo>
                  <a:lnTo>
                    <a:pt x="66" y="101"/>
                  </a:lnTo>
                  <a:lnTo>
                    <a:pt x="46" y="105"/>
                  </a:lnTo>
                  <a:lnTo>
                    <a:pt x="35" y="110"/>
                  </a:lnTo>
                  <a:lnTo>
                    <a:pt x="18" y="118"/>
                  </a:lnTo>
                  <a:lnTo>
                    <a:pt x="15" y="117"/>
                  </a:lnTo>
                  <a:lnTo>
                    <a:pt x="16" y="101"/>
                  </a:lnTo>
                  <a:lnTo>
                    <a:pt x="18" y="99"/>
                  </a:lnTo>
                  <a:lnTo>
                    <a:pt x="17" y="92"/>
                  </a:lnTo>
                  <a:lnTo>
                    <a:pt x="10" y="83"/>
                  </a:lnTo>
                  <a:lnTo>
                    <a:pt x="5" y="82"/>
                  </a:lnTo>
                  <a:lnTo>
                    <a:pt x="0" y="77"/>
                  </a:lnTo>
                  <a:lnTo>
                    <a:pt x="4" y="69"/>
                  </a:lnTo>
                  <a:lnTo>
                    <a:pt x="3" y="59"/>
                  </a:lnTo>
                  <a:lnTo>
                    <a:pt x="3" y="54"/>
                  </a:lnTo>
                  <a:lnTo>
                    <a:pt x="6" y="54"/>
                  </a:lnTo>
                  <a:lnTo>
                    <a:pt x="7" y="46"/>
                  </a:lnTo>
                  <a:lnTo>
                    <a:pt x="6" y="42"/>
                  </a:lnTo>
                  <a:lnTo>
                    <a:pt x="7" y="39"/>
                  </a:lnTo>
                  <a:lnTo>
                    <a:pt x="13" y="37"/>
                  </a:lnTo>
                  <a:lnTo>
                    <a:pt x="9" y="21"/>
                  </a:lnTo>
                  <a:lnTo>
                    <a:pt x="6" y="14"/>
                  </a:lnTo>
                  <a:lnTo>
                    <a:pt x="7" y="7"/>
                  </a:lnTo>
                  <a:lnTo>
                    <a:pt x="10" y="6"/>
                  </a:lnTo>
                  <a:lnTo>
                    <a:pt x="12" y="4"/>
                  </a:lnTo>
                  <a:lnTo>
                    <a:pt x="17" y="7"/>
                  </a:lnTo>
                  <a:lnTo>
                    <a:pt x="30" y="7"/>
                  </a:lnTo>
                  <a:lnTo>
                    <a:pt x="33" y="2"/>
                  </a:lnTo>
                  <a:lnTo>
                    <a:pt x="36" y="2"/>
                  </a:lnTo>
                  <a:lnTo>
                    <a:pt x="40" y="0"/>
                  </a:lnTo>
                  <a:lnTo>
                    <a:pt x="43" y="8"/>
                  </a:lnTo>
                  <a:lnTo>
                    <a:pt x="47" y="6"/>
                  </a:lnTo>
                  <a:lnTo>
                    <a:pt x="54" y="3"/>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64" name="Freeform 67">
              <a:extLst>
                <a:ext uri="{FF2B5EF4-FFF2-40B4-BE49-F238E27FC236}">
                  <a16:creationId xmlns:a16="http://schemas.microsoft.com/office/drawing/2014/main" id="{4B210ED5-DE09-AEA7-510D-FD6D56E10E1B}"/>
                </a:ext>
              </a:extLst>
            </p:cNvPr>
            <p:cNvSpPr/>
            <p:nvPr/>
          </p:nvSpPr>
          <p:spPr bwMode="auto">
            <a:xfrm>
              <a:off x="5926160" y="3974765"/>
              <a:ext cx="231348" cy="389252"/>
            </a:xfrm>
            <a:custGeom>
              <a:avLst/>
              <a:gdLst>
                <a:gd name="T0" fmla="*/ 113 w 126"/>
                <a:gd name="T1" fmla="*/ 104 h 212"/>
                <a:gd name="T2" fmla="*/ 105 w 126"/>
                <a:gd name="T3" fmla="*/ 123 h 212"/>
                <a:gd name="T4" fmla="*/ 101 w 126"/>
                <a:gd name="T5" fmla="*/ 126 h 212"/>
                <a:gd name="T6" fmla="*/ 100 w 126"/>
                <a:gd name="T7" fmla="*/ 141 h 212"/>
                <a:gd name="T8" fmla="*/ 101 w 126"/>
                <a:gd name="T9" fmla="*/ 149 h 212"/>
                <a:gd name="T10" fmla="*/ 100 w 126"/>
                <a:gd name="T11" fmla="*/ 155 h 212"/>
                <a:gd name="T12" fmla="*/ 108 w 126"/>
                <a:gd name="T13" fmla="*/ 165 h 212"/>
                <a:gd name="T14" fmla="*/ 109 w 126"/>
                <a:gd name="T15" fmla="*/ 171 h 212"/>
                <a:gd name="T16" fmla="*/ 115 w 126"/>
                <a:gd name="T17" fmla="*/ 182 h 212"/>
                <a:gd name="T18" fmla="*/ 124 w 126"/>
                <a:gd name="T19" fmla="*/ 188 h 212"/>
                <a:gd name="T20" fmla="*/ 124 w 126"/>
                <a:gd name="T21" fmla="*/ 197 h 212"/>
                <a:gd name="T22" fmla="*/ 126 w 126"/>
                <a:gd name="T23" fmla="*/ 202 h 212"/>
                <a:gd name="T24" fmla="*/ 125 w 126"/>
                <a:gd name="T25" fmla="*/ 212 h 212"/>
                <a:gd name="T26" fmla="*/ 112 w 126"/>
                <a:gd name="T27" fmla="*/ 208 h 212"/>
                <a:gd name="T28" fmla="*/ 98 w 126"/>
                <a:gd name="T29" fmla="*/ 203 h 212"/>
                <a:gd name="T30" fmla="*/ 77 w 126"/>
                <a:gd name="T31" fmla="*/ 202 h 212"/>
                <a:gd name="T32" fmla="*/ 75 w 126"/>
                <a:gd name="T33" fmla="*/ 201 h 212"/>
                <a:gd name="T34" fmla="*/ 65 w 126"/>
                <a:gd name="T35" fmla="*/ 203 h 212"/>
                <a:gd name="T36" fmla="*/ 55 w 126"/>
                <a:gd name="T37" fmla="*/ 201 h 212"/>
                <a:gd name="T38" fmla="*/ 47 w 126"/>
                <a:gd name="T39" fmla="*/ 202 h 212"/>
                <a:gd name="T40" fmla="*/ 19 w 126"/>
                <a:gd name="T41" fmla="*/ 202 h 212"/>
                <a:gd name="T42" fmla="*/ 22 w 126"/>
                <a:gd name="T43" fmla="*/ 186 h 212"/>
                <a:gd name="T44" fmla="*/ 15 w 126"/>
                <a:gd name="T45" fmla="*/ 174 h 212"/>
                <a:gd name="T46" fmla="*/ 7 w 126"/>
                <a:gd name="T47" fmla="*/ 171 h 212"/>
                <a:gd name="T48" fmla="*/ 4 w 126"/>
                <a:gd name="T49" fmla="*/ 163 h 212"/>
                <a:gd name="T50" fmla="*/ 0 w 126"/>
                <a:gd name="T51" fmla="*/ 160 h 212"/>
                <a:gd name="T52" fmla="*/ 0 w 126"/>
                <a:gd name="T53" fmla="*/ 154 h 212"/>
                <a:gd name="T54" fmla="*/ 4 w 126"/>
                <a:gd name="T55" fmla="*/ 140 h 212"/>
                <a:gd name="T56" fmla="*/ 12 w 126"/>
                <a:gd name="T57" fmla="*/ 123 h 212"/>
                <a:gd name="T58" fmla="*/ 17 w 126"/>
                <a:gd name="T59" fmla="*/ 123 h 212"/>
                <a:gd name="T60" fmla="*/ 27 w 126"/>
                <a:gd name="T61" fmla="*/ 111 h 212"/>
                <a:gd name="T62" fmla="*/ 33 w 126"/>
                <a:gd name="T63" fmla="*/ 111 h 212"/>
                <a:gd name="T64" fmla="*/ 43 w 126"/>
                <a:gd name="T65" fmla="*/ 119 h 212"/>
                <a:gd name="T66" fmla="*/ 54 w 126"/>
                <a:gd name="T67" fmla="*/ 112 h 212"/>
                <a:gd name="T68" fmla="*/ 55 w 126"/>
                <a:gd name="T69" fmla="*/ 104 h 212"/>
                <a:gd name="T70" fmla="*/ 59 w 126"/>
                <a:gd name="T71" fmla="*/ 97 h 212"/>
                <a:gd name="T72" fmla="*/ 62 w 126"/>
                <a:gd name="T73" fmla="*/ 87 h 212"/>
                <a:gd name="T74" fmla="*/ 71 w 126"/>
                <a:gd name="T75" fmla="*/ 80 h 212"/>
                <a:gd name="T76" fmla="*/ 74 w 126"/>
                <a:gd name="T77" fmla="*/ 66 h 212"/>
                <a:gd name="T78" fmla="*/ 78 w 126"/>
                <a:gd name="T79" fmla="*/ 62 h 212"/>
                <a:gd name="T80" fmla="*/ 80 w 126"/>
                <a:gd name="T81" fmla="*/ 51 h 212"/>
                <a:gd name="T82" fmla="*/ 84 w 126"/>
                <a:gd name="T83" fmla="*/ 40 h 212"/>
                <a:gd name="T84" fmla="*/ 98 w 126"/>
                <a:gd name="T85" fmla="*/ 25 h 212"/>
                <a:gd name="T86" fmla="*/ 99 w 126"/>
                <a:gd name="T87" fmla="*/ 19 h 212"/>
                <a:gd name="T88" fmla="*/ 101 w 126"/>
                <a:gd name="T89" fmla="*/ 15 h 212"/>
                <a:gd name="T90" fmla="*/ 94 w 126"/>
                <a:gd name="T91" fmla="*/ 8 h 212"/>
                <a:gd name="T92" fmla="*/ 95 w 126"/>
                <a:gd name="T93" fmla="*/ 1 h 212"/>
                <a:gd name="T94" fmla="*/ 99 w 126"/>
                <a:gd name="T95" fmla="*/ 0 h 212"/>
                <a:gd name="T96" fmla="*/ 106 w 126"/>
                <a:gd name="T97" fmla="*/ 13 h 212"/>
                <a:gd name="T98" fmla="*/ 107 w 126"/>
                <a:gd name="T99" fmla="*/ 25 h 212"/>
                <a:gd name="T100" fmla="*/ 107 w 126"/>
                <a:gd name="T101" fmla="*/ 38 h 212"/>
                <a:gd name="T102" fmla="*/ 116 w 126"/>
                <a:gd name="T103" fmla="*/ 55 h 212"/>
                <a:gd name="T104" fmla="*/ 107 w 126"/>
                <a:gd name="T105" fmla="*/ 55 h 212"/>
                <a:gd name="T106" fmla="*/ 102 w 126"/>
                <a:gd name="T107" fmla="*/ 56 h 212"/>
                <a:gd name="T108" fmla="*/ 94 w 126"/>
                <a:gd name="T109" fmla="*/ 54 h 212"/>
                <a:gd name="T110" fmla="*/ 90 w 126"/>
                <a:gd name="T111" fmla="*/ 63 h 212"/>
                <a:gd name="T112" fmla="*/ 101 w 126"/>
                <a:gd name="T113" fmla="*/ 74 h 212"/>
                <a:gd name="T114" fmla="*/ 108 w 126"/>
                <a:gd name="T115" fmla="*/ 78 h 212"/>
                <a:gd name="T116" fmla="*/ 110 w 126"/>
                <a:gd name="T117" fmla="*/ 86 h 212"/>
                <a:gd name="T118" fmla="*/ 115 w 126"/>
                <a:gd name="T119" fmla="*/ 99 h 212"/>
                <a:gd name="T120" fmla="*/ 113 w 126"/>
                <a:gd name="T121" fmla="*/ 104 h 212"/>
                <a:gd name="T122" fmla="*/ 113 w 126"/>
                <a:gd name="T123" fmla="*/ 104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5" h="211">
                  <a:moveTo>
                    <a:pt x="113" y="104"/>
                  </a:moveTo>
                  <a:lnTo>
                    <a:pt x="105" y="123"/>
                  </a:lnTo>
                  <a:lnTo>
                    <a:pt x="101" y="126"/>
                  </a:lnTo>
                  <a:lnTo>
                    <a:pt x="100" y="141"/>
                  </a:lnTo>
                  <a:lnTo>
                    <a:pt x="101" y="149"/>
                  </a:lnTo>
                  <a:lnTo>
                    <a:pt x="100" y="155"/>
                  </a:lnTo>
                  <a:lnTo>
                    <a:pt x="108" y="165"/>
                  </a:lnTo>
                  <a:lnTo>
                    <a:pt x="109" y="171"/>
                  </a:lnTo>
                  <a:lnTo>
                    <a:pt x="115" y="182"/>
                  </a:lnTo>
                  <a:lnTo>
                    <a:pt x="124" y="188"/>
                  </a:lnTo>
                  <a:lnTo>
                    <a:pt x="124" y="197"/>
                  </a:lnTo>
                  <a:lnTo>
                    <a:pt x="126" y="202"/>
                  </a:lnTo>
                  <a:lnTo>
                    <a:pt x="125" y="212"/>
                  </a:lnTo>
                  <a:lnTo>
                    <a:pt x="112" y="208"/>
                  </a:lnTo>
                  <a:lnTo>
                    <a:pt x="98" y="203"/>
                  </a:lnTo>
                  <a:lnTo>
                    <a:pt x="77" y="202"/>
                  </a:lnTo>
                  <a:lnTo>
                    <a:pt x="75" y="201"/>
                  </a:lnTo>
                  <a:lnTo>
                    <a:pt x="65" y="203"/>
                  </a:lnTo>
                  <a:lnTo>
                    <a:pt x="55" y="201"/>
                  </a:lnTo>
                  <a:lnTo>
                    <a:pt x="47" y="202"/>
                  </a:lnTo>
                  <a:lnTo>
                    <a:pt x="19" y="202"/>
                  </a:lnTo>
                  <a:lnTo>
                    <a:pt x="22" y="186"/>
                  </a:lnTo>
                  <a:lnTo>
                    <a:pt x="15" y="174"/>
                  </a:lnTo>
                  <a:lnTo>
                    <a:pt x="7" y="171"/>
                  </a:lnTo>
                  <a:lnTo>
                    <a:pt x="4" y="163"/>
                  </a:lnTo>
                  <a:lnTo>
                    <a:pt x="0" y="160"/>
                  </a:lnTo>
                  <a:lnTo>
                    <a:pt x="0" y="154"/>
                  </a:lnTo>
                  <a:lnTo>
                    <a:pt x="4" y="140"/>
                  </a:lnTo>
                  <a:lnTo>
                    <a:pt x="12" y="123"/>
                  </a:lnTo>
                  <a:lnTo>
                    <a:pt x="17" y="123"/>
                  </a:lnTo>
                  <a:lnTo>
                    <a:pt x="27" y="111"/>
                  </a:lnTo>
                  <a:lnTo>
                    <a:pt x="33" y="111"/>
                  </a:lnTo>
                  <a:lnTo>
                    <a:pt x="43" y="119"/>
                  </a:lnTo>
                  <a:lnTo>
                    <a:pt x="54" y="112"/>
                  </a:lnTo>
                  <a:lnTo>
                    <a:pt x="55" y="104"/>
                  </a:lnTo>
                  <a:lnTo>
                    <a:pt x="59" y="97"/>
                  </a:lnTo>
                  <a:lnTo>
                    <a:pt x="62" y="87"/>
                  </a:lnTo>
                  <a:lnTo>
                    <a:pt x="71" y="80"/>
                  </a:lnTo>
                  <a:lnTo>
                    <a:pt x="74" y="66"/>
                  </a:lnTo>
                  <a:lnTo>
                    <a:pt x="78" y="62"/>
                  </a:lnTo>
                  <a:lnTo>
                    <a:pt x="80" y="51"/>
                  </a:lnTo>
                  <a:lnTo>
                    <a:pt x="84" y="40"/>
                  </a:lnTo>
                  <a:lnTo>
                    <a:pt x="98" y="25"/>
                  </a:lnTo>
                  <a:lnTo>
                    <a:pt x="99" y="19"/>
                  </a:lnTo>
                  <a:lnTo>
                    <a:pt x="101" y="15"/>
                  </a:lnTo>
                  <a:lnTo>
                    <a:pt x="94" y="8"/>
                  </a:lnTo>
                  <a:lnTo>
                    <a:pt x="95" y="1"/>
                  </a:lnTo>
                  <a:lnTo>
                    <a:pt x="99" y="0"/>
                  </a:lnTo>
                  <a:lnTo>
                    <a:pt x="106" y="13"/>
                  </a:lnTo>
                  <a:lnTo>
                    <a:pt x="107" y="25"/>
                  </a:lnTo>
                  <a:lnTo>
                    <a:pt x="107" y="38"/>
                  </a:lnTo>
                  <a:lnTo>
                    <a:pt x="116" y="55"/>
                  </a:lnTo>
                  <a:lnTo>
                    <a:pt x="107" y="55"/>
                  </a:lnTo>
                  <a:lnTo>
                    <a:pt x="102" y="56"/>
                  </a:lnTo>
                  <a:lnTo>
                    <a:pt x="94" y="54"/>
                  </a:lnTo>
                  <a:lnTo>
                    <a:pt x="90" y="63"/>
                  </a:lnTo>
                  <a:lnTo>
                    <a:pt x="101" y="74"/>
                  </a:lnTo>
                  <a:lnTo>
                    <a:pt x="108" y="78"/>
                  </a:lnTo>
                  <a:lnTo>
                    <a:pt x="110" y="86"/>
                  </a:lnTo>
                  <a:lnTo>
                    <a:pt x="115" y="99"/>
                  </a:lnTo>
                  <a:lnTo>
                    <a:pt x="113" y="104"/>
                  </a:lnTo>
                  <a:lnTo>
                    <a:pt x="113" y="104"/>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65" name="Freeform 68">
              <a:extLst>
                <a:ext uri="{FF2B5EF4-FFF2-40B4-BE49-F238E27FC236}">
                  <a16:creationId xmlns:a16="http://schemas.microsoft.com/office/drawing/2014/main" id="{3884DD69-B479-DDBF-8691-F08E6ADE5DAE}"/>
                </a:ext>
              </a:extLst>
            </p:cNvPr>
            <p:cNvSpPr/>
            <p:nvPr/>
          </p:nvSpPr>
          <p:spPr bwMode="auto">
            <a:xfrm>
              <a:off x="6038162" y="4240999"/>
              <a:ext cx="585715" cy="646307"/>
            </a:xfrm>
            <a:custGeom>
              <a:avLst/>
              <a:gdLst>
                <a:gd name="T0" fmla="*/ 265 w 319"/>
                <a:gd name="T1" fmla="*/ 16 h 352"/>
                <a:gd name="T2" fmla="*/ 278 w 319"/>
                <a:gd name="T3" fmla="*/ 15 h 352"/>
                <a:gd name="T4" fmla="*/ 294 w 319"/>
                <a:gd name="T5" fmla="*/ 12 h 352"/>
                <a:gd name="T6" fmla="*/ 314 w 319"/>
                <a:gd name="T7" fmla="*/ 33 h 352"/>
                <a:gd name="T8" fmla="*/ 319 w 319"/>
                <a:gd name="T9" fmla="*/ 58 h 352"/>
                <a:gd name="T10" fmla="*/ 308 w 319"/>
                <a:gd name="T11" fmla="*/ 70 h 352"/>
                <a:gd name="T12" fmla="*/ 298 w 319"/>
                <a:gd name="T13" fmla="*/ 89 h 352"/>
                <a:gd name="T14" fmla="*/ 293 w 319"/>
                <a:gd name="T15" fmla="*/ 111 h 352"/>
                <a:gd name="T16" fmla="*/ 288 w 319"/>
                <a:gd name="T17" fmla="*/ 131 h 352"/>
                <a:gd name="T18" fmla="*/ 285 w 319"/>
                <a:gd name="T19" fmla="*/ 143 h 352"/>
                <a:gd name="T20" fmla="*/ 288 w 319"/>
                <a:gd name="T21" fmla="*/ 163 h 352"/>
                <a:gd name="T22" fmla="*/ 284 w 319"/>
                <a:gd name="T23" fmla="*/ 196 h 352"/>
                <a:gd name="T24" fmla="*/ 285 w 319"/>
                <a:gd name="T25" fmla="*/ 215 h 352"/>
                <a:gd name="T26" fmla="*/ 301 w 319"/>
                <a:gd name="T27" fmla="*/ 239 h 352"/>
                <a:gd name="T28" fmla="*/ 308 w 319"/>
                <a:gd name="T29" fmla="*/ 255 h 352"/>
                <a:gd name="T30" fmla="*/ 305 w 319"/>
                <a:gd name="T31" fmla="*/ 257 h 352"/>
                <a:gd name="T32" fmla="*/ 277 w 319"/>
                <a:gd name="T33" fmla="*/ 262 h 352"/>
                <a:gd name="T34" fmla="*/ 276 w 319"/>
                <a:gd name="T35" fmla="*/ 283 h 352"/>
                <a:gd name="T36" fmla="*/ 270 w 319"/>
                <a:gd name="T37" fmla="*/ 324 h 352"/>
                <a:gd name="T38" fmla="*/ 285 w 319"/>
                <a:gd name="T39" fmla="*/ 335 h 352"/>
                <a:gd name="T40" fmla="*/ 291 w 319"/>
                <a:gd name="T41" fmla="*/ 352 h 352"/>
                <a:gd name="T42" fmla="*/ 272 w 319"/>
                <a:gd name="T43" fmla="*/ 342 h 352"/>
                <a:gd name="T44" fmla="*/ 253 w 319"/>
                <a:gd name="T45" fmla="*/ 331 h 352"/>
                <a:gd name="T46" fmla="*/ 239 w 319"/>
                <a:gd name="T47" fmla="*/ 327 h 352"/>
                <a:gd name="T48" fmla="*/ 220 w 319"/>
                <a:gd name="T49" fmla="*/ 315 h 352"/>
                <a:gd name="T50" fmla="*/ 202 w 319"/>
                <a:gd name="T51" fmla="*/ 314 h 352"/>
                <a:gd name="T52" fmla="*/ 196 w 319"/>
                <a:gd name="T53" fmla="*/ 308 h 352"/>
                <a:gd name="T54" fmla="*/ 177 w 319"/>
                <a:gd name="T55" fmla="*/ 309 h 352"/>
                <a:gd name="T56" fmla="*/ 166 w 319"/>
                <a:gd name="T57" fmla="*/ 311 h 352"/>
                <a:gd name="T58" fmla="*/ 162 w 319"/>
                <a:gd name="T59" fmla="*/ 281 h 352"/>
                <a:gd name="T60" fmla="*/ 164 w 319"/>
                <a:gd name="T61" fmla="*/ 258 h 352"/>
                <a:gd name="T62" fmla="*/ 160 w 319"/>
                <a:gd name="T63" fmla="*/ 238 h 352"/>
                <a:gd name="T64" fmla="*/ 142 w 319"/>
                <a:gd name="T65" fmla="*/ 232 h 352"/>
                <a:gd name="T66" fmla="*/ 132 w 319"/>
                <a:gd name="T67" fmla="*/ 235 h 352"/>
                <a:gd name="T68" fmla="*/ 117 w 319"/>
                <a:gd name="T69" fmla="*/ 247 h 352"/>
                <a:gd name="T70" fmla="*/ 105 w 319"/>
                <a:gd name="T71" fmla="*/ 249 h 352"/>
                <a:gd name="T72" fmla="*/ 88 w 319"/>
                <a:gd name="T73" fmla="*/ 253 h 352"/>
                <a:gd name="T74" fmla="*/ 79 w 319"/>
                <a:gd name="T75" fmla="*/ 238 h 352"/>
                <a:gd name="T76" fmla="*/ 70 w 319"/>
                <a:gd name="T77" fmla="*/ 212 h 352"/>
                <a:gd name="T78" fmla="*/ 14 w 319"/>
                <a:gd name="T79" fmla="*/ 214 h 352"/>
                <a:gd name="T80" fmla="*/ 3 w 319"/>
                <a:gd name="T81" fmla="*/ 216 h 352"/>
                <a:gd name="T82" fmla="*/ 5 w 319"/>
                <a:gd name="T83" fmla="*/ 208 h 352"/>
                <a:gd name="T84" fmla="*/ 8 w 319"/>
                <a:gd name="T85" fmla="*/ 195 h 352"/>
                <a:gd name="T86" fmla="*/ 19 w 319"/>
                <a:gd name="T87" fmla="*/ 193 h 352"/>
                <a:gd name="T88" fmla="*/ 34 w 319"/>
                <a:gd name="T89" fmla="*/ 186 h 352"/>
                <a:gd name="T90" fmla="*/ 41 w 319"/>
                <a:gd name="T91" fmla="*/ 195 h 352"/>
                <a:gd name="T92" fmla="*/ 60 w 319"/>
                <a:gd name="T93" fmla="*/ 173 h 352"/>
                <a:gd name="T94" fmla="*/ 65 w 319"/>
                <a:gd name="T95" fmla="*/ 152 h 352"/>
                <a:gd name="T96" fmla="*/ 80 w 319"/>
                <a:gd name="T97" fmla="*/ 123 h 352"/>
                <a:gd name="T98" fmla="*/ 93 w 319"/>
                <a:gd name="T99" fmla="*/ 108 h 352"/>
                <a:gd name="T100" fmla="*/ 96 w 319"/>
                <a:gd name="T101" fmla="*/ 95 h 352"/>
                <a:gd name="T102" fmla="*/ 97 w 319"/>
                <a:gd name="T103" fmla="*/ 66 h 352"/>
                <a:gd name="T104" fmla="*/ 105 w 319"/>
                <a:gd name="T105" fmla="*/ 45 h 352"/>
                <a:gd name="T106" fmla="*/ 108 w 319"/>
                <a:gd name="T107" fmla="*/ 20 h 352"/>
                <a:gd name="T108" fmla="*/ 123 w 319"/>
                <a:gd name="T109" fmla="*/ 4 h 352"/>
                <a:gd name="T110" fmla="*/ 148 w 319"/>
                <a:gd name="T111" fmla="*/ 18 h 352"/>
                <a:gd name="T112" fmla="*/ 172 w 319"/>
                <a:gd name="T113" fmla="*/ 23 h 352"/>
                <a:gd name="T114" fmla="*/ 180 w 319"/>
                <a:gd name="T115" fmla="*/ 10 h 352"/>
                <a:gd name="T116" fmla="*/ 205 w 319"/>
                <a:gd name="T117" fmla="*/ 3 h 352"/>
                <a:gd name="T118" fmla="*/ 217 w 319"/>
                <a:gd name="T119" fmla="*/ 6 h 352"/>
                <a:gd name="T120" fmla="*/ 226 w 319"/>
                <a:gd name="T121" fmla="*/ 0 h 352"/>
                <a:gd name="T122" fmla="*/ 250 w 319"/>
                <a:gd name="T123" fmla="*/ 3 h 352"/>
                <a:gd name="T124" fmla="*/ 255 w 319"/>
                <a:gd name="T125" fmla="*/ 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9" h="352">
                  <a:moveTo>
                    <a:pt x="255" y="1"/>
                  </a:moveTo>
                  <a:lnTo>
                    <a:pt x="265" y="16"/>
                  </a:lnTo>
                  <a:lnTo>
                    <a:pt x="274" y="18"/>
                  </a:lnTo>
                  <a:lnTo>
                    <a:pt x="278" y="15"/>
                  </a:lnTo>
                  <a:lnTo>
                    <a:pt x="285" y="16"/>
                  </a:lnTo>
                  <a:lnTo>
                    <a:pt x="294" y="12"/>
                  </a:lnTo>
                  <a:lnTo>
                    <a:pt x="299" y="21"/>
                  </a:lnTo>
                  <a:lnTo>
                    <a:pt x="314" y="33"/>
                  </a:lnTo>
                  <a:lnTo>
                    <a:pt x="313" y="55"/>
                  </a:lnTo>
                  <a:lnTo>
                    <a:pt x="319" y="58"/>
                  </a:lnTo>
                  <a:lnTo>
                    <a:pt x="314" y="65"/>
                  </a:lnTo>
                  <a:lnTo>
                    <a:pt x="308" y="70"/>
                  </a:lnTo>
                  <a:lnTo>
                    <a:pt x="302" y="80"/>
                  </a:lnTo>
                  <a:lnTo>
                    <a:pt x="298" y="89"/>
                  </a:lnTo>
                  <a:lnTo>
                    <a:pt x="297" y="103"/>
                  </a:lnTo>
                  <a:lnTo>
                    <a:pt x="293" y="111"/>
                  </a:lnTo>
                  <a:lnTo>
                    <a:pt x="293" y="126"/>
                  </a:lnTo>
                  <a:lnTo>
                    <a:pt x="288" y="131"/>
                  </a:lnTo>
                  <a:lnTo>
                    <a:pt x="288" y="142"/>
                  </a:lnTo>
                  <a:lnTo>
                    <a:pt x="285" y="143"/>
                  </a:lnTo>
                  <a:lnTo>
                    <a:pt x="283" y="154"/>
                  </a:lnTo>
                  <a:lnTo>
                    <a:pt x="288" y="163"/>
                  </a:lnTo>
                  <a:lnTo>
                    <a:pt x="288" y="166"/>
                  </a:lnTo>
                  <a:lnTo>
                    <a:pt x="284" y="196"/>
                  </a:lnTo>
                  <a:lnTo>
                    <a:pt x="288" y="207"/>
                  </a:lnTo>
                  <a:lnTo>
                    <a:pt x="285" y="215"/>
                  </a:lnTo>
                  <a:lnTo>
                    <a:pt x="291" y="229"/>
                  </a:lnTo>
                  <a:lnTo>
                    <a:pt x="301" y="239"/>
                  </a:lnTo>
                  <a:lnTo>
                    <a:pt x="303" y="249"/>
                  </a:lnTo>
                  <a:lnTo>
                    <a:pt x="308" y="255"/>
                  </a:lnTo>
                  <a:lnTo>
                    <a:pt x="307" y="258"/>
                  </a:lnTo>
                  <a:lnTo>
                    <a:pt x="305" y="257"/>
                  </a:lnTo>
                  <a:lnTo>
                    <a:pt x="282" y="260"/>
                  </a:lnTo>
                  <a:lnTo>
                    <a:pt x="277" y="262"/>
                  </a:lnTo>
                  <a:lnTo>
                    <a:pt x="272" y="275"/>
                  </a:lnTo>
                  <a:lnTo>
                    <a:pt x="276" y="283"/>
                  </a:lnTo>
                  <a:lnTo>
                    <a:pt x="272" y="305"/>
                  </a:lnTo>
                  <a:lnTo>
                    <a:pt x="270" y="324"/>
                  </a:lnTo>
                  <a:lnTo>
                    <a:pt x="274" y="328"/>
                  </a:lnTo>
                  <a:lnTo>
                    <a:pt x="285" y="335"/>
                  </a:lnTo>
                  <a:lnTo>
                    <a:pt x="291" y="332"/>
                  </a:lnTo>
                  <a:lnTo>
                    <a:pt x="291" y="352"/>
                  </a:lnTo>
                  <a:lnTo>
                    <a:pt x="278" y="352"/>
                  </a:lnTo>
                  <a:lnTo>
                    <a:pt x="272" y="342"/>
                  </a:lnTo>
                  <a:lnTo>
                    <a:pt x="266" y="333"/>
                  </a:lnTo>
                  <a:lnTo>
                    <a:pt x="253" y="331"/>
                  </a:lnTo>
                  <a:lnTo>
                    <a:pt x="250" y="321"/>
                  </a:lnTo>
                  <a:lnTo>
                    <a:pt x="239" y="327"/>
                  </a:lnTo>
                  <a:lnTo>
                    <a:pt x="226" y="324"/>
                  </a:lnTo>
                  <a:lnTo>
                    <a:pt x="220" y="315"/>
                  </a:lnTo>
                  <a:lnTo>
                    <a:pt x="210" y="314"/>
                  </a:lnTo>
                  <a:lnTo>
                    <a:pt x="202" y="314"/>
                  </a:lnTo>
                  <a:lnTo>
                    <a:pt x="201" y="308"/>
                  </a:lnTo>
                  <a:lnTo>
                    <a:pt x="196" y="308"/>
                  </a:lnTo>
                  <a:lnTo>
                    <a:pt x="188" y="306"/>
                  </a:lnTo>
                  <a:lnTo>
                    <a:pt x="177" y="309"/>
                  </a:lnTo>
                  <a:lnTo>
                    <a:pt x="171" y="309"/>
                  </a:lnTo>
                  <a:lnTo>
                    <a:pt x="166" y="311"/>
                  </a:lnTo>
                  <a:lnTo>
                    <a:pt x="168" y="289"/>
                  </a:lnTo>
                  <a:lnTo>
                    <a:pt x="162" y="281"/>
                  </a:lnTo>
                  <a:lnTo>
                    <a:pt x="161" y="269"/>
                  </a:lnTo>
                  <a:lnTo>
                    <a:pt x="164" y="258"/>
                  </a:lnTo>
                  <a:lnTo>
                    <a:pt x="160" y="251"/>
                  </a:lnTo>
                  <a:lnTo>
                    <a:pt x="160" y="238"/>
                  </a:lnTo>
                  <a:lnTo>
                    <a:pt x="140" y="239"/>
                  </a:lnTo>
                  <a:lnTo>
                    <a:pt x="142" y="232"/>
                  </a:lnTo>
                  <a:lnTo>
                    <a:pt x="133" y="232"/>
                  </a:lnTo>
                  <a:lnTo>
                    <a:pt x="132" y="235"/>
                  </a:lnTo>
                  <a:lnTo>
                    <a:pt x="122" y="236"/>
                  </a:lnTo>
                  <a:lnTo>
                    <a:pt x="117" y="247"/>
                  </a:lnTo>
                  <a:lnTo>
                    <a:pt x="114" y="252"/>
                  </a:lnTo>
                  <a:lnTo>
                    <a:pt x="105" y="249"/>
                  </a:lnTo>
                  <a:lnTo>
                    <a:pt x="100" y="252"/>
                  </a:lnTo>
                  <a:lnTo>
                    <a:pt x="88" y="253"/>
                  </a:lnTo>
                  <a:lnTo>
                    <a:pt x="83" y="243"/>
                  </a:lnTo>
                  <a:lnTo>
                    <a:pt x="79" y="238"/>
                  </a:lnTo>
                  <a:lnTo>
                    <a:pt x="74" y="226"/>
                  </a:lnTo>
                  <a:lnTo>
                    <a:pt x="70" y="212"/>
                  </a:lnTo>
                  <a:lnTo>
                    <a:pt x="20" y="212"/>
                  </a:lnTo>
                  <a:lnTo>
                    <a:pt x="14" y="214"/>
                  </a:lnTo>
                  <a:lnTo>
                    <a:pt x="10" y="213"/>
                  </a:lnTo>
                  <a:lnTo>
                    <a:pt x="3" y="216"/>
                  </a:lnTo>
                  <a:lnTo>
                    <a:pt x="0" y="210"/>
                  </a:lnTo>
                  <a:lnTo>
                    <a:pt x="5" y="208"/>
                  </a:lnTo>
                  <a:lnTo>
                    <a:pt x="6" y="200"/>
                  </a:lnTo>
                  <a:lnTo>
                    <a:pt x="8" y="195"/>
                  </a:lnTo>
                  <a:lnTo>
                    <a:pt x="14" y="191"/>
                  </a:lnTo>
                  <a:lnTo>
                    <a:pt x="19" y="193"/>
                  </a:lnTo>
                  <a:lnTo>
                    <a:pt x="25" y="186"/>
                  </a:lnTo>
                  <a:lnTo>
                    <a:pt x="34" y="186"/>
                  </a:lnTo>
                  <a:lnTo>
                    <a:pt x="34" y="191"/>
                  </a:lnTo>
                  <a:lnTo>
                    <a:pt x="41" y="195"/>
                  </a:lnTo>
                  <a:lnTo>
                    <a:pt x="51" y="183"/>
                  </a:lnTo>
                  <a:lnTo>
                    <a:pt x="60" y="173"/>
                  </a:lnTo>
                  <a:lnTo>
                    <a:pt x="65" y="167"/>
                  </a:lnTo>
                  <a:lnTo>
                    <a:pt x="65" y="152"/>
                  </a:lnTo>
                  <a:lnTo>
                    <a:pt x="72" y="133"/>
                  </a:lnTo>
                  <a:lnTo>
                    <a:pt x="80" y="123"/>
                  </a:lnTo>
                  <a:lnTo>
                    <a:pt x="91" y="114"/>
                  </a:lnTo>
                  <a:lnTo>
                    <a:pt x="93" y="108"/>
                  </a:lnTo>
                  <a:lnTo>
                    <a:pt x="93" y="101"/>
                  </a:lnTo>
                  <a:lnTo>
                    <a:pt x="96" y="95"/>
                  </a:lnTo>
                  <a:lnTo>
                    <a:pt x="94" y="83"/>
                  </a:lnTo>
                  <a:lnTo>
                    <a:pt x="97" y="66"/>
                  </a:lnTo>
                  <a:lnTo>
                    <a:pt x="100" y="55"/>
                  </a:lnTo>
                  <a:lnTo>
                    <a:pt x="105" y="45"/>
                  </a:lnTo>
                  <a:lnTo>
                    <a:pt x="106" y="33"/>
                  </a:lnTo>
                  <a:lnTo>
                    <a:pt x="108" y="20"/>
                  </a:lnTo>
                  <a:lnTo>
                    <a:pt x="114" y="10"/>
                  </a:lnTo>
                  <a:lnTo>
                    <a:pt x="123" y="4"/>
                  </a:lnTo>
                  <a:lnTo>
                    <a:pt x="137" y="11"/>
                  </a:lnTo>
                  <a:lnTo>
                    <a:pt x="148" y="18"/>
                  </a:lnTo>
                  <a:lnTo>
                    <a:pt x="160" y="20"/>
                  </a:lnTo>
                  <a:lnTo>
                    <a:pt x="172" y="23"/>
                  </a:lnTo>
                  <a:lnTo>
                    <a:pt x="177" y="12"/>
                  </a:lnTo>
                  <a:lnTo>
                    <a:pt x="180" y="10"/>
                  </a:lnTo>
                  <a:lnTo>
                    <a:pt x="187" y="12"/>
                  </a:lnTo>
                  <a:lnTo>
                    <a:pt x="205" y="3"/>
                  </a:lnTo>
                  <a:lnTo>
                    <a:pt x="212" y="7"/>
                  </a:lnTo>
                  <a:lnTo>
                    <a:pt x="217" y="6"/>
                  </a:lnTo>
                  <a:lnTo>
                    <a:pt x="220" y="1"/>
                  </a:lnTo>
                  <a:lnTo>
                    <a:pt x="226" y="0"/>
                  </a:lnTo>
                  <a:lnTo>
                    <a:pt x="239" y="2"/>
                  </a:lnTo>
                  <a:lnTo>
                    <a:pt x="250" y="3"/>
                  </a:lnTo>
                  <a:lnTo>
                    <a:pt x="255" y="1"/>
                  </a:lnTo>
                  <a:lnTo>
                    <a:pt x="255" y="1"/>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66" name="Freeform 69">
              <a:extLst>
                <a:ext uri="{FF2B5EF4-FFF2-40B4-BE49-F238E27FC236}">
                  <a16:creationId xmlns:a16="http://schemas.microsoft.com/office/drawing/2014/main" id="{70E555F9-2B8A-BB63-5A1B-F673E54D6E39}"/>
                </a:ext>
              </a:extLst>
            </p:cNvPr>
            <p:cNvSpPr/>
            <p:nvPr/>
          </p:nvSpPr>
          <p:spPr bwMode="auto">
            <a:xfrm>
              <a:off x="6006949" y="4294245"/>
              <a:ext cx="225839" cy="306628"/>
            </a:xfrm>
            <a:custGeom>
              <a:avLst/>
              <a:gdLst>
                <a:gd name="T0" fmla="*/ 123 w 123"/>
                <a:gd name="T1" fmla="*/ 4 h 167"/>
                <a:gd name="T2" fmla="*/ 122 w 123"/>
                <a:gd name="T3" fmla="*/ 16 h 167"/>
                <a:gd name="T4" fmla="*/ 117 w 123"/>
                <a:gd name="T5" fmla="*/ 26 h 167"/>
                <a:gd name="T6" fmla="*/ 114 w 123"/>
                <a:gd name="T7" fmla="*/ 37 h 167"/>
                <a:gd name="T8" fmla="*/ 111 w 123"/>
                <a:gd name="T9" fmla="*/ 54 h 167"/>
                <a:gd name="T10" fmla="*/ 113 w 123"/>
                <a:gd name="T11" fmla="*/ 66 h 167"/>
                <a:gd name="T12" fmla="*/ 110 w 123"/>
                <a:gd name="T13" fmla="*/ 72 h 167"/>
                <a:gd name="T14" fmla="*/ 110 w 123"/>
                <a:gd name="T15" fmla="*/ 79 h 167"/>
                <a:gd name="T16" fmla="*/ 108 w 123"/>
                <a:gd name="T17" fmla="*/ 85 h 167"/>
                <a:gd name="T18" fmla="*/ 97 w 123"/>
                <a:gd name="T19" fmla="*/ 94 h 167"/>
                <a:gd name="T20" fmla="*/ 89 w 123"/>
                <a:gd name="T21" fmla="*/ 104 h 167"/>
                <a:gd name="T22" fmla="*/ 82 w 123"/>
                <a:gd name="T23" fmla="*/ 123 h 167"/>
                <a:gd name="T24" fmla="*/ 82 w 123"/>
                <a:gd name="T25" fmla="*/ 138 h 167"/>
                <a:gd name="T26" fmla="*/ 77 w 123"/>
                <a:gd name="T27" fmla="*/ 144 h 167"/>
                <a:gd name="T28" fmla="*/ 68 w 123"/>
                <a:gd name="T29" fmla="*/ 154 h 167"/>
                <a:gd name="T30" fmla="*/ 58 w 123"/>
                <a:gd name="T31" fmla="*/ 166 h 167"/>
                <a:gd name="T32" fmla="*/ 51 w 123"/>
                <a:gd name="T33" fmla="*/ 162 h 167"/>
                <a:gd name="T34" fmla="*/ 51 w 123"/>
                <a:gd name="T35" fmla="*/ 157 h 167"/>
                <a:gd name="T36" fmla="*/ 42 w 123"/>
                <a:gd name="T37" fmla="*/ 157 h 167"/>
                <a:gd name="T38" fmla="*/ 36 w 123"/>
                <a:gd name="T39" fmla="*/ 164 h 167"/>
                <a:gd name="T40" fmla="*/ 31 w 123"/>
                <a:gd name="T41" fmla="*/ 162 h 167"/>
                <a:gd name="T42" fmla="*/ 25 w 123"/>
                <a:gd name="T43" fmla="*/ 155 h 167"/>
                <a:gd name="T44" fmla="*/ 20 w 123"/>
                <a:gd name="T45" fmla="*/ 159 h 167"/>
                <a:gd name="T46" fmla="*/ 13 w 123"/>
                <a:gd name="T47" fmla="*/ 167 h 167"/>
                <a:gd name="T48" fmla="*/ 0 w 123"/>
                <a:gd name="T49" fmla="*/ 147 h 167"/>
                <a:gd name="T50" fmla="*/ 12 w 123"/>
                <a:gd name="T51" fmla="*/ 136 h 167"/>
                <a:gd name="T52" fmla="*/ 6 w 123"/>
                <a:gd name="T53" fmla="*/ 123 h 167"/>
                <a:gd name="T54" fmla="*/ 12 w 123"/>
                <a:gd name="T55" fmla="*/ 119 h 167"/>
                <a:gd name="T56" fmla="*/ 23 w 123"/>
                <a:gd name="T57" fmla="*/ 117 h 167"/>
                <a:gd name="T58" fmla="*/ 24 w 123"/>
                <a:gd name="T59" fmla="*/ 108 h 167"/>
                <a:gd name="T60" fmla="*/ 34 w 123"/>
                <a:gd name="T61" fmla="*/ 117 h 167"/>
                <a:gd name="T62" fmla="*/ 48 w 123"/>
                <a:gd name="T63" fmla="*/ 118 h 167"/>
                <a:gd name="T64" fmla="*/ 54 w 123"/>
                <a:gd name="T65" fmla="*/ 109 h 167"/>
                <a:gd name="T66" fmla="*/ 55 w 123"/>
                <a:gd name="T67" fmla="*/ 97 h 167"/>
                <a:gd name="T68" fmla="*/ 54 w 123"/>
                <a:gd name="T69" fmla="*/ 82 h 167"/>
                <a:gd name="T70" fmla="*/ 45 w 123"/>
                <a:gd name="T71" fmla="*/ 70 h 167"/>
                <a:gd name="T72" fmla="*/ 53 w 123"/>
                <a:gd name="T73" fmla="*/ 48 h 167"/>
                <a:gd name="T74" fmla="*/ 49 w 123"/>
                <a:gd name="T75" fmla="*/ 45 h 167"/>
                <a:gd name="T76" fmla="*/ 37 w 123"/>
                <a:gd name="T77" fmla="*/ 46 h 167"/>
                <a:gd name="T78" fmla="*/ 31 w 123"/>
                <a:gd name="T79" fmla="*/ 36 h 167"/>
                <a:gd name="T80" fmla="*/ 33 w 123"/>
                <a:gd name="T81" fmla="*/ 28 h 167"/>
                <a:gd name="T82" fmla="*/ 54 w 123"/>
                <a:gd name="T83" fmla="*/ 29 h 167"/>
                <a:gd name="T84" fmla="*/ 68 w 123"/>
                <a:gd name="T85" fmla="*/ 34 h 167"/>
                <a:gd name="T86" fmla="*/ 81 w 123"/>
                <a:gd name="T87" fmla="*/ 38 h 167"/>
                <a:gd name="T88" fmla="*/ 82 w 123"/>
                <a:gd name="T89" fmla="*/ 28 h 167"/>
                <a:gd name="T90" fmla="*/ 91 w 123"/>
                <a:gd name="T91" fmla="*/ 10 h 167"/>
                <a:gd name="T92" fmla="*/ 101 w 123"/>
                <a:gd name="T93" fmla="*/ 0 h 167"/>
                <a:gd name="T94" fmla="*/ 112 w 123"/>
                <a:gd name="T95" fmla="*/ 3 h 167"/>
                <a:gd name="T96" fmla="*/ 123 w 123"/>
                <a:gd name="T97" fmla="*/ 4 h 167"/>
                <a:gd name="T98" fmla="*/ 123 w 123"/>
                <a:gd name="T99" fmla="*/ 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3" h="167">
                  <a:moveTo>
                    <a:pt x="123" y="4"/>
                  </a:moveTo>
                  <a:lnTo>
                    <a:pt x="122" y="16"/>
                  </a:lnTo>
                  <a:lnTo>
                    <a:pt x="117" y="26"/>
                  </a:lnTo>
                  <a:lnTo>
                    <a:pt x="114" y="37"/>
                  </a:lnTo>
                  <a:lnTo>
                    <a:pt x="111" y="54"/>
                  </a:lnTo>
                  <a:lnTo>
                    <a:pt x="113" y="66"/>
                  </a:lnTo>
                  <a:lnTo>
                    <a:pt x="110" y="72"/>
                  </a:lnTo>
                  <a:lnTo>
                    <a:pt x="110" y="79"/>
                  </a:lnTo>
                  <a:lnTo>
                    <a:pt x="108" y="85"/>
                  </a:lnTo>
                  <a:lnTo>
                    <a:pt x="97" y="94"/>
                  </a:lnTo>
                  <a:lnTo>
                    <a:pt x="89" y="104"/>
                  </a:lnTo>
                  <a:lnTo>
                    <a:pt x="82" y="123"/>
                  </a:lnTo>
                  <a:lnTo>
                    <a:pt x="82" y="138"/>
                  </a:lnTo>
                  <a:lnTo>
                    <a:pt x="77" y="144"/>
                  </a:lnTo>
                  <a:lnTo>
                    <a:pt x="68" y="154"/>
                  </a:lnTo>
                  <a:lnTo>
                    <a:pt x="58" y="166"/>
                  </a:lnTo>
                  <a:lnTo>
                    <a:pt x="51" y="162"/>
                  </a:lnTo>
                  <a:lnTo>
                    <a:pt x="51" y="157"/>
                  </a:lnTo>
                  <a:lnTo>
                    <a:pt x="42" y="157"/>
                  </a:lnTo>
                  <a:lnTo>
                    <a:pt x="36" y="164"/>
                  </a:lnTo>
                  <a:lnTo>
                    <a:pt x="31" y="162"/>
                  </a:lnTo>
                  <a:lnTo>
                    <a:pt x="25" y="155"/>
                  </a:lnTo>
                  <a:lnTo>
                    <a:pt x="20" y="159"/>
                  </a:lnTo>
                  <a:lnTo>
                    <a:pt x="13" y="167"/>
                  </a:lnTo>
                  <a:lnTo>
                    <a:pt x="0" y="147"/>
                  </a:lnTo>
                  <a:lnTo>
                    <a:pt x="12" y="136"/>
                  </a:lnTo>
                  <a:lnTo>
                    <a:pt x="6" y="123"/>
                  </a:lnTo>
                  <a:lnTo>
                    <a:pt x="12" y="119"/>
                  </a:lnTo>
                  <a:lnTo>
                    <a:pt x="23" y="117"/>
                  </a:lnTo>
                  <a:lnTo>
                    <a:pt x="24" y="108"/>
                  </a:lnTo>
                  <a:lnTo>
                    <a:pt x="34" y="117"/>
                  </a:lnTo>
                  <a:lnTo>
                    <a:pt x="48" y="118"/>
                  </a:lnTo>
                  <a:lnTo>
                    <a:pt x="54" y="109"/>
                  </a:lnTo>
                  <a:lnTo>
                    <a:pt x="55" y="97"/>
                  </a:lnTo>
                  <a:lnTo>
                    <a:pt x="54" y="82"/>
                  </a:lnTo>
                  <a:lnTo>
                    <a:pt x="45" y="70"/>
                  </a:lnTo>
                  <a:lnTo>
                    <a:pt x="53" y="48"/>
                  </a:lnTo>
                  <a:lnTo>
                    <a:pt x="49" y="45"/>
                  </a:lnTo>
                  <a:lnTo>
                    <a:pt x="37" y="46"/>
                  </a:lnTo>
                  <a:lnTo>
                    <a:pt x="31" y="36"/>
                  </a:lnTo>
                  <a:lnTo>
                    <a:pt x="33" y="28"/>
                  </a:lnTo>
                  <a:lnTo>
                    <a:pt x="54" y="29"/>
                  </a:lnTo>
                  <a:lnTo>
                    <a:pt x="68" y="34"/>
                  </a:lnTo>
                  <a:lnTo>
                    <a:pt x="81" y="38"/>
                  </a:lnTo>
                  <a:lnTo>
                    <a:pt x="82" y="28"/>
                  </a:lnTo>
                  <a:lnTo>
                    <a:pt x="91" y="10"/>
                  </a:lnTo>
                  <a:lnTo>
                    <a:pt x="101" y="0"/>
                  </a:lnTo>
                  <a:lnTo>
                    <a:pt x="112" y="3"/>
                  </a:lnTo>
                  <a:lnTo>
                    <a:pt x="123" y="4"/>
                  </a:lnTo>
                  <a:lnTo>
                    <a:pt x="123" y="4"/>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67" name="Freeform 70">
              <a:extLst>
                <a:ext uri="{FF2B5EF4-FFF2-40B4-BE49-F238E27FC236}">
                  <a16:creationId xmlns:a16="http://schemas.microsoft.com/office/drawing/2014/main" id="{A8090C89-AD43-56C5-F978-E04663808C37}"/>
                </a:ext>
              </a:extLst>
            </p:cNvPr>
            <p:cNvSpPr/>
            <p:nvPr/>
          </p:nvSpPr>
          <p:spPr bwMode="auto">
            <a:xfrm>
              <a:off x="3228928" y="3989452"/>
              <a:ext cx="374565" cy="585715"/>
            </a:xfrm>
            <a:custGeom>
              <a:avLst/>
              <a:gdLst>
                <a:gd name="T0" fmla="*/ 125 w 204"/>
                <a:gd name="T1" fmla="*/ 16 h 319"/>
                <a:gd name="T2" fmla="*/ 113 w 204"/>
                <a:gd name="T3" fmla="*/ 31 h 319"/>
                <a:gd name="T4" fmla="*/ 105 w 204"/>
                <a:gd name="T5" fmla="*/ 52 h 319"/>
                <a:gd name="T6" fmla="*/ 109 w 204"/>
                <a:gd name="T7" fmla="*/ 64 h 319"/>
                <a:gd name="T8" fmla="*/ 114 w 204"/>
                <a:gd name="T9" fmla="*/ 78 h 319"/>
                <a:gd name="T10" fmla="*/ 113 w 204"/>
                <a:gd name="T11" fmla="*/ 92 h 319"/>
                <a:gd name="T12" fmla="*/ 117 w 204"/>
                <a:gd name="T13" fmla="*/ 98 h 319"/>
                <a:gd name="T14" fmla="*/ 142 w 204"/>
                <a:gd name="T15" fmla="*/ 102 h 319"/>
                <a:gd name="T16" fmla="*/ 164 w 204"/>
                <a:gd name="T17" fmla="*/ 121 h 319"/>
                <a:gd name="T18" fmla="*/ 182 w 204"/>
                <a:gd name="T19" fmla="*/ 120 h 319"/>
                <a:gd name="T20" fmla="*/ 198 w 204"/>
                <a:gd name="T21" fmla="*/ 121 h 319"/>
                <a:gd name="T22" fmla="*/ 190 w 204"/>
                <a:gd name="T23" fmla="*/ 138 h 319"/>
                <a:gd name="T24" fmla="*/ 192 w 204"/>
                <a:gd name="T25" fmla="*/ 164 h 319"/>
                <a:gd name="T26" fmla="*/ 197 w 204"/>
                <a:gd name="T27" fmla="*/ 174 h 319"/>
                <a:gd name="T28" fmla="*/ 194 w 204"/>
                <a:gd name="T29" fmla="*/ 187 h 319"/>
                <a:gd name="T30" fmla="*/ 204 w 204"/>
                <a:gd name="T31" fmla="*/ 213 h 319"/>
                <a:gd name="T32" fmla="*/ 197 w 204"/>
                <a:gd name="T33" fmla="*/ 204 h 319"/>
                <a:gd name="T34" fmla="*/ 187 w 204"/>
                <a:gd name="T35" fmla="*/ 205 h 319"/>
                <a:gd name="T36" fmla="*/ 154 w 204"/>
                <a:gd name="T37" fmla="*/ 216 h 319"/>
                <a:gd name="T38" fmla="*/ 164 w 204"/>
                <a:gd name="T39" fmla="*/ 226 h 319"/>
                <a:gd name="T40" fmla="*/ 151 w 204"/>
                <a:gd name="T41" fmla="*/ 226 h 319"/>
                <a:gd name="T42" fmla="*/ 158 w 204"/>
                <a:gd name="T43" fmla="*/ 248 h 319"/>
                <a:gd name="T44" fmla="*/ 161 w 204"/>
                <a:gd name="T45" fmla="*/ 266 h 319"/>
                <a:gd name="T46" fmla="*/ 145 w 204"/>
                <a:gd name="T47" fmla="*/ 309 h 319"/>
                <a:gd name="T48" fmla="*/ 151 w 204"/>
                <a:gd name="T49" fmla="*/ 289 h 319"/>
                <a:gd name="T50" fmla="*/ 127 w 204"/>
                <a:gd name="T51" fmla="*/ 282 h 319"/>
                <a:gd name="T52" fmla="*/ 113 w 204"/>
                <a:gd name="T53" fmla="*/ 283 h 319"/>
                <a:gd name="T54" fmla="*/ 90 w 204"/>
                <a:gd name="T55" fmla="*/ 261 h 319"/>
                <a:gd name="T56" fmla="*/ 76 w 204"/>
                <a:gd name="T57" fmla="*/ 247 h 319"/>
                <a:gd name="T58" fmla="*/ 61 w 204"/>
                <a:gd name="T59" fmla="*/ 240 h 319"/>
                <a:gd name="T60" fmla="*/ 45 w 204"/>
                <a:gd name="T61" fmla="*/ 229 h 319"/>
                <a:gd name="T62" fmla="*/ 27 w 204"/>
                <a:gd name="T63" fmla="*/ 229 h 319"/>
                <a:gd name="T64" fmla="*/ 19 w 204"/>
                <a:gd name="T65" fmla="*/ 221 h 319"/>
                <a:gd name="T66" fmla="*/ 0 w 204"/>
                <a:gd name="T67" fmla="*/ 205 h 319"/>
                <a:gd name="T68" fmla="*/ 6 w 204"/>
                <a:gd name="T69" fmla="*/ 194 h 319"/>
                <a:gd name="T70" fmla="*/ 19 w 204"/>
                <a:gd name="T71" fmla="*/ 186 h 319"/>
                <a:gd name="T72" fmla="*/ 33 w 204"/>
                <a:gd name="T73" fmla="*/ 163 h 319"/>
                <a:gd name="T74" fmla="*/ 30 w 204"/>
                <a:gd name="T75" fmla="*/ 149 h 319"/>
                <a:gd name="T76" fmla="*/ 30 w 204"/>
                <a:gd name="T77" fmla="*/ 126 h 319"/>
                <a:gd name="T78" fmla="*/ 22 w 204"/>
                <a:gd name="T79" fmla="*/ 100 h 319"/>
                <a:gd name="T80" fmla="*/ 30 w 204"/>
                <a:gd name="T81" fmla="*/ 92 h 319"/>
                <a:gd name="T82" fmla="*/ 30 w 204"/>
                <a:gd name="T83" fmla="*/ 75 h 319"/>
                <a:gd name="T84" fmla="*/ 41 w 204"/>
                <a:gd name="T85" fmla="*/ 73 h 319"/>
                <a:gd name="T86" fmla="*/ 61 w 204"/>
                <a:gd name="T87" fmla="*/ 58 h 319"/>
                <a:gd name="T88" fmla="*/ 65 w 204"/>
                <a:gd name="T89" fmla="*/ 35 h 319"/>
                <a:gd name="T90" fmla="*/ 86 w 204"/>
                <a:gd name="T91" fmla="*/ 26 h 319"/>
                <a:gd name="T92" fmla="*/ 101 w 204"/>
                <a:gd name="T93" fmla="*/ 23 h 319"/>
                <a:gd name="T94" fmla="*/ 121 w 204"/>
                <a:gd name="T95" fmla="*/ 9 h 319"/>
                <a:gd name="T96" fmla="*/ 136 w 204"/>
                <a:gd name="T97" fmla="*/ 2 h 319"/>
                <a:gd name="T98" fmla="*/ 136 w 204"/>
                <a:gd name="T99" fmla="*/ 13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4" h="319">
                  <a:moveTo>
                    <a:pt x="136" y="13"/>
                  </a:moveTo>
                  <a:lnTo>
                    <a:pt x="125" y="16"/>
                  </a:lnTo>
                  <a:lnTo>
                    <a:pt x="120" y="26"/>
                  </a:lnTo>
                  <a:lnTo>
                    <a:pt x="113" y="31"/>
                  </a:lnTo>
                  <a:lnTo>
                    <a:pt x="108" y="38"/>
                  </a:lnTo>
                  <a:lnTo>
                    <a:pt x="105" y="52"/>
                  </a:lnTo>
                  <a:lnTo>
                    <a:pt x="100" y="63"/>
                  </a:lnTo>
                  <a:lnTo>
                    <a:pt x="109" y="64"/>
                  </a:lnTo>
                  <a:lnTo>
                    <a:pt x="110" y="73"/>
                  </a:lnTo>
                  <a:lnTo>
                    <a:pt x="114" y="78"/>
                  </a:lnTo>
                  <a:lnTo>
                    <a:pt x="115" y="85"/>
                  </a:lnTo>
                  <a:lnTo>
                    <a:pt x="113" y="92"/>
                  </a:lnTo>
                  <a:lnTo>
                    <a:pt x="113" y="96"/>
                  </a:lnTo>
                  <a:lnTo>
                    <a:pt x="117" y="98"/>
                  </a:lnTo>
                  <a:lnTo>
                    <a:pt x="121" y="104"/>
                  </a:lnTo>
                  <a:lnTo>
                    <a:pt x="142" y="102"/>
                  </a:lnTo>
                  <a:lnTo>
                    <a:pt x="153" y="104"/>
                  </a:lnTo>
                  <a:lnTo>
                    <a:pt x="164" y="121"/>
                  </a:lnTo>
                  <a:lnTo>
                    <a:pt x="170" y="119"/>
                  </a:lnTo>
                  <a:lnTo>
                    <a:pt x="182" y="120"/>
                  </a:lnTo>
                  <a:lnTo>
                    <a:pt x="192" y="118"/>
                  </a:lnTo>
                  <a:lnTo>
                    <a:pt x="198" y="121"/>
                  </a:lnTo>
                  <a:lnTo>
                    <a:pt x="194" y="131"/>
                  </a:lnTo>
                  <a:lnTo>
                    <a:pt x="190" y="138"/>
                  </a:lnTo>
                  <a:lnTo>
                    <a:pt x="189" y="152"/>
                  </a:lnTo>
                  <a:lnTo>
                    <a:pt x="192" y="164"/>
                  </a:lnTo>
                  <a:lnTo>
                    <a:pt x="196" y="169"/>
                  </a:lnTo>
                  <a:lnTo>
                    <a:pt x="197" y="174"/>
                  </a:lnTo>
                  <a:lnTo>
                    <a:pt x="188" y="183"/>
                  </a:lnTo>
                  <a:lnTo>
                    <a:pt x="194" y="187"/>
                  </a:lnTo>
                  <a:lnTo>
                    <a:pt x="198" y="195"/>
                  </a:lnTo>
                  <a:lnTo>
                    <a:pt x="204" y="213"/>
                  </a:lnTo>
                  <a:lnTo>
                    <a:pt x="200" y="215"/>
                  </a:lnTo>
                  <a:lnTo>
                    <a:pt x="197" y="204"/>
                  </a:lnTo>
                  <a:lnTo>
                    <a:pt x="193" y="198"/>
                  </a:lnTo>
                  <a:lnTo>
                    <a:pt x="187" y="205"/>
                  </a:lnTo>
                  <a:lnTo>
                    <a:pt x="154" y="204"/>
                  </a:lnTo>
                  <a:lnTo>
                    <a:pt x="154" y="216"/>
                  </a:lnTo>
                  <a:lnTo>
                    <a:pt x="164" y="218"/>
                  </a:lnTo>
                  <a:lnTo>
                    <a:pt x="164" y="226"/>
                  </a:lnTo>
                  <a:lnTo>
                    <a:pt x="160" y="223"/>
                  </a:lnTo>
                  <a:lnTo>
                    <a:pt x="151" y="226"/>
                  </a:lnTo>
                  <a:lnTo>
                    <a:pt x="150" y="240"/>
                  </a:lnTo>
                  <a:lnTo>
                    <a:pt x="158" y="248"/>
                  </a:lnTo>
                  <a:lnTo>
                    <a:pt x="161" y="258"/>
                  </a:lnTo>
                  <a:lnTo>
                    <a:pt x="161" y="266"/>
                  </a:lnTo>
                  <a:lnTo>
                    <a:pt x="154" y="319"/>
                  </a:lnTo>
                  <a:lnTo>
                    <a:pt x="145" y="309"/>
                  </a:lnTo>
                  <a:lnTo>
                    <a:pt x="141" y="309"/>
                  </a:lnTo>
                  <a:lnTo>
                    <a:pt x="151" y="289"/>
                  </a:lnTo>
                  <a:lnTo>
                    <a:pt x="138" y="280"/>
                  </a:lnTo>
                  <a:lnTo>
                    <a:pt x="127" y="282"/>
                  </a:lnTo>
                  <a:lnTo>
                    <a:pt x="121" y="278"/>
                  </a:lnTo>
                  <a:lnTo>
                    <a:pt x="113" y="283"/>
                  </a:lnTo>
                  <a:lnTo>
                    <a:pt x="100" y="280"/>
                  </a:lnTo>
                  <a:lnTo>
                    <a:pt x="90" y="261"/>
                  </a:lnTo>
                  <a:lnTo>
                    <a:pt x="81" y="256"/>
                  </a:lnTo>
                  <a:lnTo>
                    <a:pt x="76" y="247"/>
                  </a:lnTo>
                  <a:lnTo>
                    <a:pt x="65" y="238"/>
                  </a:lnTo>
                  <a:lnTo>
                    <a:pt x="61" y="240"/>
                  </a:lnTo>
                  <a:lnTo>
                    <a:pt x="53" y="235"/>
                  </a:lnTo>
                  <a:lnTo>
                    <a:pt x="45" y="229"/>
                  </a:lnTo>
                  <a:lnTo>
                    <a:pt x="41" y="232"/>
                  </a:lnTo>
                  <a:lnTo>
                    <a:pt x="27" y="229"/>
                  </a:lnTo>
                  <a:lnTo>
                    <a:pt x="22" y="221"/>
                  </a:lnTo>
                  <a:lnTo>
                    <a:pt x="19" y="221"/>
                  </a:lnTo>
                  <a:lnTo>
                    <a:pt x="2" y="211"/>
                  </a:lnTo>
                  <a:lnTo>
                    <a:pt x="0" y="205"/>
                  </a:lnTo>
                  <a:lnTo>
                    <a:pt x="7" y="203"/>
                  </a:lnTo>
                  <a:lnTo>
                    <a:pt x="6" y="194"/>
                  </a:lnTo>
                  <a:lnTo>
                    <a:pt x="10" y="187"/>
                  </a:lnTo>
                  <a:lnTo>
                    <a:pt x="19" y="186"/>
                  </a:lnTo>
                  <a:lnTo>
                    <a:pt x="26" y="174"/>
                  </a:lnTo>
                  <a:lnTo>
                    <a:pt x="33" y="163"/>
                  </a:lnTo>
                  <a:lnTo>
                    <a:pt x="27" y="159"/>
                  </a:lnTo>
                  <a:lnTo>
                    <a:pt x="30" y="149"/>
                  </a:lnTo>
                  <a:lnTo>
                    <a:pt x="27" y="131"/>
                  </a:lnTo>
                  <a:lnTo>
                    <a:pt x="30" y="126"/>
                  </a:lnTo>
                  <a:lnTo>
                    <a:pt x="28" y="110"/>
                  </a:lnTo>
                  <a:lnTo>
                    <a:pt x="22" y="100"/>
                  </a:lnTo>
                  <a:lnTo>
                    <a:pt x="24" y="90"/>
                  </a:lnTo>
                  <a:lnTo>
                    <a:pt x="30" y="92"/>
                  </a:lnTo>
                  <a:lnTo>
                    <a:pt x="33" y="86"/>
                  </a:lnTo>
                  <a:lnTo>
                    <a:pt x="30" y="75"/>
                  </a:lnTo>
                  <a:lnTo>
                    <a:pt x="32" y="72"/>
                  </a:lnTo>
                  <a:lnTo>
                    <a:pt x="41" y="73"/>
                  </a:lnTo>
                  <a:lnTo>
                    <a:pt x="54" y="60"/>
                  </a:lnTo>
                  <a:lnTo>
                    <a:pt x="61" y="58"/>
                  </a:lnTo>
                  <a:lnTo>
                    <a:pt x="61" y="51"/>
                  </a:lnTo>
                  <a:lnTo>
                    <a:pt x="65" y="35"/>
                  </a:lnTo>
                  <a:lnTo>
                    <a:pt x="76" y="26"/>
                  </a:lnTo>
                  <a:lnTo>
                    <a:pt x="86" y="26"/>
                  </a:lnTo>
                  <a:lnTo>
                    <a:pt x="87" y="22"/>
                  </a:lnTo>
                  <a:lnTo>
                    <a:pt x="101" y="23"/>
                  </a:lnTo>
                  <a:lnTo>
                    <a:pt x="114" y="14"/>
                  </a:lnTo>
                  <a:lnTo>
                    <a:pt x="121" y="9"/>
                  </a:lnTo>
                  <a:lnTo>
                    <a:pt x="130" y="0"/>
                  </a:lnTo>
                  <a:lnTo>
                    <a:pt x="136" y="2"/>
                  </a:lnTo>
                  <a:lnTo>
                    <a:pt x="139" y="6"/>
                  </a:lnTo>
                  <a:lnTo>
                    <a:pt x="136" y="13"/>
                  </a:lnTo>
                  <a:lnTo>
                    <a:pt x="136" y="13"/>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68" name="Freeform 71">
              <a:extLst>
                <a:ext uri="{FF2B5EF4-FFF2-40B4-BE49-F238E27FC236}">
                  <a16:creationId xmlns:a16="http://schemas.microsoft.com/office/drawing/2014/main" id="{4F35EF18-2F65-C04E-DD2F-BCD725EAA39C}"/>
                </a:ext>
              </a:extLst>
            </p:cNvPr>
            <p:cNvSpPr/>
            <p:nvPr/>
          </p:nvSpPr>
          <p:spPr bwMode="auto">
            <a:xfrm>
              <a:off x="3028795" y="4031683"/>
              <a:ext cx="100985" cy="104657"/>
            </a:xfrm>
            <a:custGeom>
              <a:avLst/>
              <a:gdLst>
                <a:gd name="T0" fmla="*/ 38 w 55"/>
                <a:gd name="T1" fmla="*/ 6 h 57"/>
                <a:gd name="T2" fmla="*/ 42 w 55"/>
                <a:gd name="T3" fmla="*/ 16 h 57"/>
                <a:gd name="T4" fmla="*/ 48 w 55"/>
                <a:gd name="T5" fmla="*/ 24 h 57"/>
                <a:gd name="T6" fmla="*/ 55 w 55"/>
                <a:gd name="T7" fmla="*/ 32 h 57"/>
                <a:gd name="T8" fmla="*/ 48 w 55"/>
                <a:gd name="T9" fmla="*/ 34 h 57"/>
                <a:gd name="T10" fmla="*/ 48 w 55"/>
                <a:gd name="T11" fmla="*/ 41 h 57"/>
                <a:gd name="T12" fmla="*/ 51 w 55"/>
                <a:gd name="T13" fmla="*/ 44 h 57"/>
                <a:gd name="T14" fmla="*/ 49 w 55"/>
                <a:gd name="T15" fmla="*/ 46 h 57"/>
                <a:gd name="T16" fmla="*/ 50 w 55"/>
                <a:gd name="T17" fmla="*/ 50 h 57"/>
                <a:gd name="T18" fmla="*/ 48 w 55"/>
                <a:gd name="T19" fmla="*/ 54 h 57"/>
                <a:gd name="T20" fmla="*/ 47 w 55"/>
                <a:gd name="T21" fmla="*/ 57 h 57"/>
                <a:gd name="T22" fmla="*/ 38 w 55"/>
                <a:gd name="T23" fmla="*/ 53 h 57"/>
                <a:gd name="T24" fmla="*/ 35 w 55"/>
                <a:gd name="T25" fmla="*/ 49 h 57"/>
                <a:gd name="T26" fmla="*/ 36 w 55"/>
                <a:gd name="T27" fmla="*/ 46 h 57"/>
                <a:gd name="T28" fmla="*/ 36 w 55"/>
                <a:gd name="T29" fmla="*/ 42 h 57"/>
                <a:gd name="T30" fmla="*/ 32 w 55"/>
                <a:gd name="T31" fmla="*/ 37 h 57"/>
                <a:gd name="T32" fmla="*/ 25 w 55"/>
                <a:gd name="T33" fmla="*/ 34 h 57"/>
                <a:gd name="T34" fmla="*/ 20 w 55"/>
                <a:gd name="T35" fmla="*/ 31 h 57"/>
                <a:gd name="T36" fmla="*/ 19 w 55"/>
                <a:gd name="T37" fmla="*/ 26 h 57"/>
                <a:gd name="T38" fmla="*/ 15 w 55"/>
                <a:gd name="T39" fmla="*/ 22 h 57"/>
                <a:gd name="T40" fmla="*/ 16 w 55"/>
                <a:gd name="T41" fmla="*/ 28 h 57"/>
                <a:gd name="T42" fmla="*/ 12 w 55"/>
                <a:gd name="T43" fmla="*/ 32 h 57"/>
                <a:gd name="T44" fmla="*/ 8 w 55"/>
                <a:gd name="T45" fmla="*/ 27 h 57"/>
                <a:gd name="T46" fmla="*/ 4 w 55"/>
                <a:gd name="T47" fmla="*/ 25 h 57"/>
                <a:gd name="T48" fmla="*/ 2 w 55"/>
                <a:gd name="T49" fmla="*/ 21 h 57"/>
                <a:gd name="T50" fmla="*/ 2 w 55"/>
                <a:gd name="T51" fmla="*/ 15 h 57"/>
                <a:gd name="T52" fmla="*/ 5 w 55"/>
                <a:gd name="T53" fmla="*/ 9 h 57"/>
                <a:gd name="T54" fmla="*/ 0 w 55"/>
                <a:gd name="T55" fmla="*/ 7 h 57"/>
                <a:gd name="T56" fmla="*/ 4 w 55"/>
                <a:gd name="T57" fmla="*/ 3 h 57"/>
                <a:gd name="T58" fmla="*/ 7 w 55"/>
                <a:gd name="T59" fmla="*/ 0 h 57"/>
                <a:gd name="T60" fmla="*/ 17 w 55"/>
                <a:gd name="T61" fmla="*/ 6 h 57"/>
                <a:gd name="T62" fmla="*/ 22 w 55"/>
                <a:gd name="T63" fmla="*/ 3 h 57"/>
                <a:gd name="T64" fmla="*/ 27 w 55"/>
                <a:gd name="T65" fmla="*/ 5 h 57"/>
                <a:gd name="T66" fmla="*/ 29 w 55"/>
                <a:gd name="T67" fmla="*/ 9 h 57"/>
                <a:gd name="T68" fmla="*/ 34 w 55"/>
                <a:gd name="T69" fmla="*/ 10 h 57"/>
                <a:gd name="T70" fmla="*/ 38 w 55"/>
                <a:gd name="T71" fmla="*/ 6 h 57"/>
                <a:gd name="T72" fmla="*/ 38 w 55"/>
                <a:gd name="T73"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5" h="57">
                  <a:moveTo>
                    <a:pt x="38" y="6"/>
                  </a:moveTo>
                  <a:lnTo>
                    <a:pt x="42" y="16"/>
                  </a:lnTo>
                  <a:lnTo>
                    <a:pt x="48" y="24"/>
                  </a:lnTo>
                  <a:lnTo>
                    <a:pt x="55" y="32"/>
                  </a:lnTo>
                  <a:lnTo>
                    <a:pt x="48" y="34"/>
                  </a:lnTo>
                  <a:lnTo>
                    <a:pt x="48" y="41"/>
                  </a:lnTo>
                  <a:lnTo>
                    <a:pt x="51" y="44"/>
                  </a:lnTo>
                  <a:lnTo>
                    <a:pt x="49" y="46"/>
                  </a:lnTo>
                  <a:lnTo>
                    <a:pt x="50" y="50"/>
                  </a:lnTo>
                  <a:lnTo>
                    <a:pt x="48" y="54"/>
                  </a:lnTo>
                  <a:lnTo>
                    <a:pt x="47" y="57"/>
                  </a:lnTo>
                  <a:lnTo>
                    <a:pt x="38" y="53"/>
                  </a:lnTo>
                  <a:lnTo>
                    <a:pt x="35" y="49"/>
                  </a:lnTo>
                  <a:lnTo>
                    <a:pt x="36" y="46"/>
                  </a:lnTo>
                  <a:lnTo>
                    <a:pt x="36" y="42"/>
                  </a:lnTo>
                  <a:lnTo>
                    <a:pt x="32" y="37"/>
                  </a:lnTo>
                  <a:lnTo>
                    <a:pt x="25" y="34"/>
                  </a:lnTo>
                  <a:lnTo>
                    <a:pt x="20" y="31"/>
                  </a:lnTo>
                  <a:lnTo>
                    <a:pt x="19" y="26"/>
                  </a:lnTo>
                  <a:lnTo>
                    <a:pt x="15" y="22"/>
                  </a:lnTo>
                  <a:lnTo>
                    <a:pt x="16" y="28"/>
                  </a:lnTo>
                  <a:lnTo>
                    <a:pt x="12" y="32"/>
                  </a:lnTo>
                  <a:lnTo>
                    <a:pt x="8" y="27"/>
                  </a:lnTo>
                  <a:lnTo>
                    <a:pt x="4" y="25"/>
                  </a:lnTo>
                  <a:lnTo>
                    <a:pt x="2" y="21"/>
                  </a:lnTo>
                  <a:lnTo>
                    <a:pt x="2" y="15"/>
                  </a:lnTo>
                  <a:lnTo>
                    <a:pt x="5" y="9"/>
                  </a:lnTo>
                  <a:lnTo>
                    <a:pt x="0" y="7"/>
                  </a:lnTo>
                  <a:lnTo>
                    <a:pt x="4" y="3"/>
                  </a:lnTo>
                  <a:lnTo>
                    <a:pt x="7" y="0"/>
                  </a:lnTo>
                  <a:lnTo>
                    <a:pt x="17" y="6"/>
                  </a:lnTo>
                  <a:lnTo>
                    <a:pt x="22" y="3"/>
                  </a:lnTo>
                  <a:lnTo>
                    <a:pt x="27" y="5"/>
                  </a:lnTo>
                  <a:lnTo>
                    <a:pt x="29" y="9"/>
                  </a:lnTo>
                  <a:lnTo>
                    <a:pt x="34" y="10"/>
                  </a:lnTo>
                  <a:lnTo>
                    <a:pt x="38" y="6"/>
                  </a:lnTo>
                  <a:lnTo>
                    <a:pt x="38" y="6"/>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69" name="Freeform 72">
              <a:extLst>
                <a:ext uri="{FF2B5EF4-FFF2-40B4-BE49-F238E27FC236}">
                  <a16:creationId xmlns:a16="http://schemas.microsoft.com/office/drawing/2014/main" id="{93F5CB36-0E16-C2BA-2759-BA6C76B682C7}"/>
                </a:ext>
              </a:extLst>
            </p:cNvPr>
            <p:cNvSpPr/>
            <p:nvPr/>
          </p:nvSpPr>
          <p:spPr bwMode="auto">
            <a:xfrm>
              <a:off x="3100402" y="3614888"/>
              <a:ext cx="319481" cy="115673"/>
            </a:xfrm>
            <a:custGeom>
              <a:avLst/>
              <a:gdLst>
                <a:gd name="T0" fmla="*/ 89 w 174"/>
                <a:gd name="T1" fmla="*/ 8 h 63"/>
                <a:gd name="T2" fmla="*/ 94 w 174"/>
                <a:gd name="T3" fmla="*/ 15 h 63"/>
                <a:gd name="T4" fmla="*/ 110 w 174"/>
                <a:gd name="T5" fmla="*/ 13 h 63"/>
                <a:gd name="T6" fmla="*/ 115 w 174"/>
                <a:gd name="T7" fmla="*/ 17 h 63"/>
                <a:gd name="T8" fmla="*/ 128 w 174"/>
                <a:gd name="T9" fmla="*/ 29 h 63"/>
                <a:gd name="T10" fmla="*/ 137 w 174"/>
                <a:gd name="T11" fmla="*/ 38 h 63"/>
                <a:gd name="T12" fmla="*/ 143 w 174"/>
                <a:gd name="T13" fmla="*/ 37 h 63"/>
                <a:gd name="T14" fmla="*/ 151 w 174"/>
                <a:gd name="T15" fmla="*/ 42 h 63"/>
                <a:gd name="T16" fmla="*/ 150 w 174"/>
                <a:gd name="T17" fmla="*/ 47 h 63"/>
                <a:gd name="T18" fmla="*/ 162 w 174"/>
                <a:gd name="T19" fmla="*/ 47 h 63"/>
                <a:gd name="T20" fmla="*/ 174 w 174"/>
                <a:gd name="T21" fmla="*/ 55 h 63"/>
                <a:gd name="T22" fmla="*/ 171 w 174"/>
                <a:gd name="T23" fmla="*/ 59 h 63"/>
                <a:gd name="T24" fmla="*/ 160 w 174"/>
                <a:gd name="T25" fmla="*/ 62 h 63"/>
                <a:gd name="T26" fmla="*/ 149 w 174"/>
                <a:gd name="T27" fmla="*/ 63 h 63"/>
                <a:gd name="T28" fmla="*/ 137 w 174"/>
                <a:gd name="T29" fmla="*/ 62 h 63"/>
                <a:gd name="T30" fmla="*/ 114 w 174"/>
                <a:gd name="T31" fmla="*/ 63 h 63"/>
                <a:gd name="T32" fmla="*/ 126 w 174"/>
                <a:gd name="T33" fmla="*/ 53 h 63"/>
                <a:gd name="T34" fmla="*/ 120 w 174"/>
                <a:gd name="T35" fmla="*/ 47 h 63"/>
                <a:gd name="T36" fmla="*/ 109 w 174"/>
                <a:gd name="T37" fmla="*/ 47 h 63"/>
                <a:gd name="T38" fmla="*/ 104 w 174"/>
                <a:gd name="T39" fmla="*/ 41 h 63"/>
                <a:gd name="T40" fmla="*/ 102 w 174"/>
                <a:gd name="T41" fmla="*/ 30 h 63"/>
                <a:gd name="T42" fmla="*/ 92 w 174"/>
                <a:gd name="T43" fmla="*/ 31 h 63"/>
                <a:gd name="T44" fmla="*/ 77 w 174"/>
                <a:gd name="T45" fmla="*/ 26 h 63"/>
                <a:gd name="T46" fmla="*/ 73 w 174"/>
                <a:gd name="T47" fmla="*/ 22 h 63"/>
                <a:gd name="T48" fmla="*/ 52 w 174"/>
                <a:gd name="T49" fmla="*/ 19 h 63"/>
                <a:gd name="T50" fmla="*/ 46 w 174"/>
                <a:gd name="T51" fmla="*/ 15 h 63"/>
                <a:gd name="T52" fmla="*/ 54 w 174"/>
                <a:gd name="T53" fmla="*/ 10 h 63"/>
                <a:gd name="T54" fmla="*/ 37 w 174"/>
                <a:gd name="T55" fmla="*/ 10 h 63"/>
                <a:gd name="T56" fmla="*/ 24 w 174"/>
                <a:gd name="T57" fmla="*/ 19 h 63"/>
                <a:gd name="T58" fmla="*/ 17 w 174"/>
                <a:gd name="T59" fmla="*/ 19 h 63"/>
                <a:gd name="T60" fmla="*/ 15 w 174"/>
                <a:gd name="T61" fmla="*/ 25 h 63"/>
                <a:gd name="T62" fmla="*/ 6 w 174"/>
                <a:gd name="T63" fmla="*/ 27 h 63"/>
                <a:gd name="T64" fmla="*/ 0 w 174"/>
                <a:gd name="T65" fmla="*/ 25 h 63"/>
                <a:gd name="T66" fmla="*/ 9 w 174"/>
                <a:gd name="T67" fmla="*/ 19 h 63"/>
                <a:gd name="T68" fmla="*/ 14 w 174"/>
                <a:gd name="T69" fmla="*/ 12 h 63"/>
                <a:gd name="T70" fmla="*/ 21 w 174"/>
                <a:gd name="T71" fmla="*/ 7 h 63"/>
                <a:gd name="T72" fmla="*/ 30 w 174"/>
                <a:gd name="T73" fmla="*/ 4 h 63"/>
                <a:gd name="T74" fmla="*/ 43 w 174"/>
                <a:gd name="T75" fmla="*/ 2 h 63"/>
                <a:gd name="T76" fmla="*/ 47 w 174"/>
                <a:gd name="T77" fmla="*/ 0 h 63"/>
                <a:gd name="T78" fmla="*/ 61 w 174"/>
                <a:gd name="T79" fmla="*/ 2 h 63"/>
                <a:gd name="T80" fmla="*/ 74 w 174"/>
                <a:gd name="T81" fmla="*/ 2 h 63"/>
                <a:gd name="T82" fmla="*/ 89 w 174"/>
                <a:gd name="T83" fmla="*/ 8 h 63"/>
                <a:gd name="T84" fmla="*/ 89 w 174"/>
                <a:gd name="T85" fmla="*/ 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4" h="62">
                  <a:moveTo>
                    <a:pt x="89" y="8"/>
                  </a:moveTo>
                  <a:lnTo>
                    <a:pt x="94" y="15"/>
                  </a:lnTo>
                  <a:lnTo>
                    <a:pt x="110" y="13"/>
                  </a:lnTo>
                  <a:lnTo>
                    <a:pt x="115" y="17"/>
                  </a:lnTo>
                  <a:lnTo>
                    <a:pt x="128" y="29"/>
                  </a:lnTo>
                  <a:lnTo>
                    <a:pt x="137" y="38"/>
                  </a:lnTo>
                  <a:lnTo>
                    <a:pt x="143" y="37"/>
                  </a:lnTo>
                  <a:lnTo>
                    <a:pt x="151" y="42"/>
                  </a:lnTo>
                  <a:lnTo>
                    <a:pt x="150" y="47"/>
                  </a:lnTo>
                  <a:lnTo>
                    <a:pt x="162" y="47"/>
                  </a:lnTo>
                  <a:lnTo>
                    <a:pt x="174" y="55"/>
                  </a:lnTo>
                  <a:lnTo>
                    <a:pt x="171" y="59"/>
                  </a:lnTo>
                  <a:lnTo>
                    <a:pt x="160" y="62"/>
                  </a:lnTo>
                  <a:lnTo>
                    <a:pt x="149" y="63"/>
                  </a:lnTo>
                  <a:lnTo>
                    <a:pt x="137" y="62"/>
                  </a:lnTo>
                  <a:lnTo>
                    <a:pt x="114" y="63"/>
                  </a:lnTo>
                  <a:lnTo>
                    <a:pt x="126" y="53"/>
                  </a:lnTo>
                  <a:lnTo>
                    <a:pt x="120" y="47"/>
                  </a:lnTo>
                  <a:lnTo>
                    <a:pt x="109" y="47"/>
                  </a:lnTo>
                  <a:lnTo>
                    <a:pt x="104" y="41"/>
                  </a:lnTo>
                  <a:lnTo>
                    <a:pt x="102" y="30"/>
                  </a:lnTo>
                  <a:lnTo>
                    <a:pt x="92" y="31"/>
                  </a:lnTo>
                  <a:lnTo>
                    <a:pt x="77" y="26"/>
                  </a:lnTo>
                  <a:lnTo>
                    <a:pt x="73" y="22"/>
                  </a:lnTo>
                  <a:lnTo>
                    <a:pt x="52" y="19"/>
                  </a:lnTo>
                  <a:lnTo>
                    <a:pt x="46" y="15"/>
                  </a:lnTo>
                  <a:lnTo>
                    <a:pt x="54" y="10"/>
                  </a:lnTo>
                  <a:lnTo>
                    <a:pt x="37" y="10"/>
                  </a:lnTo>
                  <a:lnTo>
                    <a:pt x="24" y="19"/>
                  </a:lnTo>
                  <a:lnTo>
                    <a:pt x="17" y="19"/>
                  </a:lnTo>
                  <a:lnTo>
                    <a:pt x="15" y="25"/>
                  </a:lnTo>
                  <a:lnTo>
                    <a:pt x="6" y="27"/>
                  </a:lnTo>
                  <a:lnTo>
                    <a:pt x="0" y="25"/>
                  </a:lnTo>
                  <a:lnTo>
                    <a:pt x="9" y="19"/>
                  </a:lnTo>
                  <a:lnTo>
                    <a:pt x="14" y="12"/>
                  </a:lnTo>
                  <a:lnTo>
                    <a:pt x="21" y="7"/>
                  </a:lnTo>
                  <a:lnTo>
                    <a:pt x="30" y="4"/>
                  </a:lnTo>
                  <a:lnTo>
                    <a:pt x="43" y="2"/>
                  </a:lnTo>
                  <a:lnTo>
                    <a:pt x="47" y="0"/>
                  </a:lnTo>
                  <a:lnTo>
                    <a:pt x="61" y="2"/>
                  </a:lnTo>
                  <a:lnTo>
                    <a:pt x="74" y="2"/>
                  </a:lnTo>
                  <a:lnTo>
                    <a:pt x="89" y="8"/>
                  </a:lnTo>
                  <a:lnTo>
                    <a:pt x="89" y="8"/>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70" name="Freeform 73">
              <a:extLst>
                <a:ext uri="{FF2B5EF4-FFF2-40B4-BE49-F238E27FC236}">
                  <a16:creationId xmlns:a16="http://schemas.microsoft.com/office/drawing/2014/main" id="{A082BAF1-5A6C-B462-3B00-4F2392552DC2}"/>
                </a:ext>
              </a:extLst>
            </p:cNvPr>
            <p:cNvSpPr/>
            <p:nvPr/>
          </p:nvSpPr>
          <p:spPr bwMode="auto">
            <a:xfrm>
              <a:off x="5990423" y="2647264"/>
              <a:ext cx="179938" cy="86296"/>
            </a:xfrm>
            <a:custGeom>
              <a:avLst/>
              <a:gdLst>
                <a:gd name="T0" fmla="*/ 40 w 98"/>
                <a:gd name="T1" fmla="*/ 0 h 47"/>
                <a:gd name="T2" fmla="*/ 47 w 98"/>
                <a:gd name="T3" fmla="*/ 6 h 47"/>
                <a:gd name="T4" fmla="*/ 58 w 98"/>
                <a:gd name="T5" fmla="*/ 8 h 47"/>
                <a:gd name="T6" fmla="*/ 57 w 98"/>
                <a:gd name="T7" fmla="*/ 13 h 47"/>
                <a:gd name="T8" fmla="*/ 66 w 98"/>
                <a:gd name="T9" fmla="*/ 17 h 47"/>
                <a:gd name="T10" fmla="*/ 67 w 98"/>
                <a:gd name="T11" fmla="*/ 12 h 47"/>
                <a:gd name="T12" fmla="*/ 77 w 98"/>
                <a:gd name="T13" fmla="*/ 14 h 47"/>
                <a:gd name="T14" fmla="*/ 80 w 98"/>
                <a:gd name="T15" fmla="*/ 20 h 47"/>
                <a:gd name="T16" fmla="*/ 91 w 98"/>
                <a:gd name="T17" fmla="*/ 20 h 47"/>
                <a:gd name="T18" fmla="*/ 98 w 98"/>
                <a:gd name="T19" fmla="*/ 30 h 47"/>
                <a:gd name="T20" fmla="*/ 94 w 98"/>
                <a:gd name="T21" fmla="*/ 30 h 47"/>
                <a:gd name="T22" fmla="*/ 91 w 98"/>
                <a:gd name="T23" fmla="*/ 33 h 47"/>
                <a:gd name="T24" fmla="*/ 89 w 98"/>
                <a:gd name="T25" fmla="*/ 34 h 47"/>
                <a:gd name="T26" fmla="*/ 88 w 98"/>
                <a:gd name="T27" fmla="*/ 38 h 47"/>
                <a:gd name="T28" fmla="*/ 85 w 98"/>
                <a:gd name="T29" fmla="*/ 39 h 47"/>
                <a:gd name="T30" fmla="*/ 85 w 98"/>
                <a:gd name="T31" fmla="*/ 41 h 47"/>
                <a:gd name="T32" fmla="*/ 80 w 98"/>
                <a:gd name="T33" fmla="*/ 43 h 47"/>
                <a:gd name="T34" fmla="*/ 74 w 98"/>
                <a:gd name="T35" fmla="*/ 43 h 47"/>
                <a:gd name="T36" fmla="*/ 72 w 98"/>
                <a:gd name="T37" fmla="*/ 46 h 47"/>
                <a:gd name="T38" fmla="*/ 65 w 98"/>
                <a:gd name="T39" fmla="*/ 43 h 47"/>
                <a:gd name="T40" fmla="*/ 58 w 98"/>
                <a:gd name="T41" fmla="*/ 44 h 47"/>
                <a:gd name="T42" fmla="*/ 46 w 98"/>
                <a:gd name="T43" fmla="*/ 38 h 47"/>
                <a:gd name="T44" fmla="*/ 41 w 98"/>
                <a:gd name="T45" fmla="*/ 40 h 47"/>
                <a:gd name="T46" fmla="*/ 33 w 98"/>
                <a:gd name="T47" fmla="*/ 47 h 47"/>
                <a:gd name="T48" fmla="*/ 22 w 98"/>
                <a:gd name="T49" fmla="*/ 41 h 47"/>
                <a:gd name="T50" fmla="*/ 13 w 98"/>
                <a:gd name="T51" fmla="*/ 34 h 47"/>
                <a:gd name="T52" fmla="*/ 6 w 98"/>
                <a:gd name="T53" fmla="*/ 29 h 47"/>
                <a:gd name="T54" fmla="*/ 3 w 98"/>
                <a:gd name="T55" fmla="*/ 21 h 47"/>
                <a:gd name="T56" fmla="*/ 0 w 98"/>
                <a:gd name="T57" fmla="*/ 16 h 47"/>
                <a:gd name="T58" fmla="*/ 11 w 98"/>
                <a:gd name="T59" fmla="*/ 12 h 47"/>
                <a:gd name="T60" fmla="*/ 15 w 98"/>
                <a:gd name="T61" fmla="*/ 7 h 47"/>
                <a:gd name="T62" fmla="*/ 26 w 98"/>
                <a:gd name="T63" fmla="*/ 3 h 47"/>
                <a:gd name="T64" fmla="*/ 29 w 98"/>
                <a:gd name="T65" fmla="*/ 0 h 47"/>
                <a:gd name="T66" fmla="*/ 33 w 98"/>
                <a:gd name="T67" fmla="*/ 2 h 47"/>
                <a:gd name="T68" fmla="*/ 40 w 98"/>
                <a:gd name="T69" fmla="*/ 0 h 47"/>
                <a:gd name="T70" fmla="*/ 40 w 98"/>
                <a:gd name="T7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8" h="47">
                  <a:moveTo>
                    <a:pt x="40" y="0"/>
                  </a:moveTo>
                  <a:lnTo>
                    <a:pt x="47" y="6"/>
                  </a:lnTo>
                  <a:lnTo>
                    <a:pt x="58" y="8"/>
                  </a:lnTo>
                  <a:lnTo>
                    <a:pt x="57" y="13"/>
                  </a:lnTo>
                  <a:lnTo>
                    <a:pt x="66" y="17"/>
                  </a:lnTo>
                  <a:lnTo>
                    <a:pt x="67" y="12"/>
                  </a:lnTo>
                  <a:lnTo>
                    <a:pt x="77" y="14"/>
                  </a:lnTo>
                  <a:lnTo>
                    <a:pt x="80" y="20"/>
                  </a:lnTo>
                  <a:lnTo>
                    <a:pt x="91" y="20"/>
                  </a:lnTo>
                  <a:lnTo>
                    <a:pt x="98" y="30"/>
                  </a:lnTo>
                  <a:lnTo>
                    <a:pt x="94" y="30"/>
                  </a:lnTo>
                  <a:lnTo>
                    <a:pt x="91" y="33"/>
                  </a:lnTo>
                  <a:lnTo>
                    <a:pt x="89" y="34"/>
                  </a:lnTo>
                  <a:lnTo>
                    <a:pt x="88" y="38"/>
                  </a:lnTo>
                  <a:lnTo>
                    <a:pt x="85" y="39"/>
                  </a:lnTo>
                  <a:lnTo>
                    <a:pt x="85" y="41"/>
                  </a:lnTo>
                  <a:lnTo>
                    <a:pt x="80" y="43"/>
                  </a:lnTo>
                  <a:lnTo>
                    <a:pt x="74" y="43"/>
                  </a:lnTo>
                  <a:lnTo>
                    <a:pt x="72" y="46"/>
                  </a:lnTo>
                  <a:lnTo>
                    <a:pt x="65" y="43"/>
                  </a:lnTo>
                  <a:lnTo>
                    <a:pt x="58" y="44"/>
                  </a:lnTo>
                  <a:lnTo>
                    <a:pt x="46" y="38"/>
                  </a:lnTo>
                  <a:lnTo>
                    <a:pt x="41" y="40"/>
                  </a:lnTo>
                  <a:lnTo>
                    <a:pt x="33" y="47"/>
                  </a:lnTo>
                  <a:lnTo>
                    <a:pt x="22" y="41"/>
                  </a:lnTo>
                  <a:lnTo>
                    <a:pt x="13" y="34"/>
                  </a:lnTo>
                  <a:lnTo>
                    <a:pt x="6" y="29"/>
                  </a:lnTo>
                  <a:lnTo>
                    <a:pt x="3" y="21"/>
                  </a:lnTo>
                  <a:lnTo>
                    <a:pt x="0" y="16"/>
                  </a:lnTo>
                  <a:lnTo>
                    <a:pt x="11" y="12"/>
                  </a:lnTo>
                  <a:lnTo>
                    <a:pt x="15" y="7"/>
                  </a:lnTo>
                  <a:lnTo>
                    <a:pt x="26" y="3"/>
                  </a:lnTo>
                  <a:lnTo>
                    <a:pt x="29" y="0"/>
                  </a:lnTo>
                  <a:lnTo>
                    <a:pt x="33" y="2"/>
                  </a:lnTo>
                  <a:lnTo>
                    <a:pt x="40" y="0"/>
                  </a:lnTo>
                  <a:lnTo>
                    <a:pt x="40" y="0"/>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71" name="Freeform 74">
              <a:extLst>
                <a:ext uri="{FF2B5EF4-FFF2-40B4-BE49-F238E27FC236}">
                  <a16:creationId xmlns:a16="http://schemas.microsoft.com/office/drawing/2014/main" id="{34B78BB9-574F-2519-63BC-FD92E7F253D8}"/>
                </a:ext>
              </a:extLst>
            </p:cNvPr>
            <p:cNvSpPr/>
            <p:nvPr/>
          </p:nvSpPr>
          <p:spPr bwMode="auto">
            <a:xfrm>
              <a:off x="5823338" y="2518737"/>
              <a:ext cx="240529" cy="258889"/>
            </a:xfrm>
            <a:custGeom>
              <a:avLst/>
              <a:gdLst>
                <a:gd name="T0" fmla="*/ 114 w 131"/>
                <a:gd name="T1" fmla="*/ 22 h 141"/>
                <a:gd name="T2" fmla="*/ 117 w 131"/>
                <a:gd name="T3" fmla="*/ 31 h 141"/>
                <a:gd name="T4" fmla="*/ 114 w 131"/>
                <a:gd name="T5" fmla="*/ 36 h 141"/>
                <a:gd name="T6" fmla="*/ 120 w 131"/>
                <a:gd name="T7" fmla="*/ 42 h 141"/>
                <a:gd name="T8" fmla="*/ 124 w 131"/>
                <a:gd name="T9" fmla="*/ 52 h 141"/>
                <a:gd name="T10" fmla="*/ 123 w 131"/>
                <a:gd name="T11" fmla="*/ 59 h 141"/>
                <a:gd name="T12" fmla="*/ 131 w 131"/>
                <a:gd name="T13" fmla="*/ 70 h 141"/>
                <a:gd name="T14" fmla="*/ 124 w 131"/>
                <a:gd name="T15" fmla="*/ 72 h 141"/>
                <a:gd name="T16" fmla="*/ 120 w 131"/>
                <a:gd name="T17" fmla="*/ 70 h 141"/>
                <a:gd name="T18" fmla="*/ 117 w 131"/>
                <a:gd name="T19" fmla="*/ 73 h 141"/>
                <a:gd name="T20" fmla="*/ 106 w 131"/>
                <a:gd name="T21" fmla="*/ 77 h 141"/>
                <a:gd name="T22" fmla="*/ 102 w 131"/>
                <a:gd name="T23" fmla="*/ 82 h 141"/>
                <a:gd name="T24" fmla="*/ 91 w 131"/>
                <a:gd name="T25" fmla="*/ 86 h 141"/>
                <a:gd name="T26" fmla="*/ 94 w 131"/>
                <a:gd name="T27" fmla="*/ 91 h 141"/>
                <a:gd name="T28" fmla="*/ 97 w 131"/>
                <a:gd name="T29" fmla="*/ 99 h 141"/>
                <a:gd name="T30" fmla="*/ 104 w 131"/>
                <a:gd name="T31" fmla="*/ 104 h 141"/>
                <a:gd name="T32" fmla="*/ 113 w 131"/>
                <a:gd name="T33" fmla="*/ 111 h 141"/>
                <a:gd name="T34" fmla="*/ 108 w 131"/>
                <a:gd name="T35" fmla="*/ 120 h 141"/>
                <a:gd name="T36" fmla="*/ 103 w 131"/>
                <a:gd name="T37" fmla="*/ 122 h 141"/>
                <a:gd name="T38" fmla="*/ 106 w 131"/>
                <a:gd name="T39" fmla="*/ 134 h 141"/>
                <a:gd name="T40" fmla="*/ 105 w 131"/>
                <a:gd name="T41" fmla="*/ 138 h 141"/>
                <a:gd name="T42" fmla="*/ 100 w 131"/>
                <a:gd name="T43" fmla="*/ 133 h 141"/>
                <a:gd name="T44" fmla="*/ 93 w 131"/>
                <a:gd name="T45" fmla="*/ 133 h 141"/>
                <a:gd name="T46" fmla="*/ 83 w 131"/>
                <a:gd name="T47" fmla="*/ 136 h 141"/>
                <a:gd name="T48" fmla="*/ 69 w 131"/>
                <a:gd name="T49" fmla="*/ 136 h 141"/>
                <a:gd name="T50" fmla="*/ 68 w 131"/>
                <a:gd name="T51" fmla="*/ 141 h 141"/>
                <a:gd name="T52" fmla="*/ 60 w 131"/>
                <a:gd name="T53" fmla="*/ 136 h 141"/>
                <a:gd name="T54" fmla="*/ 56 w 131"/>
                <a:gd name="T55" fmla="*/ 136 h 141"/>
                <a:gd name="T56" fmla="*/ 40 w 131"/>
                <a:gd name="T57" fmla="*/ 130 h 141"/>
                <a:gd name="T58" fmla="*/ 37 w 131"/>
                <a:gd name="T59" fmla="*/ 135 h 141"/>
                <a:gd name="T60" fmla="*/ 24 w 131"/>
                <a:gd name="T61" fmla="*/ 135 h 141"/>
                <a:gd name="T62" fmla="*/ 25 w 131"/>
                <a:gd name="T63" fmla="*/ 122 h 141"/>
                <a:gd name="T64" fmla="*/ 32 w 131"/>
                <a:gd name="T65" fmla="*/ 109 h 141"/>
                <a:gd name="T66" fmla="*/ 11 w 131"/>
                <a:gd name="T67" fmla="*/ 105 h 141"/>
                <a:gd name="T68" fmla="*/ 4 w 131"/>
                <a:gd name="T69" fmla="*/ 101 h 141"/>
                <a:gd name="T70" fmla="*/ 4 w 131"/>
                <a:gd name="T71" fmla="*/ 93 h 141"/>
                <a:gd name="T72" fmla="*/ 1 w 131"/>
                <a:gd name="T73" fmla="*/ 88 h 141"/>
                <a:gd name="T74" fmla="*/ 3 w 131"/>
                <a:gd name="T75" fmla="*/ 76 h 141"/>
                <a:gd name="T76" fmla="*/ 0 w 131"/>
                <a:gd name="T77" fmla="*/ 56 h 141"/>
                <a:gd name="T78" fmla="*/ 8 w 131"/>
                <a:gd name="T79" fmla="*/ 56 h 141"/>
                <a:gd name="T80" fmla="*/ 11 w 131"/>
                <a:gd name="T81" fmla="*/ 50 h 141"/>
                <a:gd name="T82" fmla="*/ 14 w 131"/>
                <a:gd name="T83" fmla="*/ 33 h 141"/>
                <a:gd name="T84" fmla="*/ 11 w 131"/>
                <a:gd name="T85" fmla="*/ 27 h 141"/>
                <a:gd name="T86" fmla="*/ 14 w 131"/>
                <a:gd name="T87" fmla="*/ 23 h 141"/>
                <a:gd name="T88" fmla="*/ 26 w 131"/>
                <a:gd name="T89" fmla="*/ 22 h 141"/>
                <a:gd name="T90" fmla="*/ 29 w 131"/>
                <a:gd name="T91" fmla="*/ 26 h 141"/>
                <a:gd name="T92" fmla="*/ 38 w 131"/>
                <a:gd name="T93" fmla="*/ 17 h 141"/>
                <a:gd name="T94" fmla="*/ 34 w 131"/>
                <a:gd name="T95" fmla="*/ 10 h 141"/>
                <a:gd name="T96" fmla="*/ 33 w 131"/>
                <a:gd name="T97" fmla="*/ 0 h 141"/>
                <a:gd name="T98" fmla="*/ 44 w 131"/>
                <a:gd name="T99" fmla="*/ 3 h 141"/>
                <a:gd name="T100" fmla="*/ 52 w 131"/>
                <a:gd name="T101" fmla="*/ 0 h 141"/>
                <a:gd name="T102" fmla="*/ 53 w 131"/>
                <a:gd name="T103" fmla="*/ 7 h 141"/>
                <a:gd name="T104" fmla="*/ 68 w 131"/>
                <a:gd name="T105" fmla="*/ 11 h 141"/>
                <a:gd name="T106" fmla="*/ 68 w 131"/>
                <a:gd name="T107" fmla="*/ 18 h 141"/>
                <a:gd name="T108" fmla="*/ 82 w 131"/>
                <a:gd name="T109" fmla="*/ 14 h 141"/>
                <a:gd name="T110" fmla="*/ 90 w 131"/>
                <a:gd name="T111" fmla="*/ 9 h 141"/>
                <a:gd name="T112" fmla="*/ 106 w 131"/>
                <a:gd name="T113" fmla="*/ 16 h 141"/>
                <a:gd name="T114" fmla="*/ 114 w 131"/>
                <a:gd name="T115" fmla="*/ 22 h 141"/>
                <a:gd name="T116" fmla="*/ 114 w 131"/>
                <a:gd name="T117" fmla="*/ 2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1" h="141">
                  <a:moveTo>
                    <a:pt x="114" y="22"/>
                  </a:moveTo>
                  <a:lnTo>
                    <a:pt x="117" y="31"/>
                  </a:lnTo>
                  <a:lnTo>
                    <a:pt x="114" y="36"/>
                  </a:lnTo>
                  <a:lnTo>
                    <a:pt x="120" y="42"/>
                  </a:lnTo>
                  <a:lnTo>
                    <a:pt x="124" y="52"/>
                  </a:lnTo>
                  <a:lnTo>
                    <a:pt x="123" y="59"/>
                  </a:lnTo>
                  <a:lnTo>
                    <a:pt x="131" y="70"/>
                  </a:lnTo>
                  <a:lnTo>
                    <a:pt x="124" y="72"/>
                  </a:lnTo>
                  <a:lnTo>
                    <a:pt x="120" y="70"/>
                  </a:lnTo>
                  <a:lnTo>
                    <a:pt x="117" y="73"/>
                  </a:lnTo>
                  <a:lnTo>
                    <a:pt x="106" y="77"/>
                  </a:lnTo>
                  <a:lnTo>
                    <a:pt x="102" y="82"/>
                  </a:lnTo>
                  <a:lnTo>
                    <a:pt x="91" y="86"/>
                  </a:lnTo>
                  <a:lnTo>
                    <a:pt x="94" y="91"/>
                  </a:lnTo>
                  <a:lnTo>
                    <a:pt x="97" y="99"/>
                  </a:lnTo>
                  <a:lnTo>
                    <a:pt x="104" y="104"/>
                  </a:lnTo>
                  <a:lnTo>
                    <a:pt x="113" y="111"/>
                  </a:lnTo>
                  <a:lnTo>
                    <a:pt x="108" y="120"/>
                  </a:lnTo>
                  <a:lnTo>
                    <a:pt x="103" y="122"/>
                  </a:lnTo>
                  <a:lnTo>
                    <a:pt x="106" y="134"/>
                  </a:lnTo>
                  <a:lnTo>
                    <a:pt x="105" y="138"/>
                  </a:lnTo>
                  <a:lnTo>
                    <a:pt x="100" y="133"/>
                  </a:lnTo>
                  <a:lnTo>
                    <a:pt x="93" y="133"/>
                  </a:lnTo>
                  <a:lnTo>
                    <a:pt x="83" y="136"/>
                  </a:lnTo>
                  <a:lnTo>
                    <a:pt x="69" y="136"/>
                  </a:lnTo>
                  <a:lnTo>
                    <a:pt x="68" y="141"/>
                  </a:lnTo>
                  <a:lnTo>
                    <a:pt x="60" y="136"/>
                  </a:lnTo>
                  <a:lnTo>
                    <a:pt x="56" y="136"/>
                  </a:lnTo>
                  <a:lnTo>
                    <a:pt x="40" y="130"/>
                  </a:lnTo>
                  <a:lnTo>
                    <a:pt x="37" y="135"/>
                  </a:lnTo>
                  <a:lnTo>
                    <a:pt x="24" y="135"/>
                  </a:lnTo>
                  <a:lnTo>
                    <a:pt x="25" y="122"/>
                  </a:lnTo>
                  <a:lnTo>
                    <a:pt x="32" y="109"/>
                  </a:lnTo>
                  <a:lnTo>
                    <a:pt x="11" y="105"/>
                  </a:lnTo>
                  <a:lnTo>
                    <a:pt x="4" y="101"/>
                  </a:lnTo>
                  <a:lnTo>
                    <a:pt x="4" y="93"/>
                  </a:lnTo>
                  <a:lnTo>
                    <a:pt x="1" y="88"/>
                  </a:lnTo>
                  <a:lnTo>
                    <a:pt x="3" y="76"/>
                  </a:lnTo>
                  <a:lnTo>
                    <a:pt x="0" y="56"/>
                  </a:lnTo>
                  <a:lnTo>
                    <a:pt x="8" y="56"/>
                  </a:lnTo>
                  <a:lnTo>
                    <a:pt x="11" y="50"/>
                  </a:lnTo>
                  <a:lnTo>
                    <a:pt x="14" y="33"/>
                  </a:lnTo>
                  <a:lnTo>
                    <a:pt x="11" y="27"/>
                  </a:lnTo>
                  <a:lnTo>
                    <a:pt x="14" y="23"/>
                  </a:lnTo>
                  <a:lnTo>
                    <a:pt x="26" y="22"/>
                  </a:lnTo>
                  <a:lnTo>
                    <a:pt x="29" y="26"/>
                  </a:lnTo>
                  <a:lnTo>
                    <a:pt x="38" y="17"/>
                  </a:lnTo>
                  <a:lnTo>
                    <a:pt x="34" y="10"/>
                  </a:lnTo>
                  <a:lnTo>
                    <a:pt x="33" y="0"/>
                  </a:lnTo>
                  <a:lnTo>
                    <a:pt x="44" y="3"/>
                  </a:lnTo>
                  <a:lnTo>
                    <a:pt x="52" y="0"/>
                  </a:lnTo>
                  <a:lnTo>
                    <a:pt x="53" y="7"/>
                  </a:lnTo>
                  <a:lnTo>
                    <a:pt x="68" y="11"/>
                  </a:lnTo>
                  <a:lnTo>
                    <a:pt x="68" y="18"/>
                  </a:lnTo>
                  <a:lnTo>
                    <a:pt x="82" y="14"/>
                  </a:lnTo>
                  <a:lnTo>
                    <a:pt x="90" y="9"/>
                  </a:lnTo>
                  <a:lnTo>
                    <a:pt x="106" y="16"/>
                  </a:lnTo>
                  <a:lnTo>
                    <a:pt x="114" y="22"/>
                  </a:lnTo>
                  <a:lnTo>
                    <a:pt x="114" y="22"/>
                  </a:lnTo>
                  <a:close/>
                </a:path>
              </a:pathLst>
            </a:custGeom>
            <a:solidFill>
              <a:schemeClr val="bg1"/>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72" name="Freeform 75">
              <a:extLst>
                <a:ext uri="{FF2B5EF4-FFF2-40B4-BE49-F238E27FC236}">
                  <a16:creationId xmlns:a16="http://schemas.microsoft.com/office/drawing/2014/main" id="{6DB339FB-8D56-9B59-30C9-74638DA3980E}"/>
                </a:ext>
              </a:extLst>
            </p:cNvPr>
            <p:cNvSpPr/>
            <p:nvPr/>
          </p:nvSpPr>
          <p:spPr bwMode="auto">
            <a:xfrm>
              <a:off x="6939687" y="3980272"/>
              <a:ext cx="51410" cy="62428"/>
            </a:xfrm>
            <a:custGeom>
              <a:avLst/>
              <a:gdLst>
                <a:gd name="T0" fmla="*/ 25 w 28"/>
                <a:gd name="T1" fmla="*/ 24 h 34"/>
                <a:gd name="T2" fmla="*/ 19 w 28"/>
                <a:gd name="T3" fmla="*/ 34 h 34"/>
                <a:gd name="T4" fmla="*/ 16 w 28"/>
                <a:gd name="T5" fmla="*/ 31 h 34"/>
                <a:gd name="T6" fmla="*/ 12 w 28"/>
                <a:gd name="T7" fmla="*/ 32 h 34"/>
                <a:gd name="T8" fmla="*/ 2 w 28"/>
                <a:gd name="T9" fmla="*/ 32 h 34"/>
                <a:gd name="T10" fmla="*/ 2 w 28"/>
                <a:gd name="T11" fmla="*/ 26 h 34"/>
                <a:gd name="T12" fmla="*/ 0 w 28"/>
                <a:gd name="T13" fmla="*/ 20 h 34"/>
                <a:gd name="T14" fmla="*/ 6 w 28"/>
                <a:gd name="T15" fmla="*/ 11 h 34"/>
                <a:gd name="T16" fmla="*/ 11 w 28"/>
                <a:gd name="T17" fmla="*/ 3 h 34"/>
                <a:gd name="T18" fmla="*/ 19 w 28"/>
                <a:gd name="T19" fmla="*/ 5 h 34"/>
                <a:gd name="T20" fmla="*/ 24 w 28"/>
                <a:gd name="T21" fmla="*/ 0 h 34"/>
                <a:gd name="T22" fmla="*/ 28 w 28"/>
                <a:gd name="T23" fmla="*/ 6 h 34"/>
                <a:gd name="T24" fmla="*/ 28 w 28"/>
                <a:gd name="T25" fmla="*/ 14 h 34"/>
                <a:gd name="T26" fmla="*/ 18 w 28"/>
                <a:gd name="T27" fmla="*/ 19 h 34"/>
                <a:gd name="T28" fmla="*/ 25 w 28"/>
                <a:gd name="T29" fmla="*/ 24 h 34"/>
                <a:gd name="T30" fmla="*/ 25 w 28"/>
                <a:gd name="T31"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34">
                  <a:moveTo>
                    <a:pt x="25" y="24"/>
                  </a:moveTo>
                  <a:lnTo>
                    <a:pt x="19" y="34"/>
                  </a:lnTo>
                  <a:lnTo>
                    <a:pt x="16" y="31"/>
                  </a:lnTo>
                  <a:lnTo>
                    <a:pt x="12" y="32"/>
                  </a:lnTo>
                  <a:lnTo>
                    <a:pt x="2" y="32"/>
                  </a:lnTo>
                  <a:lnTo>
                    <a:pt x="2" y="26"/>
                  </a:lnTo>
                  <a:lnTo>
                    <a:pt x="0" y="20"/>
                  </a:lnTo>
                  <a:lnTo>
                    <a:pt x="6" y="11"/>
                  </a:lnTo>
                  <a:lnTo>
                    <a:pt x="11" y="3"/>
                  </a:lnTo>
                  <a:lnTo>
                    <a:pt x="19" y="5"/>
                  </a:lnTo>
                  <a:lnTo>
                    <a:pt x="24" y="0"/>
                  </a:lnTo>
                  <a:lnTo>
                    <a:pt x="28" y="6"/>
                  </a:lnTo>
                  <a:lnTo>
                    <a:pt x="28" y="14"/>
                  </a:lnTo>
                  <a:lnTo>
                    <a:pt x="18" y="19"/>
                  </a:lnTo>
                  <a:lnTo>
                    <a:pt x="25" y="24"/>
                  </a:lnTo>
                  <a:lnTo>
                    <a:pt x="25" y="24"/>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73" name="Freeform 76">
              <a:extLst>
                <a:ext uri="{FF2B5EF4-FFF2-40B4-BE49-F238E27FC236}">
                  <a16:creationId xmlns:a16="http://schemas.microsoft.com/office/drawing/2014/main" id="{F62FED19-F933-DF04-CBEA-2C6FDB057616}"/>
                </a:ext>
              </a:extLst>
            </p:cNvPr>
            <p:cNvSpPr/>
            <p:nvPr/>
          </p:nvSpPr>
          <p:spPr bwMode="auto">
            <a:xfrm>
              <a:off x="5942684" y="2480179"/>
              <a:ext cx="45903" cy="44066"/>
            </a:xfrm>
            <a:custGeom>
              <a:avLst/>
              <a:gdLst>
                <a:gd name="T0" fmla="*/ 25 w 25"/>
                <a:gd name="T1" fmla="*/ 10 h 24"/>
                <a:gd name="T2" fmla="*/ 18 w 25"/>
                <a:gd name="T3" fmla="*/ 24 h 24"/>
                <a:gd name="T4" fmla="*/ 3 w 25"/>
                <a:gd name="T5" fmla="*/ 14 h 24"/>
                <a:gd name="T6" fmla="*/ 0 w 25"/>
                <a:gd name="T7" fmla="*/ 6 h 24"/>
                <a:gd name="T8" fmla="*/ 21 w 25"/>
                <a:gd name="T9" fmla="*/ 0 h 24"/>
                <a:gd name="T10" fmla="*/ 25 w 25"/>
                <a:gd name="T11" fmla="*/ 10 h 24"/>
              </a:gdLst>
              <a:ahLst/>
              <a:cxnLst>
                <a:cxn ang="0">
                  <a:pos x="T0" y="T1"/>
                </a:cxn>
                <a:cxn ang="0">
                  <a:pos x="T2" y="T3"/>
                </a:cxn>
                <a:cxn ang="0">
                  <a:pos x="T4" y="T5"/>
                </a:cxn>
                <a:cxn ang="0">
                  <a:pos x="T6" y="T7"/>
                </a:cxn>
                <a:cxn ang="0">
                  <a:pos x="T8" y="T9"/>
                </a:cxn>
                <a:cxn ang="0">
                  <a:pos x="T10" y="T11"/>
                </a:cxn>
              </a:cxnLst>
              <a:rect l="0" t="0" r="r" b="b"/>
              <a:pathLst>
                <a:path w="25" h="24">
                  <a:moveTo>
                    <a:pt x="25" y="10"/>
                  </a:moveTo>
                  <a:lnTo>
                    <a:pt x="18" y="24"/>
                  </a:lnTo>
                  <a:lnTo>
                    <a:pt x="3" y="14"/>
                  </a:lnTo>
                  <a:lnTo>
                    <a:pt x="0" y="6"/>
                  </a:lnTo>
                  <a:lnTo>
                    <a:pt x="21" y="0"/>
                  </a:lnTo>
                  <a:lnTo>
                    <a:pt x="25" y="10"/>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74" name="Freeform 77">
              <a:extLst>
                <a:ext uri="{FF2B5EF4-FFF2-40B4-BE49-F238E27FC236}">
                  <a16:creationId xmlns:a16="http://schemas.microsoft.com/office/drawing/2014/main" id="{03143DCD-2656-7BD7-E831-C4F1B8C87B09}"/>
                </a:ext>
              </a:extLst>
            </p:cNvPr>
            <p:cNvSpPr/>
            <p:nvPr/>
          </p:nvSpPr>
          <p:spPr bwMode="auto">
            <a:xfrm>
              <a:off x="5871078" y="2428768"/>
              <a:ext cx="71607" cy="95477"/>
            </a:xfrm>
            <a:custGeom>
              <a:avLst/>
              <a:gdLst>
                <a:gd name="T0" fmla="*/ 26 w 39"/>
                <a:gd name="T1" fmla="*/ 49 h 52"/>
                <a:gd name="T2" fmla="*/ 18 w 39"/>
                <a:gd name="T3" fmla="*/ 52 h 52"/>
                <a:gd name="T4" fmla="*/ 7 w 39"/>
                <a:gd name="T5" fmla="*/ 49 h 52"/>
                <a:gd name="T6" fmla="*/ 0 w 39"/>
                <a:gd name="T7" fmla="*/ 39 h 52"/>
                <a:gd name="T8" fmla="*/ 0 w 39"/>
                <a:gd name="T9" fmla="*/ 21 h 52"/>
                <a:gd name="T10" fmla="*/ 1 w 39"/>
                <a:gd name="T11" fmla="*/ 17 h 52"/>
                <a:gd name="T12" fmla="*/ 5 w 39"/>
                <a:gd name="T13" fmla="*/ 11 h 52"/>
                <a:gd name="T14" fmla="*/ 17 w 39"/>
                <a:gd name="T15" fmla="*/ 10 h 52"/>
                <a:gd name="T16" fmla="*/ 22 w 39"/>
                <a:gd name="T17" fmla="*/ 5 h 52"/>
                <a:gd name="T18" fmla="*/ 32 w 39"/>
                <a:gd name="T19" fmla="*/ 0 h 52"/>
                <a:gd name="T20" fmla="*/ 32 w 39"/>
                <a:gd name="T21" fmla="*/ 9 h 52"/>
                <a:gd name="T22" fmla="*/ 28 w 39"/>
                <a:gd name="T23" fmla="*/ 15 h 52"/>
                <a:gd name="T24" fmla="*/ 31 w 39"/>
                <a:gd name="T25" fmla="*/ 19 h 52"/>
                <a:gd name="T26" fmla="*/ 39 w 39"/>
                <a:gd name="T27" fmla="*/ 22 h 52"/>
                <a:gd name="T28" fmla="*/ 36 w 39"/>
                <a:gd name="T29" fmla="*/ 29 h 52"/>
                <a:gd name="T30" fmla="*/ 31 w 39"/>
                <a:gd name="T31" fmla="*/ 28 h 52"/>
                <a:gd name="T32" fmla="*/ 22 w 39"/>
                <a:gd name="T33" fmla="*/ 40 h 52"/>
                <a:gd name="T34" fmla="*/ 26 w 39"/>
                <a:gd name="T35"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52">
                  <a:moveTo>
                    <a:pt x="26" y="49"/>
                  </a:moveTo>
                  <a:lnTo>
                    <a:pt x="18" y="52"/>
                  </a:lnTo>
                  <a:lnTo>
                    <a:pt x="7" y="49"/>
                  </a:lnTo>
                  <a:lnTo>
                    <a:pt x="0" y="39"/>
                  </a:lnTo>
                  <a:lnTo>
                    <a:pt x="0" y="21"/>
                  </a:lnTo>
                  <a:lnTo>
                    <a:pt x="1" y="17"/>
                  </a:lnTo>
                  <a:lnTo>
                    <a:pt x="5" y="11"/>
                  </a:lnTo>
                  <a:lnTo>
                    <a:pt x="17" y="10"/>
                  </a:lnTo>
                  <a:lnTo>
                    <a:pt x="22" y="5"/>
                  </a:lnTo>
                  <a:lnTo>
                    <a:pt x="32" y="0"/>
                  </a:lnTo>
                  <a:lnTo>
                    <a:pt x="32" y="9"/>
                  </a:lnTo>
                  <a:lnTo>
                    <a:pt x="28" y="15"/>
                  </a:lnTo>
                  <a:lnTo>
                    <a:pt x="31" y="19"/>
                  </a:lnTo>
                  <a:lnTo>
                    <a:pt x="39" y="22"/>
                  </a:lnTo>
                  <a:lnTo>
                    <a:pt x="36" y="29"/>
                  </a:lnTo>
                  <a:lnTo>
                    <a:pt x="31" y="28"/>
                  </a:lnTo>
                  <a:lnTo>
                    <a:pt x="22" y="40"/>
                  </a:lnTo>
                  <a:lnTo>
                    <a:pt x="26" y="49"/>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75" name="Freeform 78">
              <a:extLst>
                <a:ext uri="{FF2B5EF4-FFF2-40B4-BE49-F238E27FC236}">
                  <a16:creationId xmlns:a16="http://schemas.microsoft.com/office/drawing/2014/main" id="{2BB42891-EB2E-4CCA-7A2B-BB1C955E1F9E}"/>
                </a:ext>
              </a:extLst>
            </p:cNvPr>
            <p:cNvSpPr/>
            <p:nvPr/>
          </p:nvSpPr>
          <p:spPr bwMode="auto">
            <a:xfrm>
              <a:off x="3480475" y="3730563"/>
              <a:ext cx="110167" cy="78952"/>
            </a:xfrm>
            <a:custGeom>
              <a:avLst/>
              <a:gdLst>
                <a:gd name="T0" fmla="*/ 3 w 60"/>
                <a:gd name="T1" fmla="*/ 35 h 43"/>
                <a:gd name="T2" fmla="*/ 4 w 60"/>
                <a:gd name="T3" fmla="*/ 30 h 43"/>
                <a:gd name="T4" fmla="*/ 0 w 60"/>
                <a:gd name="T5" fmla="*/ 24 h 43"/>
                <a:gd name="T6" fmla="*/ 4 w 60"/>
                <a:gd name="T7" fmla="*/ 21 h 43"/>
                <a:gd name="T8" fmla="*/ 7 w 60"/>
                <a:gd name="T9" fmla="*/ 13 h 43"/>
                <a:gd name="T10" fmla="*/ 6 w 60"/>
                <a:gd name="T11" fmla="*/ 3 h 43"/>
                <a:gd name="T12" fmla="*/ 8 w 60"/>
                <a:gd name="T13" fmla="*/ 0 h 43"/>
                <a:gd name="T14" fmla="*/ 21 w 60"/>
                <a:gd name="T15" fmla="*/ 0 h 43"/>
                <a:gd name="T16" fmla="*/ 30 w 60"/>
                <a:gd name="T17" fmla="*/ 4 h 43"/>
                <a:gd name="T18" fmla="*/ 35 w 60"/>
                <a:gd name="T19" fmla="*/ 4 h 43"/>
                <a:gd name="T20" fmla="*/ 37 w 60"/>
                <a:gd name="T21" fmla="*/ 11 h 43"/>
                <a:gd name="T22" fmla="*/ 47 w 60"/>
                <a:gd name="T23" fmla="*/ 10 h 43"/>
                <a:gd name="T24" fmla="*/ 45 w 60"/>
                <a:gd name="T25" fmla="*/ 16 h 43"/>
                <a:gd name="T26" fmla="*/ 53 w 60"/>
                <a:gd name="T27" fmla="*/ 17 h 43"/>
                <a:gd name="T28" fmla="*/ 60 w 60"/>
                <a:gd name="T29" fmla="*/ 24 h 43"/>
                <a:gd name="T30" fmla="*/ 53 w 60"/>
                <a:gd name="T31" fmla="*/ 32 h 43"/>
                <a:gd name="T32" fmla="*/ 45 w 60"/>
                <a:gd name="T33" fmla="*/ 27 h 43"/>
                <a:gd name="T34" fmla="*/ 38 w 60"/>
                <a:gd name="T35" fmla="*/ 28 h 43"/>
                <a:gd name="T36" fmla="*/ 33 w 60"/>
                <a:gd name="T37" fmla="*/ 27 h 43"/>
                <a:gd name="T38" fmla="*/ 29 w 60"/>
                <a:gd name="T39" fmla="*/ 31 h 43"/>
                <a:gd name="T40" fmla="*/ 23 w 60"/>
                <a:gd name="T41" fmla="*/ 32 h 43"/>
                <a:gd name="T42" fmla="*/ 21 w 60"/>
                <a:gd name="T43" fmla="*/ 27 h 43"/>
                <a:gd name="T44" fmla="*/ 15 w 60"/>
                <a:gd name="T45" fmla="*/ 30 h 43"/>
                <a:gd name="T46" fmla="*/ 7 w 60"/>
                <a:gd name="T47" fmla="*/ 43 h 43"/>
                <a:gd name="T48" fmla="*/ 3 w 60"/>
                <a:gd name="T49" fmla="*/ 40 h 43"/>
                <a:gd name="T50" fmla="*/ 3 w 60"/>
                <a:gd name="T51" fmla="*/ 35 h 43"/>
                <a:gd name="T52" fmla="*/ 3 w 60"/>
                <a:gd name="T53"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43">
                  <a:moveTo>
                    <a:pt x="3" y="35"/>
                  </a:moveTo>
                  <a:lnTo>
                    <a:pt x="4" y="30"/>
                  </a:lnTo>
                  <a:lnTo>
                    <a:pt x="0" y="24"/>
                  </a:lnTo>
                  <a:lnTo>
                    <a:pt x="4" y="21"/>
                  </a:lnTo>
                  <a:lnTo>
                    <a:pt x="7" y="13"/>
                  </a:lnTo>
                  <a:lnTo>
                    <a:pt x="6" y="3"/>
                  </a:lnTo>
                  <a:lnTo>
                    <a:pt x="8" y="0"/>
                  </a:lnTo>
                  <a:lnTo>
                    <a:pt x="21" y="0"/>
                  </a:lnTo>
                  <a:lnTo>
                    <a:pt x="30" y="4"/>
                  </a:lnTo>
                  <a:lnTo>
                    <a:pt x="35" y="4"/>
                  </a:lnTo>
                  <a:lnTo>
                    <a:pt x="37" y="11"/>
                  </a:lnTo>
                  <a:lnTo>
                    <a:pt x="47" y="10"/>
                  </a:lnTo>
                  <a:lnTo>
                    <a:pt x="45" y="16"/>
                  </a:lnTo>
                  <a:lnTo>
                    <a:pt x="53" y="17"/>
                  </a:lnTo>
                  <a:lnTo>
                    <a:pt x="60" y="24"/>
                  </a:lnTo>
                  <a:lnTo>
                    <a:pt x="53" y="32"/>
                  </a:lnTo>
                  <a:lnTo>
                    <a:pt x="45" y="27"/>
                  </a:lnTo>
                  <a:lnTo>
                    <a:pt x="38" y="28"/>
                  </a:lnTo>
                  <a:lnTo>
                    <a:pt x="33" y="27"/>
                  </a:lnTo>
                  <a:lnTo>
                    <a:pt x="29" y="31"/>
                  </a:lnTo>
                  <a:lnTo>
                    <a:pt x="23" y="32"/>
                  </a:lnTo>
                  <a:lnTo>
                    <a:pt x="21" y="27"/>
                  </a:lnTo>
                  <a:lnTo>
                    <a:pt x="15" y="30"/>
                  </a:lnTo>
                  <a:lnTo>
                    <a:pt x="7" y="43"/>
                  </a:lnTo>
                  <a:lnTo>
                    <a:pt x="3" y="40"/>
                  </a:lnTo>
                  <a:lnTo>
                    <a:pt x="3" y="35"/>
                  </a:lnTo>
                  <a:lnTo>
                    <a:pt x="3" y="35"/>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76" name="Freeform 79">
              <a:extLst>
                <a:ext uri="{FF2B5EF4-FFF2-40B4-BE49-F238E27FC236}">
                  <a16:creationId xmlns:a16="http://schemas.microsoft.com/office/drawing/2014/main" id="{05DBB511-DDB5-1FEB-3F19-134B57C5EDC8}"/>
                </a:ext>
              </a:extLst>
            </p:cNvPr>
            <p:cNvSpPr/>
            <p:nvPr/>
          </p:nvSpPr>
          <p:spPr bwMode="auto">
            <a:xfrm>
              <a:off x="5404707" y="3128323"/>
              <a:ext cx="620603" cy="631618"/>
            </a:xfrm>
            <a:custGeom>
              <a:avLst/>
              <a:gdLst>
                <a:gd name="T0" fmla="*/ 274 w 338"/>
                <a:gd name="T1" fmla="*/ 3 h 344"/>
                <a:gd name="T2" fmla="*/ 271 w 338"/>
                <a:gd name="T3" fmla="*/ 13 h 344"/>
                <a:gd name="T4" fmla="*/ 274 w 338"/>
                <a:gd name="T5" fmla="*/ 31 h 344"/>
                <a:gd name="T6" fmla="*/ 271 w 338"/>
                <a:gd name="T7" fmla="*/ 47 h 344"/>
                <a:gd name="T8" fmla="*/ 261 w 338"/>
                <a:gd name="T9" fmla="*/ 58 h 344"/>
                <a:gd name="T10" fmla="*/ 262 w 338"/>
                <a:gd name="T11" fmla="*/ 72 h 344"/>
                <a:gd name="T12" fmla="*/ 276 w 338"/>
                <a:gd name="T13" fmla="*/ 83 h 344"/>
                <a:gd name="T14" fmla="*/ 276 w 338"/>
                <a:gd name="T15" fmla="*/ 87 h 344"/>
                <a:gd name="T16" fmla="*/ 286 w 338"/>
                <a:gd name="T17" fmla="*/ 95 h 344"/>
                <a:gd name="T18" fmla="*/ 294 w 338"/>
                <a:gd name="T19" fmla="*/ 130 h 344"/>
                <a:gd name="T20" fmla="*/ 299 w 338"/>
                <a:gd name="T21" fmla="*/ 147 h 344"/>
                <a:gd name="T22" fmla="*/ 301 w 338"/>
                <a:gd name="T23" fmla="*/ 155 h 344"/>
                <a:gd name="T24" fmla="*/ 299 w 338"/>
                <a:gd name="T25" fmla="*/ 170 h 344"/>
                <a:gd name="T26" fmla="*/ 299 w 338"/>
                <a:gd name="T27" fmla="*/ 179 h 344"/>
                <a:gd name="T28" fmla="*/ 298 w 338"/>
                <a:gd name="T29" fmla="*/ 190 h 344"/>
                <a:gd name="T30" fmla="*/ 299 w 338"/>
                <a:gd name="T31" fmla="*/ 201 h 344"/>
                <a:gd name="T32" fmla="*/ 293 w 338"/>
                <a:gd name="T33" fmla="*/ 210 h 344"/>
                <a:gd name="T34" fmla="*/ 303 w 338"/>
                <a:gd name="T35" fmla="*/ 224 h 344"/>
                <a:gd name="T36" fmla="*/ 304 w 338"/>
                <a:gd name="T37" fmla="*/ 232 h 344"/>
                <a:gd name="T38" fmla="*/ 310 w 338"/>
                <a:gd name="T39" fmla="*/ 242 h 344"/>
                <a:gd name="T40" fmla="*/ 317 w 338"/>
                <a:gd name="T41" fmla="*/ 238 h 344"/>
                <a:gd name="T42" fmla="*/ 331 w 338"/>
                <a:gd name="T43" fmla="*/ 247 h 344"/>
                <a:gd name="T44" fmla="*/ 338 w 338"/>
                <a:gd name="T45" fmla="*/ 259 h 344"/>
                <a:gd name="T46" fmla="*/ 282 w 338"/>
                <a:gd name="T47" fmla="*/ 296 h 344"/>
                <a:gd name="T48" fmla="*/ 235 w 338"/>
                <a:gd name="T49" fmla="*/ 333 h 344"/>
                <a:gd name="T50" fmla="*/ 212 w 338"/>
                <a:gd name="T51" fmla="*/ 341 h 344"/>
                <a:gd name="T52" fmla="*/ 194 w 338"/>
                <a:gd name="T53" fmla="*/ 344 h 344"/>
                <a:gd name="T54" fmla="*/ 194 w 338"/>
                <a:gd name="T55" fmla="*/ 332 h 344"/>
                <a:gd name="T56" fmla="*/ 185 w 338"/>
                <a:gd name="T57" fmla="*/ 328 h 344"/>
                <a:gd name="T58" fmla="*/ 175 w 338"/>
                <a:gd name="T59" fmla="*/ 323 h 344"/>
                <a:gd name="T60" fmla="*/ 171 w 338"/>
                <a:gd name="T61" fmla="*/ 314 h 344"/>
                <a:gd name="T62" fmla="*/ 116 w 338"/>
                <a:gd name="T63" fmla="*/ 272 h 344"/>
                <a:gd name="T64" fmla="*/ 61 w 338"/>
                <a:gd name="T65" fmla="*/ 231 h 344"/>
                <a:gd name="T66" fmla="*/ 0 w 338"/>
                <a:gd name="T67" fmla="*/ 185 h 344"/>
                <a:gd name="T68" fmla="*/ 0 w 338"/>
                <a:gd name="T69" fmla="*/ 181 h 344"/>
                <a:gd name="T70" fmla="*/ 1 w 338"/>
                <a:gd name="T71" fmla="*/ 180 h 344"/>
                <a:gd name="T72" fmla="*/ 1 w 338"/>
                <a:gd name="T73" fmla="*/ 158 h 344"/>
                <a:gd name="T74" fmla="*/ 28 w 338"/>
                <a:gd name="T75" fmla="*/ 144 h 344"/>
                <a:gd name="T76" fmla="*/ 43 w 338"/>
                <a:gd name="T77" fmla="*/ 141 h 344"/>
                <a:gd name="T78" fmla="*/ 57 w 338"/>
                <a:gd name="T79" fmla="*/ 135 h 344"/>
                <a:gd name="T80" fmla="*/ 63 w 338"/>
                <a:gd name="T81" fmla="*/ 126 h 344"/>
                <a:gd name="T82" fmla="*/ 82 w 338"/>
                <a:gd name="T83" fmla="*/ 118 h 344"/>
                <a:gd name="T84" fmla="*/ 83 w 338"/>
                <a:gd name="T85" fmla="*/ 104 h 344"/>
                <a:gd name="T86" fmla="*/ 92 w 338"/>
                <a:gd name="T87" fmla="*/ 102 h 344"/>
                <a:gd name="T88" fmla="*/ 100 w 338"/>
                <a:gd name="T89" fmla="*/ 95 h 344"/>
                <a:gd name="T90" fmla="*/ 120 w 338"/>
                <a:gd name="T91" fmla="*/ 93 h 344"/>
                <a:gd name="T92" fmla="*/ 123 w 338"/>
                <a:gd name="T93" fmla="*/ 85 h 344"/>
                <a:gd name="T94" fmla="*/ 120 w 338"/>
                <a:gd name="T95" fmla="*/ 81 h 344"/>
                <a:gd name="T96" fmla="*/ 114 w 338"/>
                <a:gd name="T97" fmla="*/ 61 h 344"/>
                <a:gd name="T98" fmla="*/ 113 w 338"/>
                <a:gd name="T99" fmla="*/ 49 h 344"/>
                <a:gd name="T100" fmla="*/ 107 w 338"/>
                <a:gd name="T101" fmla="*/ 37 h 344"/>
                <a:gd name="T102" fmla="*/ 123 w 338"/>
                <a:gd name="T103" fmla="*/ 27 h 344"/>
                <a:gd name="T104" fmla="*/ 140 w 338"/>
                <a:gd name="T105" fmla="*/ 24 h 344"/>
                <a:gd name="T106" fmla="*/ 149 w 338"/>
                <a:gd name="T107" fmla="*/ 15 h 344"/>
                <a:gd name="T108" fmla="*/ 164 w 338"/>
                <a:gd name="T109" fmla="*/ 10 h 344"/>
                <a:gd name="T110" fmla="*/ 191 w 338"/>
                <a:gd name="T111" fmla="*/ 7 h 344"/>
                <a:gd name="T112" fmla="*/ 217 w 338"/>
                <a:gd name="T113" fmla="*/ 5 h 344"/>
                <a:gd name="T114" fmla="*/ 225 w 338"/>
                <a:gd name="T115" fmla="*/ 7 h 344"/>
                <a:gd name="T116" fmla="*/ 239 w 338"/>
                <a:gd name="T117" fmla="*/ 0 h 344"/>
                <a:gd name="T118" fmla="*/ 257 w 338"/>
                <a:gd name="T119" fmla="*/ 0 h 344"/>
                <a:gd name="T120" fmla="*/ 263 w 338"/>
                <a:gd name="T121" fmla="*/ 4 h 344"/>
                <a:gd name="T122" fmla="*/ 274 w 338"/>
                <a:gd name="T123" fmla="*/ 3 h 344"/>
                <a:gd name="T124" fmla="*/ 274 w 338"/>
                <a:gd name="T125" fmla="*/ 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8" h="344">
                  <a:moveTo>
                    <a:pt x="274" y="3"/>
                  </a:moveTo>
                  <a:lnTo>
                    <a:pt x="271" y="13"/>
                  </a:lnTo>
                  <a:lnTo>
                    <a:pt x="274" y="31"/>
                  </a:lnTo>
                  <a:lnTo>
                    <a:pt x="271" y="47"/>
                  </a:lnTo>
                  <a:lnTo>
                    <a:pt x="261" y="58"/>
                  </a:lnTo>
                  <a:lnTo>
                    <a:pt x="262" y="72"/>
                  </a:lnTo>
                  <a:lnTo>
                    <a:pt x="276" y="83"/>
                  </a:lnTo>
                  <a:lnTo>
                    <a:pt x="276" y="87"/>
                  </a:lnTo>
                  <a:lnTo>
                    <a:pt x="286" y="95"/>
                  </a:lnTo>
                  <a:lnTo>
                    <a:pt x="294" y="130"/>
                  </a:lnTo>
                  <a:lnTo>
                    <a:pt x="299" y="147"/>
                  </a:lnTo>
                  <a:lnTo>
                    <a:pt x="301" y="155"/>
                  </a:lnTo>
                  <a:lnTo>
                    <a:pt x="299" y="170"/>
                  </a:lnTo>
                  <a:lnTo>
                    <a:pt x="299" y="179"/>
                  </a:lnTo>
                  <a:lnTo>
                    <a:pt x="298" y="190"/>
                  </a:lnTo>
                  <a:lnTo>
                    <a:pt x="299" y="201"/>
                  </a:lnTo>
                  <a:lnTo>
                    <a:pt x="293" y="210"/>
                  </a:lnTo>
                  <a:lnTo>
                    <a:pt x="303" y="224"/>
                  </a:lnTo>
                  <a:lnTo>
                    <a:pt x="304" y="232"/>
                  </a:lnTo>
                  <a:lnTo>
                    <a:pt x="310" y="242"/>
                  </a:lnTo>
                  <a:lnTo>
                    <a:pt x="317" y="238"/>
                  </a:lnTo>
                  <a:lnTo>
                    <a:pt x="331" y="247"/>
                  </a:lnTo>
                  <a:lnTo>
                    <a:pt x="338" y="259"/>
                  </a:lnTo>
                  <a:lnTo>
                    <a:pt x="282" y="296"/>
                  </a:lnTo>
                  <a:lnTo>
                    <a:pt x="235" y="333"/>
                  </a:lnTo>
                  <a:lnTo>
                    <a:pt x="212" y="341"/>
                  </a:lnTo>
                  <a:lnTo>
                    <a:pt x="194" y="344"/>
                  </a:lnTo>
                  <a:lnTo>
                    <a:pt x="194" y="332"/>
                  </a:lnTo>
                  <a:lnTo>
                    <a:pt x="185" y="328"/>
                  </a:lnTo>
                  <a:lnTo>
                    <a:pt x="175" y="323"/>
                  </a:lnTo>
                  <a:lnTo>
                    <a:pt x="171" y="314"/>
                  </a:lnTo>
                  <a:lnTo>
                    <a:pt x="116" y="272"/>
                  </a:lnTo>
                  <a:lnTo>
                    <a:pt x="61" y="231"/>
                  </a:lnTo>
                  <a:lnTo>
                    <a:pt x="0" y="185"/>
                  </a:lnTo>
                  <a:lnTo>
                    <a:pt x="0" y="181"/>
                  </a:lnTo>
                  <a:lnTo>
                    <a:pt x="1" y="180"/>
                  </a:lnTo>
                  <a:lnTo>
                    <a:pt x="1" y="158"/>
                  </a:lnTo>
                  <a:lnTo>
                    <a:pt x="28" y="144"/>
                  </a:lnTo>
                  <a:lnTo>
                    <a:pt x="43" y="141"/>
                  </a:lnTo>
                  <a:lnTo>
                    <a:pt x="57" y="135"/>
                  </a:lnTo>
                  <a:lnTo>
                    <a:pt x="63" y="126"/>
                  </a:lnTo>
                  <a:lnTo>
                    <a:pt x="82" y="118"/>
                  </a:lnTo>
                  <a:lnTo>
                    <a:pt x="83" y="104"/>
                  </a:lnTo>
                  <a:lnTo>
                    <a:pt x="92" y="102"/>
                  </a:lnTo>
                  <a:lnTo>
                    <a:pt x="100" y="95"/>
                  </a:lnTo>
                  <a:lnTo>
                    <a:pt x="120" y="93"/>
                  </a:lnTo>
                  <a:lnTo>
                    <a:pt x="123" y="85"/>
                  </a:lnTo>
                  <a:lnTo>
                    <a:pt x="120" y="81"/>
                  </a:lnTo>
                  <a:lnTo>
                    <a:pt x="114" y="61"/>
                  </a:lnTo>
                  <a:lnTo>
                    <a:pt x="113" y="49"/>
                  </a:lnTo>
                  <a:lnTo>
                    <a:pt x="107" y="37"/>
                  </a:lnTo>
                  <a:lnTo>
                    <a:pt x="123" y="27"/>
                  </a:lnTo>
                  <a:lnTo>
                    <a:pt x="140" y="24"/>
                  </a:lnTo>
                  <a:lnTo>
                    <a:pt x="149" y="15"/>
                  </a:lnTo>
                  <a:lnTo>
                    <a:pt x="164" y="10"/>
                  </a:lnTo>
                  <a:lnTo>
                    <a:pt x="191" y="7"/>
                  </a:lnTo>
                  <a:lnTo>
                    <a:pt x="217" y="5"/>
                  </a:lnTo>
                  <a:lnTo>
                    <a:pt x="225" y="7"/>
                  </a:lnTo>
                  <a:lnTo>
                    <a:pt x="239" y="0"/>
                  </a:lnTo>
                  <a:lnTo>
                    <a:pt x="257" y="0"/>
                  </a:lnTo>
                  <a:lnTo>
                    <a:pt x="263" y="4"/>
                  </a:lnTo>
                  <a:lnTo>
                    <a:pt x="274" y="3"/>
                  </a:lnTo>
                  <a:lnTo>
                    <a:pt x="274" y="3"/>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77" name="Freeform 80">
              <a:extLst>
                <a:ext uri="{FF2B5EF4-FFF2-40B4-BE49-F238E27FC236}">
                  <a16:creationId xmlns:a16="http://schemas.microsoft.com/office/drawing/2014/main" id="{6314D2DF-4381-5789-3D55-28E37D26D949}"/>
                </a:ext>
              </a:extLst>
            </p:cNvPr>
            <p:cNvSpPr/>
            <p:nvPr/>
          </p:nvSpPr>
          <p:spPr bwMode="auto">
            <a:xfrm>
              <a:off x="3168338" y="4376871"/>
              <a:ext cx="176266" cy="222168"/>
            </a:xfrm>
            <a:custGeom>
              <a:avLst/>
              <a:gdLst>
                <a:gd name="T0" fmla="*/ 94 w 96"/>
                <a:gd name="T1" fmla="*/ 29 h 121"/>
                <a:gd name="T2" fmla="*/ 96 w 96"/>
                <a:gd name="T3" fmla="*/ 44 h 121"/>
                <a:gd name="T4" fmla="*/ 91 w 96"/>
                <a:gd name="T5" fmla="*/ 55 h 121"/>
                <a:gd name="T6" fmla="*/ 73 w 96"/>
                <a:gd name="T7" fmla="*/ 75 h 121"/>
                <a:gd name="T8" fmla="*/ 53 w 96"/>
                <a:gd name="T9" fmla="*/ 83 h 121"/>
                <a:gd name="T10" fmla="*/ 43 w 96"/>
                <a:gd name="T11" fmla="*/ 100 h 121"/>
                <a:gd name="T12" fmla="*/ 40 w 96"/>
                <a:gd name="T13" fmla="*/ 112 h 121"/>
                <a:gd name="T14" fmla="*/ 32 w 96"/>
                <a:gd name="T15" fmla="*/ 121 h 121"/>
                <a:gd name="T16" fmla="*/ 24 w 96"/>
                <a:gd name="T17" fmla="*/ 111 h 121"/>
                <a:gd name="T18" fmla="*/ 17 w 96"/>
                <a:gd name="T19" fmla="*/ 109 h 121"/>
                <a:gd name="T20" fmla="*/ 10 w 96"/>
                <a:gd name="T21" fmla="*/ 110 h 121"/>
                <a:gd name="T22" fmla="*/ 9 w 96"/>
                <a:gd name="T23" fmla="*/ 104 h 121"/>
                <a:gd name="T24" fmla="*/ 14 w 96"/>
                <a:gd name="T25" fmla="*/ 99 h 121"/>
                <a:gd name="T26" fmla="*/ 12 w 96"/>
                <a:gd name="T27" fmla="*/ 91 h 121"/>
                <a:gd name="T28" fmla="*/ 20 w 96"/>
                <a:gd name="T29" fmla="*/ 77 h 121"/>
                <a:gd name="T30" fmla="*/ 17 w 96"/>
                <a:gd name="T31" fmla="*/ 68 h 121"/>
                <a:gd name="T32" fmla="*/ 11 w 96"/>
                <a:gd name="T33" fmla="*/ 77 h 121"/>
                <a:gd name="T34" fmla="*/ 0 w 96"/>
                <a:gd name="T35" fmla="*/ 69 h 121"/>
                <a:gd name="T36" fmla="*/ 3 w 96"/>
                <a:gd name="T37" fmla="*/ 64 h 121"/>
                <a:gd name="T38" fmla="*/ 0 w 96"/>
                <a:gd name="T39" fmla="*/ 46 h 121"/>
                <a:gd name="T40" fmla="*/ 6 w 96"/>
                <a:gd name="T41" fmla="*/ 43 h 121"/>
                <a:gd name="T42" fmla="*/ 9 w 96"/>
                <a:gd name="T43" fmla="*/ 31 h 121"/>
                <a:gd name="T44" fmla="*/ 15 w 96"/>
                <a:gd name="T45" fmla="*/ 19 h 121"/>
                <a:gd name="T46" fmla="*/ 15 w 96"/>
                <a:gd name="T47" fmla="*/ 12 h 121"/>
                <a:gd name="T48" fmla="*/ 24 w 96"/>
                <a:gd name="T49" fmla="*/ 7 h 121"/>
                <a:gd name="T50" fmla="*/ 35 w 96"/>
                <a:gd name="T51" fmla="*/ 0 h 121"/>
                <a:gd name="T52" fmla="*/ 52 w 96"/>
                <a:gd name="T53" fmla="*/ 10 h 121"/>
                <a:gd name="T54" fmla="*/ 55 w 96"/>
                <a:gd name="T55" fmla="*/ 10 h 121"/>
                <a:gd name="T56" fmla="*/ 60 w 96"/>
                <a:gd name="T57" fmla="*/ 18 h 121"/>
                <a:gd name="T58" fmla="*/ 74 w 96"/>
                <a:gd name="T59" fmla="*/ 21 h 121"/>
                <a:gd name="T60" fmla="*/ 78 w 96"/>
                <a:gd name="T61" fmla="*/ 18 h 121"/>
                <a:gd name="T62" fmla="*/ 86 w 96"/>
                <a:gd name="T63" fmla="*/ 24 h 121"/>
                <a:gd name="T64" fmla="*/ 94 w 96"/>
                <a:gd name="T65" fmla="*/ 29 h 121"/>
                <a:gd name="T66" fmla="*/ 94 w 96"/>
                <a:gd name="T67" fmla="*/ 2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6" h="120">
                  <a:moveTo>
                    <a:pt x="94" y="29"/>
                  </a:moveTo>
                  <a:lnTo>
                    <a:pt x="96" y="44"/>
                  </a:lnTo>
                  <a:lnTo>
                    <a:pt x="91" y="55"/>
                  </a:lnTo>
                  <a:lnTo>
                    <a:pt x="73" y="75"/>
                  </a:lnTo>
                  <a:lnTo>
                    <a:pt x="53" y="83"/>
                  </a:lnTo>
                  <a:lnTo>
                    <a:pt x="43" y="100"/>
                  </a:lnTo>
                  <a:lnTo>
                    <a:pt x="40" y="112"/>
                  </a:lnTo>
                  <a:lnTo>
                    <a:pt x="32" y="121"/>
                  </a:lnTo>
                  <a:lnTo>
                    <a:pt x="24" y="111"/>
                  </a:lnTo>
                  <a:lnTo>
                    <a:pt x="17" y="109"/>
                  </a:lnTo>
                  <a:lnTo>
                    <a:pt x="10" y="110"/>
                  </a:lnTo>
                  <a:lnTo>
                    <a:pt x="9" y="104"/>
                  </a:lnTo>
                  <a:lnTo>
                    <a:pt x="14" y="99"/>
                  </a:lnTo>
                  <a:lnTo>
                    <a:pt x="12" y="91"/>
                  </a:lnTo>
                  <a:lnTo>
                    <a:pt x="20" y="77"/>
                  </a:lnTo>
                  <a:lnTo>
                    <a:pt x="17" y="68"/>
                  </a:lnTo>
                  <a:lnTo>
                    <a:pt x="11" y="77"/>
                  </a:lnTo>
                  <a:lnTo>
                    <a:pt x="0" y="69"/>
                  </a:lnTo>
                  <a:lnTo>
                    <a:pt x="3" y="64"/>
                  </a:lnTo>
                  <a:lnTo>
                    <a:pt x="0" y="46"/>
                  </a:lnTo>
                  <a:lnTo>
                    <a:pt x="6" y="43"/>
                  </a:lnTo>
                  <a:lnTo>
                    <a:pt x="9" y="31"/>
                  </a:lnTo>
                  <a:lnTo>
                    <a:pt x="15" y="19"/>
                  </a:lnTo>
                  <a:lnTo>
                    <a:pt x="15" y="12"/>
                  </a:lnTo>
                  <a:lnTo>
                    <a:pt x="24" y="7"/>
                  </a:lnTo>
                  <a:lnTo>
                    <a:pt x="35" y="0"/>
                  </a:lnTo>
                  <a:lnTo>
                    <a:pt x="52" y="10"/>
                  </a:lnTo>
                  <a:lnTo>
                    <a:pt x="55" y="10"/>
                  </a:lnTo>
                  <a:lnTo>
                    <a:pt x="60" y="18"/>
                  </a:lnTo>
                  <a:lnTo>
                    <a:pt x="74" y="21"/>
                  </a:lnTo>
                  <a:lnTo>
                    <a:pt x="78" y="18"/>
                  </a:lnTo>
                  <a:lnTo>
                    <a:pt x="86" y="24"/>
                  </a:lnTo>
                  <a:lnTo>
                    <a:pt x="94" y="29"/>
                  </a:lnTo>
                  <a:lnTo>
                    <a:pt x="94" y="29"/>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78" name="Freeform 81">
              <a:extLst>
                <a:ext uri="{FF2B5EF4-FFF2-40B4-BE49-F238E27FC236}">
                  <a16:creationId xmlns:a16="http://schemas.microsoft.com/office/drawing/2014/main" id="{A498599D-C73A-EB22-85A4-890D4866BB3E}"/>
                </a:ext>
              </a:extLst>
            </p:cNvPr>
            <p:cNvSpPr/>
            <p:nvPr/>
          </p:nvSpPr>
          <p:spPr bwMode="auto">
            <a:xfrm>
              <a:off x="6394365" y="3321112"/>
              <a:ext cx="381909" cy="334170"/>
            </a:xfrm>
            <a:custGeom>
              <a:avLst/>
              <a:gdLst>
                <a:gd name="T0" fmla="*/ 152 w 208"/>
                <a:gd name="T1" fmla="*/ 8 h 182"/>
                <a:gd name="T2" fmla="*/ 164 w 208"/>
                <a:gd name="T3" fmla="*/ 35 h 182"/>
                <a:gd name="T4" fmla="*/ 166 w 208"/>
                <a:gd name="T5" fmla="*/ 40 h 182"/>
                <a:gd name="T6" fmla="*/ 162 w 208"/>
                <a:gd name="T7" fmla="*/ 48 h 182"/>
                <a:gd name="T8" fmla="*/ 160 w 208"/>
                <a:gd name="T9" fmla="*/ 62 h 182"/>
                <a:gd name="T10" fmla="*/ 157 w 208"/>
                <a:gd name="T11" fmla="*/ 72 h 182"/>
                <a:gd name="T12" fmla="*/ 153 w 208"/>
                <a:gd name="T13" fmla="*/ 75 h 182"/>
                <a:gd name="T14" fmla="*/ 147 w 208"/>
                <a:gd name="T15" fmla="*/ 69 h 182"/>
                <a:gd name="T16" fmla="*/ 139 w 208"/>
                <a:gd name="T17" fmla="*/ 61 h 182"/>
                <a:gd name="T18" fmla="*/ 125 w 208"/>
                <a:gd name="T19" fmla="*/ 33 h 182"/>
                <a:gd name="T20" fmla="*/ 124 w 208"/>
                <a:gd name="T21" fmla="*/ 35 h 182"/>
                <a:gd name="T22" fmla="*/ 132 w 208"/>
                <a:gd name="T23" fmla="*/ 55 h 182"/>
                <a:gd name="T24" fmla="*/ 143 w 208"/>
                <a:gd name="T25" fmla="*/ 74 h 182"/>
                <a:gd name="T26" fmla="*/ 158 w 208"/>
                <a:gd name="T27" fmla="*/ 104 h 182"/>
                <a:gd name="T28" fmla="*/ 165 w 208"/>
                <a:gd name="T29" fmla="*/ 114 h 182"/>
                <a:gd name="T30" fmla="*/ 171 w 208"/>
                <a:gd name="T31" fmla="*/ 125 h 182"/>
                <a:gd name="T32" fmla="*/ 187 w 208"/>
                <a:gd name="T33" fmla="*/ 146 h 182"/>
                <a:gd name="T34" fmla="*/ 184 w 208"/>
                <a:gd name="T35" fmla="*/ 149 h 182"/>
                <a:gd name="T36" fmla="*/ 185 w 208"/>
                <a:gd name="T37" fmla="*/ 162 h 182"/>
                <a:gd name="T38" fmla="*/ 205 w 208"/>
                <a:gd name="T39" fmla="*/ 179 h 182"/>
                <a:gd name="T40" fmla="*/ 208 w 208"/>
                <a:gd name="T41" fmla="*/ 182 h 182"/>
                <a:gd name="T42" fmla="*/ 143 w 208"/>
                <a:gd name="T43" fmla="*/ 182 h 182"/>
                <a:gd name="T44" fmla="*/ 80 w 208"/>
                <a:gd name="T45" fmla="*/ 182 h 182"/>
                <a:gd name="T46" fmla="*/ 13 w 208"/>
                <a:gd name="T47" fmla="*/ 182 h 182"/>
                <a:gd name="T48" fmla="*/ 10 w 208"/>
                <a:gd name="T49" fmla="*/ 113 h 182"/>
                <a:gd name="T50" fmla="*/ 6 w 208"/>
                <a:gd name="T51" fmla="*/ 45 h 182"/>
                <a:gd name="T52" fmla="*/ 0 w 208"/>
                <a:gd name="T53" fmla="*/ 30 h 182"/>
                <a:gd name="T54" fmla="*/ 4 w 208"/>
                <a:gd name="T55" fmla="*/ 18 h 182"/>
                <a:gd name="T56" fmla="*/ 1 w 208"/>
                <a:gd name="T57" fmla="*/ 10 h 182"/>
                <a:gd name="T58" fmla="*/ 5 w 208"/>
                <a:gd name="T59" fmla="*/ 0 h 182"/>
                <a:gd name="T60" fmla="*/ 27 w 208"/>
                <a:gd name="T61" fmla="*/ 0 h 182"/>
                <a:gd name="T62" fmla="*/ 43 w 208"/>
                <a:gd name="T63" fmla="*/ 5 h 182"/>
                <a:gd name="T64" fmla="*/ 60 w 208"/>
                <a:gd name="T65" fmla="*/ 10 h 182"/>
                <a:gd name="T66" fmla="*/ 67 w 208"/>
                <a:gd name="T67" fmla="*/ 13 h 182"/>
                <a:gd name="T68" fmla="*/ 79 w 208"/>
                <a:gd name="T69" fmla="*/ 8 h 182"/>
                <a:gd name="T70" fmla="*/ 85 w 208"/>
                <a:gd name="T71" fmla="*/ 2 h 182"/>
                <a:gd name="T72" fmla="*/ 99 w 208"/>
                <a:gd name="T73" fmla="*/ 1 h 182"/>
                <a:gd name="T74" fmla="*/ 111 w 208"/>
                <a:gd name="T75" fmla="*/ 3 h 182"/>
                <a:gd name="T76" fmla="*/ 116 w 208"/>
                <a:gd name="T77" fmla="*/ 13 h 182"/>
                <a:gd name="T78" fmla="*/ 120 w 208"/>
                <a:gd name="T79" fmla="*/ 6 h 182"/>
                <a:gd name="T80" fmla="*/ 132 w 208"/>
                <a:gd name="T81" fmla="*/ 10 h 182"/>
                <a:gd name="T82" fmla="*/ 145 w 208"/>
                <a:gd name="T83" fmla="*/ 12 h 182"/>
                <a:gd name="T84" fmla="*/ 152 w 208"/>
                <a:gd name="T85" fmla="*/ 8 h 182"/>
                <a:gd name="T86" fmla="*/ 152 w 208"/>
                <a:gd name="T87" fmla="*/ 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8" h="182">
                  <a:moveTo>
                    <a:pt x="152" y="8"/>
                  </a:moveTo>
                  <a:lnTo>
                    <a:pt x="164" y="35"/>
                  </a:lnTo>
                  <a:lnTo>
                    <a:pt x="166" y="40"/>
                  </a:lnTo>
                  <a:lnTo>
                    <a:pt x="162" y="48"/>
                  </a:lnTo>
                  <a:lnTo>
                    <a:pt x="160" y="62"/>
                  </a:lnTo>
                  <a:lnTo>
                    <a:pt x="157" y="72"/>
                  </a:lnTo>
                  <a:lnTo>
                    <a:pt x="153" y="75"/>
                  </a:lnTo>
                  <a:lnTo>
                    <a:pt x="147" y="69"/>
                  </a:lnTo>
                  <a:lnTo>
                    <a:pt x="139" y="61"/>
                  </a:lnTo>
                  <a:lnTo>
                    <a:pt x="125" y="33"/>
                  </a:lnTo>
                  <a:lnTo>
                    <a:pt x="124" y="35"/>
                  </a:lnTo>
                  <a:lnTo>
                    <a:pt x="132" y="55"/>
                  </a:lnTo>
                  <a:lnTo>
                    <a:pt x="143" y="74"/>
                  </a:lnTo>
                  <a:lnTo>
                    <a:pt x="158" y="104"/>
                  </a:lnTo>
                  <a:lnTo>
                    <a:pt x="165" y="114"/>
                  </a:lnTo>
                  <a:lnTo>
                    <a:pt x="171" y="125"/>
                  </a:lnTo>
                  <a:lnTo>
                    <a:pt x="187" y="146"/>
                  </a:lnTo>
                  <a:lnTo>
                    <a:pt x="184" y="149"/>
                  </a:lnTo>
                  <a:lnTo>
                    <a:pt x="185" y="162"/>
                  </a:lnTo>
                  <a:lnTo>
                    <a:pt x="205" y="179"/>
                  </a:lnTo>
                  <a:lnTo>
                    <a:pt x="208" y="182"/>
                  </a:lnTo>
                  <a:lnTo>
                    <a:pt x="143" y="182"/>
                  </a:lnTo>
                  <a:lnTo>
                    <a:pt x="80" y="182"/>
                  </a:lnTo>
                  <a:lnTo>
                    <a:pt x="13" y="182"/>
                  </a:lnTo>
                  <a:lnTo>
                    <a:pt x="10" y="113"/>
                  </a:lnTo>
                  <a:lnTo>
                    <a:pt x="6" y="45"/>
                  </a:lnTo>
                  <a:lnTo>
                    <a:pt x="0" y="30"/>
                  </a:lnTo>
                  <a:lnTo>
                    <a:pt x="4" y="18"/>
                  </a:lnTo>
                  <a:lnTo>
                    <a:pt x="1" y="10"/>
                  </a:lnTo>
                  <a:lnTo>
                    <a:pt x="5" y="0"/>
                  </a:lnTo>
                  <a:lnTo>
                    <a:pt x="27" y="0"/>
                  </a:lnTo>
                  <a:lnTo>
                    <a:pt x="43" y="5"/>
                  </a:lnTo>
                  <a:lnTo>
                    <a:pt x="60" y="10"/>
                  </a:lnTo>
                  <a:lnTo>
                    <a:pt x="67" y="13"/>
                  </a:lnTo>
                  <a:lnTo>
                    <a:pt x="79" y="8"/>
                  </a:lnTo>
                  <a:lnTo>
                    <a:pt x="85" y="2"/>
                  </a:lnTo>
                  <a:lnTo>
                    <a:pt x="99" y="1"/>
                  </a:lnTo>
                  <a:lnTo>
                    <a:pt x="111" y="3"/>
                  </a:lnTo>
                  <a:lnTo>
                    <a:pt x="116" y="13"/>
                  </a:lnTo>
                  <a:lnTo>
                    <a:pt x="120" y="6"/>
                  </a:lnTo>
                  <a:lnTo>
                    <a:pt x="132" y="10"/>
                  </a:lnTo>
                  <a:lnTo>
                    <a:pt x="145" y="12"/>
                  </a:lnTo>
                  <a:lnTo>
                    <a:pt x="152" y="8"/>
                  </a:lnTo>
                  <a:lnTo>
                    <a:pt x="152" y="8"/>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79" name="Freeform 82">
              <a:extLst>
                <a:ext uri="{FF2B5EF4-FFF2-40B4-BE49-F238E27FC236}">
                  <a16:creationId xmlns:a16="http://schemas.microsoft.com/office/drawing/2014/main" id="{0813AB9C-09C3-F8CC-A18E-3B9C5FF714B6}"/>
                </a:ext>
              </a:extLst>
            </p:cNvPr>
            <p:cNvSpPr/>
            <p:nvPr/>
          </p:nvSpPr>
          <p:spPr bwMode="auto">
            <a:xfrm>
              <a:off x="6772602" y="3796662"/>
              <a:ext cx="211152" cy="192790"/>
            </a:xfrm>
            <a:custGeom>
              <a:avLst/>
              <a:gdLst>
                <a:gd name="T0" fmla="*/ 115 w 115"/>
                <a:gd name="T1" fmla="*/ 100 h 105"/>
                <a:gd name="T2" fmla="*/ 110 w 115"/>
                <a:gd name="T3" fmla="*/ 105 h 105"/>
                <a:gd name="T4" fmla="*/ 102 w 115"/>
                <a:gd name="T5" fmla="*/ 103 h 105"/>
                <a:gd name="T6" fmla="*/ 96 w 115"/>
                <a:gd name="T7" fmla="*/ 97 h 105"/>
                <a:gd name="T8" fmla="*/ 89 w 115"/>
                <a:gd name="T9" fmla="*/ 86 h 105"/>
                <a:gd name="T10" fmla="*/ 82 w 115"/>
                <a:gd name="T11" fmla="*/ 80 h 105"/>
                <a:gd name="T12" fmla="*/ 77 w 115"/>
                <a:gd name="T13" fmla="*/ 74 h 105"/>
                <a:gd name="T14" fmla="*/ 62 w 115"/>
                <a:gd name="T15" fmla="*/ 66 h 105"/>
                <a:gd name="T16" fmla="*/ 50 w 115"/>
                <a:gd name="T17" fmla="*/ 66 h 105"/>
                <a:gd name="T18" fmla="*/ 47 w 115"/>
                <a:gd name="T19" fmla="*/ 62 h 105"/>
                <a:gd name="T20" fmla="*/ 37 w 115"/>
                <a:gd name="T21" fmla="*/ 66 h 105"/>
                <a:gd name="T22" fmla="*/ 26 w 115"/>
                <a:gd name="T23" fmla="*/ 57 h 105"/>
                <a:gd name="T24" fmla="*/ 22 w 115"/>
                <a:gd name="T25" fmla="*/ 71 h 105"/>
                <a:gd name="T26" fmla="*/ 2 w 115"/>
                <a:gd name="T27" fmla="*/ 68 h 105"/>
                <a:gd name="T28" fmla="*/ 0 w 115"/>
                <a:gd name="T29" fmla="*/ 60 h 105"/>
                <a:gd name="T30" fmla="*/ 6 w 115"/>
                <a:gd name="T31" fmla="*/ 32 h 105"/>
                <a:gd name="T32" fmla="*/ 7 w 115"/>
                <a:gd name="T33" fmla="*/ 20 h 105"/>
                <a:gd name="T34" fmla="*/ 12 w 115"/>
                <a:gd name="T35" fmla="*/ 14 h 105"/>
                <a:gd name="T36" fmla="*/ 24 w 115"/>
                <a:gd name="T37" fmla="*/ 11 h 105"/>
                <a:gd name="T38" fmla="*/ 32 w 115"/>
                <a:gd name="T39" fmla="*/ 0 h 105"/>
                <a:gd name="T40" fmla="*/ 42 w 115"/>
                <a:gd name="T41" fmla="*/ 22 h 105"/>
                <a:gd name="T42" fmla="*/ 48 w 115"/>
                <a:gd name="T43" fmla="*/ 39 h 105"/>
                <a:gd name="T44" fmla="*/ 58 w 115"/>
                <a:gd name="T45" fmla="*/ 48 h 105"/>
                <a:gd name="T46" fmla="*/ 82 w 115"/>
                <a:gd name="T47" fmla="*/ 66 h 105"/>
                <a:gd name="T48" fmla="*/ 91 w 115"/>
                <a:gd name="T49" fmla="*/ 77 h 105"/>
                <a:gd name="T50" fmla="*/ 101 w 115"/>
                <a:gd name="T51" fmla="*/ 88 h 105"/>
                <a:gd name="T52" fmla="*/ 106 w 115"/>
                <a:gd name="T53" fmla="*/ 95 h 105"/>
                <a:gd name="T54" fmla="*/ 115 w 115"/>
                <a:gd name="T55" fmla="*/ 100 h 105"/>
                <a:gd name="T56" fmla="*/ 115 w 115"/>
                <a:gd name="T57" fmla="*/ 10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5" h="105">
                  <a:moveTo>
                    <a:pt x="115" y="100"/>
                  </a:moveTo>
                  <a:lnTo>
                    <a:pt x="110" y="105"/>
                  </a:lnTo>
                  <a:lnTo>
                    <a:pt x="102" y="103"/>
                  </a:lnTo>
                  <a:lnTo>
                    <a:pt x="96" y="97"/>
                  </a:lnTo>
                  <a:lnTo>
                    <a:pt x="89" y="86"/>
                  </a:lnTo>
                  <a:lnTo>
                    <a:pt x="82" y="80"/>
                  </a:lnTo>
                  <a:lnTo>
                    <a:pt x="77" y="74"/>
                  </a:lnTo>
                  <a:lnTo>
                    <a:pt x="62" y="66"/>
                  </a:lnTo>
                  <a:lnTo>
                    <a:pt x="50" y="66"/>
                  </a:lnTo>
                  <a:lnTo>
                    <a:pt x="47" y="62"/>
                  </a:lnTo>
                  <a:lnTo>
                    <a:pt x="37" y="66"/>
                  </a:lnTo>
                  <a:lnTo>
                    <a:pt x="26" y="57"/>
                  </a:lnTo>
                  <a:lnTo>
                    <a:pt x="22" y="71"/>
                  </a:lnTo>
                  <a:lnTo>
                    <a:pt x="2" y="68"/>
                  </a:lnTo>
                  <a:lnTo>
                    <a:pt x="0" y="60"/>
                  </a:lnTo>
                  <a:lnTo>
                    <a:pt x="6" y="32"/>
                  </a:lnTo>
                  <a:lnTo>
                    <a:pt x="7" y="20"/>
                  </a:lnTo>
                  <a:lnTo>
                    <a:pt x="12" y="14"/>
                  </a:lnTo>
                  <a:lnTo>
                    <a:pt x="24" y="11"/>
                  </a:lnTo>
                  <a:lnTo>
                    <a:pt x="32" y="0"/>
                  </a:lnTo>
                  <a:lnTo>
                    <a:pt x="42" y="22"/>
                  </a:lnTo>
                  <a:lnTo>
                    <a:pt x="48" y="39"/>
                  </a:lnTo>
                  <a:lnTo>
                    <a:pt x="58" y="48"/>
                  </a:lnTo>
                  <a:lnTo>
                    <a:pt x="82" y="66"/>
                  </a:lnTo>
                  <a:lnTo>
                    <a:pt x="91" y="77"/>
                  </a:lnTo>
                  <a:lnTo>
                    <a:pt x="101" y="88"/>
                  </a:lnTo>
                  <a:lnTo>
                    <a:pt x="106" y="95"/>
                  </a:lnTo>
                  <a:lnTo>
                    <a:pt x="115" y="100"/>
                  </a:lnTo>
                  <a:lnTo>
                    <a:pt x="115" y="100"/>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80" name="Freeform 83">
              <a:extLst>
                <a:ext uri="{FF2B5EF4-FFF2-40B4-BE49-F238E27FC236}">
                  <a16:creationId xmlns:a16="http://schemas.microsoft.com/office/drawing/2014/main" id="{219B315B-EFCC-4E30-C7FB-D0F190674D7B}"/>
                </a:ext>
              </a:extLst>
            </p:cNvPr>
            <p:cNvSpPr/>
            <p:nvPr/>
          </p:nvSpPr>
          <p:spPr bwMode="auto">
            <a:xfrm>
              <a:off x="6241968" y="2368178"/>
              <a:ext cx="119346" cy="69773"/>
            </a:xfrm>
            <a:custGeom>
              <a:avLst/>
              <a:gdLst>
                <a:gd name="T0" fmla="*/ 63 w 65"/>
                <a:gd name="T1" fmla="*/ 2 h 38"/>
                <a:gd name="T2" fmla="*/ 65 w 65"/>
                <a:gd name="T3" fmla="*/ 5 h 38"/>
                <a:gd name="T4" fmla="*/ 57 w 65"/>
                <a:gd name="T5" fmla="*/ 15 h 38"/>
                <a:gd name="T6" fmla="*/ 65 w 65"/>
                <a:gd name="T7" fmla="*/ 32 h 38"/>
                <a:gd name="T8" fmla="*/ 60 w 65"/>
                <a:gd name="T9" fmla="*/ 38 h 38"/>
                <a:gd name="T10" fmla="*/ 49 w 65"/>
                <a:gd name="T11" fmla="*/ 38 h 38"/>
                <a:gd name="T12" fmla="*/ 35 w 65"/>
                <a:gd name="T13" fmla="*/ 31 h 38"/>
                <a:gd name="T14" fmla="*/ 29 w 65"/>
                <a:gd name="T15" fmla="*/ 29 h 38"/>
                <a:gd name="T16" fmla="*/ 18 w 65"/>
                <a:gd name="T17" fmla="*/ 32 h 38"/>
                <a:gd name="T18" fmla="*/ 17 w 65"/>
                <a:gd name="T19" fmla="*/ 21 h 38"/>
                <a:gd name="T20" fmla="*/ 13 w 65"/>
                <a:gd name="T21" fmla="*/ 24 h 38"/>
                <a:gd name="T22" fmla="*/ 3 w 65"/>
                <a:gd name="T23" fmla="*/ 18 h 38"/>
                <a:gd name="T24" fmla="*/ 0 w 65"/>
                <a:gd name="T25" fmla="*/ 7 h 38"/>
                <a:gd name="T26" fmla="*/ 17 w 65"/>
                <a:gd name="T27" fmla="*/ 2 h 38"/>
                <a:gd name="T28" fmla="*/ 34 w 65"/>
                <a:gd name="T29" fmla="*/ 0 h 38"/>
                <a:gd name="T30" fmla="*/ 49 w 65"/>
                <a:gd name="T31" fmla="*/ 3 h 38"/>
                <a:gd name="T32" fmla="*/ 63 w 65"/>
                <a:gd name="T33" fmla="*/ 2 h 38"/>
                <a:gd name="T34" fmla="*/ 63 w 65"/>
                <a:gd name="T35"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38">
                  <a:moveTo>
                    <a:pt x="63" y="2"/>
                  </a:moveTo>
                  <a:lnTo>
                    <a:pt x="65" y="5"/>
                  </a:lnTo>
                  <a:lnTo>
                    <a:pt x="57" y="15"/>
                  </a:lnTo>
                  <a:lnTo>
                    <a:pt x="65" y="32"/>
                  </a:lnTo>
                  <a:lnTo>
                    <a:pt x="60" y="38"/>
                  </a:lnTo>
                  <a:lnTo>
                    <a:pt x="49" y="38"/>
                  </a:lnTo>
                  <a:lnTo>
                    <a:pt x="35" y="31"/>
                  </a:lnTo>
                  <a:lnTo>
                    <a:pt x="29" y="29"/>
                  </a:lnTo>
                  <a:lnTo>
                    <a:pt x="18" y="32"/>
                  </a:lnTo>
                  <a:lnTo>
                    <a:pt x="17" y="21"/>
                  </a:lnTo>
                  <a:lnTo>
                    <a:pt x="13" y="24"/>
                  </a:lnTo>
                  <a:lnTo>
                    <a:pt x="3" y="18"/>
                  </a:lnTo>
                  <a:lnTo>
                    <a:pt x="0" y="7"/>
                  </a:lnTo>
                  <a:lnTo>
                    <a:pt x="17" y="2"/>
                  </a:lnTo>
                  <a:lnTo>
                    <a:pt x="34" y="0"/>
                  </a:lnTo>
                  <a:lnTo>
                    <a:pt x="49" y="3"/>
                  </a:lnTo>
                  <a:lnTo>
                    <a:pt x="63" y="2"/>
                  </a:lnTo>
                  <a:lnTo>
                    <a:pt x="63" y="2"/>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81" name="Freeform 84">
              <a:extLst>
                <a:ext uri="{FF2B5EF4-FFF2-40B4-BE49-F238E27FC236}">
                  <a16:creationId xmlns:a16="http://schemas.microsoft.com/office/drawing/2014/main" id="{0D6AAB37-6C57-0D13-31F8-29FD8F15A143}"/>
                </a:ext>
              </a:extLst>
            </p:cNvPr>
            <p:cNvSpPr/>
            <p:nvPr/>
          </p:nvSpPr>
          <p:spPr bwMode="auto">
            <a:xfrm>
              <a:off x="6677123" y="3901320"/>
              <a:ext cx="455354" cy="403942"/>
            </a:xfrm>
            <a:custGeom>
              <a:avLst/>
              <a:gdLst>
                <a:gd name="T0" fmla="*/ 102 w 248"/>
                <a:gd name="T1" fmla="*/ 9 h 220"/>
                <a:gd name="T2" fmla="*/ 114 w 248"/>
                <a:gd name="T3" fmla="*/ 9 h 220"/>
                <a:gd name="T4" fmla="*/ 129 w 248"/>
                <a:gd name="T5" fmla="*/ 17 h 220"/>
                <a:gd name="T6" fmla="*/ 134 w 248"/>
                <a:gd name="T7" fmla="*/ 23 h 220"/>
                <a:gd name="T8" fmla="*/ 141 w 248"/>
                <a:gd name="T9" fmla="*/ 29 h 220"/>
                <a:gd name="T10" fmla="*/ 148 w 248"/>
                <a:gd name="T11" fmla="*/ 40 h 220"/>
                <a:gd name="T12" fmla="*/ 154 w 248"/>
                <a:gd name="T13" fmla="*/ 46 h 220"/>
                <a:gd name="T14" fmla="*/ 149 w 248"/>
                <a:gd name="T15" fmla="*/ 54 h 220"/>
                <a:gd name="T16" fmla="*/ 143 w 248"/>
                <a:gd name="T17" fmla="*/ 63 h 220"/>
                <a:gd name="T18" fmla="*/ 145 w 248"/>
                <a:gd name="T19" fmla="*/ 69 h 220"/>
                <a:gd name="T20" fmla="*/ 145 w 248"/>
                <a:gd name="T21" fmla="*/ 75 h 220"/>
                <a:gd name="T22" fmla="*/ 155 w 248"/>
                <a:gd name="T23" fmla="*/ 75 h 220"/>
                <a:gd name="T24" fmla="*/ 159 w 248"/>
                <a:gd name="T25" fmla="*/ 74 h 220"/>
                <a:gd name="T26" fmla="*/ 162 w 248"/>
                <a:gd name="T27" fmla="*/ 77 h 220"/>
                <a:gd name="T28" fmla="*/ 159 w 248"/>
                <a:gd name="T29" fmla="*/ 84 h 220"/>
                <a:gd name="T30" fmla="*/ 165 w 248"/>
                <a:gd name="T31" fmla="*/ 94 h 220"/>
                <a:gd name="T32" fmla="*/ 172 w 248"/>
                <a:gd name="T33" fmla="*/ 103 h 220"/>
                <a:gd name="T34" fmla="*/ 179 w 248"/>
                <a:gd name="T35" fmla="*/ 111 h 220"/>
                <a:gd name="T36" fmla="*/ 234 w 248"/>
                <a:gd name="T37" fmla="*/ 133 h 220"/>
                <a:gd name="T38" fmla="*/ 248 w 248"/>
                <a:gd name="T39" fmla="*/ 133 h 220"/>
                <a:gd name="T40" fmla="*/ 202 w 248"/>
                <a:gd name="T41" fmla="*/ 190 h 220"/>
                <a:gd name="T42" fmla="*/ 180 w 248"/>
                <a:gd name="T43" fmla="*/ 191 h 220"/>
                <a:gd name="T44" fmla="*/ 165 w 248"/>
                <a:gd name="T45" fmla="*/ 204 h 220"/>
                <a:gd name="T46" fmla="*/ 155 w 248"/>
                <a:gd name="T47" fmla="*/ 204 h 220"/>
                <a:gd name="T48" fmla="*/ 151 w 248"/>
                <a:gd name="T49" fmla="*/ 211 h 220"/>
                <a:gd name="T50" fmla="*/ 139 w 248"/>
                <a:gd name="T51" fmla="*/ 211 h 220"/>
                <a:gd name="T52" fmla="*/ 132 w 248"/>
                <a:gd name="T53" fmla="*/ 204 h 220"/>
                <a:gd name="T54" fmla="*/ 117 w 248"/>
                <a:gd name="T55" fmla="*/ 212 h 220"/>
                <a:gd name="T56" fmla="*/ 112 w 248"/>
                <a:gd name="T57" fmla="*/ 220 h 220"/>
                <a:gd name="T58" fmla="*/ 101 w 248"/>
                <a:gd name="T59" fmla="*/ 218 h 220"/>
                <a:gd name="T60" fmla="*/ 97 w 248"/>
                <a:gd name="T61" fmla="*/ 216 h 220"/>
                <a:gd name="T62" fmla="*/ 93 w 248"/>
                <a:gd name="T63" fmla="*/ 217 h 220"/>
                <a:gd name="T64" fmla="*/ 88 w 248"/>
                <a:gd name="T65" fmla="*/ 217 h 220"/>
                <a:gd name="T66" fmla="*/ 66 w 248"/>
                <a:gd name="T67" fmla="*/ 200 h 220"/>
                <a:gd name="T68" fmla="*/ 54 w 248"/>
                <a:gd name="T69" fmla="*/ 200 h 220"/>
                <a:gd name="T70" fmla="*/ 49 w 248"/>
                <a:gd name="T71" fmla="*/ 194 h 220"/>
                <a:gd name="T72" fmla="*/ 48 w 248"/>
                <a:gd name="T73" fmla="*/ 183 h 220"/>
                <a:gd name="T74" fmla="*/ 40 w 248"/>
                <a:gd name="T75" fmla="*/ 180 h 220"/>
                <a:gd name="T76" fmla="*/ 30 w 248"/>
                <a:gd name="T77" fmla="*/ 160 h 220"/>
                <a:gd name="T78" fmla="*/ 22 w 248"/>
                <a:gd name="T79" fmla="*/ 155 h 220"/>
                <a:gd name="T80" fmla="*/ 19 w 248"/>
                <a:gd name="T81" fmla="*/ 148 h 220"/>
                <a:gd name="T82" fmla="*/ 10 w 248"/>
                <a:gd name="T83" fmla="*/ 138 h 220"/>
                <a:gd name="T84" fmla="*/ 0 w 248"/>
                <a:gd name="T85" fmla="*/ 137 h 220"/>
                <a:gd name="T86" fmla="*/ 5 w 248"/>
                <a:gd name="T87" fmla="*/ 126 h 220"/>
                <a:gd name="T88" fmla="*/ 14 w 248"/>
                <a:gd name="T89" fmla="*/ 126 h 220"/>
                <a:gd name="T90" fmla="*/ 17 w 248"/>
                <a:gd name="T91" fmla="*/ 120 h 220"/>
                <a:gd name="T92" fmla="*/ 16 w 248"/>
                <a:gd name="T93" fmla="*/ 105 h 220"/>
                <a:gd name="T94" fmla="*/ 16 w 248"/>
                <a:gd name="T95" fmla="*/ 103 h 220"/>
                <a:gd name="T96" fmla="*/ 20 w 248"/>
                <a:gd name="T97" fmla="*/ 83 h 220"/>
                <a:gd name="T98" fmla="*/ 28 w 248"/>
                <a:gd name="T99" fmla="*/ 77 h 220"/>
                <a:gd name="T100" fmla="*/ 30 w 248"/>
                <a:gd name="T101" fmla="*/ 70 h 220"/>
                <a:gd name="T102" fmla="*/ 37 w 248"/>
                <a:gd name="T103" fmla="*/ 55 h 220"/>
                <a:gd name="T104" fmla="*/ 46 w 248"/>
                <a:gd name="T105" fmla="*/ 46 h 220"/>
                <a:gd name="T106" fmla="*/ 52 w 248"/>
                <a:gd name="T107" fmla="*/ 27 h 220"/>
                <a:gd name="T108" fmla="*/ 54 w 248"/>
                <a:gd name="T109" fmla="*/ 11 h 220"/>
                <a:gd name="T110" fmla="*/ 74 w 248"/>
                <a:gd name="T111" fmla="*/ 14 h 220"/>
                <a:gd name="T112" fmla="*/ 78 w 248"/>
                <a:gd name="T113" fmla="*/ 0 h 220"/>
                <a:gd name="T114" fmla="*/ 89 w 248"/>
                <a:gd name="T115" fmla="*/ 9 h 220"/>
                <a:gd name="T116" fmla="*/ 99 w 248"/>
                <a:gd name="T117" fmla="*/ 5 h 220"/>
                <a:gd name="T118" fmla="*/ 102 w 248"/>
                <a:gd name="T119" fmla="*/ 9 h 220"/>
                <a:gd name="T120" fmla="*/ 102 w 248"/>
                <a:gd name="T121" fmla="*/ 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8" h="220">
                  <a:moveTo>
                    <a:pt x="102" y="9"/>
                  </a:moveTo>
                  <a:lnTo>
                    <a:pt x="114" y="9"/>
                  </a:lnTo>
                  <a:lnTo>
                    <a:pt x="129" y="17"/>
                  </a:lnTo>
                  <a:lnTo>
                    <a:pt x="134" y="23"/>
                  </a:lnTo>
                  <a:lnTo>
                    <a:pt x="141" y="29"/>
                  </a:lnTo>
                  <a:lnTo>
                    <a:pt x="148" y="40"/>
                  </a:lnTo>
                  <a:lnTo>
                    <a:pt x="154" y="46"/>
                  </a:lnTo>
                  <a:lnTo>
                    <a:pt x="149" y="54"/>
                  </a:lnTo>
                  <a:lnTo>
                    <a:pt x="143" y="63"/>
                  </a:lnTo>
                  <a:lnTo>
                    <a:pt x="145" y="69"/>
                  </a:lnTo>
                  <a:lnTo>
                    <a:pt x="145" y="75"/>
                  </a:lnTo>
                  <a:lnTo>
                    <a:pt x="155" y="75"/>
                  </a:lnTo>
                  <a:lnTo>
                    <a:pt x="159" y="74"/>
                  </a:lnTo>
                  <a:lnTo>
                    <a:pt x="162" y="77"/>
                  </a:lnTo>
                  <a:lnTo>
                    <a:pt x="159" y="84"/>
                  </a:lnTo>
                  <a:lnTo>
                    <a:pt x="165" y="94"/>
                  </a:lnTo>
                  <a:lnTo>
                    <a:pt x="172" y="103"/>
                  </a:lnTo>
                  <a:lnTo>
                    <a:pt x="179" y="111"/>
                  </a:lnTo>
                  <a:lnTo>
                    <a:pt x="234" y="133"/>
                  </a:lnTo>
                  <a:lnTo>
                    <a:pt x="248" y="133"/>
                  </a:lnTo>
                  <a:lnTo>
                    <a:pt x="202" y="190"/>
                  </a:lnTo>
                  <a:lnTo>
                    <a:pt x="180" y="191"/>
                  </a:lnTo>
                  <a:lnTo>
                    <a:pt x="165" y="204"/>
                  </a:lnTo>
                  <a:lnTo>
                    <a:pt x="155" y="204"/>
                  </a:lnTo>
                  <a:lnTo>
                    <a:pt x="151" y="211"/>
                  </a:lnTo>
                  <a:lnTo>
                    <a:pt x="139" y="211"/>
                  </a:lnTo>
                  <a:lnTo>
                    <a:pt x="132" y="204"/>
                  </a:lnTo>
                  <a:lnTo>
                    <a:pt x="117" y="212"/>
                  </a:lnTo>
                  <a:lnTo>
                    <a:pt x="112" y="220"/>
                  </a:lnTo>
                  <a:lnTo>
                    <a:pt x="101" y="218"/>
                  </a:lnTo>
                  <a:lnTo>
                    <a:pt x="97" y="216"/>
                  </a:lnTo>
                  <a:lnTo>
                    <a:pt x="93" y="217"/>
                  </a:lnTo>
                  <a:lnTo>
                    <a:pt x="88" y="217"/>
                  </a:lnTo>
                  <a:lnTo>
                    <a:pt x="66" y="200"/>
                  </a:lnTo>
                  <a:lnTo>
                    <a:pt x="54" y="200"/>
                  </a:lnTo>
                  <a:lnTo>
                    <a:pt x="49" y="194"/>
                  </a:lnTo>
                  <a:lnTo>
                    <a:pt x="48" y="183"/>
                  </a:lnTo>
                  <a:lnTo>
                    <a:pt x="40" y="180"/>
                  </a:lnTo>
                  <a:lnTo>
                    <a:pt x="30" y="160"/>
                  </a:lnTo>
                  <a:lnTo>
                    <a:pt x="22" y="155"/>
                  </a:lnTo>
                  <a:lnTo>
                    <a:pt x="19" y="148"/>
                  </a:lnTo>
                  <a:lnTo>
                    <a:pt x="10" y="138"/>
                  </a:lnTo>
                  <a:lnTo>
                    <a:pt x="0" y="137"/>
                  </a:lnTo>
                  <a:lnTo>
                    <a:pt x="5" y="126"/>
                  </a:lnTo>
                  <a:lnTo>
                    <a:pt x="14" y="126"/>
                  </a:lnTo>
                  <a:lnTo>
                    <a:pt x="17" y="120"/>
                  </a:lnTo>
                  <a:lnTo>
                    <a:pt x="16" y="105"/>
                  </a:lnTo>
                  <a:lnTo>
                    <a:pt x="16" y="103"/>
                  </a:lnTo>
                  <a:lnTo>
                    <a:pt x="20" y="83"/>
                  </a:lnTo>
                  <a:lnTo>
                    <a:pt x="28" y="77"/>
                  </a:lnTo>
                  <a:lnTo>
                    <a:pt x="30" y="70"/>
                  </a:lnTo>
                  <a:lnTo>
                    <a:pt x="37" y="55"/>
                  </a:lnTo>
                  <a:lnTo>
                    <a:pt x="46" y="46"/>
                  </a:lnTo>
                  <a:lnTo>
                    <a:pt x="52" y="27"/>
                  </a:lnTo>
                  <a:lnTo>
                    <a:pt x="54" y="11"/>
                  </a:lnTo>
                  <a:lnTo>
                    <a:pt x="74" y="14"/>
                  </a:lnTo>
                  <a:lnTo>
                    <a:pt x="78" y="0"/>
                  </a:lnTo>
                  <a:lnTo>
                    <a:pt x="89" y="9"/>
                  </a:lnTo>
                  <a:lnTo>
                    <a:pt x="99" y="5"/>
                  </a:lnTo>
                  <a:lnTo>
                    <a:pt x="102" y="9"/>
                  </a:lnTo>
                  <a:lnTo>
                    <a:pt x="102" y="9"/>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82" name="Freeform 85">
              <a:extLst>
                <a:ext uri="{FF2B5EF4-FFF2-40B4-BE49-F238E27FC236}">
                  <a16:creationId xmlns:a16="http://schemas.microsoft.com/office/drawing/2014/main" id="{1DF2778E-B8E6-908C-4950-6DC1B274C578}"/>
                </a:ext>
              </a:extLst>
            </p:cNvPr>
            <p:cNvSpPr/>
            <p:nvPr/>
          </p:nvSpPr>
          <p:spPr bwMode="auto">
            <a:xfrm>
              <a:off x="6126295" y="2045023"/>
              <a:ext cx="291939" cy="315809"/>
            </a:xfrm>
            <a:custGeom>
              <a:avLst/>
              <a:gdLst>
                <a:gd name="T0" fmla="*/ 97 w 159"/>
                <a:gd name="T1" fmla="*/ 17 h 172"/>
                <a:gd name="T2" fmla="*/ 98 w 159"/>
                <a:gd name="T3" fmla="*/ 29 h 172"/>
                <a:gd name="T4" fmla="*/ 120 w 159"/>
                <a:gd name="T5" fmla="*/ 39 h 172"/>
                <a:gd name="T6" fmla="*/ 112 w 159"/>
                <a:gd name="T7" fmla="*/ 51 h 172"/>
                <a:gd name="T8" fmla="*/ 131 w 159"/>
                <a:gd name="T9" fmla="*/ 70 h 172"/>
                <a:gd name="T10" fmla="*/ 126 w 159"/>
                <a:gd name="T11" fmla="*/ 85 h 172"/>
                <a:gd name="T12" fmla="*/ 140 w 159"/>
                <a:gd name="T13" fmla="*/ 97 h 172"/>
                <a:gd name="T14" fmla="*/ 137 w 159"/>
                <a:gd name="T15" fmla="*/ 109 h 172"/>
                <a:gd name="T16" fmla="*/ 159 w 159"/>
                <a:gd name="T17" fmla="*/ 120 h 172"/>
                <a:gd name="T18" fmla="*/ 157 w 159"/>
                <a:gd name="T19" fmla="*/ 129 h 172"/>
                <a:gd name="T20" fmla="*/ 146 w 159"/>
                <a:gd name="T21" fmla="*/ 138 h 172"/>
                <a:gd name="T22" fmla="*/ 123 w 159"/>
                <a:gd name="T23" fmla="*/ 160 h 172"/>
                <a:gd name="T24" fmla="*/ 99 w 159"/>
                <a:gd name="T25" fmla="*/ 162 h 172"/>
                <a:gd name="T26" fmla="*/ 77 w 159"/>
                <a:gd name="T27" fmla="*/ 168 h 172"/>
                <a:gd name="T28" fmla="*/ 55 w 159"/>
                <a:gd name="T29" fmla="*/ 172 h 172"/>
                <a:gd name="T30" fmla="*/ 46 w 159"/>
                <a:gd name="T31" fmla="*/ 163 h 172"/>
                <a:gd name="T32" fmla="*/ 32 w 159"/>
                <a:gd name="T33" fmla="*/ 157 h 172"/>
                <a:gd name="T34" fmla="*/ 32 w 159"/>
                <a:gd name="T35" fmla="*/ 140 h 172"/>
                <a:gd name="T36" fmla="*/ 23 w 159"/>
                <a:gd name="T37" fmla="*/ 124 h 172"/>
                <a:gd name="T38" fmla="*/ 29 w 159"/>
                <a:gd name="T39" fmla="*/ 114 h 172"/>
                <a:gd name="T40" fmla="*/ 38 w 159"/>
                <a:gd name="T41" fmla="*/ 104 h 172"/>
                <a:gd name="T42" fmla="*/ 64 w 159"/>
                <a:gd name="T43" fmla="*/ 86 h 172"/>
                <a:gd name="T44" fmla="*/ 72 w 159"/>
                <a:gd name="T45" fmla="*/ 82 h 172"/>
                <a:gd name="T46" fmla="*/ 69 w 159"/>
                <a:gd name="T47" fmla="*/ 74 h 172"/>
                <a:gd name="T48" fmla="*/ 50 w 159"/>
                <a:gd name="T49" fmla="*/ 67 h 172"/>
                <a:gd name="T50" fmla="*/ 45 w 159"/>
                <a:gd name="T51" fmla="*/ 60 h 172"/>
                <a:gd name="T52" fmla="*/ 39 w 159"/>
                <a:gd name="T53" fmla="*/ 35 h 172"/>
                <a:gd name="T54" fmla="*/ 18 w 159"/>
                <a:gd name="T55" fmla="*/ 24 h 172"/>
                <a:gd name="T56" fmla="*/ 0 w 159"/>
                <a:gd name="T57" fmla="*/ 17 h 172"/>
                <a:gd name="T58" fmla="*/ 6 w 159"/>
                <a:gd name="T59" fmla="*/ 12 h 172"/>
                <a:gd name="T60" fmla="*/ 22 w 159"/>
                <a:gd name="T61" fmla="*/ 20 h 172"/>
                <a:gd name="T62" fmla="*/ 37 w 159"/>
                <a:gd name="T63" fmla="*/ 20 h 172"/>
                <a:gd name="T64" fmla="*/ 52 w 159"/>
                <a:gd name="T65" fmla="*/ 24 h 172"/>
                <a:gd name="T66" fmla="*/ 61 w 159"/>
                <a:gd name="T67" fmla="*/ 17 h 172"/>
                <a:gd name="T68" fmla="*/ 65 w 159"/>
                <a:gd name="T69" fmla="*/ 5 h 172"/>
                <a:gd name="T70" fmla="*/ 82 w 159"/>
                <a:gd name="T71" fmla="*/ 0 h 172"/>
                <a:gd name="T72" fmla="*/ 100 w 159"/>
                <a:gd name="T73" fmla="*/ 6 h 172"/>
                <a:gd name="T74" fmla="*/ 97 w 159"/>
                <a:gd name="T75" fmla="*/ 17 h 172"/>
                <a:gd name="T76" fmla="*/ 97 w 159"/>
                <a:gd name="T77" fmla="*/ 1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9" h="172">
                  <a:moveTo>
                    <a:pt x="97" y="17"/>
                  </a:moveTo>
                  <a:lnTo>
                    <a:pt x="98" y="29"/>
                  </a:lnTo>
                  <a:lnTo>
                    <a:pt x="120" y="39"/>
                  </a:lnTo>
                  <a:lnTo>
                    <a:pt x="112" y="51"/>
                  </a:lnTo>
                  <a:lnTo>
                    <a:pt x="131" y="70"/>
                  </a:lnTo>
                  <a:lnTo>
                    <a:pt x="126" y="85"/>
                  </a:lnTo>
                  <a:lnTo>
                    <a:pt x="140" y="97"/>
                  </a:lnTo>
                  <a:lnTo>
                    <a:pt x="137" y="109"/>
                  </a:lnTo>
                  <a:lnTo>
                    <a:pt x="159" y="120"/>
                  </a:lnTo>
                  <a:lnTo>
                    <a:pt x="157" y="129"/>
                  </a:lnTo>
                  <a:lnTo>
                    <a:pt x="146" y="138"/>
                  </a:lnTo>
                  <a:lnTo>
                    <a:pt x="123" y="160"/>
                  </a:lnTo>
                  <a:lnTo>
                    <a:pt x="99" y="162"/>
                  </a:lnTo>
                  <a:lnTo>
                    <a:pt x="77" y="168"/>
                  </a:lnTo>
                  <a:lnTo>
                    <a:pt x="55" y="172"/>
                  </a:lnTo>
                  <a:lnTo>
                    <a:pt x="46" y="163"/>
                  </a:lnTo>
                  <a:lnTo>
                    <a:pt x="32" y="157"/>
                  </a:lnTo>
                  <a:lnTo>
                    <a:pt x="32" y="140"/>
                  </a:lnTo>
                  <a:lnTo>
                    <a:pt x="23" y="124"/>
                  </a:lnTo>
                  <a:lnTo>
                    <a:pt x="29" y="114"/>
                  </a:lnTo>
                  <a:lnTo>
                    <a:pt x="38" y="104"/>
                  </a:lnTo>
                  <a:lnTo>
                    <a:pt x="64" y="86"/>
                  </a:lnTo>
                  <a:lnTo>
                    <a:pt x="72" y="82"/>
                  </a:lnTo>
                  <a:lnTo>
                    <a:pt x="69" y="74"/>
                  </a:lnTo>
                  <a:lnTo>
                    <a:pt x="50" y="67"/>
                  </a:lnTo>
                  <a:lnTo>
                    <a:pt x="45" y="60"/>
                  </a:lnTo>
                  <a:lnTo>
                    <a:pt x="39" y="35"/>
                  </a:lnTo>
                  <a:lnTo>
                    <a:pt x="18" y="24"/>
                  </a:lnTo>
                  <a:lnTo>
                    <a:pt x="0" y="17"/>
                  </a:lnTo>
                  <a:lnTo>
                    <a:pt x="6" y="12"/>
                  </a:lnTo>
                  <a:lnTo>
                    <a:pt x="22" y="20"/>
                  </a:lnTo>
                  <a:lnTo>
                    <a:pt x="37" y="20"/>
                  </a:lnTo>
                  <a:lnTo>
                    <a:pt x="52" y="24"/>
                  </a:lnTo>
                  <a:lnTo>
                    <a:pt x="61" y="17"/>
                  </a:lnTo>
                  <a:lnTo>
                    <a:pt x="65" y="5"/>
                  </a:lnTo>
                  <a:lnTo>
                    <a:pt x="82" y="0"/>
                  </a:lnTo>
                  <a:lnTo>
                    <a:pt x="100" y="6"/>
                  </a:lnTo>
                  <a:lnTo>
                    <a:pt x="97" y="17"/>
                  </a:lnTo>
                  <a:lnTo>
                    <a:pt x="97" y="17"/>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83" name="Freeform 86">
              <a:extLst>
                <a:ext uri="{FF2B5EF4-FFF2-40B4-BE49-F238E27FC236}">
                  <a16:creationId xmlns:a16="http://schemas.microsoft.com/office/drawing/2014/main" id="{B87CE210-8C3E-45B8-2816-16B49B65FF29}"/>
                </a:ext>
              </a:extLst>
            </p:cNvPr>
            <p:cNvSpPr/>
            <p:nvPr/>
          </p:nvSpPr>
          <p:spPr bwMode="auto">
            <a:xfrm>
              <a:off x="5935340" y="4343821"/>
              <a:ext cx="172594" cy="220332"/>
            </a:xfrm>
            <a:custGeom>
              <a:avLst/>
              <a:gdLst>
                <a:gd name="T0" fmla="*/ 72 w 94"/>
                <a:gd name="T1" fmla="*/ 1 h 120"/>
                <a:gd name="T2" fmla="*/ 70 w 94"/>
                <a:gd name="T3" fmla="*/ 9 h 120"/>
                <a:gd name="T4" fmla="*/ 76 w 94"/>
                <a:gd name="T5" fmla="*/ 19 h 120"/>
                <a:gd name="T6" fmla="*/ 88 w 94"/>
                <a:gd name="T7" fmla="*/ 18 h 120"/>
                <a:gd name="T8" fmla="*/ 92 w 94"/>
                <a:gd name="T9" fmla="*/ 21 h 120"/>
                <a:gd name="T10" fmla="*/ 84 w 94"/>
                <a:gd name="T11" fmla="*/ 43 h 120"/>
                <a:gd name="T12" fmla="*/ 93 w 94"/>
                <a:gd name="T13" fmla="*/ 55 h 120"/>
                <a:gd name="T14" fmla="*/ 94 w 94"/>
                <a:gd name="T15" fmla="*/ 70 h 120"/>
                <a:gd name="T16" fmla="*/ 93 w 94"/>
                <a:gd name="T17" fmla="*/ 82 h 120"/>
                <a:gd name="T18" fmla="*/ 87 w 94"/>
                <a:gd name="T19" fmla="*/ 91 h 120"/>
                <a:gd name="T20" fmla="*/ 73 w 94"/>
                <a:gd name="T21" fmla="*/ 90 h 120"/>
                <a:gd name="T22" fmla="*/ 63 w 94"/>
                <a:gd name="T23" fmla="*/ 81 h 120"/>
                <a:gd name="T24" fmla="*/ 62 w 94"/>
                <a:gd name="T25" fmla="*/ 90 h 120"/>
                <a:gd name="T26" fmla="*/ 51 w 94"/>
                <a:gd name="T27" fmla="*/ 92 h 120"/>
                <a:gd name="T28" fmla="*/ 45 w 94"/>
                <a:gd name="T29" fmla="*/ 96 h 120"/>
                <a:gd name="T30" fmla="*/ 51 w 94"/>
                <a:gd name="T31" fmla="*/ 109 h 120"/>
                <a:gd name="T32" fmla="*/ 39 w 94"/>
                <a:gd name="T33" fmla="*/ 120 h 120"/>
                <a:gd name="T34" fmla="*/ 22 w 94"/>
                <a:gd name="T35" fmla="*/ 101 h 120"/>
                <a:gd name="T36" fmla="*/ 10 w 94"/>
                <a:gd name="T37" fmla="*/ 85 h 120"/>
                <a:gd name="T38" fmla="*/ 0 w 94"/>
                <a:gd name="T39" fmla="*/ 65 h 120"/>
                <a:gd name="T40" fmla="*/ 1 w 94"/>
                <a:gd name="T41" fmla="*/ 59 h 120"/>
                <a:gd name="T42" fmla="*/ 5 w 94"/>
                <a:gd name="T43" fmla="*/ 53 h 120"/>
                <a:gd name="T44" fmla="*/ 8 w 94"/>
                <a:gd name="T45" fmla="*/ 39 h 120"/>
                <a:gd name="T46" fmla="*/ 12 w 94"/>
                <a:gd name="T47" fmla="*/ 25 h 120"/>
                <a:gd name="T48" fmla="*/ 17 w 94"/>
                <a:gd name="T49" fmla="*/ 24 h 120"/>
                <a:gd name="T50" fmla="*/ 42 w 94"/>
                <a:gd name="T51" fmla="*/ 24 h 120"/>
                <a:gd name="T52" fmla="*/ 42 w 94"/>
                <a:gd name="T53" fmla="*/ 1 h 120"/>
                <a:gd name="T54" fmla="*/ 50 w 94"/>
                <a:gd name="T55" fmla="*/ 0 h 120"/>
                <a:gd name="T56" fmla="*/ 60 w 94"/>
                <a:gd name="T57" fmla="*/ 2 h 120"/>
                <a:gd name="T58" fmla="*/ 70 w 94"/>
                <a:gd name="T59" fmla="*/ 0 h 120"/>
                <a:gd name="T60" fmla="*/ 72 w 94"/>
                <a:gd name="T61" fmla="*/ 1 h 120"/>
                <a:gd name="T62" fmla="*/ 72 w 94"/>
                <a:gd name="T63" fmla="*/ 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4" h="120">
                  <a:moveTo>
                    <a:pt x="72" y="1"/>
                  </a:moveTo>
                  <a:lnTo>
                    <a:pt x="70" y="9"/>
                  </a:lnTo>
                  <a:lnTo>
                    <a:pt x="76" y="19"/>
                  </a:lnTo>
                  <a:lnTo>
                    <a:pt x="88" y="18"/>
                  </a:lnTo>
                  <a:lnTo>
                    <a:pt x="92" y="21"/>
                  </a:lnTo>
                  <a:lnTo>
                    <a:pt x="84" y="43"/>
                  </a:lnTo>
                  <a:lnTo>
                    <a:pt x="93" y="55"/>
                  </a:lnTo>
                  <a:lnTo>
                    <a:pt x="94" y="70"/>
                  </a:lnTo>
                  <a:lnTo>
                    <a:pt x="93" y="82"/>
                  </a:lnTo>
                  <a:lnTo>
                    <a:pt x="87" y="91"/>
                  </a:lnTo>
                  <a:lnTo>
                    <a:pt x="73" y="90"/>
                  </a:lnTo>
                  <a:lnTo>
                    <a:pt x="63" y="81"/>
                  </a:lnTo>
                  <a:lnTo>
                    <a:pt x="62" y="90"/>
                  </a:lnTo>
                  <a:lnTo>
                    <a:pt x="51" y="92"/>
                  </a:lnTo>
                  <a:lnTo>
                    <a:pt x="45" y="96"/>
                  </a:lnTo>
                  <a:lnTo>
                    <a:pt x="51" y="109"/>
                  </a:lnTo>
                  <a:lnTo>
                    <a:pt x="39" y="120"/>
                  </a:lnTo>
                  <a:lnTo>
                    <a:pt x="22" y="101"/>
                  </a:lnTo>
                  <a:lnTo>
                    <a:pt x="10" y="85"/>
                  </a:lnTo>
                  <a:lnTo>
                    <a:pt x="0" y="65"/>
                  </a:lnTo>
                  <a:lnTo>
                    <a:pt x="1" y="59"/>
                  </a:lnTo>
                  <a:lnTo>
                    <a:pt x="5" y="53"/>
                  </a:lnTo>
                  <a:lnTo>
                    <a:pt x="8" y="39"/>
                  </a:lnTo>
                  <a:lnTo>
                    <a:pt x="12" y="25"/>
                  </a:lnTo>
                  <a:lnTo>
                    <a:pt x="17" y="24"/>
                  </a:lnTo>
                  <a:lnTo>
                    <a:pt x="42" y="24"/>
                  </a:lnTo>
                  <a:lnTo>
                    <a:pt x="42" y="1"/>
                  </a:lnTo>
                  <a:lnTo>
                    <a:pt x="50" y="0"/>
                  </a:lnTo>
                  <a:lnTo>
                    <a:pt x="60" y="2"/>
                  </a:lnTo>
                  <a:lnTo>
                    <a:pt x="70" y="0"/>
                  </a:lnTo>
                  <a:lnTo>
                    <a:pt x="72" y="1"/>
                  </a:lnTo>
                  <a:lnTo>
                    <a:pt x="72" y="1"/>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84" name="Freeform 87">
              <a:extLst>
                <a:ext uri="{FF2B5EF4-FFF2-40B4-BE49-F238E27FC236}">
                  <a16:creationId xmlns:a16="http://schemas.microsoft.com/office/drawing/2014/main" id="{C2162098-AD32-ACDC-D97A-BD81B75767ED}"/>
                </a:ext>
              </a:extLst>
            </p:cNvPr>
            <p:cNvSpPr/>
            <p:nvPr/>
          </p:nvSpPr>
          <p:spPr bwMode="auto">
            <a:xfrm>
              <a:off x="5467136" y="2511393"/>
              <a:ext cx="51410" cy="44066"/>
            </a:xfrm>
            <a:custGeom>
              <a:avLst/>
              <a:gdLst>
                <a:gd name="T0" fmla="*/ 20 w 28"/>
                <a:gd name="T1" fmla="*/ 24 h 24"/>
                <a:gd name="T2" fmla="*/ 9 w 28"/>
                <a:gd name="T3" fmla="*/ 20 h 24"/>
                <a:gd name="T4" fmla="*/ 0 w 28"/>
                <a:gd name="T5" fmla="*/ 20 h 24"/>
                <a:gd name="T6" fmla="*/ 4 w 28"/>
                <a:gd name="T7" fmla="*/ 11 h 24"/>
                <a:gd name="T8" fmla="*/ 1 w 28"/>
                <a:gd name="T9" fmla="*/ 1 h 24"/>
                <a:gd name="T10" fmla="*/ 13 w 28"/>
                <a:gd name="T11" fmla="*/ 0 h 24"/>
                <a:gd name="T12" fmla="*/ 28 w 28"/>
                <a:gd name="T13" fmla="*/ 12 h 24"/>
                <a:gd name="T14" fmla="*/ 20 w 28"/>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4">
                  <a:moveTo>
                    <a:pt x="20" y="24"/>
                  </a:moveTo>
                  <a:lnTo>
                    <a:pt x="9" y="20"/>
                  </a:lnTo>
                  <a:lnTo>
                    <a:pt x="0" y="20"/>
                  </a:lnTo>
                  <a:lnTo>
                    <a:pt x="4" y="11"/>
                  </a:lnTo>
                  <a:lnTo>
                    <a:pt x="1" y="1"/>
                  </a:lnTo>
                  <a:lnTo>
                    <a:pt x="13" y="0"/>
                  </a:lnTo>
                  <a:lnTo>
                    <a:pt x="28" y="12"/>
                  </a:lnTo>
                  <a:lnTo>
                    <a:pt x="20" y="24"/>
                  </a:lnTo>
                  <a:close/>
                </a:path>
              </a:pathLst>
            </a:custGeom>
            <a:solidFill>
              <a:schemeClr val="bg1"/>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85" name="Freeform 88">
              <a:extLst>
                <a:ext uri="{FF2B5EF4-FFF2-40B4-BE49-F238E27FC236}">
                  <a16:creationId xmlns:a16="http://schemas.microsoft.com/office/drawing/2014/main" id="{A02F3F9C-DAED-41CD-7617-589ED8D03856}"/>
                </a:ext>
              </a:extLst>
            </p:cNvPr>
            <p:cNvSpPr/>
            <p:nvPr/>
          </p:nvSpPr>
          <p:spPr bwMode="auto">
            <a:xfrm>
              <a:off x="5509364" y="2399390"/>
              <a:ext cx="198299" cy="286431"/>
            </a:xfrm>
            <a:custGeom>
              <a:avLst/>
              <a:gdLst>
                <a:gd name="T0" fmla="*/ 43 w 108"/>
                <a:gd name="T1" fmla="*/ 0 h 156"/>
                <a:gd name="T2" fmla="*/ 28 w 108"/>
                <a:gd name="T3" fmla="*/ 19 h 156"/>
                <a:gd name="T4" fmla="*/ 43 w 108"/>
                <a:gd name="T5" fmla="*/ 17 h 156"/>
                <a:gd name="T6" fmla="*/ 57 w 108"/>
                <a:gd name="T7" fmla="*/ 17 h 156"/>
                <a:gd name="T8" fmla="*/ 54 w 108"/>
                <a:gd name="T9" fmla="*/ 31 h 156"/>
                <a:gd name="T10" fmla="*/ 41 w 108"/>
                <a:gd name="T11" fmla="*/ 47 h 156"/>
                <a:gd name="T12" fmla="*/ 55 w 108"/>
                <a:gd name="T13" fmla="*/ 48 h 156"/>
                <a:gd name="T14" fmla="*/ 57 w 108"/>
                <a:gd name="T15" fmla="*/ 50 h 156"/>
                <a:gd name="T16" fmla="*/ 68 w 108"/>
                <a:gd name="T17" fmla="*/ 71 h 156"/>
                <a:gd name="T18" fmla="*/ 78 w 108"/>
                <a:gd name="T19" fmla="*/ 74 h 156"/>
                <a:gd name="T20" fmla="*/ 87 w 108"/>
                <a:gd name="T21" fmla="*/ 95 h 156"/>
                <a:gd name="T22" fmla="*/ 91 w 108"/>
                <a:gd name="T23" fmla="*/ 102 h 156"/>
                <a:gd name="T24" fmla="*/ 108 w 108"/>
                <a:gd name="T25" fmla="*/ 105 h 156"/>
                <a:gd name="T26" fmla="*/ 107 w 108"/>
                <a:gd name="T27" fmla="*/ 117 h 156"/>
                <a:gd name="T28" fmla="*/ 100 w 108"/>
                <a:gd name="T29" fmla="*/ 123 h 156"/>
                <a:gd name="T30" fmla="*/ 105 w 108"/>
                <a:gd name="T31" fmla="*/ 132 h 156"/>
                <a:gd name="T32" fmla="*/ 92 w 108"/>
                <a:gd name="T33" fmla="*/ 141 h 156"/>
                <a:gd name="T34" fmla="*/ 73 w 108"/>
                <a:gd name="T35" fmla="*/ 141 h 156"/>
                <a:gd name="T36" fmla="*/ 48 w 108"/>
                <a:gd name="T37" fmla="*/ 147 h 156"/>
                <a:gd name="T38" fmla="*/ 42 w 108"/>
                <a:gd name="T39" fmla="*/ 143 h 156"/>
                <a:gd name="T40" fmla="*/ 31 w 108"/>
                <a:gd name="T41" fmla="*/ 151 h 156"/>
                <a:gd name="T42" fmla="*/ 18 w 108"/>
                <a:gd name="T43" fmla="*/ 150 h 156"/>
                <a:gd name="T44" fmla="*/ 8 w 108"/>
                <a:gd name="T45" fmla="*/ 156 h 156"/>
                <a:gd name="T46" fmla="*/ 0 w 108"/>
                <a:gd name="T47" fmla="*/ 153 h 156"/>
                <a:gd name="T48" fmla="*/ 22 w 108"/>
                <a:gd name="T49" fmla="*/ 133 h 156"/>
                <a:gd name="T50" fmla="*/ 35 w 108"/>
                <a:gd name="T51" fmla="*/ 130 h 156"/>
                <a:gd name="T52" fmla="*/ 12 w 108"/>
                <a:gd name="T53" fmla="*/ 127 h 156"/>
                <a:gd name="T54" fmla="*/ 8 w 108"/>
                <a:gd name="T55" fmla="*/ 119 h 156"/>
                <a:gd name="T56" fmla="*/ 24 w 108"/>
                <a:gd name="T57" fmla="*/ 113 h 156"/>
                <a:gd name="T58" fmla="*/ 17 w 108"/>
                <a:gd name="T59" fmla="*/ 104 h 156"/>
                <a:gd name="T60" fmla="*/ 20 w 108"/>
                <a:gd name="T61" fmla="*/ 92 h 156"/>
                <a:gd name="T62" fmla="*/ 40 w 108"/>
                <a:gd name="T63" fmla="*/ 93 h 156"/>
                <a:gd name="T64" fmla="*/ 43 w 108"/>
                <a:gd name="T65" fmla="*/ 83 h 156"/>
                <a:gd name="T66" fmla="*/ 34 w 108"/>
                <a:gd name="T67" fmla="*/ 72 h 156"/>
                <a:gd name="T68" fmla="*/ 33 w 108"/>
                <a:gd name="T69" fmla="*/ 72 h 156"/>
                <a:gd name="T70" fmla="*/ 17 w 108"/>
                <a:gd name="T71" fmla="*/ 68 h 156"/>
                <a:gd name="T72" fmla="*/ 13 w 108"/>
                <a:gd name="T73" fmla="*/ 64 h 156"/>
                <a:gd name="T74" fmla="*/ 18 w 108"/>
                <a:gd name="T75" fmla="*/ 55 h 156"/>
                <a:gd name="T76" fmla="*/ 14 w 108"/>
                <a:gd name="T77" fmla="*/ 50 h 156"/>
                <a:gd name="T78" fmla="*/ 6 w 108"/>
                <a:gd name="T79" fmla="*/ 59 h 156"/>
                <a:gd name="T80" fmla="*/ 6 w 108"/>
                <a:gd name="T81" fmla="*/ 41 h 156"/>
                <a:gd name="T82" fmla="*/ 0 w 108"/>
                <a:gd name="T83" fmla="*/ 33 h 156"/>
                <a:gd name="T84" fmla="*/ 5 w 108"/>
                <a:gd name="T85" fmla="*/ 15 h 156"/>
                <a:gd name="T86" fmla="*/ 17 w 108"/>
                <a:gd name="T87" fmla="*/ 0 h 156"/>
                <a:gd name="T88" fmla="*/ 27 w 108"/>
                <a:gd name="T89" fmla="*/ 1 h 156"/>
                <a:gd name="T90" fmla="*/ 43 w 108"/>
                <a:gd name="T9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8" h="156">
                  <a:moveTo>
                    <a:pt x="43" y="0"/>
                  </a:moveTo>
                  <a:lnTo>
                    <a:pt x="28" y="19"/>
                  </a:lnTo>
                  <a:lnTo>
                    <a:pt x="43" y="17"/>
                  </a:lnTo>
                  <a:lnTo>
                    <a:pt x="57" y="17"/>
                  </a:lnTo>
                  <a:lnTo>
                    <a:pt x="54" y="31"/>
                  </a:lnTo>
                  <a:lnTo>
                    <a:pt x="41" y="47"/>
                  </a:lnTo>
                  <a:lnTo>
                    <a:pt x="55" y="48"/>
                  </a:lnTo>
                  <a:lnTo>
                    <a:pt x="57" y="50"/>
                  </a:lnTo>
                  <a:lnTo>
                    <a:pt x="68" y="71"/>
                  </a:lnTo>
                  <a:lnTo>
                    <a:pt x="78" y="74"/>
                  </a:lnTo>
                  <a:lnTo>
                    <a:pt x="87" y="95"/>
                  </a:lnTo>
                  <a:lnTo>
                    <a:pt x="91" y="102"/>
                  </a:lnTo>
                  <a:lnTo>
                    <a:pt x="108" y="105"/>
                  </a:lnTo>
                  <a:lnTo>
                    <a:pt x="107" y="117"/>
                  </a:lnTo>
                  <a:lnTo>
                    <a:pt x="100" y="123"/>
                  </a:lnTo>
                  <a:lnTo>
                    <a:pt x="105" y="132"/>
                  </a:lnTo>
                  <a:lnTo>
                    <a:pt x="92" y="141"/>
                  </a:lnTo>
                  <a:lnTo>
                    <a:pt x="73" y="141"/>
                  </a:lnTo>
                  <a:lnTo>
                    <a:pt x="48" y="147"/>
                  </a:lnTo>
                  <a:lnTo>
                    <a:pt x="42" y="143"/>
                  </a:lnTo>
                  <a:lnTo>
                    <a:pt x="31" y="151"/>
                  </a:lnTo>
                  <a:lnTo>
                    <a:pt x="18" y="150"/>
                  </a:lnTo>
                  <a:lnTo>
                    <a:pt x="8" y="156"/>
                  </a:lnTo>
                  <a:lnTo>
                    <a:pt x="0" y="153"/>
                  </a:lnTo>
                  <a:lnTo>
                    <a:pt x="22" y="133"/>
                  </a:lnTo>
                  <a:lnTo>
                    <a:pt x="35" y="130"/>
                  </a:lnTo>
                  <a:lnTo>
                    <a:pt x="12" y="127"/>
                  </a:lnTo>
                  <a:lnTo>
                    <a:pt x="8" y="119"/>
                  </a:lnTo>
                  <a:lnTo>
                    <a:pt x="24" y="113"/>
                  </a:lnTo>
                  <a:lnTo>
                    <a:pt x="17" y="104"/>
                  </a:lnTo>
                  <a:lnTo>
                    <a:pt x="20" y="92"/>
                  </a:lnTo>
                  <a:lnTo>
                    <a:pt x="40" y="93"/>
                  </a:lnTo>
                  <a:lnTo>
                    <a:pt x="43" y="83"/>
                  </a:lnTo>
                  <a:lnTo>
                    <a:pt x="34" y="72"/>
                  </a:lnTo>
                  <a:lnTo>
                    <a:pt x="33" y="72"/>
                  </a:lnTo>
                  <a:lnTo>
                    <a:pt x="17" y="68"/>
                  </a:lnTo>
                  <a:lnTo>
                    <a:pt x="13" y="64"/>
                  </a:lnTo>
                  <a:lnTo>
                    <a:pt x="18" y="55"/>
                  </a:lnTo>
                  <a:lnTo>
                    <a:pt x="14" y="50"/>
                  </a:lnTo>
                  <a:lnTo>
                    <a:pt x="6" y="59"/>
                  </a:lnTo>
                  <a:lnTo>
                    <a:pt x="6" y="41"/>
                  </a:lnTo>
                  <a:lnTo>
                    <a:pt x="0" y="33"/>
                  </a:lnTo>
                  <a:lnTo>
                    <a:pt x="5" y="15"/>
                  </a:lnTo>
                  <a:lnTo>
                    <a:pt x="17" y="0"/>
                  </a:lnTo>
                  <a:lnTo>
                    <a:pt x="27" y="1"/>
                  </a:lnTo>
                  <a:lnTo>
                    <a:pt x="43" y="0"/>
                  </a:lnTo>
                  <a:close/>
                </a:path>
              </a:pathLst>
            </a:custGeom>
            <a:solidFill>
              <a:schemeClr val="bg1"/>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86" name="Freeform 89">
              <a:extLst>
                <a:ext uri="{FF2B5EF4-FFF2-40B4-BE49-F238E27FC236}">
                  <a16:creationId xmlns:a16="http://schemas.microsoft.com/office/drawing/2014/main" id="{0465346F-D057-B45D-726B-3893D22CC9ED}"/>
                </a:ext>
              </a:extLst>
            </p:cNvPr>
            <p:cNvSpPr/>
            <p:nvPr/>
          </p:nvSpPr>
          <p:spPr bwMode="auto">
            <a:xfrm>
              <a:off x="6778111" y="2904318"/>
              <a:ext cx="201971" cy="86296"/>
            </a:xfrm>
            <a:custGeom>
              <a:avLst/>
              <a:gdLst>
                <a:gd name="T0" fmla="*/ 73 w 110"/>
                <a:gd name="T1" fmla="*/ 17 h 47"/>
                <a:gd name="T2" fmla="*/ 87 w 110"/>
                <a:gd name="T3" fmla="*/ 20 h 47"/>
                <a:gd name="T4" fmla="*/ 94 w 110"/>
                <a:gd name="T5" fmla="*/ 28 h 47"/>
                <a:gd name="T6" fmla="*/ 104 w 110"/>
                <a:gd name="T7" fmla="*/ 32 h 47"/>
                <a:gd name="T8" fmla="*/ 101 w 110"/>
                <a:gd name="T9" fmla="*/ 35 h 47"/>
                <a:gd name="T10" fmla="*/ 110 w 110"/>
                <a:gd name="T11" fmla="*/ 45 h 47"/>
                <a:gd name="T12" fmla="*/ 109 w 110"/>
                <a:gd name="T13" fmla="*/ 47 h 47"/>
                <a:gd name="T14" fmla="*/ 100 w 110"/>
                <a:gd name="T15" fmla="*/ 46 h 47"/>
                <a:gd name="T16" fmla="*/ 88 w 110"/>
                <a:gd name="T17" fmla="*/ 40 h 47"/>
                <a:gd name="T18" fmla="*/ 84 w 110"/>
                <a:gd name="T19" fmla="*/ 44 h 47"/>
                <a:gd name="T20" fmla="*/ 64 w 110"/>
                <a:gd name="T21" fmla="*/ 47 h 47"/>
                <a:gd name="T22" fmla="*/ 47 w 110"/>
                <a:gd name="T23" fmla="*/ 37 h 47"/>
                <a:gd name="T24" fmla="*/ 31 w 110"/>
                <a:gd name="T25" fmla="*/ 38 h 47"/>
                <a:gd name="T26" fmla="*/ 32 w 110"/>
                <a:gd name="T27" fmla="*/ 30 h 47"/>
                <a:gd name="T28" fmla="*/ 26 w 110"/>
                <a:gd name="T29" fmla="*/ 18 h 47"/>
                <a:gd name="T30" fmla="*/ 16 w 110"/>
                <a:gd name="T31" fmla="*/ 11 h 47"/>
                <a:gd name="T32" fmla="*/ 7 w 110"/>
                <a:gd name="T33" fmla="*/ 9 h 47"/>
                <a:gd name="T34" fmla="*/ 0 w 110"/>
                <a:gd name="T35" fmla="*/ 3 h 47"/>
                <a:gd name="T36" fmla="*/ 2 w 110"/>
                <a:gd name="T37" fmla="*/ 0 h 47"/>
                <a:gd name="T38" fmla="*/ 15 w 110"/>
                <a:gd name="T39" fmla="*/ 3 h 47"/>
                <a:gd name="T40" fmla="*/ 38 w 110"/>
                <a:gd name="T41" fmla="*/ 6 h 47"/>
                <a:gd name="T42" fmla="*/ 60 w 110"/>
                <a:gd name="T43" fmla="*/ 16 h 47"/>
                <a:gd name="T44" fmla="*/ 64 w 110"/>
                <a:gd name="T45" fmla="*/ 20 h 47"/>
                <a:gd name="T46" fmla="*/ 73 w 110"/>
                <a:gd name="T47" fmla="*/ 17 h 47"/>
                <a:gd name="T48" fmla="*/ 73 w 110"/>
                <a:gd name="T49" fmla="*/ 1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0" h="47">
                  <a:moveTo>
                    <a:pt x="73" y="17"/>
                  </a:moveTo>
                  <a:lnTo>
                    <a:pt x="87" y="20"/>
                  </a:lnTo>
                  <a:lnTo>
                    <a:pt x="94" y="28"/>
                  </a:lnTo>
                  <a:lnTo>
                    <a:pt x="104" y="32"/>
                  </a:lnTo>
                  <a:lnTo>
                    <a:pt x="101" y="35"/>
                  </a:lnTo>
                  <a:lnTo>
                    <a:pt x="110" y="45"/>
                  </a:lnTo>
                  <a:lnTo>
                    <a:pt x="109" y="47"/>
                  </a:lnTo>
                  <a:lnTo>
                    <a:pt x="100" y="46"/>
                  </a:lnTo>
                  <a:lnTo>
                    <a:pt x="88" y="40"/>
                  </a:lnTo>
                  <a:lnTo>
                    <a:pt x="84" y="44"/>
                  </a:lnTo>
                  <a:lnTo>
                    <a:pt x="64" y="47"/>
                  </a:lnTo>
                  <a:lnTo>
                    <a:pt x="47" y="37"/>
                  </a:lnTo>
                  <a:lnTo>
                    <a:pt x="31" y="38"/>
                  </a:lnTo>
                  <a:lnTo>
                    <a:pt x="32" y="30"/>
                  </a:lnTo>
                  <a:lnTo>
                    <a:pt x="26" y="18"/>
                  </a:lnTo>
                  <a:lnTo>
                    <a:pt x="16" y="11"/>
                  </a:lnTo>
                  <a:lnTo>
                    <a:pt x="7" y="9"/>
                  </a:lnTo>
                  <a:lnTo>
                    <a:pt x="0" y="3"/>
                  </a:lnTo>
                  <a:lnTo>
                    <a:pt x="2" y="0"/>
                  </a:lnTo>
                  <a:lnTo>
                    <a:pt x="15" y="3"/>
                  </a:lnTo>
                  <a:lnTo>
                    <a:pt x="38" y="6"/>
                  </a:lnTo>
                  <a:lnTo>
                    <a:pt x="60" y="16"/>
                  </a:lnTo>
                  <a:lnTo>
                    <a:pt x="64" y="20"/>
                  </a:lnTo>
                  <a:lnTo>
                    <a:pt x="73" y="17"/>
                  </a:lnTo>
                  <a:lnTo>
                    <a:pt x="73" y="17"/>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87" name="Freeform 90">
              <a:extLst>
                <a:ext uri="{FF2B5EF4-FFF2-40B4-BE49-F238E27FC236}">
                  <a16:creationId xmlns:a16="http://schemas.microsoft.com/office/drawing/2014/main" id="{171B6953-35B9-2336-56A5-386BC4E46CDB}"/>
                </a:ext>
              </a:extLst>
            </p:cNvPr>
            <p:cNvSpPr/>
            <p:nvPr/>
          </p:nvSpPr>
          <p:spPr bwMode="auto">
            <a:xfrm>
              <a:off x="5564448" y="4037191"/>
              <a:ext cx="134035" cy="222168"/>
            </a:xfrm>
            <a:custGeom>
              <a:avLst/>
              <a:gdLst>
                <a:gd name="T0" fmla="*/ 55 w 73"/>
                <a:gd name="T1" fmla="*/ 1 h 121"/>
                <a:gd name="T2" fmla="*/ 53 w 73"/>
                <a:gd name="T3" fmla="*/ 7 h 121"/>
                <a:gd name="T4" fmla="*/ 61 w 73"/>
                <a:gd name="T5" fmla="*/ 17 h 121"/>
                <a:gd name="T6" fmla="*/ 61 w 73"/>
                <a:gd name="T7" fmla="*/ 31 h 121"/>
                <a:gd name="T8" fmla="*/ 62 w 73"/>
                <a:gd name="T9" fmla="*/ 46 h 121"/>
                <a:gd name="T10" fmla="*/ 67 w 73"/>
                <a:gd name="T11" fmla="*/ 53 h 121"/>
                <a:gd name="T12" fmla="*/ 62 w 73"/>
                <a:gd name="T13" fmla="*/ 70 h 121"/>
                <a:gd name="T14" fmla="*/ 64 w 73"/>
                <a:gd name="T15" fmla="*/ 80 h 121"/>
                <a:gd name="T16" fmla="*/ 68 w 73"/>
                <a:gd name="T17" fmla="*/ 92 h 121"/>
                <a:gd name="T18" fmla="*/ 73 w 73"/>
                <a:gd name="T19" fmla="*/ 98 h 121"/>
                <a:gd name="T20" fmla="*/ 46 w 73"/>
                <a:gd name="T21" fmla="*/ 109 h 121"/>
                <a:gd name="T22" fmla="*/ 36 w 73"/>
                <a:gd name="T23" fmla="*/ 116 h 121"/>
                <a:gd name="T24" fmla="*/ 21 w 73"/>
                <a:gd name="T25" fmla="*/ 121 h 121"/>
                <a:gd name="T26" fmla="*/ 7 w 73"/>
                <a:gd name="T27" fmla="*/ 116 h 121"/>
                <a:gd name="T28" fmla="*/ 7 w 73"/>
                <a:gd name="T29" fmla="*/ 109 h 121"/>
                <a:gd name="T30" fmla="*/ 0 w 73"/>
                <a:gd name="T31" fmla="*/ 92 h 121"/>
                <a:gd name="T32" fmla="*/ 4 w 73"/>
                <a:gd name="T33" fmla="*/ 71 h 121"/>
                <a:gd name="T34" fmla="*/ 12 w 73"/>
                <a:gd name="T35" fmla="*/ 54 h 121"/>
                <a:gd name="T36" fmla="*/ 7 w 73"/>
                <a:gd name="T37" fmla="*/ 28 h 121"/>
                <a:gd name="T38" fmla="*/ 4 w 73"/>
                <a:gd name="T39" fmla="*/ 13 h 121"/>
                <a:gd name="T40" fmla="*/ 5 w 73"/>
                <a:gd name="T41" fmla="*/ 3 h 121"/>
                <a:gd name="T42" fmla="*/ 34 w 73"/>
                <a:gd name="T43" fmla="*/ 1 h 121"/>
                <a:gd name="T44" fmla="*/ 41 w 73"/>
                <a:gd name="T45" fmla="*/ 3 h 121"/>
                <a:gd name="T46" fmla="*/ 47 w 73"/>
                <a:gd name="T47" fmla="*/ 0 h 121"/>
                <a:gd name="T48" fmla="*/ 55 w 73"/>
                <a:gd name="T49" fmla="*/ 1 h 121"/>
                <a:gd name="T50" fmla="*/ 55 w 73"/>
                <a:gd name="T51" fmla="*/ 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120">
                  <a:moveTo>
                    <a:pt x="55" y="1"/>
                  </a:moveTo>
                  <a:lnTo>
                    <a:pt x="53" y="7"/>
                  </a:lnTo>
                  <a:lnTo>
                    <a:pt x="61" y="17"/>
                  </a:lnTo>
                  <a:lnTo>
                    <a:pt x="61" y="31"/>
                  </a:lnTo>
                  <a:lnTo>
                    <a:pt x="62" y="46"/>
                  </a:lnTo>
                  <a:lnTo>
                    <a:pt x="67" y="53"/>
                  </a:lnTo>
                  <a:lnTo>
                    <a:pt x="62" y="70"/>
                  </a:lnTo>
                  <a:lnTo>
                    <a:pt x="64" y="80"/>
                  </a:lnTo>
                  <a:lnTo>
                    <a:pt x="68" y="92"/>
                  </a:lnTo>
                  <a:lnTo>
                    <a:pt x="73" y="98"/>
                  </a:lnTo>
                  <a:lnTo>
                    <a:pt x="46" y="109"/>
                  </a:lnTo>
                  <a:lnTo>
                    <a:pt x="36" y="116"/>
                  </a:lnTo>
                  <a:lnTo>
                    <a:pt x="21" y="121"/>
                  </a:lnTo>
                  <a:lnTo>
                    <a:pt x="7" y="116"/>
                  </a:lnTo>
                  <a:lnTo>
                    <a:pt x="7" y="109"/>
                  </a:lnTo>
                  <a:lnTo>
                    <a:pt x="0" y="92"/>
                  </a:lnTo>
                  <a:lnTo>
                    <a:pt x="4" y="71"/>
                  </a:lnTo>
                  <a:lnTo>
                    <a:pt x="12" y="54"/>
                  </a:lnTo>
                  <a:lnTo>
                    <a:pt x="7" y="28"/>
                  </a:lnTo>
                  <a:lnTo>
                    <a:pt x="4" y="13"/>
                  </a:lnTo>
                  <a:lnTo>
                    <a:pt x="5" y="3"/>
                  </a:lnTo>
                  <a:lnTo>
                    <a:pt x="34" y="1"/>
                  </a:lnTo>
                  <a:lnTo>
                    <a:pt x="41" y="3"/>
                  </a:lnTo>
                  <a:lnTo>
                    <a:pt x="47" y="0"/>
                  </a:lnTo>
                  <a:lnTo>
                    <a:pt x="55" y="1"/>
                  </a:lnTo>
                  <a:lnTo>
                    <a:pt x="55" y="1"/>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88" name="Freeform 91">
              <a:extLst>
                <a:ext uri="{FF2B5EF4-FFF2-40B4-BE49-F238E27FC236}">
                  <a16:creationId xmlns:a16="http://schemas.microsoft.com/office/drawing/2014/main" id="{84C35F17-D7B3-BF67-56D3-52D682A5B1A4}"/>
                </a:ext>
              </a:extLst>
            </p:cNvPr>
            <p:cNvSpPr/>
            <p:nvPr/>
          </p:nvSpPr>
          <p:spPr bwMode="auto">
            <a:xfrm>
              <a:off x="5200901" y="3985780"/>
              <a:ext cx="222167" cy="183610"/>
            </a:xfrm>
            <a:custGeom>
              <a:avLst/>
              <a:gdLst>
                <a:gd name="T0" fmla="*/ 61 w 121"/>
                <a:gd name="T1" fmla="*/ 9 h 100"/>
                <a:gd name="T2" fmla="*/ 68 w 121"/>
                <a:gd name="T3" fmla="*/ 7 h 100"/>
                <a:gd name="T4" fmla="*/ 76 w 121"/>
                <a:gd name="T5" fmla="*/ 12 h 100"/>
                <a:gd name="T6" fmla="*/ 87 w 121"/>
                <a:gd name="T7" fmla="*/ 10 h 100"/>
                <a:gd name="T8" fmla="*/ 97 w 121"/>
                <a:gd name="T9" fmla="*/ 4 h 100"/>
                <a:gd name="T10" fmla="*/ 104 w 121"/>
                <a:gd name="T11" fmla="*/ 9 h 100"/>
                <a:gd name="T12" fmla="*/ 112 w 121"/>
                <a:gd name="T13" fmla="*/ 22 h 100"/>
                <a:gd name="T14" fmla="*/ 108 w 121"/>
                <a:gd name="T15" fmla="*/ 34 h 100"/>
                <a:gd name="T16" fmla="*/ 114 w 121"/>
                <a:gd name="T17" fmla="*/ 34 h 100"/>
                <a:gd name="T18" fmla="*/ 118 w 121"/>
                <a:gd name="T19" fmla="*/ 45 h 100"/>
                <a:gd name="T20" fmla="*/ 114 w 121"/>
                <a:gd name="T21" fmla="*/ 53 h 100"/>
                <a:gd name="T22" fmla="*/ 121 w 121"/>
                <a:gd name="T23" fmla="*/ 76 h 100"/>
                <a:gd name="T24" fmla="*/ 114 w 121"/>
                <a:gd name="T25" fmla="*/ 81 h 100"/>
                <a:gd name="T26" fmla="*/ 114 w 121"/>
                <a:gd name="T27" fmla="*/ 93 h 100"/>
                <a:gd name="T28" fmla="*/ 106 w 121"/>
                <a:gd name="T29" fmla="*/ 92 h 100"/>
                <a:gd name="T30" fmla="*/ 98 w 121"/>
                <a:gd name="T31" fmla="*/ 100 h 100"/>
                <a:gd name="T32" fmla="*/ 96 w 121"/>
                <a:gd name="T33" fmla="*/ 88 h 100"/>
                <a:gd name="T34" fmla="*/ 85 w 121"/>
                <a:gd name="T35" fmla="*/ 79 h 100"/>
                <a:gd name="T36" fmla="*/ 77 w 121"/>
                <a:gd name="T37" fmla="*/ 80 h 100"/>
                <a:gd name="T38" fmla="*/ 74 w 121"/>
                <a:gd name="T39" fmla="*/ 68 h 100"/>
                <a:gd name="T40" fmla="*/ 71 w 121"/>
                <a:gd name="T41" fmla="*/ 54 h 100"/>
                <a:gd name="T42" fmla="*/ 53 w 121"/>
                <a:gd name="T43" fmla="*/ 48 h 100"/>
                <a:gd name="T44" fmla="*/ 45 w 121"/>
                <a:gd name="T45" fmla="*/ 52 h 100"/>
                <a:gd name="T46" fmla="*/ 40 w 121"/>
                <a:gd name="T47" fmla="*/ 61 h 100"/>
                <a:gd name="T48" fmla="*/ 23 w 121"/>
                <a:gd name="T49" fmla="*/ 59 h 100"/>
                <a:gd name="T50" fmla="*/ 13 w 121"/>
                <a:gd name="T51" fmla="*/ 48 h 100"/>
                <a:gd name="T52" fmla="*/ 7 w 121"/>
                <a:gd name="T53" fmla="*/ 37 h 100"/>
                <a:gd name="T54" fmla="*/ 0 w 121"/>
                <a:gd name="T55" fmla="*/ 29 h 100"/>
                <a:gd name="T56" fmla="*/ 12 w 121"/>
                <a:gd name="T57" fmla="*/ 20 h 100"/>
                <a:gd name="T58" fmla="*/ 20 w 121"/>
                <a:gd name="T59" fmla="*/ 17 h 100"/>
                <a:gd name="T60" fmla="*/ 22 w 121"/>
                <a:gd name="T61" fmla="*/ 8 h 100"/>
                <a:gd name="T62" fmla="*/ 24 w 121"/>
                <a:gd name="T63" fmla="*/ 0 h 100"/>
                <a:gd name="T64" fmla="*/ 44 w 121"/>
                <a:gd name="T65" fmla="*/ 4 h 100"/>
                <a:gd name="T66" fmla="*/ 48 w 121"/>
                <a:gd name="T67" fmla="*/ 2 h 100"/>
                <a:gd name="T68" fmla="*/ 60 w 121"/>
                <a:gd name="T69" fmla="*/ 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 h="100">
                  <a:moveTo>
                    <a:pt x="60" y="2"/>
                  </a:moveTo>
                  <a:lnTo>
                    <a:pt x="61" y="9"/>
                  </a:lnTo>
                  <a:lnTo>
                    <a:pt x="64" y="9"/>
                  </a:lnTo>
                  <a:lnTo>
                    <a:pt x="68" y="7"/>
                  </a:lnTo>
                  <a:lnTo>
                    <a:pt x="71" y="7"/>
                  </a:lnTo>
                  <a:lnTo>
                    <a:pt x="76" y="12"/>
                  </a:lnTo>
                  <a:lnTo>
                    <a:pt x="82" y="14"/>
                  </a:lnTo>
                  <a:lnTo>
                    <a:pt x="87" y="10"/>
                  </a:lnTo>
                  <a:lnTo>
                    <a:pt x="93" y="7"/>
                  </a:lnTo>
                  <a:lnTo>
                    <a:pt x="97" y="4"/>
                  </a:lnTo>
                  <a:lnTo>
                    <a:pt x="100" y="5"/>
                  </a:lnTo>
                  <a:lnTo>
                    <a:pt x="104" y="9"/>
                  </a:lnTo>
                  <a:lnTo>
                    <a:pt x="105" y="14"/>
                  </a:lnTo>
                  <a:lnTo>
                    <a:pt x="112" y="22"/>
                  </a:lnTo>
                  <a:lnTo>
                    <a:pt x="109" y="27"/>
                  </a:lnTo>
                  <a:lnTo>
                    <a:pt x="108" y="34"/>
                  </a:lnTo>
                  <a:lnTo>
                    <a:pt x="112" y="31"/>
                  </a:lnTo>
                  <a:lnTo>
                    <a:pt x="114" y="34"/>
                  </a:lnTo>
                  <a:lnTo>
                    <a:pt x="113" y="40"/>
                  </a:lnTo>
                  <a:lnTo>
                    <a:pt x="118" y="45"/>
                  </a:lnTo>
                  <a:lnTo>
                    <a:pt x="115" y="46"/>
                  </a:lnTo>
                  <a:lnTo>
                    <a:pt x="114" y="53"/>
                  </a:lnTo>
                  <a:lnTo>
                    <a:pt x="117" y="60"/>
                  </a:lnTo>
                  <a:lnTo>
                    <a:pt x="121" y="76"/>
                  </a:lnTo>
                  <a:lnTo>
                    <a:pt x="115" y="78"/>
                  </a:lnTo>
                  <a:lnTo>
                    <a:pt x="114" y="81"/>
                  </a:lnTo>
                  <a:lnTo>
                    <a:pt x="115" y="85"/>
                  </a:lnTo>
                  <a:lnTo>
                    <a:pt x="114" y="93"/>
                  </a:lnTo>
                  <a:lnTo>
                    <a:pt x="111" y="93"/>
                  </a:lnTo>
                  <a:lnTo>
                    <a:pt x="106" y="92"/>
                  </a:lnTo>
                  <a:lnTo>
                    <a:pt x="103" y="100"/>
                  </a:lnTo>
                  <a:lnTo>
                    <a:pt x="98" y="100"/>
                  </a:lnTo>
                  <a:lnTo>
                    <a:pt x="95" y="96"/>
                  </a:lnTo>
                  <a:lnTo>
                    <a:pt x="96" y="88"/>
                  </a:lnTo>
                  <a:lnTo>
                    <a:pt x="89" y="77"/>
                  </a:lnTo>
                  <a:lnTo>
                    <a:pt x="85" y="79"/>
                  </a:lnTo>
                  <a:lnTo>
                    <a:pt x="81" y="80"/>
                  </a:lnTo>
                  <a:lnTo>
                    <a:pt x="77" y="80"/>
                  </a:lnTo>
                  <a:lnTo>
                    <a:pt x="77" y="74"/>
                  </a:lnTo>
                  <a:lnTo>
                    <a:pt x="74" y="68"/>
                  </a:lnTo>
                  <a:lnTo>
                    <a:pt x="75" y="62"/>
                  </a:lnTo>
                  <a:lnTo>
                    <a:pt x="71" y="54"/>
                  </a:lnTo>
                  <a:lnTo>
                    <a:pt x="66" y="48"/>
                  </a:lnTo>
                  <a:lnTo>
                    <a:pt x="53" y="48"/>
                  </a:lnTo>
                  <a:lnTo>
                    <a:pt x="49" y="51"/>
                  </a:lnTo>
                  <a:lnTo>
                    <a:pt x="45" y="52"/>
                  </a:lnTo>
                  <a:lnTo>
                    <a:pt x="42" y="56"/>
                  </a:lnTo>
                  <a:lnTo>
                    <a:pt x="40" y="61"/>
                  </a:lnTo>
                  <a:lnTo>
                    <a:pt x="31" y="70"/>
                  </a:lnTo>
                  <a:lnTo>
                    <a:pt x="23" y="59"/>
                  </a:lnTo>
                  <a:lnTo>
                    <a:pt x="17" y="51"/>
                  </a:lnTo>
                  <a:lnTo>
                    <a:pt x="13" y="48"/>
                  </a:lnTo>
                  <a:lnTo>
                    <a:pt x="8" y="45"/>
                  </a:lnTo>
                  <a:lnTo>
                    <a:pt x="7" y="37"/>
                  </a:lnTo>
                  <a:lnTo>
                    <a:pt x="5" y="32"/>
                  </a:lnTo>
                  <a:lnTo>
                    <a:pt x="0" y="29"/>
                  </a:lnTo>
                  <a:lnTo>
                    <a:pt x="7" y="20"/>
                  </a:lnTo>
                  <a:lnTo>
                    <a:pt x="12" y="20"/>
                  </a:lnTo>
                  <a:lnTo>
                    <a:pt x="17" y="17"/>
                  </a:lnTo>
                  <a:lnTo>
                    <a:pt x="20" y="17"/>
                  </a:lnTo>
                  <a:lnTo>
                    <a:pt x="23" y="14"/>
                  </a:lnTo>
                  <a:lnTo>
                    <a:pt x="22" y="8"/>
                  </a:lnTo>
                  <a:lnTo>
                    <a:pt x="23" y="6"/>
                  </a:lnTo>
                  <a:lnTo>
                    <a:pt x="24" y="0"/>
                  </a:lnTo>
                  <a:lnTo>
                    <a:pt x="32" y="0"/>
                  </a:lnTo>
                  <a:lnTo>
                    <a:pt x="44" y="4"/>
                  </a:lnTo>
                  <a:lnTo>
                    <a:pt x="48" y="4"/>
                  </a:lnTo>
                  <a:lnTo>
                    <a:pt x="48" y="2"/>
                  </a:lnTo>
                  <a:lnTo>
                    <a:pt x="58" y="3"/>
                  </a:lnTo>
                  <a:lnTo>
                    <a:pt x="60" y="2"/>
                  </a:lnTo>
                  <a:lnTo>
                    <a:pt x="60" y="2"/>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89" name="Freeform 92">
              <a:extLst>
                <a:ext uri="{FF2B5EF4-FFF2-40B4-BE49-F238E27FC236}">
                  <a16:creationId xmlns:a16="http://schemas.microsoft.com/office/drawing/2014/main" id="{401FA354-77E3-4977-8EE7-119FD2A6DA0F}"/>
                </a:ext>
              </a:extLst>
            </p:cNvPr>
            <p:cNvSpPr/>
            <p:nvPr/>
          </p:nvSpPr>
          <p:spPr bwMode="auto">
            <a:xfrm>
              <a:off x="5147653" y="3939878"/>
              <a:ext cx="93640" cy="25705"/>
            </a:xfrm>
            <a:custGeom>
              <a:avLst/>
              <a:gdLst>
                <a:gd name="T0" fmla="*/ 0 w 51"/>
                <a:gd name="T1" fmla="*/ 14 h 14"/>
                <a:gd name="T2" fmla="*/ 3 w 51"/>
                <a:gd name="T3" fmla="*/ 5 h 14"/>
                <a:gd name="T4" fmla="*/ 21 w 51"/>
                <a:gd name="T5" fmla="*/ 5 h 14"/>
                <a:gd name="T6" fmla="*/ 25 w 51"/>
                <a:gd name="T7" fmla="*/ 0 h 14"/>
                <a:gd name="T8" fmla="*/ 30 w 51"/>
                <a:gd name="T9" fmla="*/ 0 h 14"/>
                <a:gd name="T10" fmla="*/ 37 w 51"/>
                <a:gd name="T11" fmla="*/ 5 h 14"/>
                <a:gd name="T12" fmla="*/ 42 w 51"/>
                <a:gd name="T13" fmla="*/ 5 h 14"/>
                <a:gd name="T14" fmla="*/ 48 w 51"/>
                <a:gd name="T15" fmla="*/ 2 h 14"/>
                <a:gd name="T16" fmla="*/ 51 w 51"/>
                <a:gd name="T17" fmla="*/ 7 h 14"/>
                <a:gd name="T18" fmla="*/ 43 w 51"/>
                <a:gd name="T19" fmla="*/ 11 h 14"/>
                <a:gd name="T20" fmla="*/ 36 w 51"/>
                <a:gd name="T21" fmla="*/ 11 h 14"/>
                <a:gd name="T22" fmla="*/ 29 w 51"/>
                <a:gd name="T23" fmla="*/ 7 h 14"/>
                <a:gd name="T24" fmla="*/ 23 w 51"/>
                <a:gd name="T25" fmla="*/ 11 h 14"/>
                <a:gd name="T26" fmla="*/ 20 w 51"/>
                <a:gd name="T27" fmla="*/ 11 h 14"/>
                <a:gd name="T28" fmla="*/ 16 w 51"/>
                <a:gd name="T29" fmla="*/ 14 h 14"/>
                <a:gd name="T30" fmla="*/ 0 w 51"/>
                <a:gd name="T31" fmla="*/ 14 h 14"/>
                <a:gd name="T32" fmla="*/ 0 w 51"/>
                <a:gd name="T3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14">
                  <a:moveTo>
                    <a:pt x="0" y="14"/>
                  </a:moveTo>
                  <a:lnTo>
                    <a:pt x="3" y="5"/>
                  </a:lnTo>
                  <a:lnTo>
                    <a:pt x="21" y="5"/>
                  </a:lnTo>
                  <a:lnTo>
                    <a:pt x="25" y="0"/>
                  </a:lnTo>
                  <a:lnTo>
                    <a:pt x="30" y="0"/>
                  </a:lnTo>
                  <a:lnTo>
                    <a:pt x="37" y="5"/>
                  </a:lnTo>
                  <a:lnTo>
                    <a:pt x="42" y="5"/>
                  </a:lnTo>
                  <a:lnTo>
                    <a:pt x="48" y="2"/>
                  </a:lnTo>
                  <a:lnTo>
                    <a:pt x="51" y="7"/>
                  </a:lnTo>
                  <a:lnTo>
                    <a:pt x="43" y="11"/>
                  </a:lnTo>
                  <a:lnTo>
                    <a:pt x="36" y="11"/>
                  </a:lnTo>
                  <a:lnTo>
                    <a:pt x="29" y="7"/>
                  </a:lnTo>
                  <a:lnTo>
                    <a:pt x="23" y="11"/>
                  </a:lnTo>
                  <a:lnTo>
                    <a:pt x="20" y="11"/>
                  </a:lnTo>
                  <a:lnTo>
                    <a:pt x="16" y="14"/>
                  </a:lnTo>
                  <a:lnTo>
                    <a:pt x="0" y="14"/>
                  </a:lnTo>
                  <a:lnTo>
                    <a:pt x="0" y="14"/>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90" name="Freeform 93">
              <a:extLst>
                <a:ext uri="{FF2B5EF4-FFF2-40B4-BE49-F238E27FC236}">
                  <a16:creationId xmlns:a16="http://schemas.microsoft.com/office/drawing/2014/main" id="{DF0A21A9-F387-2CD8-0409-42CDDD9BA19D}"/>
                </a:ext>
              </a:extLst>
            </p:cNvPr>
            <p:cNvSpPr/>
            <p:nvPr/>
          </p:nvSpPr>
          <p:spPr bwMode="auto">
            <a:xfrm>
              <a:off x="5153161" y="3983944"/>
              <a:ext cx="91805" cy="55083"/>
            </a:xfrm>
            <a:custGeom>
              <a:avLst/>
              <a:gdLst>
                <a:gd name="T0" fmla="*/ 50 w 50"/>
                <a:gd name="T1" fmla="*/ 1 h 30"/>
                <a:gd name="T2" fmla="*/ 49 w 50"/>
                <a:gd name="T3" fmla="*/ 7 h 30"/>
                <a:gd name="T4" fmla="*/ 48 w 50"/>
                <a:gd name="T5" fmla="*/ 9 h 30"/>
                <a:gd name="T6" fmla="*/ 49 w 50"/>
                <a:gd name="T7" fmla="*/ 15 h 30"/>
                <a:gd name="T8" fmla="*/ 46 w 50"/>
                <a:gd name="T9" fmla="*/ 18 h 30"/>
                <a:gd name="T10" fmla="*/ 43 w 50"/>
                <a:gd name="T11" fmla="*/ 18 h 30"/>
                <a:gd name="T12" fmla="*/ 38 w 50"/>
                <a:gd name="T13" fmla="*/ 21 h 30"/>
                <a:gd name="T14" fmla="*/ 33 w 50"/>
                <a:gd name="T15" fmla="*/ 21 h 30"/>
                <a:gd name="T16" fmla="*/ 26 w 50"/>
                <a:gd name="T17" fmla="*/ 30 h 30"/>
                <a:gd name="T18" fmla="*/ 17 w 50"/>
                <a:gd name="T19" fmla="*/ 22 h 30"/>
                <a:gd name="T20" fmla="*/ 10 w 50"/>
                <a:gd name="T21" fmla="*/ 21 h 30"/>
                <a:gd name="T22" fmla="*/ 6 w 50"/>
                <a:gd name="T23" fmla="*/ 15 h 30"/>
                <a:gd name="T24" fmla="*/ 6 w 50"/>
                <a:gd name="T25" fmla="*/ 12 h 30"/>
                <a:gd name="T26" fmla="*/ 1 w 50"/>
                <a:gd name="T27" fmla="*/ 9 h 30"/>
                <a:gd name="T28" fmla="*/ 0 w 50"/>
                <a:gd name="T29" fmla="*/ 4 h 30"/>
                <a:gd name="T30" fmla="*/ 9 w 50"/>
                <a:gd name="T31" fmla="*/ 1 h 30"/>
                <a:gd name="T32" fmla="*/ 14 w 50"/>
                <a:gd name="T33" fmla="*/ 2 h 30"/>
                <a:gd name="T34" fmla="*/ 19 w 50"/>
                <a:gd name="T35" fmla="*/ 0 h 30"/>
                <a:gd name="T36" fmla="*/ 50 w 50"/>
                <a:gd name="T37" fmla="*/ 1 h 30"/>
                <a:gd name="T38" fmla="*/ 50 w 50"/>
                <a:gd name="T3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30">
                  <a:moveTo>
                    <a:pt x="50" y="1"/>
                  </a:moveTo>
                  <a:lnTo>
                    <a:pt x="49" y="7"/>
                  </a:lnTo>
                  <a:lnTo>
                    <a:pt x="48" y="9"/>
                  </a:lnTo>
                  <a:lnTo>
                    <a:pt x="49" y="15"/>
                  </a:lnTo>
                  <a:lnTo>
                    <a:pt x="46" y="18"/>
                  </a:lnTo>
                  <a:lnTo>
                    <a:pt x="43" y="18"/>
                  </a:lnTo>
                  <a:lnTo>
                    <a:pt x="38" y="21"/>
                  </a:lnTo>
                  <a:lnTo>
                    <a:pt x="33" y="21"/>
                  </a:lnTo>
                  <a:lnTo>
                    <a:pt x="26" y="30"/>
                  </a:lnTo>
                  <a:lnTo>
                    <a:pt x="17" y="22"/>
                  </a:lnTo>
                  <a:lnTo>
                    <a:pt x="10" y="21"/>
                  </a:lnTo>
                  <a:lnTo>
                    <a:pt x="6" y="15"/>
                  </a:lnTo>
                  <a:lnTo>
                    <a:pt x="6" y="12"/>
                  </a:lnTo>
                  <a:lnTo>
                    <a:pt x="1" y="9"/>
                  </a:lnTo>
                  <a:lnTo>
                    <a:pt x="0" y="4"/>
                  </a:lnTo>
                  <a:lnTo>
                    <a:pt x="9" y="1"/>
                  </a:lnTo>
                  <a:lnTo>
                    <a:pt x="14" y="2"/>
                  </a:lnTo>
                  <a:lnTo>
                    <a:pt x="19" y="0"/>
                  </a:lnTo>
                  <a:lnTo>
                    <a:pt x="50" y="1"/>
                  </a:lnTo>
                  <a:lnTo>
                    <a:pt x="50" y="1"/>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91" name="Freeform 94">
              <a:extLst>
                <a:ext uri="{FF2B5EF4-FFF2-40B4-BE49-F238E27FC236}">
                  <a16:creationId xmlns:a16="http://schemas.microsoft.com/office/drawing/2014/main" id="{A55531E9-CFFA-1A62-3F35-53874F012A55}"/>
                </a:ext>
              </a:extLst>
            </p:cNvPr>
            <p:cNvSpPr/>
            <p:nvPr/>
          </p:nvSpPr>
          <p:spPr bwMode="auto">
            <a:xfrm>
              <a:off x="5950029" y="4345655"/>
              <a:ext cx="62427" cy="44066"/>
            </a:xfrm>
            <a:custGeom>
              <a:avLst/>
              <a:gdLst>
                <a:gd name="T0" fmla="*/ 34 w 34"/>
                <a:gd name="T1" fmla="*/ 0 h 24"/>
                <a:gd name="T2" fmla="*/ 34 w 34"/>
                <a:gd name="T3" fmla="*/ 23 h 24"/>
                <a:gd name="T4" fmla="*/ 9 w 34"/>
                <a:gd name="T5" fmla="*/ 23 h 24"/>
                <a:gd name="T6" fmla="*/ 4 w 34"/>
                <a:gd name="T7" fmla="*/ 24 h 24"/>
                <a:gd name="T8" fmla="*/ 0 w 34"/>
                <a:gd name="T9" fmla="*/ 21 h 24"/>
                <a:gd name="T10" fmla="*/ 6 w 34"/>
                <a:gd name="T11" fmla="*/ 0 h 24"/>
                <a:gd name="T12" fmla="*/ 34 w 34"/>
                <a:gd name="T13" fmla="*/ 0 h 24"/>
                <a:gd name="T14" fmla="*/ 34 w 34"/>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24">
                  <a:moveTo>
                    <a:pt x="34" y="0"/>
                  </a:moveTo>
                  <a:lnTo>
                    <a:pt x="34" y="23"/>
                  </a:lnTo>
                  <a:lnTo>
                    <a:pt x="9" y="23"/>
                  </a:lnTo>
                  <a:lnTo>
                    <a:pt x="4" y="24"/>
                  </a:lnTo>
                  <a:lnTo>
                    <a:pt x="0" y="21"/>
                  </a:lnTo>
                  <a:lnTo>
                    <a:pt x="6" y="0"/>
                  </a:lnTo>
                  <a:lnTo>
                    <a:pt x="34" y="0"/>
                  </a:lnTo>
                  <a:lnTo>
                    <a:pt x="34" y="0"/>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92" name="Freeform 95">
              <a:extLst>
                <a:ext uri="{FF2B5EF4-FFF2-40B4-BE49-F238E27FC236}">
                  <a16:creationId xmlns:a16="http://schemas.microsoft.com/office/drawing/2014/main" id="{AFC6C01C-5C92-2C19-0BA0-3A7B06AA7E04}"/>
                </a:ext>
              </a:extLst>
            </p:cNvPr>
            <p:cNvSpPr/>
            <p:nvPr/>
          </p:nvSpPr>
          <p:spPr bwMode="auto">
            <a:xfrm>
              <a:off x="6346626" y="3177897"/>
              <a:ext cx="80789" cy="25705"/>
            </a:xfrm>
            <a:custGeom>
              <a:avLst/>
              <a:gdLst>
                <a:gd name="T0" fmla="*/ 3 w 44"/>
                <a:gd name="T1" fmla="*/ 0 h 14"/>
                <a:gd name="T2" fmla="*/ 12 w 44"/>
                <a:gd name="T3" fmla="*/ 6 h 14"/>
                <a:gd name="T4" fmla="*/ 24 w 44"/>
                <a:gd name="T5" fmla="*/ 6 h 14"/>
                <a:gd name="T6" fmla="*/ 36 w 44"/>
                <a:gd name="T7" fmla="*/ 6 h 14"/>
                <a:gd name="T8" fmla="*/ 36 w 44"/>
                <a:gd name="T9" fmla="*/ 10 h 14"/>
                <a:gd name="T10" fmla="*/ 44 w 44"/>
                <a:gd name="T11" fmla="*/ 8 h 14"/>
                <a:gd name="T12" fmla="*/ 43 w 44"/>
                <a:gd name="T13" fmla="*/ 13 h 14"/>
                <a:gd name="T14" fmla="*/ 20 w 44"/>
                <a:gd name="T15" fmla="*/ 14 h 14"/>
                <a:gd name="T16" fmla="*/ 20 w 44"/>
                <a:gd name="T17" fmla="*/ 11 h 14"/>
                <a:gd name="T18" fmla="*/ 0 w 44"/>
                <a:gd name="T19" fmla="*/ 8 h 14"/>
                <a:gd name="T20" fmla="*/ 3 w 44"/>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14">
                  <a:moveTo>
                    <a:pt x="3" y="0"/>
                  </a:moveTo>
                  <a:lnTo>
                    <a:pt x="12" y="6"/>
                  </a:lnTo>
                  <a:lnTo>
                    <a:pt x="24" y="6"/>
                  </a:lnTo>
                  <a:lnTo>
                    <a:pt x="36" y="6"/>
                  </a:lnTo>
                  <a:lnTo>
                    <a:pt x="36" y="10"/>
                  </a:lnTo>
                  <a:lnTo>
                    <a:pt x="44" y="8"/>
                  </a:lnTo>
                  <a:lnTo>
                    <a:pt x="43" y="13"/>
                  </a:lnTo>
                  <a:lnTo>
                    <a:pt x="20" y="14"/>
                  </a:lnTo>
                  <a:lnTo>
                    <a:pt x="20" y="11"/>
                  </a:lnTo>
                  <a:lnTo>
                    <a:pt x="0" y="8"/>
                  </a:lnTo>
                  <a:lnTo>
                    <a:pt x="3" y="0"/>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93" name="Freeform 96">
              <a:extLst>
                <a:ext uri="{FF2B5EF4-FFF2-40B4-BE49-F238E27FC236}">
                  <a16:creationId xmlns:a16="http://schemas.microsoft.com/office/drawing/2014/main" id="{4F963E02-B3AA-FA82-EE09-9B2C4E50BF64}"/>
                </a:ext>
              </a:extLst>
            </p:cNvPr>
            <p:cNvSpPr/>
            <p:nvPr/>
          </p:nvSpPr>
          <p:spPr bwMode="auto">
            <a:xfrm>
              <a:off x="6236461" y="2964908"/>
              <a:ext cx="178102" cy="187282"/>
            </a:xfrm>
            <a:custGeom>
              <a:avLst/>
              <a:gdLst>
                <a:gd name="T0" fmla="*/ 90 w 97"/>
                <a:gd name="T1" fmla="*/ 19 h 102"/>
                <a:gd name="T2" fmla="*/ 80 w 97"/>
                <a:gd name="T3" fmla="*/ 19 h 102"/>
                <a:gd name="T4" fmla="*/ 72 w 97"/>
                <a:gd name="T5" fmla="*/ 16 h 102"/>
                <a:gd name="T6" fmla="*/ 54 w 97"/>
                <a:gd name="T7" fmla="*/ 22 h 102"/>
                <a:gd name="T8" fmla="*/ 66 w 97"/>
                <a:gd name="T9" fmla="*/ 32 h 102"/>
                <a:gd name="T10" fmla="*/ 58 w 97"/>
                <a:gd name="T11" fmla="*/ 36 h 102"/>
                <a:gd name="T12" fmla="*/ 50 w 97"/>
                <a:gd name="T13" fmla="*/ 36 h 102"/>
                <a:gd name="T14" fmla="*/ 40 w 97"/>
                <a:gd name="T15" fmla="*/ 25 h 102"/>
                <a:gd name="T16" fmla="*/ 38 w 97"/>
                <a:gd name="T17" fmla="*/ 30 h 102"/>
                <a:gd name="T18" fmla="*/ 43 w 97"/>
                <a:gd name="T19" fmla="*/ 41 h 102"/>
                <a:gd name="T20" fmla="*/ 52 w 97"/>
                <a:gd name="T21" fmla="*/ 50 h 102"/>
                <a:gd name="T22" fmla="*/ 46 w 97"/>
                <a:gd name="T23" fmla="*/ 54 h 102"/>
                <a:gd name="T24" fmla="*/ 55 w 97"/>
                <a:gd name="T25" fmla="*/ 62 h 102"/>
                <a:gd name="T26" fmla="*/ 63 w 97"/>
                <a:gd name="T27" fmla="*/ 68 h 102"/>
                <a:gd name="T28" fmla="*/ 65 w 97"/>
                <a:gd name="T29" fmla="*/ 79 h 102"/>
                <a:gd name="T30" fmla="*/ 50 w 97"/>
                <a:gd name="T31" fmla="*/ 74 h 102"/>
                <a:gd name="T32" fmla="*/ 55 w 97"/>
                <a:gd name="T33" fmla="*/ 84 h 102"/>
                <a:gd name="T34" fmla="*/ 46 w 97"/>
                <a:gd name="T35" fmla="*/ 85 h 102"/>
                <a:gd name="T36" fmla="*/ 53 w 97"/>
                <a:gd name="T37" fmla="*/ 102 h 102"/>
                <a:gd name="T38" fmla="*/ 43 w 97"/>
                <a:gd name="T39" fmla="*/ 102 h 102"/>
                <a:gd name="T40" fmla="*/ 29 w 97"/>
                <a:gd name="T41" fmla="*/ 94 h 102"/>
                <a:gd name="T42" fmla="*/ 22 w 97"/>
                <a:gd name="T43" fmla="*/ 79 h 102"/>
                <a:gd name="T44" fmla="*/ 17 w 97"/>
                <a:gd name="T45" fmla="*/ 67 h 102"/>
                <a:gd name="T46" fmla="*/ 11 w 97"/>
                <a:gd name="T47" fmla="*/ 58 h 102"/>
                <a:gd name="T48" fmla="*/ 2 w 97"/>
                <a:gd name="T49" fmla="*/ 47 h 102"/>
                <a:gd name="T50" fmla="*/ 0 w 97"/>
                <a:gd name="T51" fmla="*/ 42 h 102"/>
                <a:gd name="T52" fmla="*/ 7 w 97"/>
                <a:gd name="T53" fmla="*/ 33 h 102"/>
                <a:gd name="T54" fmla="*/ 7 w 97"/>
                <a:gd name="T55" fmla="*/ 26 h 102"/>
                <a:gd name="T56" fmla="*/ 12 w 97"/>
                <a:gd name="T57" fmla="*/ 24 h 102"/>
                <a:gd name="T58" fmla="*/ 12 w 97"/>
                <a:gd name="T59" fmla="*/ 19 h 102"/>
                <a:gd name="T60" fmla="*/ 22 w 97"/>
                <a:gd name="T61" fmla="*/ 17 h 102"/>
                <a:gd name="T62" fmla="*/ 28 w 97"/>
                <a:gd name="T63" fmla="*/ 13 h 102"/>
                <a:gd name="T64" fmla="*/ 36 w 97"/>
                <a:gd name="T65" fmla="*/ 13 h 102"/>
                <a:gd name="T66" fmla="*/ 38 w 97"/>
                <a:gd name="T67" fmla="*/ 10 h 102"/>
                <a:gd name="T68" fmla="*/ 41 w 97"/>
                <a:gd name="T69" fmla="*/ 9 h 102"/>
                <a:gd name="T70" fmla="*/ 52 w 97"/>
                <a:gd name="T71" fmla="*/ 10 h 102"/>
                <a:gd name="T72" fmla="*/ 64 w 97"/>
                <a:gd name="T73" fmla="*/ 4 h 102"/>
                <a:gd name="T74" fmla="*/ 76 w 97"/>
                <a:gd name="T75" fmla="*/ 11 h 102"/>
                <a:gd name="T76" fmla="*/ 89 w 97"/>
                <a:gd name="T77" fmla="*/ 10 h 102"/>
                <a:gd name="T78" fmla="*/ 89 w 97"/>
                <a:gd name="T79" fmla="*/ 0 h 102"/>
                <a:gd name="T80" fmla="*/ 97 w 97"/>
                <a:gd name="T81" fmla="*/ 5 h 102"/>
                <a:gd name="T82" fmla="*/ 93 w 97"/>
                <a:gd name="T83" fmla="*/ 17 h 102"/>
                <a:gd name="T84" fmla="*/ 90 w 97"/>
                <a:gd name="T85" fmla="*/ 1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7" h="102">
                  <a:moveTo>
                    <a:pt x="90" y="19"/>
                  </a:moveTo>
                  <a:lnTo>
                    <a:pt x="80" y="19"/>
                  </a:lnTo>
                  <a:lnTo>
                    <a:pt x="72" y="16"/>
                  </a:lnTo>
                  <a:lnTo>
                    <a:pt x="54" y="22"/>
                  </a:lnTo>
                  <a:lnTo>
                    <a:pt x="66" y="32"/>
                  </a:lnTo>
                  <a:lnTo>
                    <a:pt x="58" y="36"/>
                  </a:lnTo>
                  <a:lnTo>
                    <a:pt x="50" y="36"/>
                  </a:lnTo>
                  <a:lnTo>
                    <a:pt x="40" y="25"/>
                  </a:lnTo>
                  <a:lnTo>
                    <a:pt x="38" y="30"/>
                  </a:lnTo>
                  <a:lnTo>
                    <a:pt x="43" y="41"/>
                  </a:lnTo>
                  <a:lnTo>
                    <a:pt x="52" y="50"/>
                  </a:lnTo>
                  <a:lnTo>
                    <a:pt x="46" y="54"/>
                  </a:lnTo>
                  <a:lnTo>
                    <a:pt x="55" y="62"/>
                  </a:lnTo>
                  <a:lnTo>
                    <a:pt x="63" y="68"/>
                  </a:lnTo>
                  <a:lnTo>
                    <a:pt x="65" y="79"/>
                  </a:lnTo>
                  <a:lnTo>
                    <a:pt x="50" y="74"/>
                  </a:lnTo>
                  <a:lnTo>
                    <a:pt x="55" y="84"/>
                  </a:lnTo>
                  <a:lnTo>
                    <a:pt x="46" y="85"/>
                  </a:lnTo>
                  <a:lnTo>
                    <a:pt x="53" y="102"/>
                  </a:lnTo>
                  <a:lnTo>
                    <a:pt x="43" y="102"/>
                  </a:lnTo>
                  <a:lnTo>
                    <a:pt x="29" y="94"/>
                  </a:lnTo>
                  <a:lnTo>
                    <a:pt x="22" y="79"/>
                  </a:lnTo>
                  <a:lnTo>
                    <a:pt x="17" y="67"/>
                  </a:lnTo>
                  <a:lnTo>
                    <a:pt x="11" y="58"/>
                  </a:lnTo>
                  <a:lnTo>
                    <a:pt x="2" y="47"/>
                  </a:lnTo>
                  <a:lnTo>
                    <a:pt x="0" y="42"/>
                  </a:lnTo>
                  <a:lnTo>
                    <a:pt x="7" y="33"/>
                  </a:lnTo>
                  <a:lnTo>
                    <a:pt x="7" y="26"/>
                  </a:lnTo>
                  <a:lnTo>
                    <a:pt x="12" y="24"/>
                  </a:lnTo>
                  <a:lnTo>
                    <a:pt x="12" y="19"/>
                  </a:lnTo>
                  <a:lnTo>
                    <a:pt x="22" y="17"/>
                  </a:lnTo>
                  <a:lnTo>
                    <a:pt x="28" y="13"/>
                  </a:lnTo>
                  <a:lnTo>
                    <a:pt x="36" y="13"/>
                  </a:lnTo>
                  <a:lnTo>
                    <a:pt x="38" y="10"/>
                  </a:lnTo>
                  <a:lnTo>
                    <a:pt x="41" y="9"/>
                  </a:lnTo>
                  <a:lnTo>
                    <a:pt x="52" y="10"/>
                  </a:lnTo>
                  <a:lnTo>
                    <a:pt x="64" y="4"/>
                  </a:lnTo>
                  <a:lnTo>
                    <a:pt x="76" y="11"/>
                  </a:lnTo>
                  <a:lnTo>
                    <a:pt x="89" y="10"/>
                  </a:lnTo>
                  <a:lnTo>
                    <a:pt x="89" y="0"/>
                  </a:lnTo>
                  <a:lnTo>
                    <a:pt x="97" y="5"/>
                  </a:lnTo>
                  <a:lnTo>
                    <a:pt x="93" y="17"/>
                  </a:lnTo>
                  <a:lnTo>
                    <a:pt x="90" y="19"/>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94" name="Freeform 97">
              <a:extLst>
                <a:ext uri="{FF2B5EF4-FFF2-40B4-BE49-F238E27FC236}">
                  <a16:creationId xmlns:a16="http://schemas.microsoft.com/office/drawing/2014/main" id="{8AD2CF55-5901-2F87-1877-C026DA9372E7}"/>
                </a:ext>
              </a:extLst>
            </p:cNvPr>
            <p:cNvSpPr/>
            <p:nvPr/>
          </p:nvSpPr>
          <p:spPr bwMode="auto">
            <a:xfrm>
              <a:off x="4213079" y="1699837"/>
              <a:ext cx="1222841" cy="655487"/>
            </a:xfrm>
            <a:custGeom>
              <a:avLst/>
              <a:gdLst>
                <a:gd name="T0" fmla="*/ 563 w 666"/>
                <a:gd name="T1" fmla="*/ 14 h 357"/>
                <a:gd name="T2" fmla="*/ 474 w 666"/>
                <a:gd name="T3" fmla="*/ 18 h 357"/>
                <a:gd name="T4" fmla="*/ 560 w 666"/>
                <a:gd name="T5" fmla="*/ 17 h 357"/>
                <a:gd name="T6" fmla="*/ 580 w 666"/>
                <a:gd name="T7" fmla="*/ 24 h 357"/>
                <a:gd name="T8" fmla="*/ 666 w 666"/>
                <a:gd name="T9" fmla="*/ 27 h 357"/>
                <a:gd name="T10" fmla="*/ 582 w 666"/>
                <a:gd name="T11" fmla="*/ 41 h 357"/>
                <a:gd name="T12" fmla="*/ 580 w 666"/>
                <a:gd name="T13" fmla="*/ 60 h 357"/>
                <a:gd name="T14" fmla="*/ 570 w 666"/>
                <a:gd name="T15" fmla="*/ 85 h 357"/>
                <a:gd name="T16" fmla="*/ 569 w 666"/>
                <a:gd name="T17" fmla="*/ 110 h 357"/>
                <a:gd name="T18" fmla="*/ 543 w 666"/>
                <a:gd name="T19" fmla="*/ 125 h 357"/>
                <a:gd name="T20" fmla="*/ 534 w 666"/>
                <a:gd name="T21" fmla="*/ 139 h 357"/>
                <a:gd name="T22" fmla="*/ 529 w 666"/>
                <a:gd name="T23" fmla="*/ 156 h 357"/>
                <a:gd name="T24" fmla="*/ 515 w 666"/>
                <a:gd name="T25" fmla="*/ 157 h 357"/>
                <a:gd name="T26" fmla="*/ 508 w 666"/>
                <a:gd name="T27" fmla="*/ 182 h 357"/>
                <a:gd name="T28" fmla="*/ 489 w 666"/>
                <a:gd name="T29" fmla="*/ 178 h 357"/>
                <a:gd name="T30" fmla="*/ 521 w 666"/>
                <a:gd name="T31" fmla="*/ 188 h 357"/>
                <a:gd name="T32" fmla="*/ 412 w 666"/>
                <a:gd name="T33" fmla="*/ 220 h 357"/>
                <a:gd name="T34" fmla="*/ 361 w 666"/>
                <a:gd name="T35" fmla="*/ 244 h 357"/>
                <a:gd name="T36" fmla="*/ 304 w 666"/>
                <a:gd name="T37" fmla="*/ 260 h 357"/>
                <a:gd name="T38" fmla="*/ 267 w 666"/>
                <a:gd name="T39" fmla="*/ 286 h 357"/>
                <a:gd name="T40" fmla="*/ 232 w 666"/>
                <a:gd name="T41" fmla="*/ 325 h 357"/>
                <a:gd name="T42" fmla="*/ 190 w 666"/>
                <a:gd name="T43" fmla="*/ 357 h 357"/>
                <a:gd name="T44" fmla="*/ 139 w 666"/>
                <a:gd name="T45" fmla="*/ 333 h 357"/>
                <a:gd name="T46" fmla="*/ 120 w 666"/>
                <a:gd name="T47" fmla="*/ 284 h 357"/>
                <a:gd name="T48" fmla="*/ 124 w 666"/>
                <a:gd name="T49" fmla="*/ 242 h 357"/>
                <a:gd name="T50" fmla="*/ 160 w 666"/>
                <a:gd name="T51" fmla="*/ 211 h 357"/>
                <a:gd name="T52" fmla="*/ 160 w 666"/>
                <a:gd name="T53" fmla="*/ 197 h 357"/>
                <a:gd name="T54" fmla="*/ 127 w 666"/>
                <a:gd name="T55" fmla="*/ 197 h 357"/>
                <a:gd name="T56" fmla="*/ 152 w 666"/>
                <a:gd name="T57" fmla="*/ 177 h 357"/>
                <a:gd name="T58" fmla="*/ 151 w 666"/>
                <a:gd name="T59" fmla="*/ 166 h 357"/>
                <a:gd name="T60" fmla="*/ 151 w 666"/>
                <a:gd name="T61" fmla="*/ 150 h 357"/>
                <a:gd name="T62" fmla="*/ 139 w 666"/>
                <a:gd name="T63" fmla="*/ 117 h 357"/>
                <a:gd name="T64" fmla="*/ 109 w 666"/>
                <a:gd name="T65" fmla="*/ 97 h 357"/>
                <a:gd name="T66" fmla="*/ 28 w 666"/>
                <a:gd name="T67" fmla="*/ 98 h 357"/>
                <a:gd name="T68" fmla="*/ 40 w 666"/>
                <a:gd name="T69" fmla="*/ 80 h 357"/>
                <a:gd name="T70" fmla="*/ 0 w 666"/>
                <a:gd name="T71" fmla="*/ 69 h 357"/>
                <a:gd name="T72" fmla="*/ 98 w 666"/>
                <a:gd name="T73" fmla="*/ 51 h 357"/>
                <a:gd name="T74" fmla="*/ 96 w 666"/>
                <a:gd name="T75" fmla="*/ 37 h 357"/>
                <a:gd name="T76" fmla="*/ 156 w 666"/>
                <a:gd name="T77" fmla="*/ 21 h 357"/>
                <a:gd name="T78" fmla="*/ 246 w 666"/>
                <a:gd name="T79" fmla="*/ 17 h 357"/>
                <a:gd name="T80" fmla="*/ 307 w 666"/>
                <a:gd name="T81" fmla="*/ 18 h 357"/>
                <a:gd name="T82" fmla="*/ 318 w 666"/>
                <a:gd name="T83" fmla="*/ 17 h 357"/>
                <a:gd name="T84" fmla="*/ 395 w 666"/>
                <a:gd name="T85" fmla="*/ 5 h 357"/>
                <a:gd name="T86" fmla="*/ 523 w 666"/>
                <a:gd name="T87" fmla="*/ 2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6" h="357">
                  <a:moveTo>
                    <a:pt x="523" y="2"/>
                  </a:moveTo>
                  <a:lnTo>
                    <a:pt x="583" y="11"/>
                  </a:lnTo>
                  <a:lnTo>
                    <a:pt x="563" y="14"/>
                  </a:lnTo>
                  <a:lnTo>
                    <a:pt x="524" y="15"/>
                  </a:lnTo>
                  <a:lnTo>
                    <a:pt x="469" y="17"/>
                  </a:lnTo>
                  <a:lnTo>
                    <a:pt x="474" y="18"/>
                  </a:lnTo>
                  <a:lnTo>
                    <a:pt x="510" y="17"/>
                  </a:lnTo>
                  <a:lnTo>
                    <a:pt x="539" y="21"/>
                  </a:lnTo>
                  <a:lnTo>
                    <a:pt x="560" y="17"/>
                  </a:lnTo>
                  <a:lnTo>
                    <a:pt x="566" y="22"/>
                  </a:lnTo>
                  <a:lnTo>
                    <a:pt x="553" y="28"/>
                  </a:lnTo>
                  <a:lnTo>
                    <a:pt x="580" y="24"/>
                  </a:lnTo>
                  <a:lnTo>
                    <a:pt x="631" y="20"/>
                  </a:lnTo>
                  <a:lnTo>
                    <a:pt x="660" y="22"/>
                  </a:lnTo>
                  <a:lnTo>
                    <a:pt x="666" y="27"/>
                  </a:lnTo>
                  <a:lnTo>
                    <a:pt x="622" y="36"/>
                  </a:lnTo>
                  <a:lnTo>
                    <a:pt x="615" y="39"/>
                  </a:lnTo>
                  <a:lnTo>
                    <a:pt x="582" y="41"/>
                  </a:lnTo>
                  <a:lnTo>
                    <a:pt x="606" y="42"/>
                  </a:lnTo>
                  <a:lnTo>
                    <a:pt x="591" y="51"/>
                  </a:lnTo>
                  <a:lnTo>
                    <a:pt x="580" y="60"/>
                  </a:lnTo>
                  <a:lnTo>
                    <a:pt x="577" y="75"/>
                  </a:lnTo>
                  <a:lnTo>
                    <a:pt x="588" y="85"/>
                  </a:lnTo>
                  <a:lnTo>
                    <a:pt x="570" y="85"/>
                  </a:lnTo>
                  <a:lnTo>
                    <a:pt x="551" y="89"/>
                  </a:lnTo>
                  <a:lnTo>
                    <a:pt x="570" y="97"/>
                  </a:lnTo>
                  <a:lnTo>
                    <a:pt x="569" y="110"/>
                  </a:lnTo>
                  <a:lnTo>
                    <a:pt x="557" y="111"/>
                  </a:lnTo>
                  <a:lnTo>
                    <a:pt x="569" y="124"/>
                  </a:lnTo>
                  <a:lnTo>
                    <a:pt x="543" y="125"/>
                  </a:lnTo>
                  <a:lnTo>
                    <a:pt x="555" y="131"/>
                  </a:lnTo>
                  <a:lnTo>
                    <a:pt x="551" y="137"/>
                  </a:lnTo>
                  <a:lnTo>
                    <a:pt x="534" y="139"/>
                  </a:lnTo>
                  <a:lnTo>
                    <a:pt x="518" y="139"/>
                  </a:lnTo>
                  <a:lnTo>
                    <a:pt x="530" y="149"/>
                  </a:lnTo>
                  <a:lnTo>
                    <a:pt x="529" y="156"/>
                  </a:lnTo>
                  <a:lnTo>
                    <a:pt x="506" y="150"/>
                  </a:lnTo>
                  <a:lnTo>
                    <a:pt x="500" y="154"/>
                  </a:lnTo>
                  <a:lnTo>
                    <a:pt x="515" y="157"/>
                  </a:lnTo>
                  <a:lnTo>
                    <a:pt x="528" y="167"/>
                  </a:lnTo>
                  <a:lnTo>
                    <a:pt x="530" y="179"/>
                  </a:lnTo>
                  <a:lnTo>
                    <a:pt x="508" y="182"/>
                  </a:lnTo>
                  <a:lnTo>
                    <a:pt x="500" y="177"/>
                  </a:lnTo>
                  <a:lnTo>
                    <a:pt x="487" y="168"/>
                  </a:lnTo>
                  <a:lnTo>
                    <a:pt x="489" y="178"/>
                  </a:lnTo>
                  <a:lnTo>
                    <a:pt x="473" y="187"/>
                  </a:lnTo>
                  <a:lnTo>
                    <a:pt x="505" y="187"/>
                  </a:lnTo>
                  <a:lnTo>
                    <a:pt x="521" y="188"/>
                  </a:lnTo>
                  <a:lnTo>
                    <a:pt x="486" y="202"/>
                  </a:lnTo>
                  <a:lnTo>
                    <a:pt x="449" y="215"/>
                  </a:lnTo>
                  <a:lnTo>
                    <a:pt x="412" y="220"/>
                  </a:lnTo>
                  <a:lnTo>
                    <a:pt x="398" y="220"/>
                  </a:lnTo>
                  <a:lnTo>
                    <a:pt x="384" y="227"/>
                  </a:lnTo>
                  <a:lnTo>
                    <a:pt x="361" y="244"/>
                  </a:lnTo>
                  <a:lnTo>
                    <a:pt x="332" y="255"/>
                  </a:lnTo>
                  <a:lnTo>
                    <a:pt x="323" y="257"/>
                  </a:lnTo>
                  <a:lnTo>
                    <a:pt x="304" y="260"/>
                  </a:lnTo>
                  <a:lnTo>
                    <a:pt x="285" y="264"/>
                  </a:lnTo>
                  <a:lnTo>
                    <a:pt x="271" y="274"/>
                  </a:lnTo>
                  <a:lnTo>
                    <a:pt x="267" y="286"/>
                  </a:lnTo>
                  <a:lnTo>
                    <a:pt x="256" y="297"/>
                  </a:lnTo>
                  <a:lnTo>
                    <a:pt x="231" y="311"/>
                  </a:lnTo>
                  <a:lnTo>
                    <a:pt x="232" y="325"/>
                  </a:lnTo>
                  <a:lnTo>
                    <a:pt x="221" y="339"/>
                  </a:lnTo>
                  <a:lnTo>
                    <a:pt x="209" y="356"/>
                  </a:lnTo>
                  <a:lnTo>
                    <a:pt x="190" y="357"/>
                  </a:lnTo>
                  <a:lnTo>
                    <a:pt x="175" y="342"/>
                  </a:lnTo>
                  <a:lnTo>
                    <a:pt x="148" y="342"/>
                  </a:lnTo>
                  <a:lnTo>
                    <a:pt x="139" y="333"/>
                  </a:lnTo>
                  <a:lnTo>
                    <a:pt x="136" y="316"/>
                  </a:lnTo>
                  <a:lnTo>
                    <a:pt x="122" y="295"/>
                  </a:lnTo>
                  <a:lnTo>
                    <a:pt x="120" y="284"/>
                  </a:lnTo>
                  <a:lnTo>
                    <a:pt x="124" y="268"/>
                  </a:lnTo>
                  <a:lnTo>
                    <a:pt x="114" y="254"/>
                  </a:lnTo>
                  <a:lnTo>
                    <a:pt x="124" y="242"/>
                  </a:lnTo>
                  <a:lnTo>
                    <a:pt x="118" y="236"/>
                  </a:lnTo>
                  <a:lnTo>
                    <a:pt x="139" y="217"/>
                  </a:lnTo>
                  <a:lnTo>
                    <a:pt x="160" y="211"/>
                  </a:lnTo>
                  <a:lnTo>
                    <a:pt x="167" y="204"/>
                  </a:lnTo>
                  <a:lnTo>
                    <a:pt x="176" y="191"/>
                  </a:lnTo>
                  <a:lnTo>
                    <a:pt x="160" y="197"/>
                  </a:lnTo>
                  <a:lnTo>
                    <a:pt x="152" y="199"/>
                  </a:lnTo>
                  <a:lnTo>
                    <a:pt x="140" y="202"/>
                  </a:lnTo>
                  <a:lnTo>
                    <a:pt x="127" y="197"/>
                  </a:lnTo>
                  <a:lnTo>
                    <a:pt x="132" y="185"/>
                  </a:lnTo>
                  <a:lnTo>
                    <a:pt x="141" y="177"/>
                  </a:lnTo>
                  <a:lnTo>
                    <a:pt x="152" y="177"/>
                  </a:lnTo>
                  <a:lnTo>
                    <a:pt x="175" y="181"/>
                  </a:lnTo>
                  <a:lnTo>
                    <a:pt x="158" y="171"/>
                  </a:lnTo>
                  <a:lnTo>
                    <a:pt x="151" y="166"/>
                  </a:lnTo>
                  <a:lnTo>
                    <a:pt x="138" y="168"/>
                  </a:lnTo>
                  <a:lnTo>
                    <a:pt x="130" y="164"/>
                  </a:lnTo>
                  <a:lnTo>
                    <a:pt x="151" y="150"/>
                  </a:lnTo>
                  <a:lnTo>
                    <a:pt x="147" y="144"/>
                  </a:lnTo>
                  <a:lnTo>
                    <a:pt x="144" y="134"/>
                  </a:lnTo>
                  <a:lnTo>
                    <a:pt x="139" y="117"/>
                  </a:lnTo>
                  <a:lnTo>
                    <a:pt x="129" y="112"/>
                  </a:lnTo>
                  <a:lnTo>
                    <a:pt x="133" y="105"/>
                  </a:lnTo>
                  <a:lnTo>
                    <a:pt x="109" y="97"/>
                  </a:lnTo>
                  <a:lnTo>
                    <a:pt x="86" y="96"/>
                  </a:lnTo>
                  <a:lnTo>
                    <a:pt x="56" y="97"/>
                  </a:lnTo>
                  <a:lnTo>
                    <a:pt x="28" y="98"/>
                  </a:lnTo>
                  <a:lnTo>
                    <a:pt x="19" y="93"/>
                  </a:lnTo>
                  <a:lnTo>
                    <a:pt x="7" y="84"/>
                  </a:lnTo>
                  <a:lnTo>
                    <a:pt x="40" y="80"/>
                  </a:lnTo>
                  <a:lnTo>
                    <a:pt x="63" y="79"/>
                  </a:lnTo>
                  <a:lnTo>
                    <a:pt x="19" y="75"/>
                  </a:lnTo>
                  <a:lnTo>
                    <a:pt x="0" y="69"/>
                  </a:lnTo>
                  <a:lnTo>
                    <a:pt x="7" y="64"/>
                  </a:lnTo>
                  <a:lnTo>
                    <a:pt x="53" y="57"/>
                  </a:lnTo>
                  <a:lnTo>
                    <a:pt x="98" y="51"/>
                  </a:lnTo>
                  <a:lnTo>
                    <a:pt x="106" y="46"/>
                  </a:lnTo>
                  <a:lnTo>
                    <a:pt x="82" y="42"/>
                  </a:lnTo>
                  <a:lnTo>
                    <a:pt x="96" y="37"/>
                  </a:lnTo>
                  <a:lnTo>
                    <a:pt x="139" y="28"/>
                  </a:lnTo>
                  <a:lnTo>
                    <a:pt x="156" y="27"/>
                  </a:lnTo>
                  <a:lnTo>
                    <a:pt x="156" y="21"/>
                  </a:lnTo>
                  <a:lnTo>
                    <a:pt x="182" y="18"/>
                  </a:lnTo>
                  <a:lnTo>
                    <a:pt x="215" y="17"/>
                  </a:lnTo>
                  <a:lnTo>
                    <a:pt x="246" y="17"/>
                  </a:lnTo>
                  <a:lnTo>
                    <a:pt x="254" y="20"/>
                  </a:lnTo>
                  <a:lnTo>
                    <a:pt x="286" y="14"/>
                  </a:lnTo>
                  <a:lnTo>
                    <a:pt x="307" y="18"/>
                  </a:lnTo>
                  <a:lnTo>
                    <a:pt x="320" y="19"/>
                  </a:lnTo>
                  <a:lnTo>
                    <a:pt x="338" y="22"/>
                  </a:lnTo>
                  <a:lnTo>
                    <a:pt x="318" y="17"/>
                  </a:lnTo>
                  <a:lnTo>
                    <a:pt x="324" y="11"/>
                  </a:lnTo>
                  <a:lnTo>
                    <a:pt x="361" y="5"/>
                  </a:lnTo>
                  <a:lnTo>
                    <a:pt x="395" y="5"/>
                  </a:lnTo>
                  <a:lnTo>
                    <a:pt x="410" y="1"/>
                  </a:lnTo>
                  <a:lnTo>
                    <a:pt x="446" y="0"/>
                  </a:lnTo>
                  <a:lnTo>
                    <a:pt x="523" y="2"/>
                  </a:lnTo>
                  <a:lnTo>
                    <a:pt x="523" y="2"/>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95" name="Freeform 98">
              <a:extLst>
                <a:ext uri="{FF2B5EF4-FFF2-40B4-BE49-F238E27FC236}">
                  <a16:creationId xmlns:a16="http://schemas.microsoft.com/office/drawing/2014/main" id="{08475A0F-A94F-6545-7C55-7CAF6840D42A}"/>
                </a:ext>
              </a:extLst>
            </p:cNvPr>
            <p:cNvSpPr/>
            <p:nvPr/>
          </p:nvSpPr>
          <p:spPr bwMode="auto">
            <a:xfrm>
              <a:off x="2847021" y="3802170"/>
              <a:ext cx="126691" cy="141379"/>
            </a:xfrm>
            <a:custGeom>
              <a:avLst/>
              <a:gdLst>
                <a:gd name="T0" fmla="*/ 59 w 69"/>
                <a:gd name="T1" fmla="*/ 0 h 77"/>
                <a:gd name="T2" fmla="*/ 57 w 69"/>
                <a:gd name="T3" fmla="*/ 15 h 77"/>
                <a:gd name="T4" fmla="*/ 53 w 69"/>
                <a:gd name="T5" fmla="*/ 37 h 77"/>
                <a:gd name="T6" fmla="*/ 58 w 69"/>
                <a:gd name="T7" fmla="*/ 37 h 77"/>
                <a:gd name="T8" fmla="*/ 63 w 69"/>
                <a:gd name="T9" fmla="*/ 40 h 77"/>
                <a:gd name="T10" fmla="*/ 64 w 69"/>
                <a:gd name="T11" fmla="*/ 37 h 77"/>
                <a:gd name="T12" fmla="*/ 69 w 69"/>
                <a:gd name="T13" fmla="*/ 40 h 77"/>
                <a:gd name="T14" fmla="*/ 61 w 69"/>
                <a:gd name="T15" fmla="*/ 47 h 77"/>
                <a:gd name="T16" fmla="*/ 53 w 69"/>
                <a:gd name="T17" fmla="*/ 52 h 77"/>
                <a:gd name="T18" fmla="*/ 51 w 69"/>
                <a:gd name="T19" fmla="*/ 56 h 77"/>
                <a:gd name="T20" fmla="*/ 52 w 69"/>
                <a:gd name="T21" fmla="*/ 60 h 77"/>
                <a:gd name="T22" fmla="*/ 48 w 69"/>
                <a:gd name="T23" fmla="*/ 65 h 77"/>
                <a:gd name="T24" fmla="*/ 44 w 69"/>
                <a:gd name="T25" fmla="*/ 65 h 77"/>
                <a:gd name="T26" fmla="*/ 44 w 69"/>
                <a:gd name="T27" fmla="*/ 68 h 77"/>
                <a:gd name="T28" fmla="*/ 41 w 69"/>
                <a:gd name="T29" fmla="*/ 70 h 77"/>
                <a:gd name="T30" fmla="*/ 35 w 69"/>
                <a:gd name="T31" fmla="*/ 75 h 77"/>
                <a:gd name="T32" fmla="*/ 34 w 69"/>
                <a:gd name="T33" fmla="*/ 77 h 77"/>
                <a:gd name="T34" fmla="*/ 26 w 69"/>
                <a:gd name="T35" fmla="*/ 74 h 77"/>
                <a:gd name="T36" fmla="*/ 16 w 69"/>
                <a:gd name="T37" fmla="*/ 74 h 77"/>
                <a:gd name="T38" fmla="*/ 8 w 69"/>
                <a:gd name="T39" fmla="*/ 70 h 77"/>
                <a:gd name="T40" fmla="*/ 0 w 69"/>
                <a:gd name="T41" fmla="*/ 63 h 77"/>
                <a:gd name="T42" fmla="*/ 1 w 69"/>
                <a:gd name="T43" fmla="*/ 57 h 77"/>
                <a:gd name="T44" fmla="*/ 4 w 69"/>
                <a:gd name="T45" fmla="*/ 52 h 77"/>
                <a:gd name="T46" fmla="*/ 1 w 69"/>
                <a:gd name="T47" fmla="*/ 49 h 77"/>
                <a:gd name="T48" fmla="*/ 11 w 69"/>
                <a:gd name="T49" fmla="*/ 34 h 77"/>
                <a:gd name="T50" fmla="*/ 33 w 69"/>
                <a:gd name="T51" fmla="*/ 34 h 77"/>
                <a:gd name="T52" fmla="*/ 34 w 69"/>
                <a:gd name="T53" fmla="*/ 27 h 77"/>
                <a:gd name="T54" fmla="*/ 32 w 69"/>
                <a:gd name="T55" fmla="*/ 25 h 77"/>
                <a:gd name="T56" fmla="*/ 30 w 69"/>
                <a:gd name="T57" fmla="*/ 22 h 77"/>
                <a:gd name="T58" fmla="*/ 24 w 69"/>
                <a:gd name="T59" fmla="*/ 17 h 77"/>
                <a:gd name="T60" fmla="*/ 19 w 69"/>
                <a:gd name="T61" fmla="*/ 11 h 77"/>
                <a:gd name="T62" fmla="*/ 27 w 69"/>
                <a:gd name="T63" fmla="*/ 11 h 77"/>
                <a:gd name="T64" fmla="*/ 28 w 69"/>
                <a:gd name="T65" fmla="*/ 0 h 77"/>
                <a:gd name="T66" fmla="*/ 44 w 69"/>
                <a:gd name="T67" fmla="*/ 0 h 77"/>
                <a:gd name="T68" fmla="*/ 59 w 69"/>
                <a:gd name="T69" fmla="*/ 0 h 77"/>
                <a:gd name="T70" fmla="*/ 59 w 69"/>
                <a:gd name="T7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 h="77">
                  <a:moveTo>
                    <a:pt x="59" y="0"/>
                  </a:moveTo>
                  <a:lnTo>
                    <a:pt x="57" y="15"/>
                  </a:lnTo>
                  <a:lnTo>
                    <a:pt x="53" y="37"/>
                  </a:lnTo>
                  <a:lnTo>
                    <a:pt x="58" y="37"/>
                  </a:lnTo>
                  <a:lnTo>
                    <a:pt x="63" y="40"/>
                  </a:lnTo>
                  <a:lnTo>
                    <a:pt x="64" y="37"/>
                  </a:lnTo>
                  <a:lnTo>
                    <a:pt x="69" y="40"/>
                  </a:lnTo>
                  <a:lnTo>
                    <a:pt x="61" y="47"/>
                  </a:lnTo>
                  <a:lnTo>
                    <a:pt x="53" y="52"/>
                  </a:lnTo>
                  <a:lnTo>
                    <a:pt x="51" y="56"/>
                  </a:lnTo>
                  <a:lnTo>
                    <a:pt x="52" y="60"/>
                  </a:lnTo>
                  <a:lnTo>
                    <a:pt x="48" y="65"/>
                  </a:lnTo>
                  <a:lnTo>
                    <a:pt x="44" y="65"/>
                  </a:lnTo>
                  <a:lnTo>
                    <a:pt x="44" y="68"/>
                  </a:lnTo>
                  <a:lnTo>
                    <a:pt x="41" y="70"/>
                  </a:lnTo>
                  <a:lnTo>
                    <a:pt x="35" y="75"/>
                  </a:lnTo>
                  <a:lnTo>
                    <a:pt x="34" y="77"/>
                  </a:lnTo>
                  <a:lnTo>
                    <a:pt x="26" y="74"/>
                  </a:lnTo>
                  <a:lnTo>
                    <a:pt x="16" y="74"/>
                  </a:lnTo>
                  <a:lnTo>
                    <a:pt x="8" y="70"/>
                  </a:lnTo>
                  <a:lnTo>
                    <a:pt x="0" y="63"/>
                  </a:lnTo>
                  <a:lnTo>
                    <a:pt x="1" y="57"/>
                  </a:lnTo>
                  <a:lnTo>
                    <a:pt x="4" y="52"/>
                  </a:lnTo>
                  <a:lnTo>
                    <a:pt x="1" y="49"/>
                  </a:lnTo>
                  <a:lnTo>
                    <a:pt x="11" y="34"/>
                  </a:lnTo>
                  <a:lnTo>
                    <a:pt x="33" y="34"/>
                  </a:lnTo>
                  <a:lnTo>
                    <a:pt x="34" y="27"/>
                  </a:lnTo>
                  <a:lnTo>
                    <a:pt x="32" y="25"/>
                  </a:lnTo>
                  <a:lnTo>
                    <a:pt x="30" y="22"/>
                  </a:lnTo>
                  <a:lnTo>
                    <a:pt x="24" y="17"/>
                  </a:lnTo>
                  <a:lnTo>
                    <a:pt x="19" y="11"/>
                  </a:lnTo>
                  <a:lnTo>
                    <a:pt x="27" y="11"/>
                  </a:lnTo>
                  <a:lnTo>
                    <a:pt x="28" y="0"/>
                  </a:lnTo>
                  <a:lnTo>
                    <a:pt x="44" y="0"/>
                  </a:lnTo>
                  <a:lnTo>
                    <a:pt x="59" y="0"/>
                  </a:lnTo>
                  <a:lnTo>
                    <a:pt x="59" y="0"/>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96" name="Freeform 99">
              <a:extLst>
                <a:ext uri="{FF2B5EF4-FFF2-40B4-BE49-F238E27FC236}">
                  <a16:creationId xmlns:a16="http://schemas.microsoft.com/office/drawing/2014/main" id="{DCCCFEDF-6B1F-8773-6400-FC6FA9C8B690}"/>
                </a:ext>
              </a:extLst>
            </p:cNvPr>
            <p:cNvSpPr/>
            <p:nvPr/>
          </p:nvSpPr>
          <p:spPr bwMode="auto">
            <a:xfrm>
              <a:off x="3774251" y="4132668"/>
              <a:ext cx="146888" cy="247872"/>
            </a:xfrm>
            <a:custGeom>
              <a:avLst/>
              <a:gdLst>
                <a:gd name="T0" fmla="*/ 72 w 80"/>
                <a:gd name="T1" fmla="*/ 45 h 135"/>
                <a:gd name="T2" fmla="*/ 69 w 80"/>
                <a:gd name="T3" fmla="*/ 62 h 135"/>
                <a:gd name="T4" fmla="*/ 58 w 80"/>
                <a:gd name="T5" fmla="*/ 68 h 135"/>
                <a:gd name="T6" fmla="*/ 59 w 80"/>
                <a:gd name="T7" fmla="*/ 72 h 135"/>
                <a:gd name="T8" fmla="*/ 55 w 80"/>
                <a:gd name="T9" fmla="*/ 82 h 135"/>
                <a:gd name="T10" fmla="*/ 63 w 80"/>
                <a:gd name="T11" fmla="*/ 96 h 135"/>
                <a:gd name="T12" fmla="*/ 68 w 80"/>
                <a:gd name="T13" fmla="*/ 96 h 135"/>
                <a:gd name="T14" fmla="*/ 70 w 80"/>
                <a:gd name="T15" fmla="*/ 106 h 135"/>
                <a:gd name="T16" fmla="*/ 80 w 80"/>
                <a:gd name="T17" fmla="*/ 122 h 135"/>
                <a:gd name="T18" fmla="*/ 76 w 80"/>
                <a:gd name="T19" fmla="*/ 124 h 135"/>
                <a:gd name="T20" fmla="*/ 67 w 80"/>
                <a:gd name="T21" fmla="*/ 122 h 135"/>
                <a:gd name="T22" fmla="*/ 61 w 80"/>
                <a:gd name="T23" fmla="*/ 127 h 135"/>
                <a:gd name="T24" fmla="*/ 54 w 80"/>
                <a:gd name="T25" fmla="*/ 130 h 135"/>
                <a:gd name="T26" fmla="*/ 48 w 80"/>
                <a:gd name="T27" fmla="*/ 131 h 135"/>
                <a:gd name="T28" fmla="*/ 47 w 80"/>
                <a:gd name="T29" fmla="*/ 135 h 135"/>
                <a:gd name="T30" fmla="*/ 38 w 80"/>
                <a:gd name="T31" fmla="*/ 134 h 135"/>
                <a:gd name="T32" fmla="*/ 28 w 80"/>
                <a:gd name="T33" fmla="*/ 125 h 135"/>
                <a:gd name="T34" fmla="*/ 27 w 80"/>
                <a:gd name="T35" fmla="*/ 117 h 135"/>
                <a:gd name="T36" fmla="*/ 23 w 80"/>
                <a:gd name="T37" fmla="*/ 106 h 135"/>
                <a:gd name="T38" fmla="*/ 26 w 80"/>
                <a:gd name="T39" fmla="*/ 91 h 135"/>
                <a:gd name="T40" fmla="*/ 30 w 80"/>
                <a:gd name="T41" fmla="*/ 84 h 135"/>
                <a:gd name="T42" fmla="*/ 27 w 80"/>
                <a:gd name="T43" fmla="*/ 75 h 135"/>
                <a:gd name="T44" fmla="*/ 21 w 80"/>
                <a:gd name="T45" fmla="*/ 72 h 135"/>
                <a:gd name="T46" fmla="*/ 24 w 80"/>
                <a:gd name="T47" fmla="*/ 63 h 135"/>
                <a:gd name="T48" fmla="*/ 20 w 80"/>
                <a:gd name="T49" fmla="*/ 60 h 135"/>
                <a:gd name="T50" fmla="*/ 11 w 80"/>
                <a:gd name="T51" fmla="*/ 60 h 135"/>
                <a:gd name="T52" fmla="*/ 0 w 80"/>
                <a:gd name="T53" fmla="*/ 45 h 135"/>
                <a:gd name="T54" fmla="*/ 5 w 80"/>
                <a:gd name="T55" fmla="*/ 40 h 135"/>
                <a:gd name="T56" fmla="*/ 5 w 80"/>
                <a:gd name="T57" fmla="*/ 31 h 135"/>
                <a:gd name="T58" fmla="*/ 15 w 80"/>
                <a:gd name="T59" fmla="*/ 28 h 135"/>
                <a:gd name="T60" fmla="*/ 19 w 80"/>
                <a:gd name="T61" fmla="*/ 25 h 135"/>
                <a:gd name="T62" fmla="*/ 14 w 80"/>
                <a:gd name="T63" fmla="*/ 18 h 135"/>
                <a:gd name="T64" fmla="*/ 15 w 80"/>
                <a:gd name="T65" fmla="*/ 11 h 135"/>
                <a:gd name="T66" fmla="*/ 30 w 80"/>
                <a:gd name="T67" fmla="*/ 0 h 135"/>
                <a:gd name="T68" fmla="*/ 40 w 80"/>
                <a:gd name="T69" fmla="*/ 7 h 135"/>
                <a:gd name="T70" fmla="*/ 50 w 80"/>
                <a:gd name="T71" fmla="*/ 19 h 135"/>
                <a:gd name="T72" fmla="*/ 50 w 80"/>
                <a:gd name="T73" fmla="*/ 29 h 135"/>
                <a:gd name="T74" fmla="*/ 56 w 80"/>
                <a:gd name="T75" fmla="*/ 29 h 135"/>
                <a:gd name="T76" fmla="*/ 65 w 80"/>
                <a:gd name="T77" fmla="*/ 39 h 135"/>
                <a:gd name="T78" fmla="*/ 72 w 80"/>
                <a:gd name="T79" fmla="*/ 45 h 135"/>
                <a:gd name="T80" fmla="*/ 72 w 80"/>
                <a:gd name="T81" fmla="*/ 4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0" h="135">
                  <a:moveTo>
                    <a:pt x="72" y="45"/>
                  </a:moveTo>
                  <a:lnTo>
                    <a:pt x="69" y="62"/>
                  </a:lnTo>
                  <a:lnTo>
                    <a:pt x="58" y="68"/>
                  </a:lnTo>
                  <a:lnTo>
                    <a:pt x="59" y="72"/>
                  </a:lnTo>
                  <a:lnTo>
                    <a:pt x="55" y="82"/>
                  </a:lnTo>
                  <a:lnTo>
                    <a:pt x="63" y="96"/>
                  </a:lnTo>
                  <a:lnTo>
                    <a:pt x="68" y="96"/>
                  </a:lnTo>
                  <a:lnTo>
                    <a:pt x="70" y="106"/>
                  </a:lnTo>
                  <a:lnTo>
                    <a:pt x="80" y="122"/>
                  </a:lnTo>
                  <a:lnTo>
                    <a:pt x="76" y="124"/>
                  </a:lnTo>
                  <a:lnTo>
                    <a:pt x="67" y="122"/>
                  </a:lnTo>
                  <a:lnTo>
                    <a:pt x="61" y="127"/>
                  </a:lnTo>
                  <a:lnTo>
                    <a:pt x="54" y="130"/>
                  </a:lnTo>
                  <a:lnTo>
                    <a:pt x="48" y="131"/>
                  </a:lnTo>
                  <a:lnTo>
                    <a:pt x="47" y="135"/>
                  </a:lnTo>
                  <a:lnTo>
                    <a:pt x="38" y="134"/>
                  </a:lnTo>
                  <a:lnTo>
                    <a:pt x="28" y="125"/>
                  </a:lnTo>
                  <a:lnTo>
                    <a:pt x="27" y="117"/>
                  </a:lnTo>
                  <a:lnTo>
                    <a:pt x="23" y="106"/>
                  </a:lnTo>
                  <a:lnTo>
                    <a:pt x="26" y="91"/>
                  </a:lnTo>
                  <a:lnTo>
                    <a:pt x="30" y="84"/>
                  </a:lnTo>
                  <a:lnTo>
                    <a:pt x="27" y="75"/>
                  </a:lnTo>
                  <a:lnTo>
                    <a:pt x="21" y="72"/>
                  </a:lnTo>
                  <a:lnTo>
                    <a:pt x="24" y="63"/>
                  </a:lnTo>
                  <a:lnTo>
                    <a:pt x="20" y="60"/>
                  </a:lnTo>
                  <a:lnTo>
                    <a:pt x="11" y="60"/>
                  </a:lnTo>
                  <a:lnTo>
                    <a:pt x="0" y="45"/>
                  </a:lnTo>
                  <a:lnTo>
                    <a:pt x="5" y="40"/>
                  </a:lnTo>
                  <a:lnTo>
                    <a:pt x="5" y="31"/>
                  </a:lnTo>
                  <a:lnTo>
                    <a:pt x="15" y="28"/>
                  </a:lnTo>
                  <a:lnTo>
                    <a:pt x="19" y="25"/>
                  </a:lnTo>
                  <a:lnTo>
                    <a:pt x="14" y="18"/>
                  </a:lnTo>
                  <a:lnTo>
                    <a:pt x="15" y="11"/>
                  </a:lnTo>
                  <a:lnTo>
                    <a:pt x="30" y="0"/>
                  </a:lnTo>
                  <a:lnTo>
                    <a:pt x="40" y="7"/>
                  </a:lnTo>
                  <a:lnTo>
                    <a:pt x="50" y="19"/>
                  </a:lnTo>
                  <a:lnTo>
                    <a:pt x="50" y="29"/>
                  </a:lnTo>
                  <a:lnTo>
                    <a:pt x="56" y="29"/>
                  </a:lnTo>
                  <a:lnTo>
                    <a:pt x="65" y="39"/>
                  </a:lnTo>
                  <a:lnTo>
                    <a:pt x="72" y="45"/>
                  </a:lnTo>
                  <a:lnTo>
                    <a:pt x="72" y="45"/>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97" name="Freeform 100">
              <a:extLst>
                <a:ext uri="{FF2B5EF4-FFF2-40B4-BE49-F238E27FC236}">
                  <a16:creationId xmlns:a16="http://schemas.microsoft.com/office/drawing/2014/main" id="{B358278C-70D2-5805-3772-513422A347FB}"/>
                </a:ext>
              </a:extLst>
            </p:cNvPr>
            <p:cNvSpPr/>
            <p:nvPr/>
          </p:nvSpPr>
          <p:spPr bwMode="auto">
            <a:xfrm>
              <a:off x="2935153" y="3864598"/>
              <a:ext cx="190954" cy="106494"/>
            </a:xfrm>
            <a:custGeom>
              <a:avLst/>
              <a:gdLst>
                <a:gd name="T0" fmla="*/ 104 w 104"/>
                <a:gd name="T1" fmla="*/ 20 h 58"/>
                <a:gd name="T2" fmla="*/ 99 w 104"/>
                <a:gd name="T3" fmla="*/ 20 h 58"/>
                <a:gd name="T4" fmla="*/ 96 w 104"/>
                <a:gd name="T5" fmla="*/ 22 h 58"/>
                <a:gd name="T6" fmla="*/ 90 w 104"/>
                <a:gd name="T7" fmla="*/ 24 h 58"/>
                <a:gd name="T8" fmla="*/ 86 w 104"/>
                <a:gd name="T9" fmla="*/ 24 h 58"/>
                <a:gd name="T10" fmla="*/ 82 w 104"/>
                <a:gd name="T11" fmla="*/ 27 h 58"/>
                <a:gd name="T12" fmla="*/ 79 w 104"/>
                <a:gd name="T13" fmla="*/ 26 h 58"/>
                <a:gd name="T14" fmla="*/ 76 w 104"/>
                <a:gd name="T15" fmla="*/ 23 h 58"/>
                <a:gd name="T16" fmla="*/ 74 w 104"/>
                <a:gd name="T17" fmla="*/ 24 h 58"/>
                <a:gd name="T18" fmla="*/ 71 w 104"/>
                <a:gd name="T19" fmla="*/ 29 h 58"/>
                <a:gd name="T20" fmla="*/ 70 w 104"/>
                <a:gd name="T21" fmla="*/ 28 h 58"/>
                <a:gd name="T22" fmla="*/ 70 w 104"/>
                <a:gd name="T23" fmla="*/ 32 h 58"/>
                <a:gd name="T24" fmla="*/ 63 w 104"/>
                <a:gd name="T25" fmla="*/ 37 h 58"/>
                <a:gd name="T26" fmla="*/ 59 w 104"/>
                <a:gd name="T27" fmla="*/ 40 h 58"/>
                <a:gd name="T28" fmla="*/ 58 w 104"/>
                <a:gd name="T29" fmla="*/ 42 h 58"/>
                <a:gd name="T30" fmla="*/ 53 w 104"/>
                <a:gd name="T31" fmla="*/ 38 h 58"/>
                <a:gd name="T32" fmla="*/ 49 w 104"/>
                <a:gd name="T33" fmla="*/ 43 h 58"/>
                <a:gd name="T34" fmla="*/ 46 w 104"/>
                <a:gd name="T35" fmla="*/ 43 h 58"/>
                <a:gd name="T36" fmla="*/ 42 w 104"/>
                <a:gd name="T37" fmla="*/ 43 h 58"/>
                <a:gd name="T38" fmla="*/ 42 w 104"/>
                <a:gd name="T39" fmla="*/ 53 h 58"/>
                <a:gd name="T40" fmla="*/ 39 w 104"/>
                <a:gd name="T41" fmla="*/ 53 h 58"/>
                <a:gd name="T42" fmla="*/ 36 w 104"/>
                <a:gd name="T43" fmla="*/ 57 h 58"/>
                <a:gd name="T44" fmla="*/ 31 w 104"/>
                <a:gd name="T45" fmla="*/ 58 h 58"/>
                <a:gd name="T46" fmla="*/ 29 w 104"/>
                <a:gd name="T47" fmla="*/ 52 h 58"/>
                <a:gd name="T48" fmla="*/ 24 w 104"/>
                <a:gd name="T49" fmla="*/ 51 h 58"/>
                <a:gd name="T50" fmla="*/ 26 w 104"/>
                <a:gd name="T51" fmla="*/ 43 h 58"/>
                <a:gd name="T52" fmla="*/ 24 w 104"/>
                <a:gd name="T53" fmla="*/ 40 h 58"/>
                <a:gd name="T54" fmla="*/ 20 w 104"/>
                <a:gd name="T55" fmla="*/ 40 h 58"/>
                <a:gd name="T56" fmla="*/ 13 w 104"/>
                <a:gd name="T57" fmla="*/ 42 h 58"/>
                <a:gd name="T58" fmla="*/ 13 w 104"/>
                <a:gd name="T59" fmla="*/ 39 h 58"/>
                <a:gd name="T60" fmla="*/ 8 w 104"/>
                <a:gd name="T61" fmla="*/ 36 h 58"/>
                <a:gd name="T62" fmla="*/ 5 w 104"/>
                <a:gd name="T63" fmla="*/ 32 h 58"/>
                <a:gd name="T64" fmla="*/ 0 w 104"/>
                <a:gd name="T65" fmla="*/ 31 h 58"/>
                <a:gd name="T66" fmla="*/ 4 w 104"/>
                <a:gd name="T67" fmla="*/ 26 h 58"/>
                <a:gd name="T68" fmla="*/ 3 w 104"/>
                <a:gd name="T69" fmla="*/ 22 h 58"/>
                <a:gd name="T70" fmla="*/ 5 w 104"/>
                <a:gd name="T71" fmla="*/ 18 h 58"/>
                <a:gd name="T72" fmla="*/ 13 w 104"/>
                <a:gd name="T73" fmla="*/ 13 h 58"/>
                <a:gd name="T74" fmla="*/ 21 w 104"/>
                <a:gd name="T75" fmla="*/ 6 h 58"/>
                <a:gd name="T76" fmla="*/ 23 w 104"/>
                <a:gd name="T77" fmla="*/ 6 h 58"/>
                <a:gd name="T78" fmla="*/ 27 w 104"/>
                <a:gd name="T79" fmla="*/ 3 h 58"/>
                <a:gd name="T80" fmla="*/ 31 w 104"/>
                <a:gd name="T81" fmla="*/ 3 h 58"/>
                <a:gd name="T82" fmla="*/ 33 w 104"/>
                <a:gd name="T83" fmla="*/ 5 h 58"/>
                <a:gd name="T84" fmla="*/ 36 w 104"/>
                <a:gd name="T85" fmla="*/ 3 h 58"/>
                <a:gd name="T86" fmla="*/ 43 w 104"/>
                <a:gd name="T87" fmla="*/ 6 h 58"/>
                <a:gd name="T88" fmla="*/ 51 w 104"/>
                <a:gd name="T89" fmla="*/ 5 h 58"/>
                <a:gd name="T90" fmla="*/ 56 w 104"/>
                <a:gd name="T91" fmla="*/ 3 h 58"/>
                <a:gd name="T92" fmla="*/ 59 w 104"/>
                <a:gd name="T93" fmla="*/ 0 h 58"/>
                <a:gd name="T94" fmla="*/ 64 w 104"/>
                <a:gd name="T95" fmla="*/ 2 h 58"/>
                <a:gd name="T96" fmla="*/ 68 w 104"/>
                <a:gd name="T97" fmla="*/ 3 h 58"/>
                <a:gd name="T98" fmla="*/ 72 w 104"/>
                <a:gd name="T99" fmla="*/ 3 h 58"/>
                <a:gd name="T100" fmla="*/ 76 w 104"/>
                <a:gd name="T101" fmla="*/ 0 h 58"/>
                <a:gd name="T102" fmla="*/ 83 w 104"/>
                <a:gd name="T103" fmla="*/ 3 h 58"/>
                <a:gd name="T104" fmla="*/ 85 w 104"/>
                <a:gd name="T105" fmla="*/ 4 h 58"/>
                <a:gd name="T106" fmla="*/ 90 w 104"/>
                <a:gd name="T107" fmla="*/ 8 h 58"/>
                <a:gd name="T108" fmla="*/ 95 w 104"/>
                <a:gd name="T109" fmla="*/ 11 h 58"/>
                <a:gd name="T110" fmla="*/ 100 w 104"/>
                <a:gd name="T111" fmla="*/ 14 h 58"/>
                <a:gd name="T112" fmla="*/ 104 w 104"/>
                <a:gd name="T113" fmla="*/ 20 h 58"/>
                <a:gd name="T114" fmla="*/ 104 w 104"/>
                <a:gd name="T115" fmla="*/ 2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4" h="57">
                  <a:moveTo>
                    <a:pt x="104" y="20"/>
                  </a:moveTo>
                  <a:lnTo>
                    <a:pt x="99" y="20"/>
                  </a:lnTo>
                  <a:lnTo>
                    <a:pt x="96" y="22"/>
                  </a:lnTo>
                  <a:lnTo>
                    <a:pt x="90" y="24"/>
                  </a:lnTo>
                  <a:lnTo>
                    <a:pt x="86" y="24"/>
                  </a:lnTo>
                  <a:lnTo>
                    <a:pt x="82" y="27"/>
                  </a:lnTo>
                  <a:lnTo>
                    <a:pt x="79" y="26"/>
                  </a:lnTo>
                  <a:lnTo>
                    <a:pt x="76" y="23"/>
                  </a:lnTo>
                  <a:lnTo>
                    <a:pt x="74" y="24"/>
                  </a:lnTo>
                  <a:lnTo>
                    <a:pt x="71" y="29"/>
                  </a:lnTo>
                  <a:lnTo>
                    <a:pt x="70" y="28"/>
                  </a:lnTo>
                  <a:lnTo>
                    <a:pt x="70" y="32"/>
                  </a:lnTo>
                  <a:lnTo>
                    <a:pt x="63" y="37"/>
                  </a:lnTo>
                  <a:lnTo>
                    <a:pt x="59" y="40"/>
                  </a:lnTo>
                  <a:lnTo>
                    <a:pt x="58" y="42"/>
                  </a:lnTo>
                  <a:lnTo>
                    <a:pt x="53" y="38"/>
                  </a:lnTo>
                  <a:lnTo>
                    <a:pt x="49" y="43"/>
                  </a:lnTo>
                  <a:lnTo>
                    <a:pt x="46" y="43"/>
                  </a:lnTo>
                  <a:lnTo>
                    <a:pt x="42" y="43"/>
                  </a:lnTo>
                  <a:lnTo>
                    <a:pt x="42" y="53"/>
                  </a:lnTo>
                  <a:lnTo>
                    <a:pt x="39" y="53"/>
                  </a:lnTo>
                  <a:lnTo>
                    <a:pt x="36" y="57"/>
                  </a:lnTo>
                  <a:lnTo>
                    <a:pt x="31" y="58"/>
                  </a:lnTo>
                  <a:lnTo>
                    <a:pt x="29" y="52"/>
                  </a:lnTo>
                  <a:lnTo>
                    <a:pt x="24" y="51"/>
                  </a:lnTo>
                  <a:lnTo>
                    <a:pt x="26" y="43"/>
                  </a:lnTo>
                  <a:lnTo>
                    <a:pt x="24" y="40"/>
                  </a:lnTo>
                  <a:lnTo>
                    <a:pt x="20" y="40"/>
                  </a:lnTo>
                  <a:lnTo>
                    <a:pt x="13" y="42"/>
                  </a:lnTo>
                  <a:lnTo>
                    <a:pt x="13" y="39"/>
                  </a:lnTo>
                  <a:lnTo>
                    <a:pt x="8" y="36"/>
                  </a:lnTo>
                  <a:lnTo>
                    <a:pt x="5" y="32"/>
                  </a:lnTo>
                  <a:lnTo>
                    <a:pt x="0" y="31"/>
                  </a:lnTo>
                  <a:lnTo>
                    <a:pt x="4" y="26"/>
                  </a:lnTo>
                  <a:lnTo>
                    <a:pt x="3" y="22"/>
                  </a:lnTo>
                  <a:lnTo>
                    <a:pt x="5" y="18"/>
                  </a:lnTo>
                  <a:lnTo>
                    <a:pt x="13" y="13"/>
                  </a:lnTo>
                  <a:lnTo>
                    <a:pt x="21" y="6"/>
                  </a:lnTo>
                  <a:lnTo>
                    <a:pt x="23" y="6"/>
                  </a:lnTo>
                  <a:lnTo>
                    <a:pt x="27" y="3"/>
                  </a:lnTo>
                  <a:lnTo>
                    <a:pt x="31" y="3"/>
                  </a:lnTo>
                  <a:lnTo>
                    <a:pt x="33" y="5"/>
                  </a:lnTo>
                  <a:lnTo>
                    <a:pt x="36" y="3"/>
                  </a:lnTo>
                  <a:lnTo>
                    <a:pt x="43" y="6"/>
                  </a:lnTo>
                  <a:lnTo>
                    <a:pt x="51" y="5"/>
                  </a:lnTo>
                  <a:lnTo>
                    <a:pt x="56" y="3"/>
                  </a:lnTo>
                  <a:lnTo>
                    <a:pt x="59" y="0"/>
                  </a:lnTo>
                  <a:lnTo>
                    <a:pt x="64" y="2"/>
                  </a:lnTo>
                  <a:lnTo>
                    <a:pt x="68" y="3"/>
                  </a:lnTo>
                  <a:lnTo>
                    <a:pt x="72" y="3"/>
                  </a:lnTo>
                  <a:lnTo>
                    <a:pt x="76" y="0"/>
                  </a:lnTo>
                  <a:lnTo>
                    <a:pt x="83" y="3"/>
                  </a:lnTo>
                  <a:lnTo>
                    <a:pt x="85" y="4"/>
                  </a:lnTo>
                  <a:lnTo>
                    <a:pt x="90" y="8"/>
                  </a:lnTo>
                  <a:lnTo>
                    <a:pt x="95" y="11"/>
                  </a:lnTo>
                  <a:lnTo>
                    <a:pt x="100" y="14"/>
                  </a:lnTo>
                  <a:lnTo>
                    <a:pt x="104" y="20"/>
                  </a:lnTo>
                  <a:lnTo>
                    <a:pt x="104" y="20"/>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98" name="Freeform 101">
              <a:extLst>
                <a:ext uri="{FF2B5EF4-FFF2-40B4-BE49-F238E27FC236}">
                  <a16:creationId xmlns:a16="http://schemas.microsoft.com/office/drawing/2014/main" id="{C649C59E-52EE-8F8E-0940-0C0D4AF7DF9E}"/>
                </a:ext>
              </a:extLst>
            </p:cNvPr>
            <p:cNvSpPr/>
            <p:nvPr/>
          </p:nvSpPr>
          <p:spPr bwMode="auto">
            <a:xfrm>
              <a:off x="6041833" y="2805169"/>
              <a:ext cx="157904" cy="135871"/>
            </a:xfrm>
            <a:custGeom>
              <a:avLst/>
              <a:gdLst>
                <a:gd name="T0" fmla="*/ 76 w 86"/>
                <a:gd name="T1" fmla="*/ 10 h 74"/>
                <a:gd name="T2" fmla="*/ 81 w 86"/>
                <a:gd name="T3" fmla="*/ 17 h 74"/>
                <a:gd name="T4" fmla="*/ 86 w 86"/>
                <a:gd name="T5" fmla="*/ 23 h 74"/>
                <a:gd name="T6" fmla="*/ 81 w 86"/>
                <a:gd name="T7" fmla="*/ 30 h 74"/>
                <a:gd name="T8" fmla="*/ 73 w 86"/>
                <a:gd name="T9" fmla="*/ 26 h 74"/>
                <a:gd name="T10" fmla="*/ 63 w 86"/>
                <a:gd name="T11" fmla="*/ 26 h 74"/>
                <a:gd name="T12" fmla="*/ 49 w 86"/>
                <a:gd name="T13" fmla="*/ 23 h 74"/>
                <a:gd name="T14" fmla="*/ 43 w 86"/>
                <a:gd name="T15" fmla="*/ 23 h 74"/>
                <a:gd name="T16" fmla="*/ 40 w 86"/>
                <a:gd name="T17" fmla="*/ 28 h 74"/>
                <a:gd name="T18" fmla="*/ 34 w 86"/>
                <a:gd name="T19" fmla="*/ 23 h 74"/>
                <a:gd name="T20" fmla="*/ 32 w 86"/>
                <a:gd name="T21" fmla="*/ 31 h 74"/>
                <a:gd name="T22" fmla="*/ 40 w 86"/>
                <a:gd name="T23" fmla="*/ 40 h 74"/>
                <a:gd name="T24" fmla="*/ 44 w 86"/>
                <a:gd name="T25" fmla="*/ 46 h 74"/>
                <a:gd name="T26" fmla="*/ 51 w 86"/>
                <a:gd name="T27" fmla="*/ 52 h 74"/>
                <a:gd name="T28" fmla="*/ 57 w 86"/>
                <a:gd name="T29" fmla="*/ 57 h 74"/>
                <a:gd name="T30" fmla="*/ 63 w 86"/>
                <a:gd name="T31" fmla="*/ 65 h 74"/>
                <a:gd name="T32" fmla="*/ 78 w 86"/>
                <a:gd name="T33" fmla="*/ 72 h 74"/>
                <a:gd name="T34" fmla="*/ 76 w 86"/>
                <a:gd name="T35" fmla="*/ 74 h 74"/>
                <a:gd name="T36" fmla="*/ 61 w 86"/>
                <a:gd name="T37" fmla="*/ 68 h 74"/>
                <a:gd name="T38" fmla="*/ 52 w 86"/>
                <a:gd name="T39" fmla="*/ 61 h 74"/>
                <a:gd name="T40" fmla="*/ 38 w 86"/>
                <a:gd name="T41" fmla="*/ 55 h 74"/>
                <a:gd name="T42" fmla="*/ 24 w 86"/>
                <a:gd name="T43" fmla="*/ 42 h 74"/>
                <a:gd name="T44" fmla="*/ 26 w 86"/>
                <a:gd name="T45" fmla="*/ 40 h 74"/>
                <a:gd name="T46" fmla="*/ 19 w 86"/>
                <a:gd name="T47" fmla="*/ 32 h 74"/>
                <a:gd name="T48" fmla="*/ 18 w 86"/>
                <a:gd name="T49" fmla="*/ 26 h 74"/>
                <a:gd name="T50" fmla="*/ 9 w 86"/>
                <a:gd name="T51" fmla="*/ 23 h 74"/>
                <a:gd name="T52" fmla="*/ 4 w 86"/>
                <a:gd name="T53" fmla="*/ 31 h 74"/>
                <a:gd name="T54" fmla="*/ 0 w 86"/>
                <a:gd name="T55" fmla="*/ 25 h 74"/>
                <a:gd name="T56" fmla="*/ 0 w 86"/>
                <a:gd name="T57" fmla="*/ 18 h 74"/>
                <a:gd name="T58" fmla="*/ 0 w 86"/>
                <a:gd name="T59" fmla="*/ 18 h 74"/>
                <a:gd name="T60" fmla="*/ 11 w 86"/>
                <a:gd name="T61" fmla="*/ 19 h 74"/>
                <a:gd name="T62" fmla="*/ 13 w 86"/>
                <a:gd name="T63" fmla="*/ 16 h 74"/>
                <a:gd name="T64" fmla="*/ 18 w 86"/>
                <a:gd name="T65" fmla="*/ 19 h 74"/>
                <a:gd name="T66" fmla="*/ 24 w 86"/>
                <a:gd name="T67" fmla="*/ 19 h 74"/>
                <a:gd name="T68" fmla="*/ 24 w 86"/>
                <a:gd name="T69" fmla="*/ 14 h 74"/>
                <a:gd name="T70" fmla="*/ 29 w 86"/>
                <a:gd name="T71" fmla="*/ 12 h 74"/>
                <a:gd name="T72" fmla="*/ 30 w 86"/>
                <a:gd name="T73" fmla="*/ 4 h 74"/>
                <a:gd name="T74" fmla="*/ 41 w 86"/>
                <a:gd name="T75" fmla="*/ 0 h 74"/>
                <a:gd name="T76" fmla="*/ 46 w 86"/>
                <a:gd name="T77" fmla="*/ 2 h 74"/>
                <a:gd name="T78" fmla="*/ 58 w 86"/>
                <a:gd name="T79" fmla="*/ 10 h 74"/>
                <a:gd name="T80" fmla="*/ 71 w 86"/>
                <a:gd name="T81" fmla="*/ 13 h 74"/>
                <a:gd name="T82" fmla="*/ 76 w 86"/>
                <a:gd name="T83" fmla="*/ 10 h 74"/>
                <a:gd name="T84" fmla="*/ 76 w 86"/>
                <a:gd name="T85" fmla="*/ 1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6" h="74">
                  <a:moveTo>
                    <a:pt x="76" y="10"/>
                  </a:moveTo>
                  <a:lnTo>
                    <a:pt x="81" y="17"/>
                  </a:lnTo>
                  <a:lnTo>
                    <a:pt x="86" y="23"/>
                  </a:lnTo>
                  <a:lnTo>
                    <a:pt x="81" y="30"/>
                  </a:lnTo>
                  <a:lnTo>
                    <a:pt x="73" y="26"/>
                  </a:lnTo>
                  <a:lnTo>
                    <a:pt x="63" y="26"/>
                  </a:lnTo>
                  <a:lnTo>
                    <a:pt x="49" y="23"/>
                  </a:lnTo>
                  <a:lnTo>
                    <a:pt x="43" y="23"/>
                  </a:lnTo>
                  <a:lnTo>
                    <a:pt x="40" y="28"/>
                  </a:lnTo>
                  <a:lnTo>
                    <a:pt x="34" y="23"/>
                  </a:lnTo>
                  <a:lnTo>
                    <a:pt x="32" y="31"/>
                  </a:lnTo>
                  <a:lnTo>
                    <a:pt x="40" y="40"/>
                  </a:lnTo>
                  <a:lnTo>
                    <a:pt x="44" y="46"/>
                  </a:lnTo>
                  <a:lnTo>
                    <a:pt x="51" y="52"/>
                  </a:lnTo>
                  <a:lnTo>
                    <a:pt x="57" y="57"/>
                  </a:lnTo>
                  <a:lnTo>
                    <a:pt x="63" y="65"/>
                  </a:lnTo>
                  <a:lnTo>
                    <a:pt x="78" y="72"/>
                  </a:lnTo>
                  <a:lnTo>
                    <a:pt x="76" y="74"/>
                  </a:lnTo>
                  <a:lnTo>
                    <a:pt x="61" y="68"/>
                  </a:lnTo>
                  <a:lnTo>
                    <a:pt x="52" y="61"/>
                  </a:lnTo>
                  <a:lnTo>
                    <a:pt x="38" y="55"/>
                  </a:lnTo>
                  <a:lnTo>
                    <a:pt x="24" y="42"/>
                  </a:lnTo>
                  <a:lnTo>
                    <a:pt x="26" y="40"/>
                  </a:lnTo>
                  <a:lnTo>
                    <a:pt x="19" y="32"/>
                  </a:lnTo>
                  <a:lnTo>
                    <a:pt x="18" y="26"/>
                  </a:lnTo>
                  <a:lnTo>
                    <a:pt x="9" y="23"/>
                  </a:lnTo>
                  <a:lnTo>
                    <a:pt x="4" y="31"/>
                  </a:lnTo>
                  <a:lnTo>
                    <a:pt x="0" y="25"/>
                  </a:lnTo>
                  <a:lnTo>
                    <a:pt x="0" y="18"/>
                  </a:lnTo>
                  <a:lnTo>
                    <a:pt x="0" y="18"/>
                  </a:lnTo>
                  <a:lnTo>
                    <a:pt x="11" y="19"/>
                  </a:lnTo>
                  <a:lnTo>
                    <a:pt x="13" y="16"/>
                  </a:lnTo>
                  <a:lnTo>
                    <a:pt x="18" y="19"/>
                  </a:lnTo>
                  <a:lnTo>
                    <a:pt x="24" y="19"/>
                  </a:lnTo>
                  <a:lnTo>
                    <a:pt x="24" y="14"/>
                  </a:lnTo>
                  <a:lnTo>
                    <a:pt x="29" y="12"/>
                  </a:lnTo>
                  <a:lnTo>
                    <a:pt x="30" y="4"/>
                  </a:lnTo>
                  <a:lnTo>
                    <a:pt x="41" y="0"/>
                  </a:lnTo>
                  <a:lnTo>
                    <a:pt x="46" y="2"/>
                  </a:lnTo>
                  <a:lnTo>
                    <a:pt x="58" y="10"/>
                  </a:lnTo>
                  <a:lnTo>
                    <a:pt x="71" y="13"/>
                  </a:lnTo>
                  <a:lnTo>
                    <a:pt x="76" y="10"/>
                  </a:lnTo>
                  <a:lnTo>
                    <a:pt x="76" y="10"/>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99" name="Freeform 102">
              <a:extLst>
                <a:ext uri="{FF2B5EF4-FFF2-40B4-BE49-F238E27FC236}">
                  <a16:creationId xmlns:a16="http://schemas.microsoft.com/office/drawing/2014/main" id="{4017B6B8-B71A-8FA1-82CD-319F9EBCCF13}"/>
                </a:ext>
              </a:extLst>
            </p:cNvPr>
            <p:cNvSpPr/>
            <p:nvPr/>
          </p:nvSpPr>
          <p:spPr bwMode="auto">
            <a:xfrm>
              <a:off x="3403359" y="3728726"/>
              <a:ext cx="89968" cy="66100"/>
            </a:xfrm>
            <a:custGeom>
              <a:avLst/>
              <a:gdLst>
                <a:gd name="T0" fmla="*/ 48 w 49"/>
                <a:gd name="T1" fmla="*/ 4 h 36"/>
                <a:gd name="T2" fmla="*/ 49 w 49"/>
                <a:gd name="T3" fmla="*/ 14 h 36"/>
                <a:gd name="T4" fmla="*/ 46 w 49"/>
                <a:gd name="T5" fmla="*/ 22 h 36"/>
                <a:gd name="T6" fmla="*/ 42 w 49"/>
                <a:gd name="T7" fmla="*/ 25 h 36"/>
                <a:gd name="T8" fmla="*/ 46 w 49"/>
                <a:gd name="T9" fmla="*/ 31 h 36"/>
                <a:gd name="T10" fmla="*/ 45 w 49"/>
                <a:gd name="T11" fmla="*/ 36 h 36"/>
                <a:gd name="T12" fmla="*/ 34 w 49"/>
                <a:gd name="T13" fmla="*/ 33 h 36"/>
                <a:gd name="T14" fmla="*/ 26 w 49"/>
                <a:gd name="T15" fmla="*/ 34 h 36"/>
                <a:gd name="T16" fmla="*/ 16 w 49"/>
                <a:gd name="T17" fmla="*/ 33 h 36"/>
                <a:gd name="T18" fmla="*/ 8 w 49"/>
                <a:gd name="T19" fmla="*/ 36 h 36"/>
                <a:gd name="T20" fmla="*/ 0 w 49"/>
                <a:gd name="T21" fmla="*/ 30 h 36"/>
                <a:gd name="T22" fmla="*/ 2 w 49"/>
                <a:gd name="T23" fmla="*/ 24 h 36"/>
                <a:gd name="T24" fmla="*/ 17 w 49"/>
                <a:gd name="T25" fmla="*/ 27 h 36"/>
                <a:gd name="T26" fmla="*/ 29 w 49"/>
                <a:gd name="T27" fmla="*/ 28 h 36"/>
                <a:gd name="T28" fmla="*/ 35 w 49"/>
                <a:gd name="T29" fmla="*/ 24 h 36"/>
                <a:gd name="T30" fmla="*/ 29 w 49"/>
                <a:gd name="T31" fmla="*/ 16 h 36"/>
                <a:gd name="T32" fmla="*/ 30 w 49"/>
                <a:gd name="T33" fmla="*/ 8 h 36"/>
                <a:gd name="T34" fmla="*/ 20 w 49"/>
                <a:gd name="T35" fmla="*/ 5 h 36"/>
                <a:gd name="T36" fmla="*/ 24 w 49"/>
                <a:gd name="T37" fmla="*/ 0 h 36"/>
                <a:gd name="T38" fmla="*/ 34 w 49"/>
                <a:gd name="T39" fmla="*/ 1 h 36"/>
                <a:gd name="T40" fmla="*/ 48 w 49"/>
                <a:gd name="T41"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36">
                  <a:moveTo>
                    <a:pt x="48" y="4"/>
                  </a:moveTo>
                  <a:lnTo>
                    <a:pt x="49" y="14"/>
                  </a:lnTo>
                  <a:lnTo>
                    <a:pt x="46" y="22"/>
                  </a:lnTo>
                  <a:lnTo>
                    <a:pt x="42" y="25"/>
                  </a:lnTo>
                  <a:lnTo>
                    <a:pt x="46" y="31"/>
                  </a:lnTo>
                  <a:lnTo>
                    <a:pt x="45" y="36"/>
                  </a:lnTo>
                  <a:lnTo>
                    <a:pt x="34" y="33"/>
                  </a:lnTo>
                  <a:lnTo>
                    <a:pt x="26" y="34"/>
                  </a:lnTo>
                  <a:lnTo>
                    <a:pt x="16" y="33"/>
                  </a:lnTo>
                  <a:lnTo>
                    <a:pt x="8" y="36"/>
                  </a:lnTo>
                  <a:lnTo>
                    <a:pt x="0" y="30"/>
                  </a:lnTo>
                  <a:lnTo>
                    <a:pt x="2" y="24"/>
                  </a:lnTo>
                  <a:lnTo>
                    <a:pt x="17" y="27"/>
                  </a:lnTo>
                  <a:lnTo>
                    <a:pt x="29" y="28"/>
                  </a:lnTo>
                  <a:lnTo>
                    <a:pt x="35" y="24"/>
                  </a:lnTo>
                  <a:lnTo>
                    <a:pt x="29" y="16"/>
                  </a:lnTo>
                  <a:lnTo>
                    <a:pt x="30" y="8"/>
                  </a:lnTo>
                  <a:lnTo>
                    <a:pt x="20" y="5"/>
                  </a:lnTo>
                  <a:lnTo>
                    <a:pt x="24" y="0"/>
                  </a:lnTo>
                  <a:lnTo>
                    <a:pt x="34" y="1"/>
                  </a:lnTo>
                  <a:lnTo>
                    <a:pt x="48" y="4"/>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00" name="Freeform 103">
              <a:extLst>
                <a:ext uri="{FF2B5EF4-FFF2-40B4-BE49-F238E27FC236}">
                  <a16:creationId xmlns:a16="http://schemas.microsoft.com/office/drawing/2014/main" id="{B5DF7DBF-4FE9-D50D-36EA-9F80AF0DCE4A}"/>
                </a:ext>
              </a:extLst>
            </p:cNvPr>
            <p:cNvSpPr/>
            <p:nvPr/>
          </p:nvSpPr>
          <p:spPr bwMode="auto">
            <a:xfrm>
              <a:off x="6106098" y="2731726"/>
              <a:ext cx="174429" cy="97313"/>
            </a:xfrm>
            <a:custGeom>
              <a:avLst/>
              <a:gdLst>
                <a:gd name="T0" fmla="*/ 85 w 95"/>
                <a:gd name="T1" fmla="*/ 4 h 53"/>
                <a:gd name="T2" fmla="*/ 94 w 95"/>
                <a:gd name="T3" fmla="*/ 9 h 53"/>
                <a:gd name="T4" fmla="*/ 95 w 95"/>
                <a:gd name="T5" fmla="*/ 14 h 53"/>
                <a:gd name="T6" fmla="*/ 86 w 95"/>
                <a:gd name="T7" fmla="*/ 17 h 53"/>
                <a:gd name="T8" fmla="*/ 81 w 95"/>
                <a:gd name="T9" fmla="*/ 30 h 53"/>
                <a:gd name="T10" fmla="*/ 73 w 95"/>
                <a:gd name="T11" fmla="*/ 43 h 53"/>
                <a:gd name="T12" fmla="*/ 62 w 95"/>
                <a:gd name="T13" fmla="*/ 46 h 53"/>
                <a:gd name="T14" fmla="*/ 52 w 95"/>
                <a:gd name="T15" fmla="*/ 46 h 53"/>
                <a:gd name="T16" fmla="*/ 41 w 95"/>
                <a:gd name="T17" fmla="*/ 50 h 53"/>
                <a:gd name="T18" fmla="*/ 36 w 95"/>
                <a:gd name="T19" fmla="*/ 53 h 53"/>
                <a:gd name="T20" fmla="*/ 23 w 95"/>
                <a:gd name="T21" fmla="*/ 50 h 53"/>
                <a:gd name="T22" fmla="*/ 11 w 95"/>
                <a:gd name="T23" fmla="*/ 42 h 53"/>
                <a:gd name="T24" fmla="*/ 6 w 95"/>
                <a:gd name="T25" fmla="*/ 40 h 53"/>
                <a:gd name="T26" fmla="*/ 3 w 95"/>
                <a:gd name="T27" fmla="*/ 33 h 53"/>
                <a:gd name="T28" fmla="*/ 0 w 95"/>
                <a:gd name="T29" fmla="*/ 33 h 53"/>
                <a:gd name="T30" fmla="*/ 4 w 95"/>
                <a:gd name="T31" fmla="*/ 21 h 53"/>
                <a:gd name="T32" fmla="*/ 1 w 95"/>
                <a:gd name="T33" fmla="*/ 17 h 53"/>
                <a:gd name="T34" fmla="*/ 9 w 95"/>
                <a:gd name="T35" fmla="*/ 17 h 53"/>
                <a:gd name="T36" fmla="*/ 10 w 95"/>
                <a:gd name="T37" fmla="*/ 9 h 53"/>
                <a:gd name="T38" fmla="*/ 18 w 95"/>
                <a:gd name="T39" fmla="*/ 14 h 53"/>
                <a:gd name="T40" fmla="*/ 23 w 95"/>
                <a:gd name="T41" fmla="*/ 16 h 53"/>
                <a:gd name="T42" fmla="*/ 36 w 95"/>
                <a:gd name="T43" fmla="*/ 14 h 53"/>
                <a:gd name="T44" fmla="*/ 37 w 95"/>
                <a:gd name="T45" fmla="*/ 10 h 53"/>
                <a:gd name="T46" fmla="*/ 43 w 95"/>
                <a:gd name="T47" fmla="*/ 9 h 53"/>
                <a:gd name="T48" fmla="*/ 49 w 95"/>
                <a:gd name="T49" fmla="*/ 7 h 53"/>
                <a:gd name="T50" fmla="*/ 51 w 95"/>
                <a:gd name="T51" fmla="*/ 8 h 53"/>
                <a:gd name="T52" fmla="*/ 57 w 95"/>
                <a:gd name="T53" fmla="*/ 6 h 53"/>
                <a:gd name="T54" fmla="*/ 60 w 95"/>
                <a:gd name="T55" fmla="*/ 1 h 53"/>
                <a:gd name="T56" fmla="*/ 66 w 95"/>
                <a:gd name="T57" fmla="*/ 0 h 53"/>
                <a:gd name="T58" fmla="*/ 82 w 95"/>
                <a:gd name="T59" fmla="*/ 6 h 53"/>
                <a:gd name="T60" fmla="*/ 85 w 95"/>
                <a:gd name="T61" fmla="*/ 4 h 53"/>
                <a:gd name="T62" fmla="*/ 85 w 95"/>
                <a:gd name="T63" fmla="*/ 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52">
                  <a:moveTo>
                    <a:pt x="85" y="4"/>
                  </a:moveTo>
                  <a:lnTo>
                    <a:pt x="94" y="9"/>
                  </a:lnTo>
                  <a:lnTo>
                    <a:pt x="95" y="14"/>
                  </a:lnTo>
                  <a:lnTo>
                    <a:pt x="86" y="17"/>
                  </a:lnTo>
                  <a:lnTo>
                    <a:pt x="81" y="30"/>
                  </a:lnTo>
                  <a:lnTo>
                    <a:pt x="73" y="43"/>
                  </a:lnTo>
                  <a:lnTo>
                    <a:pt x="62" y="46"/>
                  </a:lnTo>
                  <a:lnTo>
                    <a:pt x="52" y="46"/>
                  </a:lnTo>
                  <a:lnTo>
                    <a:pt x="41" y="50"/>
                  </a:lnTo>
                  <a:lnTo>
                    <a:pt x="36" y="53"/>
                  </a:lnTo>
                  <a:lnTo>
                    <a:pt x="23" y="50"/>
                  </a:lnTo>
                  <a:lnTo>
                    <a:pt x="11" y="42"/>
                  </a:lnTo>
                  <a:lnTo>
                    <a:pt x="6" y="40"/>
                  </a:lnTo>
                  <a:lnTo>
                    <a:pt x="3" y="33"/>
                  </a:lnTo>
                  <a:lnTo>
                    <a:pt x="0" y="33"/>
                  </a:lnTo>
                  <a:lnTo>
                    <a:pt x="4" y="21"/>
                  </a:lnTo>
                  <a:lnTo>
                    <a:pt x="1" y="17"/>
                  </a:lnTo>
                  <a:lnTo>
                    <a:pt x="9" y="17"/>
                  </a:lnTo>
                  <a:lnTo>
                    <a:pt x="10" y="9"/>
                  </a:lnTo>
                  <a:lnTo>
                    <a:pt x="18" y="14"/>
                  </a:lnTo>
                  <a:lnTo>
                    <a:pt x="23" y="16"/>
                  </a:lnTo>
                  <a:lnTo>
                    <a:pt x="36" y="14"/>
                  </a:lnTo>
                  <a:lnTo>
                    <a:pt x="37" y="10"/>
                  </a:lnTo>
                  <a:lnTo>
                    <a:pt x="43" y="9"/>
                  </a:lnTo>
                  <a:lnTo>
                    <a:pt x="49" y="7"/>
                  </a:lnTo>
                  <a:lnTo>
                    <a:pt x="51" y="8"/>
                  </a:lnTo>
                  <a:lnTo>
                    <a:pt x="57" y="6"/>
                  </a:lnTo>
                  <a:lnTo>
                    <a:pt x="60" y="1"/>
                  </a:lnTo>
                  <a:lnTo>
                    <a:pt x="66" y="0"/>
                  </a:lnTo>
                  <a:lnTo>
                    <a:pt x="82" y="6"/>
                  </a:lnTo>
                  <a:lnTo>
                    <a:pt x="85" y="4"/>
                  </a:lnTo>
                  <a:lnTo>
                    <a:pt x="85" y="4"/>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01" name="Freeform 104">
              <a:extLst>
                <a:ext uri="{FF2B5EF4-FFF2-40B4-BE49-F238E27FC236}">
                  <a16:creationId xmlns:a16="http://schemas.microsoft.com/office/drawing/2014/main" id="{8EAEB632-46E7-4E6A-F1F5-5C3B2A2E0859}"/>
                </a:ext>
              </a:extLst>
            </p:cNvPr>
            <p:cNvSpPr/>
            <p:nvPr/>
          </p:nvSpPr>
          <p:spPr bwMode="auto">
            <a:xfrm>
              <a:off x="9315600" y="4751435"/>
              <a:ext cx="55082" cy="31213"/>
            </a:xfrm>
            <a:custGeom>
              <a:avLst/>
              <a:gdLst>
                <a:gd name="T0" fmla="*/ 28 w 30"/>
                <a:gd name="T1" fmla="*/ 17 h 17"/>
                <a:gd name="T2" fmla="*/ 21 w 30"/>
                <a:gd name="T3" fmla="*/ 17 h 17"/>
                <a:gd name="T4" fmla="*/ 0 w 30"/>
                <a:gd name="T5" fmla="*/ 4 h 17"/>
                <a:gd name="T6" fmla="*/ 17 w 30"/>
                <a:gd name="T7" fmla="*/ 0 h 17"/>
                <a:gd name="T8" fmla="*/ 25 w 30"/>
                <a:gd name="T9" fmla="*/ 6 h 17"/>
                <a:gd name="T10" fmla="*/ 30 w 30"/>
                <a:gd name="T11" fmla="*/ 11 h 17"/>
                <a:gd name="T12" fmla="*/ 28 w 30"/>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30" h="17">
                  <a:moveTo>
                    <a:pt x="28" y="17"/>
                  </a:moveTo>
                  <a:lnTo>
                    <a:pt x="21" y="17"/>
                  </a:lnTo>
                  <a:lnTo>
                    <a:pt x="0" y="4"/>
                  </a:lnTo>
                  <a:lnTo>
                    <a:pt x="17" y="0"/>
                  </a:lnTo>
                  <a:lnTo>
                    <a:pt x="25" y="6"/>
                  </a:lnTo>
                  <a:lnTo>
                    <a:pt x="30" y="11"/>
                  </a:lnTo>
                  <a:lnTo>
                    <a:pt x="28" y="17"/>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02" name="Freeform 105">
              <a:extLst>
                <a:ext uri="{FF2B5EF4-FFF2-40B4-BE49-F238E27FC236}">
                  <a16:creationId xmlns:a16="http://schemas.microsoft.com/office/drawing/2014/main" id="{6963289E-0CD4-62F1-CF55-2E080BB980A5}"/>
                </a:ext>
              </a:extLst>
            </p:cNvPr>
            <p:cNvSpPr/>
            <p:nvPr/>
          </p:nvSpPr>
          <p:spPr bwMode="auto">
            <a:xfrm>
              <a:off x="9451471" y="4734910"/>
              <a:ext cx="53246" cy="51411"/>
            </a:xfrm>
            <a:custGeom>
              <a:avLst/>
              <a:gdLst>
                <a:gd name="T0" fmla="*/ 28 w 29"/>
                <a:gd name="T1" fmla="*/ 0 h 28"/>
                <a:gd name="T2" fmla="*/ 29 w 29"/>
                <a:gd name="T3" fmla="*/ 4 h 28"/>
                <a:gd name="T4" fmla="*/ 29 w 29"/>
                <a:gd name="T5" fmla="*/ 9 h 28"/>
                <a:gd name="T6" fmla="*/ 17 w 29"/>
                <a:gd name="T7" fmla="*/ 24 h 28"/>
                <a:gd name="T8" fmla="*/ 2 w 29"/>
                <a:gd name="T9" fmla="*/ 28 h 28"/>
                <a:gd name="T10" fmla="*/ 0 w 29"/>
                <a:gd name="T11" fmla="*/ 26 h 28"/>
                <a:gd name="T12" fmla="*/ 3 w 29"/>
                <a:gd name="T13" fmla="*/ 20 h 28"/>
                <a:gd name="T14" fmla="*/ 11 w 29"/>
                <a:gd name="T15" fmla="*/ 8 h 28"/>
                <a:gd name="T16" fmla="*/ 28 w 2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8">
                  <a:moveTo>
                    <a:pt x="28" y="0"/>
                  </a:moveTo>
                  <a:lnTo>
                    <a:pt x="29" y="4"/>
                  </a:lnTo>
                  <a:lnTo>
                    <a:pt x="29" y="9"/>
                  </a:lnTo>
                  <a:lnTo>
                    <a:pt x="17" y="24"/>
                  </a:lnTo>
                  <a:lnTo>
                    <a:pt x="2" y="28"/>
                  </a:lnTo>
                  <a:lnTo>
                    <a:pt x="0" y="26"/>
                  </a:lnTo>
                  <a:lnTo>
                    <a:pt x="3" y="20"/>
                  </a:lnTo>
                  <a:lnTo>
                    <a:pt x="11" y="8"/>
                  </a:lnTo>
                  <a:lnTo>
                    <a:pt x="28" y="0"/>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03" name="Freeform 106">
              <a:extLst>
                <a:ext uri="{FF2B5EF4-FFF2-40B4-BE49-F238E27FC236}">
                  <a16:creationId xmlns:a16="http://schemas.microsoft.com/office/drawing/2014/main" id="{2156CFFA-0A31-9666-8763-34B4E7E5AA6E}"/>
                </a:ext>
              </a:extLst>
            </p:cNvPr>
            <p:cNvSpPr/>
            <p:nvPr/>
          </p:nvSpPr>
          <p:spPr bwMode="auto">
            <a:xfrm>
              <a:off x="9249501" y="4707368"/>
              <a:ext cx="75280" cy="33049"/>
            </a:xfrm>
            <a:custGeom>
              <a:avLst/>
              <a:gdLst>
                <a:gd name="T0" fmla="*/ 21 w 41"/>
                <a:gd name="T1" fmla="*/ 0 h 18"/>
                <a:gd name="T2" fmla="*/ 26 w 41"/>
                <a:gd name="T3" fmla="*/ 5 h 18"/>
                <a:gd name="T4" fmla="*/ 37 w 41"/>
                <a:gd name="T5" fmla="*/ 4 h 18"/>
                <a:gd name="T6" fmla="*/ 41 w 41"/>
                <a:gd name="T7" fmla="*/ 12 h 18"/>
                <a:gd name="T8" fmla="*/ 21 w 41"/>
                <a:gd name="T9" fmla="*/ 15 h 18"/>
                <a:gd name="T10" fmla="*/ 9 w 41"/>
                <a:gd name="T11" fmla="*/ 18 h 18"/>
                <a:gd name="T12" fmla="*/ 0 w 41"/>
                <a:gd name="T13" fmla="*/ 18 h 18"/>
                <a:gd name="T14" fmla="*/ 7 w 41"/>
                <a:gd name="T15" fmla="*/ 6 h 18"/>
                <a:gd name="T16" fmla="*/ 16 w 41"/>
                <a:gd name="T17" fmla="*/ 6 h 18"/>
                <a:gd name="T18" fmla="*/ 21 w 41"/>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8">
                  <a:moveTo>
                    <a:pt x="21" y="0"/>
                  </a:moveTo>
                  <a:lnTo>
                    <a:pt x="26" y="5"/>
                  </a:lnTo>
                  <a:lnTo>
                    <a:pt x="37" y="4"/>
                  </a:lnTo>
                  <a:lnTo>
                    <a:pt x="41" y="12"/>
                  </a:lnTo>
                  <a:lnTo>
                    <a:pt x="21" y="15"/>
                  </a:lnTo>
                  <a:lnTo>
                    <a:pt x="9" y="18"/>
                  </a:lnTo>
                  <a:lnTo>
                    <a:pt x="0" y="18"/>
                  </a:lnTo>
                  <a:lnTo>
                    <a:pt x="7" y="6"/>
                  </a:lnTo>
                  <a:lnTo>
                    <a:pt x="16" y="6"/>
                  </a:lnTo>
                  <a:lnTo>
                    <a:pt x="21" y="0"/>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04" name="Freeform 107">
              <a:extLst>
                <a:ext uri="{FF2B5EF4-FFF2-40B4-BE49-F238E27FC236}">
                  <a16:creationId xmlns:a16="http://schemas.microsoft.com/office/drawing/2014/main" id="{2E10233F-E28E-1B32-06B1-8DC831073E10}"/>
                </a:ext>
              </a:extLst>
            </p:cNvPr>
            <p:cNvSpPr/>
            <p:nvPr/>
          </p:nvSpPr>
          <p:spPr bwMode="auto">
            <a:xfrm>
              <a:off x="9346813" y="4707368"/>
              <a:ext cx="93640" cy="29377"/>
            </a:xfrm>
            <a:custGeom>
              <a:avLst/>
              <a:gdLst>
                <a:gd name="T0" fmla="*/ 51 w 51"/>
                <a:gd name="T1" fmla="*/ 0 h 16"/>
                <a:gd name="T2" fmla="*/ 48 w 51"/>
                <a:gd name="T3" fmla="*/ 11 h 16"/>
                <a:gd name="T4" fmla="*/ 23 w 51"/>
                <a:gd name="T5" fmla="*/ 16 h 16"/>
                <a:gd name="T6" fmla="*/ 0 w 51"/>
                <a:gd name="T7" fmla="*/ 14 h 16"/>
                <a:gd name="T8" fmla="*/ 1 w 51"/>
                <a:gd name="T9" fmla="*/ 6 h 16"/>
                <a:gd name="T10" fmla="*/ 14 w 51"/>
                <a:gd name="T11" fmla="*/ 3 h 16"/>
                <a:gd name="T12" fmla="*/ 25 w 51"/>
                <a:gd name="T13" fmla="*/ 8 h 16"/>
                <a:gd name="T14" fmla="*/ 36 w 51"/>
                <a:gd name="T15" fmla="*/ 6 h 16"/>
                <a:gd name="T16" fmla="*/ 51 w 51"/>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6">
                  <a:moveTo>
                    <a:pt x="51" y="0"/>
                  </a:moveTo>
                  <a:lnTo>
                    <a:pt x="48" y="11"/>
                  </a:lnTo>
                  <a:lnTo>
                    <a:pt x="23" y="16"/>
                  </a:lnTo>
                  <a:lnTo>
                    <a:pt x="0" y="14"/>
                  </a:lnTo>
                  <a:lnTo>
                    <a:pt x="1" y="6"/>
                  </a:lnTo>
                  <a:lnTo>
                    <a:pt x="14" y="3"/>
                  </a:lnTo>
                  <a:lnTo>
                    <a:pt x="25" y="8"/>
                  </a:lnTo>
                  <a:lnTo>
                    <a:pt x="36" y="6"/>
                  </a:lnTo>
                  <a:lnTo>
                    <a:pt x="51" y="0"/>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05" name="Freeform 108">
              <a:extLst>
                <a:ext uri="{FF2B5EF4-FFF2-40B4-BE49-F238E27FC236}">
                  <a16:creationId xmlns:a16="http://schemas.microsoft.com/office/drawing/2014/main" id="{20C73F33-F5A4-F20F-567E-38945803CF08}"/>
                </a:ext>
              </a:extLst>
            </p:cNvPr>
            <p:cNvSpPr/>
            <p:nvPr/>
          </p:nvSpPr>
          <p:spPr bwMode="auto">
            <a:xfrm>
              <a:off x="8906149" y="4630252"/>
              <a:ext cx="313973" cy="99149"/>
            </a:xfrm>
            <a:custGeom>
              <a:avLst/>
              <a:gdLst>
                <a:gd name="T0" fmla="*/ 54 w 171"/>
                <a:gd name="T1" fmla="*/ 17 h 54"/>
                <a:gd name="T2" fmla="*/ 86 w 171"/>
                <a:gd name="T3" fmla="*/ 19 h 54"/>
                <a:gd name="T4" fmla="*/ 90 w 171"/>
                <a:gd name="T5" fmla="*/ 11 h 54"/>
                <a:gd name="T6" fmla="*/ 120 w 171"/>
                <a:gd name="T7" fmla="*/ 20 h 54"/>
                <a:gd name="T8" fmla="*/ 126 w 171"/>
                <a:gd name="T9" fmla="*/ 32 h 54"/>
                <a:gd name="T10" fmla="*/ 151 w 171"/>
                <a:gd name="T11" fmla="*/ 36 h 54"/>
                <a:gd name="T12" fmla="*/ 171 w 171"/>
                <a:gd name="T13" fmla="*/ 47 h 54"/>
                <a:gd name="T14" fmla="*/ 151 w 171"/>
                <a:gd name="T15" fmla="*/ 54 h 54"/>
                <a:gd name="T16" fmla="*/ 133 w 171"/>
                <a:gd name="T17" fmla="*/ 47 h 54"/>
                <a:gd name="T18" fmla="*/ 118 w 171"/>
                <a:gd name="T19" fmla="*/ 47 h 54"/>
                <a:gd name="T20" fmla="*/ 100 w 171"/>
                <a:gd name="T21" fmla="*/ 46 h 54"/>
                <a:gd name="T22" fmla="*/ 86 w 171"/>
                <a:gd name="T23" fmla="*/ 43 h 54"/>
                <a:gd name="T24" fmla="*/ 66 w 171"/>
                <a:gd name="T25" fmla="*/ 35 h 54"/>
                <a:gd name="T26" fmla="*/ 55 w 171"/>
                <a:gd name="T27" fmla="*/ 34 h 54"/>
                <a:gd name="T28" fmla="*/ 47 w 171"/>
                <a:gd name="T29" fmla="*/ 36 h 54"/>
                <a:gd name="T30" fmla="*/ 17 w 171"/>
                <a:gd name="T31" fmla="*/ 28 h 54"/>
                <a:gd name="T32" fmla="*/ 15 w 171"/>
                <a:gd name="T33" fmla="*/ 20 h 54"/>
                <a:gd name="T34" fmla="*/ 0 w 171"/>
                <a:gd name="T35" fmla="*/ 18 h 54"/>
                <a:gd name="T36" fmla="*/ 12 w 171"/>
                <a:gd name="T37" fmla="*/ 0 h 54"/>
                <a:gd name="T38" fmla="*/ 32 w 171"/>
                <a:gd name="T39" fmla="*/ 1 h 54"/>
                <a:gd name="T40" fmla="*/ 45 w 171"/>
                <a:gd name="T41" fmla="*/ 8 h 54"/>
                <a:gd name="T42" fmla="*/ 52 w 171"/>
                <a:gd name="T43" fmla="*/ 10 h 54"/>
                <a:gd name="T44" fmla="*/ 54 w 171"/>
                <a:gd name="T45" fmla="*/ 1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1" h="54">
                  <a:moveTo>
                    <a:pt x="54" y="17"/>
                  </a:moveTo>
                  <a:lnTo>
                    <a:pt x="86" y="19"/>
                  </a:lnTo>
                  <a:lnTo>
                    <a:pt x="90" y="11"/>
                  </a:lnTo>
                  <a:lnTo>
                    <a:pt x="120" y="20"/>
                  </a:lnTo>
                  <a:lnTo>
                    <a:pt x="126" y="32"/>
                  </a:lnTo>
                  <a:lnTo>
                    <a:pt x="151" y="36"/>
                  </a:lnTo>
                  <a:lnTo>
                    <a:pt x="171" y="47"/>
                  </a:lnTo>
                  <a:lnTo>
                    <a:pt x="151" y="54"/>
                  </a:lnTo>
                  <a:lnTo>
                    <a:pt x="133" y="47"/>
                  </a:lnTo>
                  <a:lnTo>
                    <a:pt x="118" y="47"/>
                  </a:lnTo>
                  <a:lnTo>
                    <a:pt x="100" y="46"/>
                  </a:lnTo>
                  <a:lnTo>
                    <a:pt x="86" y="43"/>
                  </a:lnTo>
                  <a:lnTo>
                    <a:pt x="66" y="35"/>
                  </a:lnTo>
                  <a:lnTo>
                    <a:pt x="55" y="34"/>
                  </a:lnTo>
                  <a:lnTo>
                    <a:pt x="47" y="36"/>
                  </a:lnTo>
                  <a:lnTo>
                    <a:pt x="17" y="28"/>
                  </a:lnTo>
                  <a:lnTo>
                    <a:pt x="15" y="20"/>
                  </a:lnTo>
                  <a:lnTo>
                    <a:pt x="0" y="18"/>
                  </a:lnTo>
                  <a:lnTo>
                    <a:pt x="12" y="0"/>
                  </a:lnTo>
                  <a:lnTo>
                    <a:pt x="32" y="1"/>
                  </a:lnTo>
                  <a:lnTo>
                    <a:pt x="45" y="8"/>
                  </a:lnTo>
                  <a:lnTo>
                    <a:pt x="52" y="10"/>
                  </a:lnTo>
                  <a:lnTo>
                    <a:pt x="54" y="17"/>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06" name="Freeform 109">
              <a:extLst>
                <a:ext uri="{FF2B5EF4-FFF2-40B4-BE49-F238E27FC236}">
                  <a16:creationId xmlns:a16="http://schemas.microsoft.com/office/drawing/2014/main" id="{23EFAAC0-BDC7-321A-9D72-24DEFB9B1D6C}"/>
                </a:ext>
              </a:extLst>
            </p:cNvPr>
            <p:cNvSpPr/>
            <p:nvPr/>
          </p:nvSpPr>
          <p:spPr bwMode="auto">
            <a:xfrm>
              <a:off x="9791149" y="4613727"/>
              <a:ext cx="20196" cy="51411"/>
            </a:xfrm>
            <a:custGeom>
              <a:avLst/>
              <a:gdLst>
                <a:gd name="T0" fmla="*/ 10 w 11"/>
                <a:gd name="T1" fmla="*/ 15 h 28"/>
                <a:gd name="T2" fmla="*/ 0 w 11"/>
                <a:gd name="T3" fmla="*/ 28 h 28"/>
                <a:gd name="T4" fmla="*/ 0 w 11"/>
                <a:gd name="T5" fmla="*/ 14 h 28"/>
                <a:gd name="T6" fmla="*/ 3 w 11"/>
                <a:gd name="T7" fmla="*/ 7 h 28"/>
                <a:gd name="T8" fmla="*/ 7 w 11"/>
                <a:gd name="T9" fmla="*/ 0 h 28"/>
                <a:gd name="T10" fmla="*/ 11 w 11"/>
                <a:gd name="T11" fmla="*/ 6 h 28"/>
                <a:gd name="T12" fmla="*/ 10 w 11"/>
                <a:gd name="T13" fmla="*/ 15 h 28"/>
              </a:gdLst>
              <a:ahLst/>
              <a:cxnLst>
                <a:cxn ang="0">
                  <a:pos x="T0" y="T1"/>
                </a:cxn>
                <a:cxn ang="0">
                  <a:pos x="T2" y="T3"/>
                </a:cxn>
                <a:cxn ang="0">
                  <a:pos x="T4" y="T5"/>
                </a:cxn>
                <a:cxn ang="0">
                  <a:pos x="T6" y="T7"/>
                </a:cxn>
                <a:cxn ang="0">
                  <a:pos x="T8" y="T9"/>
                </a:cxn>
                <a:cxn ang="0">
                  <a:pos x="T10" y="T11"/>
                </a:cxn>
                <a:cxn ang="0">
                  <a:pos x="T12" y="T13"/>
                </a:cxn>
              </a:cxnLst>
              <a:rect l="0" t="0" r="r" b="b"/>
              <a:pathLst>
                <a:path w="11" h="28">
                  <a:moveTo>
                    <a:pt x="10" y="15"/>
                  </a:moveTo>
                  <a:lnTo>
                    <a:pt x="0" y="28"/>
                  </a:lnTo>
                  <a:lnTo>
                    <a:pt x="0" y="14"/>
                  </a:lnTo>
                  <a:lnTo>
                    <a:pt x="3" y="7"/>
                  </a:lnTo>
                  <a:lnTo>
                    <a:pt x="7" y="0"/>
                  </a:lnTo>
                  <a:lnTo>
                    <a:pt x="11" y="6"/>
                  </a:lnTo>
                  <a:lnTo>
                    <a:pt x="10" y="15"/>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07" name="Freeform 110">
              <a:extLst>
                <a:ext uri="{FF2B5EF4-FFF2-40B4-BE49-F238E27FC236}">
                  <a16:creationId xmlns:a16="http://schemas.microsoft.com/office/drawing/2014/main" id="{96711784-DCA9-5AE8-7BC1-980C3A6CB189}"/>
                </a:ext>
              </a:extLst>
            </p:cNvPr>
            <p:cNvSpPr/>
            <p:nvPr/>
          </p:nvSpPr>
          <p:spPr bwMode="auto">
            <a:xfrm>
              <a:off x="9545112" y="4534774"/>
              <a:ext cx="38558" cy="22034"/>
            </a:xfrm>
            <a:custGeom>
              <a:avLst/>
              <a:gdLst>
                <a:gd name="T0" fmla="*/ 21 w 21"/>
                <a:gd name="T1" fmla="*/ 6 h 12"/>
                <a:gd name="T2" fmla="*/ 15 w 21"/>
                <a:gd name="T3" fmla="*/ 12 h 12"/>
                <a:gd name="T4" fmla="*/ 3 w 21"/>
                <a:gd name="T5" fmla="*/ 9 h 12"/>
                <a:gd name="T6" fmla="*/ 0 w 21"/>
                <a:gd name="T7" fmla="*/ 0 h 12"/>
                <a:gd name="T8" fmla="*/ 17 w 21"/>
                <a:gd name="T9" fmla="*/ 0 h 12"/>
                <a:gd name="T10" fmla="*/ 21 w 21"/>
                <a:gd name="T11" fmla="*/ 6 h 12"/>
              </a:gdLst>
              <a:ahLst/>
              <a:cxnLst>
                <a:cxn ang="0">
                  <a:pos x="T0" y="T1"/>
                </a:cxn>
                <a:cxn ang="0">
                  <a:pos x="T2" y="T3"/>
                </a:cxn>
                <a:cxn ang="0">
                  <a:pos x="T4" y="T5"/>
                </a:cxn>
                <a:cxn ang="0">
                  <a:pos x="T6" y="T7"/>
                </a:cxn>
                <a:cxn ang="0">
                  <a:pos x="T8" y="T9"/>
                </a:cxn>
                <a:cxn ang="0">
                  <a:pos x="T10" y="T11"/>
                </a:cxn>
              </a:cxnLst>
              <a:rect l="0" t="0" r="r" b="b"/>
              <a:pathLst>
                <a:path w="21" h="12">
                  <a:moveTo>
                    <a:pt x="21" y="6"/>
                  </a:moveTo>
                  <a:lnTo>
                    <a:pt x="15" y="12"/>
                  </a:lnTo>
                  <a:lnTo>
                    <a:pt x="3" y="9"/>
                  </a:lnTo>
                  <a:lnTo>
                    <a:pt x="0" y="0"/>
                  </a:lnTo>
                  <a:lnTo>
                    <a:pt x="17" y="0"/>
                  </a:lnTo>
                  <a:lnTo>
                    <a:pt x="21" y="6"/>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08" name="Freeform 111">
              <a:extLst>
                <a:ext uri="{FF2B5EF4-FFF2-40B4-BE49-F238E27FC236}">
                  <a16:creationId xmlns:a16="http://schemas.microsoft.com/office/drawing/2014/main" id="{C9F46127-C3E2-4765-F907-28DFC5DE02C2}"/>
                </a:ext>
              </a:extLst>
            </p:cNvPr>
            <p:cNvSpPr/>
            <p:nvPr/>
          </p:nvSpPr>
          <p:spPr bwMode="auto">
            <a:xfrm>
              <a:off x="9603866" y="4521922"/>
              <a:ext cx="89968" cy="36722"/>
            </a:xfrm>
            <a:custGeom>
              <a:avLst/>
              <a:gdLst>
                <a:gd name="T0" fmla="*/ 44 w 49"/>
                <a:gd name="T1" fmla="*/ 6 h 20"/>
                <a:gd name="T2" fmla="*/ 49 w 49"/>
                <a:gd name="T3" fmla="*/ 20 h 20"/>
                <a:gd name="T4" fmla="*/ 36 w 49"/>
                <a:gd name="T5" fmla="*/ 13 h 20"/>
                <a:gd name="T6" fmla="*/ 22 w 49"/>
                <a:gd name="T7" fmla="*/ 11 h 20"/>
                <a:gd name="T8" fmla="*/ 12 w 49"/>
                <a:gd name="T9" fmla="*/ 12 h 20"/>
                <a:gd name="T10" fmla="*/ 0 w 49"/>
                <a:gd name="T11" fmla="*/ 11 h 20"/>
                <a:gd name="T12" fmla="*/ 5 w 49"/>
                <a:gd name="T13" fmla="*/ 1 h 20"/>
                <a:gd name="T14" fmla="*/ 25 w 49"/>
                <a:gd name="T15" fmla="*/ 0 h 20"/>
                <a:gd name="T16" fmla="*/ 44 w 49"/>
                <a:gd name="T17"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0">
                  <a:moveTo>
                    <a:pt x="44" y="6"/>
                  </a:moveTo>
                  <a:lnTo>
                    <a:pt x="49" y="20"/>
                  </a:lnTo>
                  <a:lnTo>
                    <a:pt x="36" y="13"/>
                  </a:lnTo>
                  <a:lnTo>
                    <a:pt x="22" y="11"/>
                  </a:lnTo>
                  <a:lnTo>
                    <a:pt x="12" y="12"/>
                  </a:lnTo>
                  <a:lnTo>
                    <a:pt x="0" y="11"/>
                  </a:lnTo>
                  <a:lnTo>
                    <a:pt x="5" y="1"/>
                  </a:lnTo>
                  <a:lnTo>
                    <a:pt x="25" y="0"/>
                  </a:lnTo>
                  <a:lnTo>
                    <a:pt x="44" y="6"/>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09" name="Freeform 112">
              <a:extLst>
                <a:ext uri="{FF2B5EF4-FFF2-40B4-BE49-F238E27FC236}">
                  <a16:creationId xmlns:a16="http://schemas.microsoft.com/office/drawing/2014/main" id="{59425712-3F63-9F20-148D-A844E4255017}"/>
                </a:ext>
              </a:extLst>
            </p:cNvPr>
            <p:cNvSpPr/>
            <p:nvPr/>
          </p:nvSpPr>
          <p:spPr bwMode="auto">
            <a:xfrm>
              <a:off x="9688327" y="4437460"/>
              <a:ext cx="321316" cy="306628"/>
            </a:xfrm>
            <a:custGeom>
              <a:avLst/>
              <a:gdLst>
                <a:gd name="T0" fmla="*/ 175 w 175"/>
                <a:gd name="T1" fmla="*/ 42 h 167"/>
                <a:gd name="T2" fmla="*/ 172 w 175"/>
                <a:gd name="T3" fmla="*/ 105 h 167"/>
                <a:gd name="T4" fmla="*/ 167 w 175"/>
                <a:gd name="T5" fmla="*/ 167 h 167"/>
                <a:gd name="T6" fmla="*/ 153 w 175"/>
                <a:gd name="T7" fmla="*/ 151 h 167"/>
                <a:gd name="T8" fmla="*/ 137 w 175"/>
                <a:gd name="T9" fmla="*/ 147 h 167"/>
                <a:gd name="T10" fmla="*/ 133 w 175"/>
                <a:gd name="T11" fmla="*/ 152 h 167"/>
                <a:gd name="T12" fmla="*/ 111 w 175"/>
                <a:gd name="T13" fmla="*/ 153 h 167"/>
                <a:gd name="T14" fmla="*/ 119 w 175"/>
                <a:gd name="T15" fmla="*/ 137 h 167"/>
                <a:gd name="T16" fmla="*/ 130 w 175"/>
                <a:gd name="T17" fmla="*/ 132 h 167"/>
                <a:gd name="T18" fmla="*/ 128 w 175"/>
                <a:gd name="T19" fmla="*/ 111 h 167"/>
                <a:gd name="T20" fmla="*/ 121 w 175"/>
                <a:gd name="T21" fmla="*/ 96 h 167"/>
                <a:gd name="T22" fmla="*/ 89 w 175"/>
                <a:gd name="T23" fmla="*/ 79 h 167"/>
                <a:gd name="T24" fmla="*/ 76 w 175"/>
                <a:gd name="T25" fmla="*/ 78 h 167"/>
                <a:gd name="T26" fmla="*/ 51 w 175"/>
                <a:gd name="T27" fmla="*/ 60 h 167"/>
                <a:gd name="T28" fmla="*/ 45 w 175"/>
                <a:gd name="T29" fmla="*/ 70 h 167"/>
                <a:gd name="T30" fmla="*/ 39 w 175"/>
                <a:gd name="T31" fmla="*/ 71 h 167"/>
                <a:gd name="T32" fmla="*/ 36 w 175"/>
                <a:gd name="T33" fmla="*/ 65 h 167"/>
                <a:gd name="T34" fmla="*/ 36 w 175"/>
                <a:gd name="T35" fmla="*/ 56 h 167"/>
                <a:gd name="T36" fmla="*/ 24 w 175"/>
                <a:gd name="T37" fmla="*/ 47 h 167"/>
                <a:gd name="T38" fmla="*/ 42 w 175"/>
                <a:gd name="T39" fmla="*/ 39 h 167"/>
                <a:gd name="T40" fmla="*/ 53 w 175"/>
                <a:gd name="T41" fmla="*/ 40 h 167"/>
                <a:gd name="T42" fmla="*/ 53 w 175"/>
                <a:gd name="T43" fmla="*/ 35 h 167"/>
                <a:gd name="T44" fmla="*/ 28 w 175"/>
                <a:gd name="T45" fmla="*/ 35 h 167"/>
                <a:gd name="T46" fmla="*/ 22 w 175"/>
                <a:gd name="T47" fmla="*/ 24 h 167"/>
                <a:gd name="T48" fmla="*/ 7 w 175"/>
                <a:gd name="T49" fmla="*/ 20 h 167"/>
                <a:gd name="T50" fmla="*/ 0 w 175"/>
                <a:gd name="T51" fmla="*/ 11 h 167"/>
                <a:gd name="T52" fmla="*/ 22 w 175"/>
                <a:gd name="T53" fmla="*/ 6 h 167"/>
                <a:gd name="T54" fmla="*/ 31 w 175"/>
                <a:gd name="T55" fmla="*/ 0 h 167"/>
                <a:gd name="T56" fmla="*/ 58 w 175"/>
                <a:gd name="T57" fmla="*/ 8 h 167"/>
                <a:gd name="T58" fmla="*/ 61 w 175"/>
                <a:gd name="T59" fmla="*/ 15 h 167"/>
                <a:gd name="T60" fmla="*/ 65 w 175"/>
                <a:gd name="T61" fmla="*/ 45 h 167"/>
                <a:gd name="T62" fmla="*/ 82 w 175"/>
                <a:gd name="T63" fmla="*/ 57 h 167"/>
                <a:gd name="T64" fmla="*/ 96 w 175"/>
                <a:gd name="T65" fmla="*/ 36 h 167"/>
                <a:gd name="T66" fmla="*/ 116 w 175"/>
                <a:gd name="T67" fmla="*/ 25 h 167"/>
                <a:gd name="T68" fmla="*/ 130 w 175"/>
                <a:gd name="T69" fmla="*/ 25 h 167"/>
                <a:gd name="T70" fmla="*/ 145 w 175"/>
                <a:gd name="T71" fmla="*/ 32 h 167"/>
                <a:gd name="T72" fmla="*/ 157 w 175"/>
                <a:gd name="T73" fmla="*/ 39 h 167"/>
                <a:gd name="T74" fmla="*/ 175 w 175"/>
                <a:gd name="T75" fmla="*/ 4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5" h="167">
                  <a:moveTo>
                    <a:pt x="175" y="42"/>
                  </a:moveTo>
                  <a:lnTo>
                    <a:pt x="172" y="105"/>
                  </a:lnTo>
                  <a:lnTo>
                    <a:pt x="167" y="167"/>
                  </a:lnTo>
                  <a:lnTo>
                    <a:pt x="153" y="151"/>
                  </a:lnTo>
                  <a:lnTo>
                    <a:pt x="137" y="147"/>
                  </a:lnTo>
                  <a:lnTo>
                    <a:pt x="133" y="152"/>
                  </a:lnTo>
                  <a:lnTo>
                    <a:pt x="111" y="153"/>
                  </a:lnTo>
                  <a:lnTo>
                    <a:pt x="119" y="137"/>
                  </a:lnTo>
                  <a:lnTo>
                    <a:pt x="130" y="132"/>
                  </a:lnTo>
                  <a:lnTo>
                    <a:pt x="128" y="111"/>
                  </a:lnTo>
                  <a:lnTo>
                    <a:pt x="121" y="96"/>
                  </a:lnTo>
                  <a:lnTo>
                    <a:pt x="89" y="79"/>
                  </a:lnTo>
                  <a:lnTo>
                    <a:pt x="76" y="78"/>
                  </a:lnTo>
                  <a:lnTo>
                    <a:pt x="51" y="60"/>
                  </a:lnTo>
                  <a:lnTo>
                    <a:pt x="45" y="70"/>
                  </a:lnTo>
                  <a:lnTo>
                    <a:pt x="39" y="71"/>
                  </a:lnTo>
                  <a:lnTo>
                    <a:pt x="36" y="65"/>
                  </a:lnTo>
                  <a:lnTo>
                    <a:pt x="36" y="56"/>
                  </a:lnTo>
                  <a:lnTo>
                    <a:pt x="24" y="47"/>
                  </a:lnTo>
                  <a:lnTo>
                    <a:pt x="42" y="39"/>
                  </a:lnTo>
                  <a:lnTo>
                    <a:pt x="53" y="40"/>
                  </a:lnTo>
                  <a:lnTo>
                    <a:pt x="53" y="35"/>
                  </a:lnTo>
                  <a:lnTo>
                    <a:pt x="28" y="35"/>
                  </a:lnTo>
                  <a:lnTo>
                    <a:pt x="22" y="24"/>
                  </a:lnTo>
                  <a:lnTo>
                    <a:pt x="7" y="20"/>
                  </a:lnTo>
                  <a:lnTo>
                    <a:pt x="0" y="11"/>
                  </a:lnTo>
                  <a:lnTo>
                    <a:pt x="22" y="6"/>
                  </a:lnTo>
                  <a:lnTo>
                    <a:pt x="31" y="0"/>
                  </a:lnTo>
                  <a:lnTo>
                    <a:pt x="58" y="8"/>
                  </a:lnTo>
                  <a:lnTo>
                    <a:pt x="61" y="15"/>
                  </a:lnTo>
                  <a:lnTo>
                    <a:pt x="65" y="45"/>
                  </a:lnTo>
                  <a:lnTo>
                    <a:pt x="82" y="57"/>
                  </a:lnTo>
                  <a:lnTo>
                    <a:pt x="96" y="36"/>
                  </a:lnTo>
                  <a:lnTo>
                    <a:pt x="116" y="25"/>
                  </a:lnTo>
                  <a:lnTo>
                    <a:pt x="130" y="25"/>
                  </a:lnTo>
                  <a:lnTo>
                    <a:pt x="145" y="32"/>
                  </a:lnTo>
                  <a:lnTo>
                    <a:pt x="157" y="39"/>
                  </a:lnTo>
                  <a:lnTo>
                    <a:pt x="175" y="42"/>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10" name="Freeform 113">
              <a:extLst>
                <a:ext uri="{FF2B5EF4-FFF2-40B4-BE49-F238E27FC236}">
                  <a16:creationId xmlns:a16="http://schemas.microsoft.com/office/drawing/2014/main" id="{4EFB3A23-13A0-0068-9FD4-DDC9F5218DE5}"/>
                </a:ext>
              </a:extLst>
            </p:cNvPr>
            <p:cNvSpPr/>
            <p:nvPr/>
          </p:nvSpPr>
          <p:spPr bwMode="auto">
            <a:xfrm>
              <a:off x="9324781" y="4367689"/>
              <a:ext cx="200135" cy="255217"/>
            </a:xfrm>
            <a:custGeom>
              <a:avLst/>
              <a:gdLst>
                <a:gd name="T0" fmla="*/ 109 w 109"/>
                <a:gd name="T1" fmla="*/ 4 h 139"/>
                <a:gd name="T2" fmla="*/ 96 w 109"/>
                <a:gd name="T3" fmla="*/ 23 h 139"/>
                <a:gd name="T4" fmla="*/ 83 w 109"/>
                <a:gd name="T5" fmla="*/ 26 h 139"/>
                <a:gd name="T6" fmla="*/ 67 w 109"/>
                <a:gd name="T7" fmla="*/ 23 h 139"/>
                <a:gd name="T8" fmla="*/ 39 w 109"/>
                <a:gd name="T9" fmla="*/ 24 h 139"/>
                <a:gd name="T10" fmla="*/ 24 w 109"/>
                <a:gd name="T11" fmla="*/ 26 h 139"/>
                <a:gd name="T12" fmla="*/ 22 w 109"/>
                <a:gd name="T13" fmla="*/ 41 h 139"/>
                <a:gd name="T14" fmla="*/ 37 w 109"/>
                <a:gd name="T15" fmla="*/ 58 h 139"/>
                <a:gd name="T16" fmla="*/ 46 w 109"/>
                <a:gd name="T17" fmla="*/ 49 h 139"/>
                <a:gd name="T18" fmla="*/ 77 w 109"/>
                <a:gd name="T19" fmla="*/ 43 h 139"/>
                <a:gd name="T20" fmla="*/ 76 w 109"/>
                <a:gd name="T21" fmla="*/ 52 h 139"/>
                <a:gd name="T22" fmla="*/ 69 w 109"/>
                <a:gd name="T23" fmla="*/ 49 h 139"/>
                <a:gd name="T24" fmla="*/ 61 w 109"/>
                <a:gd name="T25" fmla="*/ 60 h 139"/>
                <a:gd name="T26" fmla="*/ 46 w 109"/>
                <a:gd name="T27" fmla="*/ 67 h 139"/>
                <a:gd name="T28" fmla="*/ 61 w 109"/>
                <a:gd name="T29" fmla="*/ 91 h 139"/>
                <a:gd name="T30" fmla="*/ 58 w 109"/>
                <a:gd name="T31" fmla="*/ 98 h 139"/>
                <a:gd name="T32" fmla="*/ 72 w 109"/>
                <a:gd name="T33" fmla="*/ 120 h 139"/>
                <a:gd name="T34" fmla="*/ 71 w 109"/>
                <a:gd name="T35" fmla="*/ 132 h 139"/>
                <a:gd name="T36" fmla="*/ 62 w 109"/>
                <a:gd name="T37" fmla="*/ 138 h 139"/>
                <a:gd name="T38" fmla="*/ 56 w 109"/>
                <a:gd name="T39" fmla="*/ 131 h 139"/>
                <a:gd name="T40" fmla="*/ 65 w 109"/>
                <a:gd name="T41" fmla="*/ 116 h 139"/>
                <a:gd name="T42" fmla="*/ 48 w 109"/>
                <a:gd name="T43" fmla="*/ 123 h 139"/>
                <a:gd name="T44" fmla="*/ 44 w 109"/>
                <a:gd name="T45" fmla="*/ 118 h 139"/>
                <a:gd name="T46" fmla="*/ 46 w 109"/>
                <a:gd name="T47" fmla="*/ 111 h 139"/>
                <a:gd name="T48" fmla="*/ 35 w 109"/>
                <a:gd name="T49" fmla="*/ 100 h 139"/>
                <a:gd name="T50" fmla="*/ 37 w 109"/>
                <a:gd name="T51" fmla="*/ 81 h 139"/>
                <a:gd name="T52" fmla="*/ 25 w 109"/>
                <a:gd name="T53" fmla="*/ 86 h 139"/>
                <a:gd name="T54" fmla="*/ 26 w 109"/>
                <a:gd name="T55" fmla="*/ 109 h 139"/>
                <a:gd name="T56" fmla="*/ 25 w 109"/>
                <a:gd name="T57" fmla="*/ 136 h 139"/>
                <a:gd name="T58" fmla="*/ 15 w 109"/>
                <a:gd name="T59" fmla="*/ 139 h 139"/>
                <a:gd name="T60" fmla="*/ 7 w 109"/>
                <a:gd name="T61" fmla="*/ 134 h 139"/>
                <a:gd name="T62" fmla="*/ 13 w 109"/>
                <a:gd name="T63" fmla="*/ 116 h 139"/>
                <a:gd name="T64" fmla="*/ 12 w 109"/>
                <a:gd name="T65" fmla="*/ 97 h 139"/>
                <a:gd name="T66" fmla="*/ 4 w 109"/>
                <a:gd name="T67" fmla="*/ 97 h 139"/>
                <a:gd name="T68" fmla="*/ 0 w 109"/>
                <a:gd name="T69" fmla="*/ 84 h 139"/>
                <a:gd name="T70" fmla="*/ 7 w 109"/>
                <a:gd name="T71" fmla="*/ 72 h 139"/>
                <a:gd name="T72" fmla="*/ 9 w 109"/>
                <a:gd name="T73" fmla="*/ 57 h 139"/>
                <a:gd name="T74" fmla="*/ 18 w 109"/>
                <a:gd name="T75" fmla="*/ 28 h 139"/>
                <a:gd name="T76" fmla="*/ 22 w 109"/>
                <a:gd name="T77" fmla="*/ 20 h 139"/>
                <a:gd name="T78" fmla="*/ 36 w 109"/>
                <a:gd name="T79" fmla="*/ 6 h 139"/>
                <a:gd name="T80" fmla="*/ 49 w 109"/>
                <a:gd name="T81" fmla="*/ 12 h 139"/>
                <a:gd name="T82" fmla="*/ 70 w 109"/>
                <a:gd name="T83" fmla="*/ 14 h 139"/>
                <a:gd name="T84" fmla="*/ 89 w 109"/>
                <a:gd name="T85" fmla="*/ 14 h 139"/>
                <a:gd name="T86" fmla="*/ 106 w 109"/>
                <a:gd name="T87" fmla="*/ 0 h 139"/>
                <a:gd name="T88" fmla="*/ 109 w 109"/>
                <a:gd name="T89" fmla="*/ 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 h="139">
                  <a:moveTo>
                    <a:pt x="109" y="4"/>
                  </a:moveTo>
                  <a:lnTo>
                    <a:pt x="96" y="23"/>
                  </a:lnTo>
                  <a:lnTo>
                    <a:pt x="83" y="26"/>
                  </a:lnTo>
                  <a:lnTo>
                    <a:pt x="67" y="23"/>
                  </a:lnTo>
                  <a:lnTo>
                    <a:pt x="39" y="24"/>
                  </a:lnTo>
                  <a:lnTo>
                    <a:pt x="24" y="26"/>
                  </a:lnTo>
                  <a:lnTo>
                    <a:pt x="22" y="41"/>
                  </a:lnTo>
                  <a:lnTo>
                    <a:pt x="37" y="58"/>
                  </a:lnTo>
                  <a:lnTo>
                    <a:pt x="46" y="49"/>
                  </a:lnTo>
                  <a:lnTo>
                    <a:pt x="77" y="43"/>
                  </a:lnTo>
                  <a:lnTo>
                    <a:pt x="76" y="52"/>
                  </a:lnTo>
                  <a:lnTo>
                    <a:pt x="69" y="49"/>
                  </a:lnTo>
                  <a:lnTo>
                    <a:pt x="61" y="60"/>
                  </a:lnTo>
                  <a:lnTo>
                    <a:pt x="46" y="67"/>
                  </a:lnTo>
                  <a:lnTo>
                    <a:pt x="61" y="91"/>
                  </a:lnTo>
                  <a:lnTo>
                    <a:pt x="58" y="98"/>
                  </a:lnTo>
                  <a:lnTo>
                    <a:pt x="72" y="120"/>
                  </a:lnTo>
                  <a:lnTo>
                    <a:pt x="71" y="132"/>
                  </a:lnTo>
                  <a:lnTo>
                    <a:pt x="62" y="138"/>
                  </a:lnTo>
                  <a:lnTo>
                    <a:pt x="56" y="131"/>
                  </a:lnTo>
                  <a:lnTo>
                    <a:pt x="65" y="116"/>
                  </a:lnTo>
                  <a:lnTo>
                    <a:pt x="48" y="123"/>
                  </a:lnTo>
                  <a:lnTo>
                    <a:pt x="44" y="118"/>
                  </a:lnTo>
                  <a:lnTo>
                    <a:pt x="46" y="111"/>
                  </a:lnTo>
                  <a:lnTo>
                    <a:pt x="35" y="100"/>
                  </a:lnTo>
                  <a:lnTo>
                    <a:pt x="37" y="81"/>
                  </a:lnTo>
                  <a:lnTo>
                    <a:pt x="25" y="86"/>
                  </a:lnTo>
                  <a:lnTo>
                    <a:pt x="26" y="109"/>
                  </a:lnTo>
                  <a:lnTo>
                    <a:pt x="25" y="136"/>
                  </a:lnTo>
                  <a:lnTo>
                    <a:pt x="15" y="139"/>
                  </a:lnTo>
                  <a:lnTo>
                    <a:pt x="7" y="134"/>
                  </a:lnTo>
                  <a:lnTo>
                    <a:pt x="13" y="116"/>
                  </a:lnTo>
                  <a:lnTo>
                    <a:pt x="12" y="97"/>
                  </a:lnTo>
                  <a:lnTo>
                    <a:pt x="4" y="97"/>
                  </a:lnTo>
                  <a:lnTo>
                    <a:pt x="0" y="84"/>
                  </a:lnTo>
                  <a:lnTo>
                    <a:pt x="7" y="72"/>
                  </a:lnTo>
                  <a:lnTo>
                    <a:pt x="9" y="57"/>
                  </a:lnTo>
                  <a:lnTo>
                    <a:pt x="18" y="28"/>
                  </a:lnTo>
                  <a:lnTo>
                    <a:pt x="22" y="20"/>
                  </a:lnTo>
                  <a:lnTo>
                    <a:pt x="36" y="6"/>
                  </a:lnTo>
                  <a:lnTo>
                    <a:pt x="49" y="12"/>
                  </a:lnTo>
                  <a:lnTo>
                    <a:pt x="70" y="14"/>
                  </a:lnTo>
                  <a:lnTo>
                    <a:pt x="89" y="14"/>
                  </a:lnTo>
                  <a:lnTo>
                    <a:pt x="106" y="0"/>
                  </a:lnTo>
                  <a:lnTo>
                    <a:pt x="109" y="4"/>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11" name="Freeform 114">
              <a:extLst>
                <a:ext uri="{FF2B5EF4-FFF2-40B4-BE49-F238E27FC236}">
                  <a16:creationId xmlns:a16="http://schemas.microsoft.com/office/drawing/2014/main" id="{2EFE6538-E20E-35FA-7472-0730D37917A5}"/>
                </a:ext>
              </a:extLst>
            </p:cNvPr>
            <p:cNvSpPr/>
            <p:nvPr/>
          </p:nvSpPr>
          <p:spPr bwMode="auto">
            <a:xfrm>
              <a:off x="9592851" y="4349328"/>
              <a:ext cx="38558" cy="106494"/>
            </a:xfrm>
            <a:custGeom>
              <a:avLst/>
              <a:gdLst>
                <a:gd name="T0" fmla="*/ 21 w 21"/>
                <a:gd name="T1" fmla="*/ 19 h 58"/>
                <a:gd name="T2" fmla="*/ 20 w 21"/>
                <a:gd name="T3" fmla="*/ 36 h 58"/>
                <a:gd name="T4" fmla="*/ 11 w 21"/>
                <a:gd name="T5" fmla="*/ 34 h 58"/>
                <a:gd name="T6" fmla="*/ 9 w 21"/>
                <a:gd name="T7" fmla="*/ 46 h 58"/>
                <a:gd name="T8" fmla="*/ 16 w 21"/>
                <a:gd name="T9" fmla="*/ 56 h 58"/>
                <a:gd name="T10" fmla="*/ 11 w 21"/>
                <a:gd name="T11" fmla="*/ 58 h 58"/>
                <a:gd name="T12" fmla="*/ 5 w 21"/>
                <a:gd name="T13" fmla="*/ 46 h 58"/>
                <a:gd name="T14" fmla="*/ 0 w 21"/>
                <a:gd name="T15" fmla="*/ 22 h 58"/>
                <a:gd name="T16" fmla="*/ 3 w 21"/>
                <a:gd name="T17" fmla="*/ 7 h 58"/>
                <a:gd name="T18" fmla="*/ 8 w 21"/>
                <a:gd name="T19" fmla="*/ 0 h 58"/>
                <a:gd name="T20" fmla="*/ 9 w 21"/>
                <a:gd name="T21" fmla="*/ 10 h 58"/>
                <a:gd name="T22" fmla="*/ 20 w 21"/>
                <a:gd name="T23" fmla="*/ 12 h 58"/>
                <a:gd name="T24" fmla="*/ 21 w 21"/>
                <a:gd name="T25" fmla="*/ 1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57">
                  <a:moveTo>
                    <a:pt x="21" y="19"/>
                  </a:moveTo>
                  <a:lnTo>
                    <a:pt x="20" y="36"/>
                  </a:lnTo>
                  <a:lnTo>
                    <a:pt x="11" y="34"/>
                  </a:lnTo>
                  <a:lnTo>
                    <a:pt x="9" y="46"/>
                  </a:lnTo>
                  <a:lnTo>
                    <a:pt x="16" y="56"/>
                  </a:lnTo>
                  <a:lnTo>
                    <a:pt x="11" y="58"/>
                  </a:lnTo>
                  <a:lnTo>
                    <a:pt x="5" y="46"/>
                  </a:lnTo>
                  <a:lnTo>
                    <a:pt x="0" y="22"/>
                  </a:lnTo>
                  <a:lnTo>
                    <a:pt x="3" y="7"/>
                  </a:lnTo>
                  <a:lnTo>
                    <a:pt x="8" y="0"/>
                  </a:lnTo>
                  <a:lnTo>
                    <a:pt x="9" y="10"/>
                  </a:lnTo>
                  <a:lnTo>
                    <a:pt x="20" y="12"/>
                  </a:lnTo>
                  <a:lnTo>
                    <a:pt x="21" y="19"/>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12" name="Freeform 115">
              <a:extLst>
                <a:ext uri="{FF2B5EF4-FFF2-40B4-BE49-F238E27FC236}">
                  <a16:creationId xmlns:a16="http://schemas.microsoft.com/office/drawing/2014/main" id="{0D7C6B87-DBAE-E8E9-36C0-47832F536B3C}"/>
                </a:ext>
              </a:extLst>
            </p:cNvPr>
            <p:cNvSpPr/>
            <p:nvPr/>
          </p:nvSpPr>
          <p:spPr bwMode="auto">
            <a:xfrm>
              <a:off x="9021824" y="4274049"/>
              <a:ext cx="310300" cy="293776"/>
            </a:xfrm>
            <a:custGeom>
              <a:avLst/>
              <a:gdLst>
                <a:gd name="T0" fmla="*/ 12 w 169"/>
                <a:gd name="T1" fmla="*/ 44 h 160"/>
                <a:gd name="T2" fmla="*/ 15 w 169"/>
                <a:gd name="T3" fmla="*/ 57 h 160"/>
                <a:gd name="T4" fmla="*/ 27 w 169"/>
                <a:gd name="T5" fmla="*/ 68 h 160"/>
                <a:gd name="T6" fmla="*/ 37 w 169"/>
                <a:gd name="T7" fmla="*/ 63 h 160"/>
                <a:gd name="T8" fmla="*/ 49 w 169"/>
                <a:gd name="T9" fmla="*/ 65 h 160"/>
                <a:gd name="T10" fmla="*/ 58 w 169"/>
                <a:gd name="T11" fmla="*/ 55 h 160"/>
                <a:gd name="T12" fmla="*/ 66 w 169"/>
                <a:gd name="T13" fmla="*/ 54 h 160"/>
                <a:gd name="T14" fmla="*/ 82 w 169"/>
                <a:gd name="T15" fmla="*/ 59 h 160"/>
                <a:gd name="T16" fmla="*/ 96 w 169"/>
                <a:gd name="T17" fmla="*/ 54 h 160"/>
                <a:gd name="T18" fmla="*/ 103 w 169"/>
                <a:gd name="T19" fmla="*/ 28 h 160"/>
                <a:gd name="T20" fmla="*/ 110 w 169"/>
                <a:gd name="T21" fmla="*/ 22 h 160"/>
                <a:gd name="T22" fmla="*/ 114 w 169"/>
                <a:gd name="T23" fmla="*/ 0 h 160"/>
                <a:gd name="T24" fmla="*/ 134 w 169"/>
                <a:gd name="T25" fmla="*/ 0 h 160"/>
                <a:gd name="T26" fmla="*/ 148 w 169"/>
                <a:gd name="T27" fmla="*/ 3 h 160"/>
                <a:gd name="T28" fmla="*/ 140 w 169"/>
                <a:gd name="T29" fmla="*/ 20 h 160"/>
                <a:gd name="T30" fmla="*/ 153 w 169"/>
                <a:gd name="T31" fmla="*/ 38 h 160"/>
                <a:gd name="T32" fmla="*/ 150 w 169"/>
                <a:gd name="T33" fmla="*/ 47 h 160"/>
                <a:gd name="T34" fmla="*/ 169 w 169"/>
                <a:gd name="T35" fmla="*/ 65 h 160"/>
                <a:gd name="T36" fmla="*/ 149 w 169"/>
                <a:gd name="T37" fmla="*/ 67 h 160"/>
                <a:gd name="T38" fmla="*/ 144 w 169"/>
                <a:gd name="T39" fmla="*/ 80 h 160"/>
                <a:gd name="T40" fmla="*/ 145 w 169"/>
                <a:gd name="T41" fmla="*/ 97 h 160"/>
                <a:gd name="T42" fmla="*/ 128 w 169"/>
                <a:gd name="T43" fmla="*/ 111 h 160"/>
                <a:gd name="T44" fmla="*/ 127 w 169"/>
                <a:gd name="T45" fmla="*/ 129 h 160"/>
                <a:gd name="T46" fmla="*/ 120 w 169"/>
                <a:gd name="T47" fmla="*/ 158 h 160"/>
                <a:gd name="T48" fmla="*/ 117 w 169"/>
                <a:gd name="T49" fmla="*/ 151 h 160"/>
                <a:gd name="T50" fmla="*/ 98 w 169"/>
                <a:gd name="T51" fmla="*/ 160 h 160"/>
                <a:gd name="T52" fmla="*/ 92 w 169"/>
                <a:gd name="T53" fmla="*/ 148 h 160"/>
                <a:gd name="T54" fmla="*/ 80 w 169"/>
                <a:gd name="T55" fmla="*/ 148 h 160"/>
                <a:gd name="T56" fmla="*/ 71 w 169"/>
                <a:gd name="T57" fmla="*/ 141 h 160"/>
                <a:gd name="T58" fmla="*/ 51 w 169"/>
                <a:gd name="T59" fmla="*/ 148 h 160"/>
                <a:gd name="T60" fmla="*/ 46 w 169"/>
                <a:gd name="T61" fmla="*/ 139 h 160"/>
                <a:gd name="T62" fmla="*/ 34 w 169"/>
                <a:gd name="T63" fmla="*/ 140 h 160"/>
                <a:gd name="T64" fmla="*/ 21 w 169"/>
                <a:gd name="T65" fmla="*/ 138 h 160"/>
                <a:gd name="T66" fmla="*/ 20 w 169"/>
                <a:gd name="T67" fmla="*/ 112 h 160"/>
                <a:gd name="T68" fmla="*/ 11 w 169"/>
                <a:gd name="T69" fmla="*/ 107 h 160"/>
                <a:gd name="T70" fmla="*/ 3 w 169"/>
                <a:gd name="T71" fmla="*/ 91 h 160"/>
                <a:gd name="T72" fmla="*/ 0 w 169"/>
                <a:gd name="T73" fmla="*/ 74 h 160"/>
                <a:gd name="T74" fmla="*/ 3 w 169"/>
                <a:gd name="T75" fmla="*/ 57 h 160"/>
                <a:gd name="T76" fmla="*/ 12 w 169"/>
                <a:gd name="T77" fmla="*/ 4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9" h="160">
                  <a:moveTo>
                    <a:pt x="12" y="44"/>
                  </a:moveTo>
                  <a:lnTo>
                    <a:pt x="15" y="57"/>
                  </a:lnTo>
                  <a:lnTo>
                    <a:pt x="27" y="68"/>
                  </a:lnTo>
                  <a:lnTo>
                    <a:pt x="37" y="63"/>
                  </a:lnTo>
                  <a:lnTo>
                    <a:pt x="49" y="65"/>
                  </a:lnTo>
                  <a:lnTo>
                    <a:pt x="58" y="55"/>
                  </a:lnTo>
                  <a:lnTo>
                    <a:pt x="66" y="54"/>
                  </a:lnTo>
                  <a:lnTo>
                    <a:pt x="82" y="59"/>
                  </a:lnTo>
                  <a:lnTo>
                    <a:pt x="96" y="54"/>
                  </a:lnTo>
                  <a:lnTo>
                    <a:pt x="103" y="28"/>
                  </a:lnTo>
                  <a:lnTo>
                    <a:pt x="110" y="22"/>
                  </a:lnTo>
                  <a:lnTo>
                    <a:pt x="114" y="0"/>
                  </a:lnTo>
                  <a:lnTo>
                    <a:pt x="134" y="0"/>
                  </a:lnTo>
                  <a:lnTo>
                    <a:pt x="148" y="3"/>
                  </a:lnTo>
                  <a:lnTo>
                    <a:pt x="140" y="20"/>
                  </a:lnTo>
                  <a:lnTo>
                    <a:pt x="153" y="38"/>
                  </a:lnTo>
                  <a:lnTo>
                    <a:pt x="150" y="47"/>
                  </a:lnTo>
                  <a:lnTo>
                    <a:pt x="169" y="65"/>
                  </a:lnTo>
                  <a:lnTo>
                    <a:pt x="149" y="67"/>
                  </a:lnTo>
                  <a:lnTo>
                    <a:pt x="144" y="80"/>
                  </a:lnTo>
                  <a:lnTo>
                    <a:pt x="145" y="97"/>
                  </a:lnTo>
                  <a:lnTo>
                    <a:pt x="128" y="111"/>
                  </a:lnTo>
                  <a:lnTo>
                    <a:pt x="127" y="129"/>
                  </a:lnTo>
                  <a:lnTo>
                    <a:pt x="120" y="158"/>
                  </a:lnTo>
                  <a:lnTo>
                    <a:pt x="117" y="151"/>
                  </a:lnTo>
                  <a:lnTo>
                    <a:pt x="98" y="160"/>
                  </a:lnTo>
                  <a:lnTo>
                    <a:pt x="92" y="148"/>
                  </a:lnTo>
                  <a:lnTo>
                    <a:pt x="80" y="148"/>
                  </a:lnTo>
                  <a:lnTo>
                    <a:pt x="71" y="141"/>
                  </a:lnTo>
                  <a:lnTo>
                    <a:pt x="51" y="148"/>
                  </a:lnTo>
                  <a:lnTo>
                    <a:pt x="46" y="139"/>
                  </a:lnTo>
                  <a:lnTo>
                    <a:pt x="34" y="140"/>
                  </a:lnTo>
                  <a:lnTo>
                    <a:pt x="21" y="138"/>
                  </a:lnTo>
                  <a:lnTo>
                    <a:pt x="20" y="112"/>
                  </a:lnTo>
                  <a:lnTo>
                    <a:pt x="11" y="107"/>
                  </a:lnTo>
                  <a:lnTo>
                    <a:pt x="3" y="91"/>
                  </a:lnTo>
                  <a:lnTo>
                    <a:pt x="0" y="74"/>
                  </a:lnTo>
                  <a:lnTo>
                    <a:pt x="3" y="57"/>
                  </a:lnTo>
                  <a:lnTo>
                    <a:pt x="12" y="44"/>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13" name="Freeform 116">
              <a:extLst>
                <a:ext uri="{FF2B5EF4-FFF2-40B4-BE49-F238E27FC236}">
                  <a16:creationId xmlns:a16="http://schemas.microsoft.com/office/drawing/2014/main" id="{398AACBD-8514-C036-CC92-A5621CB46F9A}"/>
                </a:ext>
              </a:extLst>
            </p:cNvPr>
            <p:cNvSpPr/>
            <p:nvPr/>
          </p:nvSpPr>
          <p:spPr bwMode="auto">
            <a:xfrm>
              <a:off x="8597684" y="4231817"/>
              <a:ext cx="336006" cy="398433"/>
            </a:xfrm>
            <a:custGeom>
              <a:avLst/>
              <a:gdLst>
                <a:gd name="T0" fmla="*/ 176 w 183"/>
                <a:gd name="T1" fmla="*/ 217 h 217"/>
                <a:gd name="T2" fmla="*/ 157 w 183"/>
                <a:gd name="T3" fmla="*/ 217 h 217"/>
                <a:gd name="T4" fmla="*/ 144 w 183"/>
                <a:gd name="T5" fmla="*/ 201 h 217"/>
                <a:gd name="T6" fmla="*/ 123 w 183"/>
                <a:gd name="T7" fmla="*/ 185 h 217"/>
                <a:gd name="T8" fmla="*/ 116 w 183"/>
                <a:gd name="T9" fmla="*/ 174 h 217"/>
                <a:gd name="T10" fmla="*/ 104 w 183"/>
                <a:gd name="T11" fmla="*/ 158 h 217"/>
                <a:gd name="T12" fmla="*/ 96 w 183"/>
                <a:gd name="T13" fmla="*/ 144 h 217"/>
                <a:gd name="T14" fmla="*/ 83 w 183"/>
                <a:gd name="T15" fmla="*/ 117 h 217"/>
                <a:gd name="T16" fmla="*/ 69 w 183"/>
                <a:gd name="T17" fmla="*/ 101 h 217"/>
                <a:gd name="T18" fmla="*/ 64 w 183"/>
                <a:gd name="T19" fmla="*/ 85 h 217"/>
                <a:gd name="T20" fmla="*/ 57 w 183"/>
                <a:gd name="T21" fmla="*/ 70 h 217"/>
                <a:gd name="T22" fmla="*/ 42 w 183"/>
                <a:gd name="T23" fmla="*/ 58 h 217"/>
                <a:gd name="T24" fmla="*/ 33 w 183"/>
                <a:gd name="T25" fmla="*/ 42 h 217"/>
                <a:gd name="T26" fmla="*/ 20 w 183"/>
                <a:gd name="T27" fmla="*/ 31 h 217"/>
                <a:gd name="T28" fmla="*/ 2 w 183"/>
                <a:gd name="T29" fmla="*/ 11 h 217"/>
                <a:gd name="T30" fmla="*/ 0 w 183"/>
                <a:gd name="T31" fmla="*/ 0 h 217"/>
                <a:gd name="T32" fmla="*/ 11 w 183"/>
                <a:gd name="T33" fmla="*/ 2 h 217"/>
                <a:gd name="T34" fmla="*/ 37 w 183"/>
                <a:gd name="T35" fmla="*/ 5 h 217"/>
                <a:gd name="T36" fmla="*/ 52 w 183"/>
                <a:gd name="T37" fmla="*/ 24 h 217"/>
                <a:gd name="T38" fmla="*/ 66 w 183"/>
                <a:gd name="T39" fmla="*/ 37 h 217"/>
                <a:gd name="T40" fmla="*/ 75 w 183"/>
                <a:gd name="T41" fmla="*/ 45 h 217"/>
                <a:gd name="T42" fmla="*/ 91 w 183"/>
                <a:gd name="T43" fmla="*/ 65 h 217"/>
                <a:gd name="T44" fmla="*/ 109 w 183"/>
                <a:gd name="T45" fmla="*/ 66 h 217"/>
                <a:gd name="T46" fmla="*/ 123 w 183"/>
                <a:gd name="T47" fmla="*/ 78 h 217"/>
                <a:gd name="T48" fmla="*/ 133 w 183"/>
                <a:gd name="T49" fmla="*/ 94 h 217"/>
                <a:gd name="T50" fmla="*/ 146 w 183"/>
                <a:gd name="T51" fmla="*/ 103 h 217"/>
                <a:gd name="T52" fmla="*/ 139 w 183"/>
                <a:gd name="T53" fmla="*/ 119 h 217"/>
                <a:gd name="T54" fmla="*/ 148 w 183"/>
                <a:gd name="T55" fmla="*/ 125 h 217"/>
                <a:gd name="T56" fmla="*/ 154 w 183"/>
                <a:gd name="T57" fmla="*/ 126 h 217"/>
                <a:gd name="T58" fmla="*/ 157 w 183"/>
                <a:gd name="T59" fmla="*/ 139 h 217"/>
                <a:gd name="T60" fmla="*/ 163 w 183"/>
                <a:gd name="T61" fmla="*/ 149 h 217"/>
                <a:gd name="T62" fmla="*/ 175 w 183"/>
                <a:gd name="T63" fmla="*/ 151 h 217"/>
                <a:gd name="T64" fmla="*/ 183 w 183"/>
                <a:gd name="T65" fmla="*/ 163 h 217"/>
                <a:gd name="T66" fmla="*/ 178 w 183"/>
                <a:gd name="T67" fmla="*/ 187 h 217"/>
                <a:gd name="T68" fmla="*/ 176 w 183"/>
                <a:gd name="T69"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3" h="216">
                  <a:moveTo>
                    <a:pt x="176" y="217"/>
                  </a:moveTo>
                  <a:lnTo>
                    <a:pt x="157" y="217"/>
                  </a:lnTo>
                  <a:lnTo>
                    <a:pt x="144" y="201"/>
                  </a:lnTo>
                  <a:lnTo>
                    <a:pt x="123" y="185"/>
                  </a:lnTo>
                  <a:lnTo>
                    <a:pt x="116" y="174"/>
                  </a:lnTo>
                  <a:lnTo>
                    <a:pt x="104" y="158"/>
                  </a:lnTo>
                  <a:lnTo>
                    <a:pt x="96" y="144"/>
                  </a:lnTo>
                  <a:lnTo>
                    <a:pt x="83" y="117"/>
                  </a:lnTo>
                  <a:lnTo>
                    <a:pt x="69" y="101"/>
                  </a:lnTo>
                  <a:lnTo>
                    <a:pt x="64" y="85"/>
                  </a:lnTo>
                  <a:lnTo>
                    <a:pt x="57" y="70"/>
                  </a:lnTo>
                  <a:lnTo>
                    <a:pt x="42" y="58"/>
                  </a:lnTo>
                  <a:lnTo>
                    <a:pt x="33" y="42"/>
                  </a:lnTo>
                  <a:lnTo>
                    <a:pt x="20" y="31"/>
                  </a:lnTo>
                  <a:lnTo>
                    <a:pt x="2" y="11"/>
                  </a:lnTo>
                  <a:lnTo>
                    <a:pt x="0" y="0"/>
                  </a:lnTo>
                  <a:lnTo>
                    <a:pt x="11" y="2"/>
                  </a:lnTo>
                  <a:lnTo>
                    <a:pt x="37" y="5"/>
                  </a:lnTo>
                  <a:lnTo>
                    <a:pt x="52" y="24"/>
                  </a:lnTo>
                  <a:lnTo>
                    <a:pt x="66" y="37"/>
                  </a:lnTo>
                  <a:lnTo>
                    <a:pt x="75" y="45"/>
                  </a:lnTo>
                  <a:lnTo>
                    <a:pt x="91" y="65"/>
                  </a:lnTo>
                  <a:lnTo>
                    <a:pt x="109" y="66"/>
                  </a:lnTo>
                  <a:lnTo>
                    <a:pt x="123" y="78"/>
                  </a:lnTo>
                  <a:lnTo>
                    <a:pt x="133" y="94"/>
                  </a:lnTo>
                  <a:lnTo>
                    <a:pt x="146" y="103"/>
                  </a:lnTo>
                  <a:lnTo>
                    <a:pt x="139" y="119"/>
                  </a:lnTo>
                  <a:lnTo>
                    <a:pt x="148" y="125"/>
                  </a:lnTo>
                  <a:lnTo>
                    <a:pt x="154" y="126"/>
                  </a:lnTo>
                  <a:lnTo>
                    <a:pt x="157" y="139"/>
                  </a:lnTo>
                  <a:lnTo>
                    <a:pt x="163" y="149"/>
                  </a:lnTo>
                  <a:lnTo>
                    <a:pt x="175" y="151"/>
                  </a:lnTo>
                  <a:lnTo>
                    <a:pt x="183" y="163"/>
                  </a:lnTo>
                  <a:lnTo>
                    <a:pt x="178" y="187"/>
                  </a:lnTo>
                  <a:lnTo>
                    <a:pt x="176" y="217"/>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14" name="Freeform 117">
              <a:extLst>
                <a:ext uri="{FF2B5EF4-FFF2-40B4-BE49-F238E27FC236}">
                  <a16:creationId xmlns:a16="http://schemas.microsoft.com/office/drawing/2014/main" id="{989716CA-957D-5805-F786-D655C952EF79}"/>
                </a:ext>
              </a:extLst>
            </p:cNvPr>
            <p:cNvSpPr/>
            <p:nvPr/>
          </p:nvSpPr>
          <p:spPr bwMode="auto">
            <a:xfrm>
              <a:off x="7714522" y="3185241"/>
              <a:ext cx="851951" cy="962116"/>
            </a:xfrm>
            <a:custGeom>
              <a:avLst/>
              <a:gdLst>
                <a:gd name="T0" fmla="*/ 179 w 464"/>
                <a:gd name="T1" fmla="*/ 127 h 524"/>
                <a:gd name="T2" fmla="*/ 236 w 464"/>
                <a:gd name="T3" fmla="*/ 154 h 524"/>
                <a:gd name="T4" fmla="*/ 283 w 464"/>
                <a:gd name="T5" fmla="*/ 168 h 524"/>
                <a:gd name="T6" fmla="*/ 318 w 464"/>
                <a:gd name="T7" fmla="*/ 165 h 524"/>
                <a:gd name="T8" fmla="*/ 322 w 464"/>
                <a:gd name="T9" fmla="*/ 141 h 524"/>
                <a:gd name="T10" fmla="*/ 344 w 464"/>
                <a:gd name="T11" fmla="*/ 167 h 524"/>
                <a:gd name="T12" fmla="*/ 381 w 464"/>
                <a:gd name="T13" fmla="*/ 164 h 524"/>
                <a:gd name="T14" fmla="*/ 384 w 464"/>
                <a:gd name="T15" fmla="*/ 144 h 524"/>
                <a:gd name="T16" fmla="*/ 426 w 464"/>
                <a:gd name="T17" fmla="*/ 123 h 524"/>
                <a:gd name="T18" fmla="*/ 442 w 464"/>
                <a:gd name="T19" fmla="*/ 135 h 524"/>
                <a:gd name="T20" fmla="*/ 458 w 464"/>
                <a:gd name="T21" fmla="*/ 148 h 524"/>
                <a:gd name="T22" fmla="*/ 432 w 464"/>
                <a:gd name="T23" fmla="*/ 170 h 524"/>
                <a:gd name="T24" fmla="*/ 430 w 464"/>
                <a:gd name="T25" fmla="*/ 206 h 524"/>
                <a:gd name="T26" fmla="*/ 413 w 464"/>
                <a:gd name="T27" fmla="*/ 237 h 524"/>
                <a:gd name="T28" fmla="*/ 406 w 464"/>
                <a:gd name="T29" fmla="*/ 256 h 524"/>
                <a:gd name="T30" fmla="*/ 388 w 464"/>
                <a:gd name="T31" fmla="*/ 238 h 524"/>
                <a:gd name="T32" fmla="*/ 388 w 464"/>
                <a:gd name="T33" fmla="*/ 216 h 524"/>
                <a:gd name="T34" fmla="*/ 367 w 464"/>
                <a:gd name="T35" fmla="*/ 197 h 524"/>
                <a:gd name="T36" fmla="*/ 340 w 464"/>
                <a:gd name="T37" fmla="*/ 180 h 524"/>
                <a:gd name="T38" fmla="*/ 336 w 464"/>
                <a:gd name="T39" fmla="*/ 195 h 524"/>
                <a:gd name="T40" fmla="*/ 335 w 464"/>
                <a:gd name="T41" fmla="*/ 214 h 524"/>
                <a:gd name="T42" fmla="*/ 347 w 464"/>
                <a:gd name="T43" fmla="*/ 256 h 524"/>
                <a:gd name="T44" fmla="*/ 314 w 464"/>
                <a:gd name="T45" fmla="*/ 266 h 524"/>
                <a:gd name="T46" fmla="*/ 287 w 464"/>
                <a:gd name="T47" fmla="*/ 304 h 524"/>
                <a:gd name="T48" fmla="*/ 246 w 464"/>
                <a:gd name="T49" fmla="*/ 351 h 524"/>
                <a:gd name="T50" fmla="*/ 225 w 464"/>
                <a:gd name="T51" fmla="*/ 372 h 524"/>
                <a:gd name="T52" fmla="*/ 219 w 464"/>
                <a:gd name="T53" fmla="*/ 412 h 524"/>
                <a:gd name="T54" fmla="*/ 218 w 464"/>
                <a:gd name="T55" fmla="*/ 478 h 524"/>
                <a:gd name="T56" fmla="*/ 207 w 464"/>
                <a:gd name="T57" fmla="*/ 500 h 524"/>
                <a:gd name="T58" fmla="*/ 181 w 464"/>
                <a:gd name="T59" fmla="*/ 524 h 524"/>
                <a:gd name="T60" fmla="*/ 148 w 464"/>
                <a:gd name="T61" fmla="*/ 460 h 524"/>
                <a:gd name="T62" fmla="*/ 125 w 464"/>
                <a:gd name="T63" fmla="*/ 409 h 524"/>
                <a:gd name="T64" fmla="*/ 93 w 464"/>
                <a:gd name="T65" fmla="*/ 334 h 524"/>
                <a:gd name="T66" fmla="*/ 79 w 464"/>
                <a:gd name="T67" fmla="*/ 269 h 524"/>
                <a:gd name="T68" fmla="*/ 19 w 464"/>
                <a:gd name="T69" fmla="*/ 255 h 524"/>
                <a:gd name="T70" fmla="*/ 0 w 464"/>
                <a:gd name="T71" fmla="*/ 224 h 524"/>
                <a:gd name="T72" fmla="*/ 40 w 464"/>
                <a:gd name="T73" fmla="*/ 196 h 524"/>
                <a:gd name="T74" fmla="*/ 14 w 464"/>
                <a:gd name="T75" fmla="*/ 163 h 524"/>
                <a:gd name="T76" fmla="*/ 61 w 464"/>
                <a:gd name="T77" fmla="*/ 124 h 524"/>
                <a:gd name="T78" fmla="*/ 76 w 464"/>
                <a:gd name="T79" fmla="*/ 72 h 524"/>
                <a:gd name="T80" fmla="*/ 64 w 464"/>
                <a:gd name="T81" fmla="*/ 39 h 524"/>
                <a:gd name="T82" fmla="*/ 85 w 464"/>
                <a:gd name="T83" fmla="*/ 19 h 524"/>
                <a:gd name="T84" fmla="*/ 136 w 464"/>
                <a:gd name="T85" fmla="*/ 22 h 524"/>
                <a:gd name="T86" fmla="*/ 149 w 464"/>
                <a:gd name="T87" fmla="*/ 57 h 524"/>
                <a:gd name="T88" fmla="*/ 165 w 464"/>
                <a:gd name="T89" fmla="*/ 87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524">
                  <a:moveTo>
                    <a:pt x="190" y="101"/>
                  </a:moveTo>
                  <a:lnTo>
                    <a:pt x="182" y="110"/>
                  </a:lnTo>
                  <a:lnTo>
                    <a:pt x="179" y="127"/>
                  </a:lnTo>
                  <a:lnTo>
                    <a:pt x="196" y="135"/>
                  </a:lnTo>
                  <a:lnTo>
                    <a:pt x="213" y="144"/>
                  </a:lnTo>
                  <a:lnTo>
                    <a:pt x="236" y="154"/>
                  </a:lnTo>
                  <a:lnTo>
                    <a:pt x="259" y="157"/>
                  </a:lnTo>
                  <a:lnTo>
                    <a:pt x="270" y="167"/>
                  </a:lnTo>
                  <a:lnTo>
                    <a:pt x="283" y="168"/>
                  </a:lnTo>
                  <a:lnTo>
                    <a:pt x="304" y="173"/>
                  </a:lnTo>
                  <a:lnTo>
                    <a:pt x="317" y="173"/>
                  </a:lnTo>
                  <a:lnTo>
                    <a:pt x="318" y="165"/>
                  </a:lnTo>
                  <a:lnTo>
                    <a:pt x="313" y="153"/>
                  </a:lnTo>
                  <a:lnTo>
                    <a:pt x="313" y="145"/>
                  </a:lnTo>
                  <a:lnTo>
                    <a:pt x="322" y="141"/>
                  </a:lnTo>
                  <a:lnTo>
                    <a:pt x="326" y="156"/>
                  </a:lnTo>
                  <a:lnTo>
                    <a:pt x="327" y="159"/>
                  </a:lnTo>
                  <a:lnTo>
                    <a:pt x="344" y="167"/>
                  </a:lnTo>
                  <a:lnTo>
                    <a:pt x="353" y="164"/>
                  </a:lnTo>
                  <a:lnTo>
                    <a:pt x="367" y="165"/>
                  </a:lnTo>
                  <a:lnTo>
                    <a:pt x="381" y="164"/>
                  </a:lnTo>
                  <a:lnTo>
                    <a:pt x="379" y="153"/>
                  </a:lnTo>
                  <a:lnTo>
                    <a:pt x="371" y="147"/>
                  </a:lnTo>
                  <a:lnTo>
                    <a:pt x="384" y="144"/>
                  </a:lnTo>
                  <a:lnTo>
                    <a:pt x="396" y="130"/>
                  </a:lnTo>
                  <a:lnTo>
                    <a:pt x="411" y="119"/>
                  </a:lnTo>
                  <a:lnTo>
                    <a:pt x="426" y="123"/>
                  </a:lnTo>
                  <a:lnTo>
                    <a:pt x="436" y="115"/>
                  </a:lnTo>
                  <a:lnTo>
                    <a:pt x="446" y="127"/>
                  </a:lnTo>
                  <a:lnTo>
                    <a:pt x="442" y="135"/>
                  </a:lnTo>
                  <a:lnTo>
                    <a:pt x="461" y="138"/>
                  </a:lnTo>
                  <a:lnTo>
                    <a:pt x="464" y="144"/>
                  </a:lnTo>
                  <a:lnTo>
                    <a:pt x="458" y="148"/>
                  </a:lnTo>
                  <a:lnTo>
                    <a:pt x="462" y="160"/>
                  </a:lnTo>
                  <a:lnTo>
                    <a:pt x="450" y="156"/>
                  </a:lnTo>
                  <a:lnTo>
                    <a:pt x="432" y="170"/>
                  </a:lnTo>
                  <a:lnTo>
                    <a:pt x="434" y="181"/>
                  </a:lnTo>
                  <a:lnTo>
                    <a:pt x="428" y="196"/>
                  </a:lnTo>
                  <a:lnTo>
                    <a:pt x="430" y="206"/>
                  </a:lnTo>
                  <a:lnTo>
                    <a:pt x="424" y="221"/>
                  </a:lnTo>
                  <a:lnTo>
                    <a:pt x="411" y="217"/>
                  </a:lnTo>
                  <a:lnTo>
                    <a:pt x="413" y="237"/>
                  </a:lnTo>
                  <a:lnTo>
                    <a:pt x="410" y="243"/>
                  </a:lnTo>
                  <a:lnTo>
                    <a:pt x="413" y="251"/>
                  </a:lnTo>
                  <a:lnTo>
                    <a:pt x="406" y="256"/>
                  </a:lnTo>
                  <a:lnTo>
                    <a:pt x="393" y="225"/>
                  </a:lnTo>
                  <a:lnTo>
                    <a:pt x="389" y="225"/>
                  </a:lnTo>
                  <a:lnTo>
                    <a:pt x="388" y="238"/>
                  </a:lnTo>
                  <a:lnTo>
                    <a:pt x="377" y="228"/>
                  </a:lnTo>
                  <a:lnTo>
                    <a:pt x="381" y="217"/>
                  </a:lnTo>
                  <a:lnTo>
                    <a:pt x="388" y="216"/>
                  </a:lnTo>
                  <a:lnTo>
                    <a:pt x="393" y="200"/>
                  </a:lnTo>
                  <a:lnTo>
                    <a:pt x="382" y="197"/>
                  </a:lnTo>
                  <a:lnTo>
                    <a:pt x="367" y="197"/>
                  </a:lnTo>
                  <a:lnTo>
                    <a:pt x="351" y="194"/>
                  </a:lnTo>
                  <a:lnTo>
                    <a:pt x="348" y="181"/>
                  </a:lnTo>
                  <a:lnTo>
                    <a:pt x="340" y="180"/>
                  </a:lnTo>
                  <a:lnTo>
                    <a:pt x="325" y="172"/>
                  </a:lnTo>
                  <a:lnTo>
                    <a:pt x="322" y="185"/>
                  </a:lnTo>
                  <a:lnTo>
                    <a:pt x="336" y="195"/>
                  </a:lnTo>
                  <a:lnTo>
                    <a:pt x="327" y="202"/>
                  </a:lnTo>
                  <a:lnTo>
                    <a:pt x="324" y="209"/>
                  </a:lnTo>
                  <a:lnTo>
                    <a:pt x="335" y="214"/>
                  </a:lnTo>
                  <a:lnTo>
                    <a:pt x="334" y="225"/>
                  </a:lnTo>
                  <a:lnTo>
                    <a:pt x="341" y="240"/>
                  </a:lnTo>
                  <a:lnTo>
                    <a:pt x="347" y="256"/>
                  </a:lnTo>
                  <a:lnTo>
                    <a:pt x="345" y="262"/>
                  </a:lnTo>
                  <a:lnTo>
                    <a:pt x="333" y="262"/>
                  </a:lnTo>
                  <a:lnTo>
                    <a:pt x="314" y="266"/>
                  </a:lnTo>
                  <a:lnTo>
                    <a:pt x="317" y="280"/>
                  </a:lnTo>
                  <a:lnTo>
                    <a:pt x="310" y="292"/>
                  </a:lnTo>
                  <a:lnTo>
                    <a:pt x="287" y="304"/>
                  </a:lnTo>
                  <a:lnTo>
                    <a:pt x="272" y="327"/>
                  </a:lnTo>
                  <a:lnTo>
                    <a:pt x="261" y="339"/>
                  </a:lnTo>
                  <a:lnTo>
                    <a:pt x="246" y="351"/>
                  </a:lnTo>
                  <a:lnTo>
                    <a:pt x="247" y="360"/>
                  </a:lnTo>
                  <a:lnTo>
                    <a:pt x="239" y="364"/>
                  </a:lnTo>
                  <a:lnTo>
                    <a:pt x="225" y="372"/>
                  </a:lnTo>
                  <a:lnTo>
                    <a:pt x="217" y="373"/>
                  </a:lnTo>
                  <a:lnTo>
                    <a:pt x="213" y="387"/>
                  </a:lnTo>
                  <a:lnTo>
                    <a:pt x="219" y="412"/>
                  </a:lnTo>
                  <a:lnTo>
                    <a:pt x="221" y="427"/>
                  </a:lnTo>
                  <a:lnTo>
                    <a:pt x="216" y="446"/>
                  </a:lnTo>
                  <a:lnTo>
                    <a:pt x="218" y="478"/>
                  </a:lnTo>
                  <a:lnTo>
                    <a:pt x="209" y="478"/>
                  </a:lnTo>
                  <a:lnTo>
                    <a:pt x="202" y="493"/>
                  </a:lnTo>
                  <a:lnTo>
                    <a:pt x="207" y="500"/>
                  </a:lnTo>
                  <a:lnTo>
                    <a:pt x="193" y="505"/>
                  </a:lnTo>
                  <a:lnTo>
                    <a:pt x="188" y="518"/>
                  </a:lnTo>
                  <a:lnTo>
                    <a:pt x="181" y="524"/>
                  </a:lnTo>
                  <a:lnTo>
                    <a:pt x="165" y="506"/>
                  </a:lnTo>
                  <a:lnTo>
                    <a:pt x="156" y="479"/>
                  </a:lnTo>
                  <a:lnTo>
                    <a:pt x="148" y="460"/>
                  </a:lnTo>
                  <a:lnTo>
                    <a:pt x="142" y="451"/>
                  </a:lnTo>
                  <a:lnTo>
                    <a:pt x="131" y="433"/>
                  </a:lnTo>
                  <a:lnTo>
                    <a:pt x="125" y="409"/>
                  </a:lnTo>
                  <a:lnTo>
                    <a:pt x="122" y="397"/>
                  </a:lnTo>
                  <a:lnTo>
                    <a:pt x="104" y="371"/>
                  </a:lnTo>
                  <a:lnTo>
                    <a:pt x="93" y="334"/>
                  </a:lnTo>
                  <a:lnTo>
                    <a:pt x="86" y="310"/>
                  </a:lnTo>
                  <a:lnTo>
                    <a:pt x="83" y="287"/>
                  </a:lnTo>
                  <a:lnTo>
                    <a:pt x="79" y="269"/>
                  </a:lnTo>
                  <a:lnTo>
                    <a:pt x="56" y="280"/>
                  </a:lnTo>
                  <a:lnTo>
                    <a:pt x="44" y="278"/>
                  </a:lnTo>
                  <a:lnTo>
                    <a:pt x="19" y="255"/>
                  </a:lnTo>
                  <a:lnTo>
                    <a:pt x="27" y="248"/>
                  </a:lnTo>
                  <a:lnTo>
                    <a:pt x="21" y="241"/>
                  </a:lnTo>
                  <a:lnTo>
                    <a:pt x="0" y="224"/>
                  </a:lnTo>
                  <a:lnTo>
                    <a:pt x="10" y="212"/>
                  </a:lnTo>
                  <a:lnTo>
                    <a:pt x="45" y="212"/>
                  </a:lnTo>
                  <a:lnTo>
                    <a:pt x="40" y="196"/>
                  </a:lnTo>
                  <a:lnTo>
                    <a:pt x="30" y="186"/>
                  </a:lnTo>
                  <a:lnTo>
                    <a:pt x="25" y="171"/>
                  </a:lnTo>
                  <a:lnTo>
                    <a:pt x="14" y="163"/>
                  </a:lnTo>
                  <a:lnTo>
                    <a:pt x="28" y="142"/>
                  </a:lnTo>
                  <a:lnTo>
                    <a:pt x="48" y="144"/>
                  </a:lnTo>
                  <a:lnTo>
                    <a:pt x="61" y="124"/>
                  </a:lnTo>
                  <a:lnTo>
                    <a:pt x="68" y="105"/>
                  </a:lnTo>
                  <a:lnTo>
                    <a:pt x="79" y="86"/>
                  </a:lnTo>
                  <a:lnTo>
                    <a:pt x="76" y="72"/>
                  </a:lnTo>
                  <a:lnTo>
                    <a:pt x="88" y="61"/>
                  </a:lnTo>
                  <a:lnTo>
                    <a:pt x="72" y="52"/>
                  </a:lnTo>
                  <a:lnTo>
                    <a:pt x="64" y="39"/>
                  </a:lnTo>
                  <a:lnTo>
                    <a:pt x="53" y="22"/>
                  </a:lnTo>
                  <a:lnTo>
                    <a:pt x="59" y="14"/>
                  </a:lnTo>
                  <a:lnTo>
                    <a:pt x="85" y="19"/>
                  </a:lnTo>
                  <a:lnTo>
                    <a:pt x="102" y="16"/>
                  </a:lnTo>
                  <a:lnTo>
                    <a:pt x="113" y="0"/>
                  </a:lnTo>
                  <a:lnTo>
                    <a:pt x="136" y="22"/>
                  </a:lnTo>
                  <a:lnTo>
                    <a:pt x="138" y="38"/>
                  </a:lnTo>
                  <a:lnTo>
                    <a:pt x="147" y="47"/>
                  </a:lnTo>
                  <a:lnTo>
                    <a:pt x="149" y="57"/>
                  </a:lnTo>
                  <a:lnTo>
                    <a:pt x="136" y="55"/>
                  </a:lnTo>
                  <a:lnTo>
                    <a:pt x="146" y="76"/>
                  </a:lnTo>
                  <a:lnTo>
                    <a:pt x="165" y="87"/>
                  </a:lnTo>
                  <a:lnTo>
                    <a:pt x="190" y="101"/>
                  </a:lnTo>
                  <a:lnTo>
                    <a:pt x="190" y="101"/>
                  </a:lnTo>
                  <a:close/>
                </a:path>
              </a:pathLst>
            </a:custGeom>
            <a:solidFill>
              <a:schemeClr val="bg1"/>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15" name="Freeform 118">
              <a:extLst>
                <a:ext uri="{FF2B5EF4-FFF2-40B4-BE49-F238E27FC236}">
                  <a16:creationId xmlns:a16="http://schemas.microsoft.com/office/drawing/2014/main" id="{0BEA891E-E8B3-08EA-65D4-0FBFEC8762EE}"/>
                </a:ext>
              </a:extLst>
            </p:cNvPr>
            <p:cNvSpPr/>
            <p:nvPr/>
          </p:nvSpPr>
          <p:spPr bwMode="auto">
            <a:xfrm>
              <a:off x="5401036" y="2513228"/>
              <a:ext cx="106494" cy="115673"/>
            </a:xfrm>
            <a:custGeom>
              <a:avLst/>
              <a:gdLst>
                <a:gd name="T0" fmla="*/ 56 w 58"/>
                <a:gd name="T1" fmla="*/ 23 h 63"/>
                <a:gd name="T2" fmla="*/ 58 w 58"/>
                <a:gd name="T3" fmla="*/ 36 h 63"/>
                <a:gd name="T4" fmla="*/ 46 w 58"/>
                <a:gd name="T5" fmla="*/ 52 h 63"/>
                <a:gd name="T6" fmla="*/ 20 w 58"/>
                <a:gd name="T7" fmla="*/ 63 h 63"/>
                <a:gd name="T8" fmla="*/ 0 w 58"/>
                <a:gd name="T9" fmla="*/ 60 h 63"/>
                <a:gd name="T10" fmla="*/ 13 w 58"/>
                <a:gd name="T11" fmla="*/ 42 h 63"/>
                <a:gd name="T12" fmla="*/ 6 w 58"/>
                <a:gd name="T13" fmla="*/ 23 h 63"/>
                <a:gd name="T14" fmla="*/ 26 w 58"/>
                <a:gd name="T15" fmla="*/ 9 h 63"/>
                <a:gd name="T16" fmla="*/ 37 w 58"/>
                <a:gd name="T17" fmla="*/ 0 h 63"/>
                <a:gd name="T18" fmla="*/ 40 w 58"/>
                <a:gd name="T19" fmla="*/ 10 h 63"/>
                <a:gd name="T20" fmla="*/ 36 w 58"/>
                <a:gd name="T21" fmla="*/ 19 h 63"/>
                <a:gd name="T22" fmla="*/ 45 w 58"/>
                <a:gd name="T23" fmla="*/ 19 h 63"/>
                <a:gd name="T24" fmla="*/ 56 w 58"/>
                <a:gd name="T25" fmla="*/ 23 h 63"/>
                <a:gd name="T26" fmla="*/ 56 w 58"/>
                <a:gd name="T27" fmla="*/ 2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62">
                  <a:moveTo>
                    <a:pt x="56" y="23"/>
                  </a:moveTo>
                  <a:lnTo>
                    <a:pt x="58" y="36"/>
                  </a:lnTo>
                  <a:lnTo>
                    <a:pt x="46" y="52"/>
                  </a:lnTo>
                  <a:lnTo>
                    <a:pt x="20" y="63"/>
                  </a:lnTo>
                  <a:lnTo>
                    <a:pt x="0" y="60"/>
                  </a:lnTo>
                  <a:lnTo>
                    <a:pt x="13" y="42"/>
                  </a:lnTo>
                  <a:lnTo>
                    <a:pt x="6" y="23"/>
                  </a:lnTo>
                  <a:lnTo>
                    <a:pt x="26" y="9"/>
                  </a:lnTo>
                  <a:lnTo>
                    <a:pt x="37" y="0"/>
                  </a:lnTo>
                  <a:lnTo>
                    <a:pt x="40" y="10"/>
                  </a:lnTo>
                  <a:lnTo>
                    <a:pt x="36" y="19"/>
                  </a:lnTo>
                  <a:lnTo>
                    <a:pt x="45" y="19"/>
                  </a:lnTo>
                  <a:lnTo>
                    <a:pt x="56" y="23"/>
                  </a:lnTo>
                  <a:lnTo>
                    <a:pt x="56" y="23"/>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16" name="Freeform 119">
              <a:extLst>
                <a:ext uri="{FF2B5EF4-FFF2-40B4-BE49-F238E27FC236}">
                  <a16:creationId xmlns:a16="http://schemas.microsoft.com/office/drawing/2014/main" id="{B00AC547-274A-3295-B95C-D369B1372C14}"/>
                </a:ext>
              </a:extLst>
            </p:cNvPr>
            <p:cNvSpPr/>
            <p:nvPr/>
          </p:nvSpPr>
          <p:spPr bwMode="auto">
            <a:xfrm>
              <a:off x="6921325" y="3038353"/>
              <a:ext cx="635290" cy="510436"/>
            </a:xfrm>
            <a:custGeom>
              <a:avLst/>
              <a:gdLst>
                <a:gd name="T0" fmla="*/ 39 w 346"/>
                <a:gd name="T1" fmla="*/ 18 h 278"/>
                <a:gd name="T2" fmla="*/ 61 w 346"/>
                <a:gd name="T3" fmla="*/ 2 h 278"/>
                <a:gd name="T4" fmla="*/ 63 w 346"/>
                <a:gd name="T5" fmla="*/ 17 h 278"/>
                <a:gd name="T6" fmla="*/ 78 w 346"/>
                <a:gd name="T7" fmla="*/ 26 h 278"/>
                <a:gd name="T8" fmla="*/ 101 w 346"/>
                <a:gd name="T9" fmla="*/ 44 h 278"/>
                <a:gd name="T10" fmla="*/ 137 w 346"/>
                <a:gd name="T11" fmla="*/ 57 h 278"/>
                <a:gd name="T12" fmla="*/ 161 w 346"/>
                <a:gd name="T13" fmla="*/ 47 h 278"/>
                <a:gd name="T14" fmla="*/ 183 w 346"/>
                <a:gd name="T15" fmla="*/ 33 h 278"/>
                <a:gd name="T16" fmla="*/ 200 w 346"/>
                <a:gd name="T17" fmla="*/ 30 h 278"/>
                <a:gd name="T18" fmla="*/ 231 w 346"/>
                <a:gd name="T19" fmla="*/ 42 h 278"/>
                <a:gd name="T20" fmla="*/ 265 w 346"/>
                <a:gd name="T21" fmla="*/ 60 h 278"/>
                <a:gd name="T22" fmla="*/ 282 w 346"/>
                <a:gd name="T23" fmla="*/ 77 h 278"/>
                <a:gd name="T24" fmla="*/ 278 w 346"/>
                <a:gd name="T25" fmla="*/ 114 h 278"/>
                <a:gd name="T26" fmla="*/ 281 w 346"/>
                <a:gd name="T27" fmla="*/ 127 h 278"/>
                <a:gd name="T28" fmla="*/ 293 w 346"/>
                <a:gd name="T29" fmla="*/ 155 h 278"/>
                <a:gd name="T30" fmla="*/ 309 w 346"/>
                <a:gd name="T31" fmla="*/ 170 h 278"/>
                <a:gd name="T32" fmla="*/ 306 w 346"/>
                <a:gd name="T33" fmla="*/ 198 h 278"/>
                <a:gd name="T34" fmla="*/ 332 w 346"/>
                <a:gd name="T35" fmla="*/ 218 h 278"/>
                <a:gd name="T36" fmla="*/ 343 w 346"/>
                <a:gd name="T37" fmla="*/ 237 h 278"/>
                <a:gd name="T38" fmla="*/ 323 w 346"/>
                <a:gd name="T39" fmla="*/ 256 h 278"/>
                <a:gd name="T40" fmla="*/ 289 w 346"/>
                <a:gd name="T41" fmla="*/ 273 h 278"/>
                <a:gd name="T42" fmla="*/ 252 w 346"/>
                <a:gd name="T43" fmla="*/ 265 h 278"/>
                <a:gd name="T44" fmla="*/ 234 w 346"/>
                <a:gd name="T45" fmla="*/ 239 h 278"/>
                <a:gd name="T46" fmla="*/ 206 w 346"/>
                <a:gd name="T47" fmla="*/ 251 h 278"/>
                <a:gd name="T48" fmla="*/ 167 w 346"/>
                <a:gd name="T49" fmla="*/ 230 h 278"/>
                <a:gd name="T50" fmla="*/ 138 w 346"/>
                <a:gd name="T51" fmla="*/ 207 h 278"/>
                <a:gd name="T52" fmla="*/ 115 w 346"/>
                <a:gd name="T53" fmla="*/ 184 h 278"/>
                <a:gd name="T54" fmla="*/ 98 w 346"/>
                <a:gd name="T55" fmla="*/ 186 h 278"/>
                <a:gd name="T56" fmla="*/ 86 w 346"/>
                <a:gd name="T57" fmla="*/ 166 h 278"/>
                <a:gd name="T58" fmla="*/ 82 w 346"/>
                <a:gd name="T59" fmla="*/ 152 h 278"/>
                <a:gd name="T60" fmla="*/ 51 w 346"/>
                <a:gd name="T61" fmla="*/ 127 h 278"/>
                <a:gd name="T62" fmla="*/ 38 w 346"/>
                <a:gd name="T63" fmla="*/ 94 h 278"/>
                <a:gd name="T64" fmla="*/ 43 w 346"/>
                <a:gd name="T65" fmla="*/ 76 h 278"/>
                <a:gd name="T66" fmla="*/ 18 w 346"/>
                <a:gd name="T67" fmla="*/ 48 h 278"/>
                <a:gd name="T68" fmla="*/ 9 w 346"/>
                <a:gd name="T69" fmla="*/ 27 h 278"/>
                <a:gd name="T70" fmla="*/ 9 w 346"/>
                <a:gd name="T71" fmla="*/ 0 h 278"/>
                <a:gd name="T72" fmla="*/ 23 w 346"/>
                <a:gd name="T73" fmla="*/ 16 h 278"/>
                <a:gd name="T74" fmla="*/ 34 w 346"/>
                <a:gd name="T75" fmla="*/ 1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6" h="278">
                  <a:moveTo>
                    <a:pt x="34" y="19"/>
                  </a:moveTo>
                  <a:lnTo>
                    <a:pt x="39" y="18"/>
                  </a:lnTo>
                  <a:lnTo>
                    <a:pt x="55" y="4"/>
                  </a:lnTo>
                  <a:lnTo>
                    <a:pt x="61" y="2"/>
                  </a:lnTo>
                  <a:lnTo>
                    <a:pt x="66" y="8"/>
                  </a:lnTo>
                  <a:lnTo>
                    <a:pt x="63" y="17"/>
                  </a:lnTo>
                  <a:lnTo>
                    <a:pt x="74" y="27"/>
                  </a:lnTo>
                  <a:lnTo>
                    <a:pt x="78" y="26"/>
                  </a:lnTo>
                  <a:lnTo>
                    <a:pt x="86" y="40"/>
                  </a:lnTo>
                  <a:lnTo>
                    <a:pt x="101" y="44"/>
                  </a:lnTo>
                  <a:lnTo>
                    <a:pt x="114" y="53"/>
                  </a:lnTo>
                  <a:lnTo>
                    <a:pt x="137" y="57"/>
                  </a:lnTo>
                  <a:lnTo>
                    <a:pt x="160" y="52"/>
                  </a:lnTo>
                  <a:lnTo>
                    <a:pt x="161" y="47"/>
                  </a:lnTo>
                  <a:lnTo>
                    <a:pt x="174" y="44"/>
                  </a:lnTo>
                  <a:lnTo>
                    <a:pt x="183" y="33"/>
                  </a:lnTo>
                  <a:lnTo>
                    <a:pt x="194" y="33"/>
                  </a:lnTo>
                  <a:lnTo>
                    <a:pt x="200" y="30"/>
                  </a:lnTo>
                  <a:lnTo>
                    <a:pt x="211" y="32"/>
                  </a:lnTo>
                  <a:lnTo>
                    <a:pt x="231" y="42"/>
                  </a:lnTo>
                  <a:lnTo>
                    <a:pt x="243" y="44"/>
                  </a:lnTo>
                  <a:lnTo>
                    <a:pt x="265" y="60"/>
                  </a:lnTo>
                  <a:lnTo>
                    <a:pt x="277" y="61"/>
                  </a:lnTo>
                  <a:lnTo>
                    <a:pt x="282" y="77"/>
                  </a:lnTo>
                  <a:lnTo>
                    <a:pt x="280" y="101"/>
                  </a:lnTo>
                  <a:lnTo>
                    <a:pt x="278" y="114"/>
                  </a:lnTo>
                  <a:lnTo>
                    <a:pt x="286" y="117"/>
                  </a:lnTo>
                  <a:lnTo>
                    <a:pt x="281" y="127"/>
                  </a:lnTo>
                  <a:lnTo>
                    <a:pt x="289" y="143"/>
                  </a:lnTo>
                  <a:lnTo>
                    <a:pt x="293" y="155"/>
                  </a:lnTo>
                  <a:lnTo>
                    <a:pt x="306" y="159"/>
                  </a:lnTo>
                  <a:lnTo>
                    <a:pt x="309" y="170"/>
                  </a:lnTo>
                  <a:lnTo>
                    <a:pt x="297" y="187"/>
                  </a:lnTo>
                  <a:lnTo>
                    <a:pt x="306" y="198"/>
                  </a:lnTo>
                  <a:lnTo>
                    <a:pt x="315" y="209"/>
                  </a:lnTo>
                  <a:lnTo>
                    <a:pt x="332" y="218"/>
                  </a:lnTo>
                  <a:lnTo>
                    <a:pt x="334" y="234"/>
                  </a:lnTo>
                  <a:lnTo>
                    <a:pt x="343" y="237"/>
                  </a:lnTo>
                  <a:lnTo>
                    <a:pt x="346" y="246"/>
                  </a:lnTo>
                  <a:lnTo>
                    <a:pt x="323" y="256"/>
                  </a:lnTo>
                  <a:lnTo>
                    <a:pt x="320" y="278"/>
                  </a:lnTo>
                  <a:lnTo>
                    <a:pt x="289" y="273"/>
                  </a:lnTo>
                  <a:lnTo>
                    <a:pt x="270" y="268"/>
                  </a:lnTo>
                  <a:lnTo>
                    <a:pt x="252" y="265"/>
                  </a:lnTo>
                  <a:lnTo>
                    <a:pt x="242" y="242"/>
                  </a:lnTo>
                  <a:lnTo>
                    <a:pt x="234" y="239"/>
                  </a:lnTo>
                  <a:lnTo>
                    <a:pt x="221" y="242"/>
                  </a:lnTo>
                  <a:lnTo>
                    <a:pt x="206" y="251"/>
                  </a:lnTo>
                  <a:lnTo>
                    <a:pt x="186" y="245"/>
                  </a:lnTo>
                  <a:lnTo>
                    <a:pt x="167" y="230"/>
                  </a:lnTo>
                  <a:lnTo>
                    <a:pt x="151" y="225"/>
                  </a:lnTo>
                  <a:lnTo>
                    <a:pt x="138" y="207"/>
                  </a:lnTo>
                  <a:lnTo>
                    <a:pt x="123" y="182"/>
                  </a:lnTo>
                  <a:lnTo>
                    <a:pt x="115" y="184"/>
                  </a:lnTo>
                  <a:lnTo>
                    <a:pt x="103" y="179"/>
                  </a:lnTo>
                  <a:lnTo>
                    <a:pt x="98" y="186"/>
                  </a:lnTo>
                  <a:lnTo>
                    <a:pt x="88" y="176"/>
                  </a:lnTo>
                  <a:lnTo>
                    <a:pt x="86" y="166"/>
                  </a:lnTo>
                  <a:lnTo>
                    <a:pt x="81" y="166"/>
                  </a:lnTo>
                  <a:lnTo>
                    <a:pt x="82" y="152"/>
                  </a:lnTo>
                  <a:lnTo>
                    <a:pt x="72" y="138"/>
                  </a:lnTo>
                  <a:lnTo>
                    <a:pt x="51" y="127"/>
                  </a:lnTo>
                  <a:lnTo>
                    <a:pt x="37" y="109"/>
                  </a:lnTo>
                  <a:lnTo>
                    <a:pt x="38" y="94"/>
                  </a:lnTo>
                  <a:lnTo>
                    <a:pt x="46" y="87"/>
                  </a:lnTo>
                  <a:lnTo>
                    <a:pt x="43" y="76"/>
                  </a:lnTo>
                  <a:lnTo>
                    <a:pt x="32" y="70"/>
                  </a:lnTo>
                  <a:lnTo>
                    <a:pt x="18" y="48"/>
                  </a:lnTo>
                  <a:lnTo>
                    <a:pt x="6" y="33"/>
                  </a:lnTo>
                  <a:lnTo>
                    <a:pt x="9" y="27"/>
                  </a:lnTo>
                  <a:lnTo>
                    <a:pt x="0" y="5"/>
                  </a:lnTo>
                  <a:lnTo>
                    <a:pt x="9" y="0"/>
                  </a:lnTo>
                  <a:lnTo>
                    <a:pt x="13" y="7"/>
                  </a:lnTo>
                  <a:lnTo>
                    <a:pt x="23" y="16"/>
                  </a:lnTo>
                  <a:lnTo>
                    <a:pt x="34" y="19"/>
                  </a:lnTo>
                  <a:lnTo>
                    <a:pt x="34" y="19"/>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17" name="Freeform 120">
              <a:extLst>
                <a:ext uri="{FF2B5EF4-FFF2-40B4-BE49-F238E27FC236}">
                  <a16:creationId xmlns:a16="http://schemas.microsoft.com/office/drawing/2014/main" id="{78263D31-62D6-408A-0D7E-8A064315CB55}"/>
                </a:ext>
              </a:extLst>
            </p:cNvPr>
            <p:cNvSpPr/>
            <p:nvPr/>
          </p:nvSpPr>
          <p:spPr bwMode="auto">
            <a:xfrm>
              <a:off x="6798307" y="3119141"/>
              <a:ext cx="302956" cy="290104"/>
            </a:xfrm>
            <a:custGeom>
              <a:avLst/>
              <a:gdLst>
                <a:gd name="T0" fmla="*/ 85 w 165"/>
                <a:gd name="T1" fmla="*/ 4 h 158"/>
                <a:gd name="T2" fmla="*/ 99 w 165"/>
                <a:gd name="T3" fmla="*/ 26 h 158"/>
                <a:gd name="T4" fmla="*/ 110 w 165"/>
                <a:gd name="T5" fmla="*/ 32 h 158"/>
                <a:gd name="T6" fmla="*/ 113 w 165"/>
                <a:gd name="T7" fmla="*/ 43 h 158"/>
                <a:gd name="T8" fmla="*/ 105 w 165"/>
                <a:gd name="T9" fmla="*/ 50 h 158"/>
                <a:gd name="T10" fmla="*/ 104 w 165"/>
                <a:gd name="T11" fmla="*/ 65 h 158"/>
                <a:gd name="T12" fmla="*/ 118 w 165"/>
                <a:gd name="T13" fmla="*/ 83 h 158"/>
                <a:gd name="T14" fmla="*/ 139 w 165"/>
                <a:gd name="T15" fmla="*/ 94 h 158"/>
                <a:gd name="T16" fmla="*/ 149 w 165"/>
                <a:gd name="T17" fmla="*/ 108 h 158"/>
                <a:gd name="T18" fmla="*/ 148 w 165"/>
                <a:gd name="T19" fmla="*/ 122 h 158"/>
                <a:gd name="T20" fmla="*/ 153 w 165"/>
                <a:gd name="T21" fmla="*/ 122 h 158"/>
                <a:gd name="T22" fmla="*/ 155 w 165"/>
                <a:gd name="T23" fmla="*/ 132 h 158"/>
                <a:gd name="T24" fmla="*/ 165 w 165"/>
                <a:gd name="T25" fmla="*/ 142 h 158"/>
                <a:gd name="T26" fmla="*/ 156 w 165"/>
                <a:gd name="T27" fmla="*/ 141 h 158"/>
                <a:gd name="T28" fmla="*/ 145 w 165"/>
                <a:gd name="T29" fmla="*/ 139 h 158"/>
                <a:gd name="T30" fmla="*/ 135 w 165"/>
                <a:gd name="T31" fmla="*/ 158 h 158"/>
                <a:gd name="T32" fmla="*/ 105 w 165"/>
                <a:gd name="T33" fmla="*/ 156 h 158"/>
                <a:gd name="T34" fmla="*/ 55 w 165"/>
                <a:gd name="T35" fmla="*/ 118 h 158"/>
                <a:gd name="T36" fmla="*/ 30 w 165"/>
                <a:gd name="T37" fmla="*/ 104 h 158"/>
                <a:gd name="T38" fmla="*/ 9 w 165"/>
                <a:gd name="T39" fmla="*/ 99 h 158"/>
                <a:gd name="T40" fmla="*/ 0 w 165"/>
                <a:gd name="T41" fmla="*/ 76 h 158"/>
                <a:gd name="T42" fmla="*/ 33 w 165"/>
                <a:gd name="T43" fmla="*/ 56 h 158"/>
                <a:gd name="T44" fmla="*/ 36 w 165"/>
                <a:gd name="T45" fmla="*/ 33 h 158"/>
                <a:gd name="T46" fmla="*/ 32 w 165"/>
                <a:gd name="T47" fmla="*/ 20 h 158"/>
                <a:gd name="T48" fmla="*/ 40 w 165"/>
                <a:gd name="T49" fmla="*/ 15 h 158"/>
                <a:gd name="T50" fmla="*/ 46 w 165"/>
                <a:gd name="T51" fmla="*/ 3 h 158"/>
                <a:gd name="T52" fmla="*/ 53 w 165"/>
                <a:gd name="T53" fmla="*/ 0 h 158"/>
                <a:gd name="T54" fmla="*/ 71 w 165"/>
                <a:gd name="T55" fmla="*/ 3 h 158"/>
                <a:gd name="T56" fmla="*/ 77 w 165"/>
                <a:gd name="T57" fmla="*/ 7 h 158"/>
                <a:gd name="T58" fmla="*/ 85 w 165"/>
                <a:gd name="T59" fmla="*/ 4 h 158"/>
                <a:gd name="T60" fmla="*/ 85 w 165"/>
                <a:gd name="T61" fmla="*/ 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5" h="158">
                  <a:moveTo>
                    <a:pt x="85" y="4"/>
                  </a:moveTo>
                  <a:lnTo>
                    <a:pt x="99" y="26"/>
                  </a:lnTo>
                  <a:lnTo>
                    <a:pt x="110" y="32"/>
                  </a:lnTo>
                  <a:lnTo>
                    <a:pt x="113" y="43"/>
                  </a:lnTo>
                  <a:lnTo>
                    <a:pt x="105" y="50"/>
                  </a:lnTo>
                  <a:lnTo>
                    <a:pt x="104" y="65"/>
                  </a:lnTo>
                  <a:lnTo>
                    <a:pt x="118" y="83"/>
                  </a:lnTo>
                  <a:lnTo>
                    <a:pt x="139" y="94"/>
                  </a:lnTo>
                  <a:lnTo>
                    <a:pt x="149" y="108"/>
                  </a:lnTo>
                  <a:lnTo>
                    <a:pt x="148" y="122"/>
                  </a:lnTo>
                  <a:lnTo>
                    <a:pt x="153" y="122"/>
                  </a:lnTo>
                  <a:lnTo>
                    <a:pt x="155" y="132"/>
                  </a:lnTo>
                  <a:lnTo>
                    <a:pt x="165" y="142"/>
                  </a:lnTo>
                  <a:lnTo>
                    <a:pt x="156" y="141"/>
                  </a:lnTo>
                  <a:lnTo>
                    <a:pt x="145" y="139"/>
                  </a:lnTo>
                  <a:lnTo>
                    <a:pt x="135" y="158"/>
                  </a:lnTo>
                  <a:lnTo>
                    <a:pt x="105" y="156"/>
                  </a:lnTo>
                  <a:lnTo>
                    <a:pt x="55" y="118"/>
                  </a:lnTo>
                  <a:lnTo>
                    <a:pt x="30" y="104"/>
                  </a:lnTo>
                  <a:lnTo>
                    <a:pt x="9" y="99"/>
                  </a:lnTo>
                  <a:lnTo>
                    <a:pt x="0" y="76"/>
                  </a:lnTo>
                  <a:lnTo>
                    <a:pt x="33" y="56"/>
                  </a:lnTo>
                  <a:lnTo>
                    <a:pt x="36" y="33"/>
                  </a:lnTo>
                  <a:lnTo>
                    <a:pt x="32" y="20"/>
                  </a:lnTo>
                  <a:lnTo>
                    <a:pt x="40" y="15"/>
                  </a:lnTo>
                  <a:lnTo>
                    <a:pt x="46" y="3"/>
                  </a:lnTo>
                  <a:lnTo>
                    <a:pt x="53" y="0"/>
                  </a:lnTo>
                  <a:lnTo>
                    <a:pt x="71" y="3"/>
                  </a:lnTo>
                  <a:lnTo>
                    <a:pt x="77" y="7"/>
                  </a:lnTo>
                  <a:lnTo>
                    <a:pt x="85" y="4"/>
                  </a:lnTo>
                  <a:lnTo>
                    <a:pt x="85" y="4"/>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18" name="Freeform 121">
              <a:extLst>
                <a:ext uri="{FF2B5EF4-FFF2-40B4-BE49-F238E27FC236}">
                  <a16:creationId xmlns:a16="http://schemas.microsoft.com/office/drawing/2014/main" id="{C6026F75-59BF-135E-01FE-03EEA46D814A}"/>
                </a:ext>
              </a:extLst>
            </p:cNvPr>
            <p:cNvSpPr/>
            <p:nvPr/>
          </p:nvSpPr>
          <p:spPr bwMode="auto">
            <a:xfrm>
              <a:off x="5098079" y="2151517"/>
              <a:ext cx="247872" cy="93640"/>
            </a:xfrm>
            <a:custGeom>
              <a:avLst/>
              <a:gdLst>
                <a:gd name="T0" fmla="*/ 126 w 135"/>
                <a:gd name="T1" fmla="*/ 2 h 51"/>
                <a:gd name="T2" fmla="*/ 122 w 135"/>
                <a:gd name="T3" fmla="*/ 12 h 51"/>
                <a:gd name="T4" fmla="*/ 135 w 135"/>
                <a:gd name="T5" fmla="*/ 24 h 51"/>
                <a:gd name="T6" fmla="*/ 117 w 135"/>
                <a:gd name="T7" fmla="*/ 36 h 51"/>
                <a:gd name="T8" fmla="*/ 78 w 135"/>
                <a:gd name="T9" fmla="*/ 48 h 51"/>
                <a:gd name="T10" fmla="*/ 67 w 135"/>
                <a:gd name="T11" fmla="*/ 51 h 51"/>
                <a:gd name="T12" fmla="*/ 50 w 135"/>
                <a:gd name="T13" fmla="*/ 48 h 51"/>
                <a:gd name="T14" fmla="*/ 15 w 135"/>
                <a:gd name="T15" fmla="*/ 43 h 51"/>
                <a:gd name="T16" fmla="*/ 29 w 135"/>
                <a:gd name="T17" fmla="*/ 36 h 51"/>
                <a:gd name="T18" fmla="*/ 2 w 135"/>
                <a:gd name="T19" fmla="*/ 28 h 51"/>
                <a:gd name="T20" fmla="*/ 26 w 135"/>
                <a:gd name="T21" fmla="*/ 25 h 51"/>
                <a:gd name="T22" fmla="*/ 26 w 135"/>
                <a:gd name="T23" fmla="*/ 19 h 51"/>
                <a:gd name="T24" fmla="*/ 0 w 135"/>
                <a:gd name="T25" fmla="*/ 16 h 51"/>
                <a:gd name="T26" fmla="*/ 10 w 135"/>
                <a:gd name="T27" fmla="*/ 5 h 51"/>
                <a:gd name="T28" fmla="*/ 30 w 135"/>
                <a:gd name="T29" fmla="*/ 2 h 51"/>
                <a:gd name="T30" fmla="*/ 48 w 135"/>
                <a:gd name="T31" fmla="*/ 13 h 51"/>
                <a:gd name="T32" fmla="*/ 69 w 135"/>
                <a:gd name="T33" fmla="*/ 5 h 51"/>
                <a:gd name="T34" fmla="*/ 84 w 135"/>
                <a:gd name="T35" fmla="*/ 9 h 51"/>
                <a:gd name="T36" fmla="*/ 105 w 135"/>
                <a:gd name="T37" fmla="*/ 0 h 51"/>
                <a:gd name="T38" fmla="*/ 126 w 135"/>
                <a:gd name="T39" fmla="*/ 2 h 51"/>
                <a:gd name="T40" fmla="*/ 126 w 135"/>
                <a:gd name="T41" fmla="*/ 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 h="51">
                  <a:moveTo>
                    <a:pt x="126" y="2"/>
                  </a:moveTo>
                  <a:lnTo>
                    <a:pt x="122" y="12"/>
                  </a:lnTo>
                  <a:lnTo>
                    <a:pt x="135" y="24"/>
                  </a:lnTo>
                  <a:lnTo>
                    <a:pt x="117" y="36"/>
                  </a:lnTo>
                  <a:lnTo>
                    <a:pt x="78" y="48"/>
                  </a:lnTo>
                  <a:lnTo>
                    <a:pt x="67" y="51"/>
                  </a:lnTo>
                  <a:lnTo>
                    <a:pt x="50" y="48"/>
                  </a:lnTo>
                  <a:lnTo>
                    <a:pt x="15" y="43"/>
                  </a:lnTo>
                  <a:lnTo>
                    <a:pt x="29" y="36"/>
                  </a:lnTo>
                  <a:lnTo>
                    <a:pt x="2" y="28"/>
                  </a:lnTo>
                  <a:lnTo>
                    <a:pt x="26" y="25"/>
                  </a:lnTo>
                  <a:lnTo>
                    <a:pt x="26" y="19"/>
                  </a:lnTo>
                  <a:lnTo>
                    <a:pt x="0" y="16"/>
                  </a:lnTo>
                  <a:lnTo>
                    <a:pt x="10" y="5"/>
                  </a:lnTo>
                  <a:lnTo>
                    <a:pt x="30" y="2"/>
                  </a:lnTo>
                  <a:lnTo>
                    <a:pt x="48" y="13"/>
                  </a:lnTo>
                  <a:lnTo>
                    <a:pt x="69" y="5"/>
                  </a:lnTo>
                  <a:lnTo>
                    <a:pt x="84" y="9"/>
                  </a:lnTo>
                  <a:lnTo>
                    <a:pt x="105" y="0"/>
                  </a:lnTo>
                  <a:lnTo>
                    <a:pt x="126" y="2"/>
                  </a:lnTo>
                  <a:lnTo>
                    <a:pt x="126" y="2"/>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19" name="Freeform 122">
              <a:extLst>
                <a:ext uri="{FF2B5EF4-FFF2-40B4-BE49-F238E27FC236}">
                  <a16:creationId xmlns:a16="http://schemas.microsoft.com/office/drawing/2014/main" id="{C2E59D76-B7C5-FA7B-C5D1-7AEE11A48447}"/>
                </a:ext>
              </a:extLst>
            </p:cNvPr>
            <p:cNvSpPr/>
            <p:nvPr/>
          </p:nvSpPr>
          <p:spPr bwMode="auto">
            <a:xfrm>
              <a:off x="6673452" y="3262357"/>
              <a:ext cx="40395" cy="132199"/>
            </a:xfrm>
            <a:custGeom>
              <a:avLst/>
              <a:gdLst>
                <a:gd name="T0" fmla="*/ 21 w 22"/>
                <a:gd name="T1" fmla="*/ 0 h 72"/>
                <a:gd name="T2" fmla="*/ 22 w 22"/>
                <a:gd name="T3" fmla="*/ 8 h 72"/>
                <a:gd name="T4" fmla="*/ 21 w 22"/>
                <a:gd name="T5" fmla="*/ 11 h 72"/>
                <a:gd name="T6" fmla="*/ 21 w 22"/>
                <a:gd name="T7" fmla="*/ 11 h 72"/>
                <a:gd name="T8" fmla="*/ 19 w 22"/>
                <a:gd name="T9" fmla="*/ 17 h 72"/>
                <a:gd name="T10" fmla="*/ 13 w 22"/>
                <a:gd name="T11" fmla="*/ 14 h 72"/>
                <a:gd name="T12" fmla="*/ 10 w 22"/>
                <a:gd name="T13" fmla="*/ 27 h 72"/>
                <a:gd name="T14" fmla="*/ 15 w 22"/>
                <a:gd name="T15" fmla="*/ 29 h 72"/>
                <a:gd name="T16" fmla="*/ 11 w 22"/>
                <a:gd name="T17" fmla="*/ 31 h 72"/>
                <a:gd name="T18" fmla="*/ 10 w 22"/>
                <a:gd name="T19" fmla="*/ 37 h 72"/>
                <a:gd name="T20" fmla="*/ 18 w 22"/>
                <a:gd name="T21" fmla="*/ 34 h 72"/>
                <a:gd name="T22" fmla="*/ 19 w 22"/>
                <a:gd name="T23" fmla="*/ 42 h 72"/>
                <a:gd name="T24" fmla="*/ 14 w 22"/>
                <a:gd name="T25" fmla="*/ 72 h 72"/>
                <a:gd name="T26" fmla="*/ 12 w 22"/>
                <a:gd name="T27" fmla="*/ 67 h 72"/>
                <a:gd name="T28" fmla="*/ 0 w 22"/>
                <a:gd name="T29" fmla="*/ 40 h 72"/>
                <a:gd name="T30" fmla="*/ 5 w 22"/>
                <a:gd name="T31" fmla="*/ 33 h 72"/>
                <a:gd name="T32" fmla="*/ 3 w 22"/>
                <a:gd name="T33" fmla="*/ 32 h 72"/>
                <a:gd name="T34" fmla="*/ 7 w 22"/>
                <a:gd name="T35" fmla="*/ 23 h 72"/>
                <a:gd name="T36" fmla="*/ 8 w 22"/>
                <a:gd name="T37" fmla="*/ 8 h 72"/>
                <a:gd name="T38" fmla="*/ 10 w 22"/>
                <a:gd name="T39" fmla="*/ 4 h 72"/>
                <a:gd name="T40" fmla="*/ 10 w 22"/>
                <a:gd name="T41" fmla="*/ 4 h 72"/>
                <a:gd name="T42" fmla="*/ 16 w 22"/>
                <a:gd name="T43" fmla="*/ 4 h 72"/>
                <a:gd name="T44" fmla="*/ 17 w 22"/>
                <a:gd name="T45" fmla="*/ 0 h 72"/>
                <a:gd name="T46" fmla="*/ 21 w 22"/>
                <a:gd name="T47" fmla="*/ 0 h 72"/>
                <a:gd name="T48" fmla="*/ 21 w 22"/>
                <a:gd name="T4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72">
                  <a:moveTo>
                    <a:pt x="21" y="0"/>
                  </a:moveTo>
                  <a:lnTo>
                    <a:pt x="22" y="8"/>
                  </a:lnTo>
                  <a:lnTo>
                    <a:pt x="21" y="11"/>
                  </a:lnTo>
                  <a:lnTo>
                    <a:pt x="21" y="11"/>
                  </a:lnTo>
                  <a:lnTo>
                    <a:pt x="19" y="17"/>
                  </a:lnTo>
                  <a:lnTo>
                    <a:pt x="13" y="14"/>
                  </a:lnTo>
                  <a:lnTo>
                    <a:pt x="10" y="27"/>
                  </a:lnTo>
                  <a:lnTo>
                    <a:pt x="15" y="29"/>
                  </a:lnTo>
                  <a:lnTo>
                    <a:pt x="11" y="31"/>
                  </a:lnTo>
                  <a:lnTo>
                    <a:pt x="10" y="37"/>
                  </a:lnTo>
                  <a:lnTo>
                    <a:pt x="18" y="34"/>
                  </a:lnTo>
                  <a:lnTo>
                    <a:pt x="19" y="42"/>
                  </a:lnTo>
                  <a:lnTo>
                    <a:pt x="14" y="72"/>
                  </a:lnTo>
                  <a:lnTo>
                    <a:pt x="12" y="67"/>
                  </a:lnTo>
                  <a:lnTo>
                    <a:pt x="0" y="40"/>
                  </a:lnTo>
                  <a:lnTo>
                    <a:pt x="5" y="33"/>
                  </a:lnTo>
                  <a:lnTo>
                    <a:pt x="3" y="32"/>
                  </a:lnTo>
                  <a:lnTo>
                    <a:pt x="7" y="23"/>
                  </a:lnTo>
                  <a:lnTo>
                    <a:pt x="8" y="8"/>
                  </a:lnTo>
                  <a:lnTo>
                    <a:pt x="10" y="4"/>
                  </a:lnTo>
                  <a:lnTo>
                    <a:pt x="10" y="4"/>
                  </a:lnTo>
                  <a:lnTo>
                    <a:pt x="16" y="4"/>
                  </a:lnTo>
                  <a:lnTo>
                    <a:pt x="17" y="0"/>
                  </a:lnTo>
                  <a:lnTo>
                    <a:pt x="21" y="0"/>
                  </a:lnTo>
                  <a:lnTo>
                    <a:pt x="21" y="0"/>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20" name="Freeform 123">
              <a:extLst>
                <a:ext uri="{FF2B5EF4-FFF2-40B4-BE49-F238E27FC236}">
                  <a16:creationId xmlns:a16="http://schemas.microsoft.com/office/drawing/2014/main" id="{8B61118F-E33F-2819-7D1D-6C6AF4A72ECB}"/>
                </a:ext>
              </a:extLst>
            </p:cNvPr>
            <p:cNvSpPr/>
            <p:nvPr/>
          </p:nvSpPr>
          <p:spPr bwMode="auto">
            <a:xfrm>
              <a:off x="6021637" y="3089764"/>
              <a:ext cx="88132" cy="56919"/>
            </a:xfrm>
            <a:custGeom>
              <a:avLst/>
              <a:gdLst>
                <a:gd name="T0" fmla="*/ 48 w 48"/>
                <a:gd name="T1" fmla="*/ 0 h 31"/>
                <a:gd name="T2" fmla="*/ 43 w 48"/>
                <a:gd name="T3" fmla="*/ 15 h 31"/>
                <a:gd name="T4" fmla="*/ 46 w 48"/>
                <a:gd name="T5" fmla="*/ 21 h 31"/>
                <a:gd name="T6" fmla="*/ 43 w 48"/>
                <a:gd name="T7" fmla="*/ 31 h 31"/>
                <a:gd name="T8" fmla="*/ 30 w 48"/>
                <a:gd name="T9" fmla="*/ 23 h 31"/>
                <a:gd name="T10" fmla="*/ 22 w 48"/>
                <a:gd name="T11" fmla="*/ 21 h 31"/>
                <a:gd name="T12" fmla="*/ 0 w 48"/>
                <a:gd name="T13" fmla="*/ 12 h 31"/>
                <a:gd name="T14" fmla="*/ 1 w 48"/>
                <a:gd name="T15" fmla="*/ 2 h 31"/>
                <a:gd name="T16" fmla="*/ 20 w 48"/>
                <a:gd name="T17" fmla="*/ 4 h 31"/>
                <a:gd name="T18" fmla="*/ 36 w 48"/>
                <a:gd name="T19" fmla="*/ 2 h 31"/>
                <a:gd name="T20" fmla="*/ 48 w 48"/>
                <a:gd name="T2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31">
                  <a:moveTo>
                    <a:pt x="48" y="0"/>
                  </a:moveTo>
                  <a:lnTo>
                    <a:pt x="43" y="15"/>
                  </a:lnTo>
                  <a:lnTo>
                    <a:pt x="46" y="21"/>
                  </a:lnTo>
                  <a:lnTo>
                    <a:pt x="43" y="31"/>
                  </a:lnTo>
                  <a:lnTo>
                    <a:pt x="30" y="23"/>
                  </a:lnTo>
                  <a:lnTo>
                    <a:pt x="22" y="21"/>
                  </a:lnTo>
                  <a:lnTo>
                    <a:pt x="0" y="12"/>
                  </a:lnTo>
                  <a:lnTo>
                    <a:pt x="1" y="2"/>
                  </a:lnTo>
                  <a:lnTo>
                    <a:pt x="20" y="4"/>
                  </a:lnTo>
                  <a:lnTo>
                    <a:pt x="36" y="2"/>
                  </a:lnTo>
                  <a:lnTo>
                    <a:pt x="48" y="0"/>
                  </a:lnTo>
                  <a:close/>
                </a:path>
              </a:pathLst>
            </a:custGeom>
            <a:solidFill>
              <a:schemeClr val="bg1"/>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21" name="Freeform 124">
              <a:extLst>
                <a:ext uri="{FF2B5EF4-FFF2-40B4-BE49-F238E27FC236}">
                  <a16:creationId xmlns:a16="http://schemas.microsoft.com/office/drawing/2014/main" id="{AE9F4BD8-8128-C0DF-2C7A-8478D9A53CE4}"/>
                </a:ext>
              </a:extLst>
            </p:cNvPr>
            <p:cNvSpPr/>
            <p:nvPr/>
          </p:nvSpPr>
          <p:spPr bwMode="auto">
            <a:xfrm>
              <a:off x="5894946" y="2986942"/>
              <a:ext cx="47739" cy="78952"/>
            </a:xfrm>
            <a:custGeom>
              <a:avLst/>
              <a:gdLst>
                <a:gd name="T0" fmla="*/ 16 w 26"/>
                <a:gd name="T1" fmla="*/ 0 h 43"/>
                <a:gd name="T2" fmla="*/ 26 w 26"/>
                <a:gd name="T3" fmla="*/ 13 h 43"/>
                <a:gd name="T4" fmla="*/ 24 w 26"/>
                <a:gd name="T5" fmla="*/ 38 h 43"/>
                <a:gd name="T6" fmla="*/ 18 w 26"/>
                <a:gd name="T7" fmla="*/ 37 h 43"/>
                <a:gd name="T8" fmla="*/ 11 w 26"/>
                <a:gd name="T9" fmla="*/ 43 h 43"/>
                <a:gd name="T10" fmla="*/ 5 w 26"/>
                <a:gd name="T11" fmla="*/ 38 h 43"/>
                <a:gd name="T12" fmla="*/ 4 w 26"/>
                <a:gd name="T13" fmla="*/ 15 h 43"/>
                <a:gd name="T14" fmla="*/ 0 w 26"/>
                <a:gd name="T15" fmla="*/ 4 h 43"/>
                <a:gd name="T16" fmla="*/ 9 w 26"/>
                <a:gd name="T17" fmla="*/ 6 h 43"/>
                <a:gd name="T18" fmla="*/ 16 w 26"/>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43">
                  <a:moveTo>
                    <a:pt x="16" y="0"/>
                  </a:moveTo>
                  <a:lnTo>
                    <a:pt x="26" y="13"/>
                  </a:lnTo>
                  <a:lnTo>
                    <a:pt x="24" y="38"/>
                  </a:lnTo>
                  <a:lnTo>
                    <a:pt x="18" y="37"/>
                  </a:lnTo>
                  <a:lnTo>
                    <a:pt x="11" y="43"/>
                  </a:lnTo>
                  <a:lnTo>
                    <a:pt x="5" y="38"/>
                  </a:lnTo>
                  <a:lnTo>
                    <a:pt x="4" y="15"/>
                  </a:lnTo>
                  <a:lnTo>
                    <a:pt x="0" y="4"/>
                  </a:lnTo>
                  <a:lnTo>
                    <a:pt x="9" y="6"/>
                  </a:lnTo>
                  <a:lnTo>
                    <a:pt x="16" y="0"/>
                  </a:lnTo>
                  <a:close/>
                </a:path>
              </a:pathLst>
            </a:custGeom>
            <a:solidFill>
              <a:schemeClr val="bg1"/>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22" name="Freeform 125">
              <a:extLst>
                <a:ext uri="{FF2B5EF4-FFF2-40B4-BE49-F238E27FC236}">
                  <a16:creationId xmlns:a16="http://schemas.microsoft.com/office/drawing/2014/main" id="{7BAF9E53-1FC8-44B8-D5C5-356A1BF4B195}"/>
                </a:ext>
              </a:extLst>
            </p:cNvPr>
            <p:cNvSpPr/>
            <p:nvPr/>
          </p:nvSpPr>
          <p:spPr bwMode="auto">
            <a:xfrm>
              <a:off x="5849044" y="2783137"/>
              <a:ext cx="339678" cy="317645"/>
            </a:xfrm>
            <a:custGeom>
              <a:avLst/>
              <a:gdLst>
                <a:gd name="T0" fmla="*/ 104 w 185"/>
                <a:gd name="T1" fmla="*/ 21 h 173"/>
                <a:gd name="T2" fmla="*/ 96 w 185"/>
                <a:gd name="T3" fmla="*/ 26 h 173"/>
                <a:gd name="T4" fmla="*/ 86 w 185"/>
                <a:gd name="T5" fmla="*/ 41 h 173"/>
                <a:gd name="T6" fmla="*/ 90 w 185"/>
                <a:gd name="T7" fmla="*/ 56 h 173"/>
                <a:gd name="T8" fmla="*/ 113 w 185"/>
                <a:gd name="T9" fmla="*/ 81 h 173"/>
                <a:gd name="T10" fmla="*/ 143 w 185"/>
                <a:gd name="T11" fmla="*/ 96 h 173"/>
                <a:gd name="T12" fmla="*/ 143 w 185"/>
                <a:gd name="T13" fmla="*/ 104 h 173"/>
                <a:gd name="T14" fmla="*/ 169 w 185"/>
                <a:gd name="T15" fmla="*/ 117 h 173"/>
                <a:gd name="T16" fmla="*/ 185 w 185"/>
                <a:gd name="T17" fmla="*/ 130 h 173"/>
                <a:gd name="T18" fmla="*/ 174 w 185"/>
                <a:gd name="T19" fmla="*/ 128 h 173"/>
                <a:gd name="T20" fmla="*/ 154 w 185"/>
                <a:gd name="T21" fmla="*/ 138 h 173"/>
                <a:gd name="T22" fmla="*/ 165 w 185"/>
                <a:gd name="T23" fmla="*/ 154 h 173"/>
                <a:gd name="T24" fmla="*/ 151 w 185"/>
                <a:gd name="T25" fmla="*/ 172 h 173"/>
                <a:gd name="T26" fmla="*/ 144 w 185"/>
                <a:gd name="T27" fmla="*/ 167 h 173"/>
                <a:gd name="T28" fmla="*/ 150 w 185"/>
                <a:gd name="T29" fmla="*/ 153 h 173"/>
                <a:gd name="T30" fmla="*/ 138 w 185"/>
                <a:gd name="T31" fmla="*/ 132 h 173"/>
                <a:gd name="T32" fmla="*/ 126 w 185"/>
                <a:gd name="T33" fmla="*/ 122 h 173"/>
                <a:gd name="T34" fmla="*/ 109 w 185"/>
                <a:gd name="T35" fmla="*/ 111 h 173"/>
                <a:gd name="T36" fmla="*/ 85 w 185"/>
                <a:gd name="T37" fmla="*/ 101 h 173"/>
                <a:gd name="T38" fmla="*/ 60 w 185"/>
                <a:gd name="T39" fmla="*/ 78 h 173"/>
                <a:gd name="T40" fmla="*/ 46 w 185"/>
                <a:gd name="T41" fmla="*/ 58 h 173"/>
                <a:gd name="T42" fmla="*/ 27 w 185"/>
                <a:gd name="T43" fmla="*/ 54 h 173"/>
                <a:gd name="T44" fmla="*/ 12 w 185"/>
                <a:gd name="T45" fmla="*/ 64 h 173"/>
                <a:gd name="T46" fmla="*/ 5 w 185"/>
                <a:gd name="T47" fmla="*/ 53 h 173"/>
                <a:gd name="T48" fmla="*/ 6 w 185"/>
                <a:gd name="T49" fmla="*/ 33 h 173"/>
                <a:gd name="T50" fmla="*/ 2 w 185"/>
                <a:gd name="T51" fmla="*/ 21 h 173"/>
                <a:gd name="T52" fmla="*/ 15 w 185"/>
                <a:gd name="T53" fmla="*/ 24 h 173"/>
                <a:gd name="T54" fmla="*/ 26 w 185"/>
                <a:gd name="T55" fmla="*/ 21 h 173"/>
                <a:gd name="T56" fmla="*/ 36 w 185"/>
                <a:gd name="T57" fmla="*/ 12 h 173"/>
                <a:gd name="T58" fmla="*/ 54 w 185"/>
                <a:gd name="T59" fmla="*/ 12 h 173"/>
                <a:gd name="T60" fmla="*/ 64 w 185"/>
                <a:gd name="T61" fmla="*/ 7 h 173"/>
                <a:gd name="T62" fmla="*/ 80 w 185"/>
                <a:gd name="T63" fmla="*/ 0 h 173"/>
                <a:gd name="T64" fmla="*/ 106 w 185"/>
                <a:gd name="T65" fmla="*/ 1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 h="173">
                  <a:moveTo>
                    <a:pt x="106" y="12"/>
                  </a:moveTo>
                  <a:lnTo>
                    <a:pt x="104" y="21"/>
                  </a:lnTo>
                  <a:lnTo>
                    <a:pt x="109" y="29"/>
                  </a:lnTo>
                  <a:lnTo>
                    <a:pt x="96" y="26"/>
                  </a:lnTo>
                  <a:lnTo>
                    <a:pt x="85" y="32"/>
                  </a:lnTo>
                  <a:lnTo>
                    <a:pt x="86" y="41"/>
                  </a:lnTo>
                  <a:lnTo>
                    <a:pt x="84" y="47"/>
                  </a:lnTo>
                  <a:lnTo>
                    <a:pt x="90" y="56"/>
                  </a:lnTo>
                  <a:lnTo>
                    <a:pt x="105" y="66"/>
                  </a:lnTo>
                  <a:lnTo>
                    <a:pt x="113" y="81"/>
                  </a:lnTo>
                  <a:lnTo>
                    <a:pt x="131" y="97"/>
                  </a:lnTo>
                  <a:lnTo>
                    <a:pt x="143" y="96"/>
                  </a:lnTo>
                  <a:lnTo>
                    <a:pt x="147" y="101"/>
                  </a:lnTo>
                  <a:lnTo>
                    <a:pt x="143" y="104"/>
                  </a:lnTo>
                  <a:lnTo>
                    <a:pt x="157" y="111"/>
                  </a:lnTo>
                  <a:lnTo>
                    <a:pt x="169" y="117"/>
                  </a:lnTo>
                  <a:lnTo>
                    <a:pt x="183" y="127"/>
                  </a:lnTo>
                  <a:lnTo>
                    <a:pt x="185" y="130"/>
                  </a:lnTo>
                  <a:lnTo>
                    <a:pt x="183" y="137"/>
                  </a:lnTo>
                  <a:lnTo>
                    <a:pt x="174" y="128"/>
                  </a:lnTo>
                  <a:lnTo>
                    <a:pt x="160" y="125"/>
                  </a:lnTo>
                  <a:lnTo>
                    <a:pt x="154" y="138"/>
                  </a:lnTo>
                  <a:lnTo>
                    <a:pt x="166" y="144"/>
                  </a:lnTo>
                  <a:lnTo>
                    <a:pt x="165" y="154"/>
                  </a:lnTo>
                  <a:lnTo>
                    <a:pt x="158" y="155"/>
                  </a:lnTo>
                  <a:lnTo>
                    <a:pt x="151" y="172"/>
                  </a:lnTo>
                  <a:lnTo>
                    <a:pt x="144" y="173"/>
                  </a:lnTo>
                  <a:lnTo>
                    <a:pt x="144" y="167"/>
                  </a:lnTo>
                  <a:lnTo>
                    <a:pt x="147" y="157"/>
                  </a:lnTo>
                  <a:lnTo>
                    <a:pt x="150" y="153"/>
                  </a:lnTo>
                  <a:lnTo>
                    <a:pt x="143" y="142"/>
                  </a:lnTo>
                  <a:lnTo>
                    <a:pt x="138" y="132"/>
                  </a:lnTo>
                  <a:lnTo>
                    <a:pt x="131" y="130"/>
                  </a:lnTo>
                  <a:lnTo>
                    <a:pt x="126" y="122"/>
                  </a:lnTo>
                  <a:lnTo>
                    <a:pt x="116" y="118"/>
                  </a:lnTo>
                  <a:lnTo>
                    <a:pt x="109" y="111"/>
                  </a:lnTo>
                  <a:lnTo>
                    <a:pt x="97" y="109"/>
                  </a:lnTo>
                  <a:lnTo>
                    <a:pt x="85" y="101"/>
                  </a:lnTo>
                  <a:lnTo>
                    <a:pt x="70" y="89"/>
                  </a:lnTo>
                  <a:lnTo>
                    <a:pt x="60" y="78"/>
                  </a:lnTo>
                  <a:lnTo>
                    <a:pt x="54" y="60"/>
                  </a:lnTo>
                  <a:lnTo>
                    <a:pt x="46" y="58"/>
                  </a:lnTo>
                  <a:lnTo>
                    <a:pt x="34" y="52"/>
                  </a:lnTo>
                  <a:lnTo>
                    <a:pt x="27" y="54"/>
                  </a:lnTo>
                  <a:lnTo>
                    <a:pt x="18" y="63"/>
                  </a:lnTo>
                  <a:lnTo>
                    <a:pt x="12" y="64"/>
                  </a:lnTo>
                  <a:lnTo>
                    <a:pt x="14" y="56"/>
                  </a:lnTo>
                  <a:lnTo>
                    <a:pt x="5" y="53"/>
                  </a:lnTo>
                  <a:lnTo>
                    <a:pt x="0" y="39"/>
                  </a:lnTo>
                  <a:lnTo>
                    <a:pt x="6" y="33"/>
                  </a:lnTo>
                  <a:lnTo>
                    <a:pt x="1" y="26"/>
                  </a:lnTo>
                  <a:lnTo>
                    <a:pt x="2" y="21"/>
                  </a:lnTo>
                  <a:lnTo>
                    <a:pt x="8" y="25"/>
                  </a:lnTo>
                  <a:lnTo>
                    <a:pt x="15" y="24"/>
                  </a:lnTo>
                  <a:lnTo>
                    <a:pt x="23" y="18"/>
                  </a:lnTo>
                  <a:lnTo>
                    <a:pt x="26" y="21"/>
                  </a:lnTo>
                  <a:lnTo>
                    <a:pt x="33" y="20"/>
                  </a:lnTo>
                  <a:lnTo>
                    <a:pt x="36" y="12"/>
                  </a:lnTo>
                  <a:lnTo>
                    <a:pt x="48" y="15"/>
                  </a:lnTo>
                  <a:lnTo>
                    <a:pt x="54" y="12"/>
                  </a:lnTo>
                  <a:lnTo>
                    <a:pt x="54" y="4"/>
                  </a:lnTo>
                  <a:lnTo>
                    <a:pt x="64" y="7"/>
                  </a:lnTo>
                  <a:lnTo>
                    <a:pt x="66" y="4"/>
                  </a:lnTo>
                  <a:lnTo>
                    <a:pt x="80" y="0"/>
                  </a:lnTo>
                  <a:lnTo>
                    <a:pt x="83" y="6"/>
                  </a:lnTo>
                  <a:lnTo>
                    <a:pt x="106" y="12"/>
                  </a:lnTo>
                  <a:close/>
                </a:path>
              </a:pathLst>
            </a:custGeom>
            <a:solidFill>
              <a:schemeClr val="bg1"/>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23" name="Freeform 126">
              <a:extLst>
                <a:ext uri="{FF2B5EF4-FFF2-40B4-BE49-F238E27FC236}">
                  <a16:creationId xmlns:a16="http://schemas.microsoft.com/office/drawing/2014/main" id="{2B9A5847-CC28-5A9F-988F-4B4B1EFFCD15}"/>
                </a:ext>
              </a:extLst>
            </p:cNvPr>
            <p:cNvSpPr/>
            <p:nvPr/>
          </p:nvSpPr>
          <p:spPr bwMode="auto">
            <a:xfrm>
              <a:off x="3284013" y="3778302"/>
              <a:ext cx="64263" cy="29377"/>
            </a:xfrm>
            <a:custGeom>
              <a:avLst/>
              <a:gdLst>
                <a:gd name="T0" fmla="*/ 23 w 35"/>
                <a:gd name="T1" fmla="*/ 12 h 16"/>
                <a:gd name="T2" fmla="*/ 18 w 35"/>
                <a:gd name="T3" fmla="*/ 16 h 16"/>
                <a:gd name="T4" fmla="*/ 9 w 35"/>
                <a:gd name="T5" fmla="*/ 12 h 16"/>
                <a:gd name="T6" fmla="*/ 0 w 35"/>
                <a:gd name="T7" fmla="*/ 5 h 16"/>
                <a:gd name="T8" fmla="*/ 3 w 35"/>
                <a:gd name="T9" fmla="*/ 1 h 16"/>
                <a:gd name="T10" fmla="*/ 10 w 35"/>
                <a:gd name="T11" fmla="*/ 0 h 16"/>
                <a:gd name="T12" fmla="*/ 14 w 35"/>
                <a:gd name="T13" fmla="*/ 0 h 16"/>
                <a:gd name="T14" fmla="*/ 25 w 35"/>
                <a:gd name="T15" fmla="*/ 2 h 16"/>
                <a:gd name="T16" fmla="*/ 33 w 35"/>
                <a:gd name="T17" fmla="*/ 7 h 16"/>
                <a:gd name="T18" fmla="*/ 35 w 35"/>
                <a:gd name="T19" fmla="*/ 12 h 16"/>
                <a:gd name="T20" fmla="*/ 23 w 35"/>
                <a:gd name="T21" fmla="*/ 12 h 16"/>
                <a:gd name="T22" fmla="*/ 23 w 35"/>
                <a:gd name="T23"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6">
                  <a:moveTo>
                    <a:pt x="23" y="12"/>
                  </a:moveTo>
                  <a:lnTo>
                    <a:pt x="18" y="16"/>
                  </a:lnTo>
                  <a:lnTo>
                    <a:pt x="9" y="12"/>
                  </a:lnTo>
                  <a:lnTo>
                    <a:pt x="0" y="5"/>
                  </a:lnTo>
                  <a:lnTo>
                    <a:pt x="3" y="1"/>
                  </a:lnTo>
                  <a:lnTo>
                    <a:pt x="10" y="0"/>
                  </a:lnTo>
                  <a:lnTo>
                    <a:pt x="14" y="0"/>
                  </a:lnTo>
                  <a:lnTo>
                    <a:pt x="25" y="2"/>
                  </a:lnTo>
                  <a:lnTo>
                    <a:pt x="33" y="7"/>
                  </a:lnTo>
                  <a:lnTo>
                    <a:pt x="35" y="12"/>
                  </a:lnTo>
                  <a:lnTo>
                    <a:pt x="23" y="12"/>
                  </a:lnTo>
                  <a:lnTo>
                    <a:pt x="23" y="12"/>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24" name="Freeform 127">
              <a:extLst>
                <a:ext uri="{FF2B5EF4-FFF2-40B4-BE49-F238E27FC236}">
                  <a16:creationId xmlns:a16="http://schemas.microsoft.com/office/drawing/2014/main" id="{31BD6735-BAC8-52BD-8897-696B649A1ABC}"/>
                </a:ext>
              </a:extLst>
            </p:cNvPr>
            <p:cNvSpPr/>
            <p:nvPr/>
          </p:nvSpPr>
          <p:spPr bwMode="auto">
            <a:xfrm>
              <a:off x="6699158" y="3258685"/>
              <a:ext cx="115675" cy="146888"/>
            </a:xfrm>
            <a:custGeom>
              <a:avLst/>
              <a:gdLst>
                <a:gd name="T0" fmla="*/ 63 w 63"/>
                <a:gd name="T1" fmla="*/ 23 h 80"/>
                <a:gd name="T2" fmla="*/ 61 w 63"/>
                <a:gd name="T3" fmla="*/ 26 h 80"/>
                <a:gd name="T4" fmla="*/ 30 w 63"/>
                <a:gd name="T5" fmla="*/ 36 h 80"/>
                <a:gd name="T6" fmla="*/ 48 w 63"/>
                <a:gd name="T7" fmla="*/ 55 h 80"/>
                <a:gd name="T8" fmla="*/ 43 w 63"/>
                <a:gd name="T9" fmla="*/ 58 h 80"/>
                <a:gd name="T10" fmla="*/ 41 w 63"/>
                <a:gd name="T11" fmla="*/ 64 h 80"/>
                <a:gd name="T12" fmla="*/ 29 w 63"/>
                <a:gd name="T13" fmla="*/ 67 h 80"/>
                <a:gd name="T14" fmla="*/ 25 w 63"/>
                <a:gd name="T15" fmla="*/ 74 h 80"/>
                <a:gd name="T16" fmla="*/ 19 w 63"/>
                <a:gd name="T17" fmla="*/ 80 h 80"/>
                <a:gd name="T18" fmla="*/ 1 w 63"/>
                <a:gd name="T19" fmla="*/ 76 h 80"/>
                <a:gd name="T20" fmla="*/ 0 w 63"/>
                <a:gd name="T21" fmla="*/ 74 h 80"/>
                <a:gd name="T22" fmla="*/ 5 w 63"/>
                <a:gd name="T23" fmla="*/ 44 h 80"/>
                <a:gd name="T24" fmla="*/ 4 w 63"/>
                <a:gd name="T25" fmla="*/ 36 h 80"/>
                <a:gd name="T26" fmla="*/ 6 w 63"/>
                <a:gd name="T27" fmla="*/ 30 h 80"/>
                <a:gd name="T28" fmla="*/ 5 w 63"/>
                <a:gd name="T29" fmla="*/ 19 h 80"/>
                <a:gd name="T30" fmla="*/ 7 w 63"/>
                <a:gd name="T31" fmla="*/ 13 h 80"/>
                <a:gd name="T32" fmla="*/ 25 w 63"/>
                <a:gd name="T33" fmla="*/ 21 h 80"/>
                <a:gd name="T34" fmla="*/ 54 w 63"/>
                <a:gd name="T35" fmla="*/ 0 h 80"/>
                <a:gd name="T36" fmla="*/ 63 w 63"/>
                <a:gd name="T37" fmla="*/ 2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80">
                  <a:moveTo>
                    <a:pt x="63" y="23"/>
                  </a:moveTo>
                  <a:lnTo>
                    <a:pt x="61" y="26"/>
                  </a:lnTo>
                  <a:lnTo>
                    <a:pt x="30" y="36"/>
                  </a:lnTo>
                  <a:lnTo>
                    <a:pt x="48" y="55"/>
                  </a:lnTo>
                  <a:lnTo>
                    <a:pt x="43" y="58"/>
                  </a:lnTo>
                  <a:lnTo>
                    <a:pt x="41" y="64"/>
                  </a:lnTo>
                  <a:lnTo>
                    <a:pt x="29" y="67"/>
                  </a:lnTo>
                  <a:lnTo>
                    <a:pt x="25" y="74"/>
                  </a:lnTo>
                  <a:lnTo>
                    <a:pt x="19" y="80"/>
                  </a:lnTo>
                  <a:lnTo>
                    <a:pt x="1" y="76"/>
                  </a:lnTo>
                  <a:lnTo>
                    <a:pt x="0" y="74"/>
                  </a:lnTo>
                  <a:lnTo>
                    <a:pt x="5" y="44"/>
                  </a:lnTo>
                  <a:lnTo>
                    <a:pt x="4" y="36"/>
                  </a:lnTo>
                  <a:lnTo>
                    <a:pt x="6" y="30"/>
                  </a:lnTo>
                  <a:lnTo>
                    <a:pt x="5" y="19"/>
                  </a:lnTo>
                  <a:lnTo>
                    <a:pt x="7" y="13"/>
                  </a:lnTo>
                  <a:lnTo>
                    <a:pt x="25" y="21"/>
                  </a:lnTo>
                  <a:lnTo>
                    <a:pt x="54" y="0"/>
                  </a:lnTo>
                  <a:lnTo>
                    <a:pt x="63" y="23"/>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25" name="Freeform 128">
              <a:extLst>
                <a:ext uri="{FF2B5EF4-FFF2-40B4-BE49-F238E27FC236}">
                  <a16:creationId xmlns:a16="http://schemas.microsoft.com/office/drawing/2014/main" id="{DED03730-FFFA-0764-2287-62340A52A2C5}"/>
                </a:ext>
              </a:extLst>
            </p:cNvPr>
            <p:cNvSpPr/>
            <p:nvPr/>
          </p:nvSpPr>
          <p:spPr bwMode="auto">
            <a:xfrm>
              <a:off x="9535931" y="3225635"/>
              <a:ext cx="62427" cy="56919"/>
            </a:xfrm>
            <a:custGeom>
              <a:avLst/>
              <a:gdLst>
                <a:gd name="T0" fmla="*/ 30 w 34"/>
                <a:gd name="T1" fmla="*/ 3 h 31"/>
                <a:gd name="T2" fmla="*/ 34 w 34"/>
                <a:gd name="T3" fmla="*/ 10 h 31"/>
                <a:gd name="T4" fmla="*/ 31 w 34"/>
                <a:gd name="T5" fmla="*/ 22 h 31"/>
                <a:gd name="T6" fmla="*/ 22 w 34"/>
                <a:gd name="T7" fmla="*/ 15 h 31"/>
                <a:gd name="T8" fmla="*/ 15 w 34"/>
                <a:gd name="T9" fmla="*/ 20 h 31"/>
                <a:gd name="T10" fmla="*/ 16 w 34"/>
                <a:gd name="T11" fmla="*/ 31 h 31"/>
                <a:gd name="T12" fmla="*/ 3 w 34"/>
                <a:gd name="T13" fmla="*/ 25 h 31"/>
                <a:gd name="T14" fmla="*/ 0 w 34"/>
                <a:gd name="T15" fmla="*/ 17 h 31"/>
                <a:gd name="T16" fmla="*/ 3 w 34"/>
                <a:gd name="T17" fmla="*/ 5 h 31"/>
                <a:gd name="T18" fmla="*/ 14 w 34"/>
                <a:gd name="T19" fmla="*/ 8 h 31"/>
                <a:gd name="T20" fmla="*/ 17 w 34"/>
                <a:gd name="T21" fmla="*/ 0 h 31"/>
                <a:gd name="T22" fmla="*/ 30 w 34"/>
                <a:gd name="T23"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1">
                  <a:moveTo>
                    <a:pt x="30" y="3"/>
                  </a:moveTo>
                  <a:lnTo>
                    <a:pt x="34" y="10"/>
                  </a:lnTo>
                  <a:lnTo>
                    <a:pt x="31" y="22"/>
                  </a:lnTo>
                  <a:lnTo>
                    <a:pt x="22" y="15"/>
                  </a:lnTo>
                  <a:lnTo>
                    <a:pt x="15" y="20"/>
                  </a:lnTo>
                  <a:lnTo>
                    <a:pt x="16" y="31"/>
                  </a:lnTo>
                  <a:lnTo>
                    <a:pt x="3" y="25"/>
                  </a:lnTo>
                  <a:lnTo>
                    <a:pt x="0" y="17"/>
                  </a:lnTo>
                  <a:lnTo>
                    <a:pt x="3" y="5"/>
                  </a:lnTo>
                  <a:lnTo>
                    <a:pt x="14" y="8"/>
                  </a:lnTo>
                  <a:lnTo>
                    <a:pt x="17" y="0"/>
                  </a:lnTo>
                  <a:lnTo>
                    <a:pt x="30" y="3"/>
                  </a:lnTo>
                  <a:close/>
                </a:path>
              </a:pathLst>
            </a:custGeom>
            <a:solidFill>
              <a:schemeClr val="bg1"/>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26" name="Freeform 129">
              <a:extLst>
                <a:ext uri="{FF2B5EF4-FFF2-40B4-BE49-F238E27FC236}">
                  <a16:creationId xmlns:a16="http://schemas.microsoft.com/office/drawing/2014/main" id="{A3A40B4F-04A4-C74D-E19B-4195A2C807AC}"/>
                </a:ext>
              </a:extLst>
            </p:cNvPr>
            <p:cNvSpPr/>
            <p:nvPr/>
          </p:nvSpPr>
          <p:spPr bwMode="auto">
            <a:xfrm>
              <a:off x="9451471" y="2979598"/>
              <a:ext cx="290104" cy="359875"/>
            </a:xfrm>
            <a:custGeom>
              <a:avLst/>
              <a:gdLst>
                <a:gd name="T0" fmla="*/ 148 w 158"/>
                <a:gd name="T1" fmla="*/ 81 h 196"/>
                <a:gd name="T2" fmla="*/ 151 w 158"/>
                <a:gd name="T3" fmla="*/ 96 h 196"/>
                <a:gd name="T4" fmla="*/ 158 w 158"/>
                <a:gd name="T5" fmla="*/ 105 h 196"/>
                <a:gd name="T6" fmla="*/ 156 w 158"/>
                <a:gd name="T7" fmla="*/ 119 h 196"/>
                <a:gd name="T8" fmla="*/ 140 w 158"/>
                <a:gd name="T9" fmla="*/ 128 h 196"/>
                <a:gd name="T10" fmla="*/ 113 w 158"/>
                <a:gd name="T11" fmla="*/ 128 h 196"/>
                <a:gd name="T12" fmla="*/ 100 w 158"/>
                <a:gd name="T13" fmla="*/ 151 h 196"/>
                <a:gd name="T14" fmla="*/ 86 w 158"/>
                <a:gd name="T15" fmla="*/ 143 h 196"/>
                <a:gd name="T16" fmla="*/ 79 w 158"/>
                <a:gd name="T17" fmla="*/ 129 h 196"/>
                <a:gd name="T18" fmla="*/ 54 w 158"/>
                <a:gd name="T19" fmla="*/ 133 h 196"/>
                <a:gd name="T20" fmla="*/ 38 w 158"/>
                <a:gd name="T21" fmla="*/ 142 h 196"/>
                <a:gd name="T22" fmla="*/ 20 w 158"/>
                <a:gd name="T23" fmla="*/ 142 h 196"/>
                <a:gd name="T24" fmla="*/ 42 w 158"/>
                <a:gd name="T25" fmla="*/ 156 h 196"/>
                <a:gd name="T26" fmla="*/ 44 w 158"/>
                <a:gd name="T27" fmla="*/ 189 h 196"/>
                <a:gd name="T28" fmla="*/ 37 w 158"/>
                <a:gd name="T29" fmla="*/ 196 h 196"/>
                <a:gd name="T30" fmla="*/ 26 w 158"/>
                <a:gd name="T31" fmla="*/ 189 h 196"/>
                <a:gd name="T32" fmla="*/ 23 w 158"/>
                <a:gd name="T33" fmla="*/ 172 h 196"/>
                <a:gd name="T34" fmla="*/ 11 w 158"/>
                <a:gd name="T35" fmla="*/ 167 h 196"/>
                <a:gd name="T36" fmla="*/ 0 w 158"/>
                <a:gd name="T37" fmla="*/ 154 h 196"/>
                <a:gd name="T38" fmla="*/ 12 w 158"/>
                <a:gd name="T39" fmla="*/ 148 h 196"/>
                <a:gd name="T40" fmla="*/ 15 w 158"/>
                <a:gd name="T41" fmla="*/ 136 h 196"/>
                <a:gd name="T42" fmla="*/ 27 w 158"/>
                <a:gd name="T43" fmla="*/ 126 h 196"/>
                <a:gd name="T44" fmla="*/ 33 w 158"/>
                <a:gd name="T45" fmla="*/ 113 h 196"/>
                <a:gd name="T46" fmla="*/ 62 w 158"/>
                <a:gd name="T47" fmla="*/ 108 h 196"/>
                <a:gd name="T48" fmla="*/ 80 w 158"/>
                <a:gd name="T49" fmla="*/ 111 h 196"/>
                <a:gd name="T50" fmla="*/ 80 w 158"/>
                <a:gd name="T51" fmla="*/ 77 h 196"/>
                <a:gd name="T52" fmla="*/ 95 w 158"/>
                <a:gd name="T53" fmla="*/ 87 h 196"/>
                <a:gd name="T54" fmla="*/ 108 w 158"/>
                <a:gd name="T55" fmla="*/ 68 h 196"/>
                <a:gd name="T56" fmla="*/ 114 w 158"/>
                <a:gd name="T57" fmla="*/ 60 h 196"/>
                <a:gd name="T58" fmla="*/ 111 w 158"/>
                <a:gd name="T59" fmla="*/ 37 h 196"/>
                <a:gd name="T60" fmla="*/ 96 w 158"/>
                <a:gd name="T61" fmla="*/ 16 h 196"/>
                <a:gd name="T62" fmla="*/ 95 w 158"/>
                <a:gd name="T63" fmla="*/ 4 h 196"/>
                <a:gd name="T64" fmla="*/ 109 w 158"/>
                <a:gd name="T65" fmla="*/ 0 h 196"/>
                <a:gd name="T66" fmla="*/ 134 w 158"/>
                <a:gd name="T67" fmla="*/ 27 h 196"/>
                <a:gd name="T68" fmla="*/ 142 w 158"/>
                <a:gd name="T69" fmla="*/ 42 h 196"/>
                <a:gd name="T70" fmla="*/ 138 w 158"/>
                <a:gd name="T71" fmla="*/ 61 h 196"/>
                <a:gd name="T72" fmla="*/ 148 w 158"/>
                <a:gd name="T73" fmla="*/ 8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8" h="196">
                  <a:moveTo>
                    <a:pt x="148" y="81"/>
                  </a:moveTo>
                  <a:lnTo>
                    <a:pt x="151" y="96"/>
                  </a:lnTo>
                  <a:lnTo>
                    <a:pt x="158" y="105"/>
                  </a:lnTo>
                  <a:lnTo>
                    <a:pt x="156" y="119"/>
                  </a:lnTo>
                  <a:lnTo>
                    <a:pt x="140" y="128"/>
                  </a:lnTo>
                  <a:lnTo>
                    <a:pt x="113" y="128"/>
                  </a:lnTo>
                  <a:lnTo>
                    <a:pt x="100" y="151"/>
                  </a:lnTo>
                  <a:lnTo>
                    <a:pt x="86" y="143"/>
                  </a:lnTo>
                  <a:lnTo>
                    <a:pt x="79" y="129"/>
                  </a:lnTo>
                  <a:lnTo>
                    <a:pt x="54" y="133"/>
                  </a:lnTo>
                  <a:lnTo>
                    <a:pt x="38" y="142"/>
                  </a:lnTo>
                  <a:lnTo>
                    <a:pt x="20" y="142"/>
                  </a:lnTo>
                  <a:lnTo>
                    <a:pt x="42" y="156"/>
                  </a:lnTo>
                  <a:lnTo>
                    <a:pt x="44" y="189"/>
                  </a:lnTo>
                  <a:lnTo>
                    <a:pt x="37" y="196"/>
                  </a:lnTo>
                  <a:lnTo>
                    <a:pt x="26" y="189"/>
                  </a:lnTo>
                  <a:lnTo>
                    <a:pt x="23" y="172"/>
                  </a:lnTo>
                  <a:lnTo>
                    <a:pt x="11" y="167"/>
                  </a:lnTo>
                  <a:lnTo>
                    <a:pt x="0" y="154"/>
                  </a:lnTo>
                  <a:lnTo>
                    <a:pt x="12" y="148"/>
                  </a:lnTo>
                  <a:lnTo>
                    <a:pt x="15" y="136"/>
                  </a:lnTo>
                  <a:lnTo>
                    <a:pt x="27" y="126"/>
                  </a:lnTo>
                  <a:lnTo>
                    <a:pt x="33" y="113"/>
                  </a:lnTo>
                  <a:lnTo>
                    <a:pt x="62" y="108"/>
                  </a:lnTo>
                  <a:lnTo>
                    <a:pt x="80" y="111"/>
                  </a:lnTo>
                  <a:lnTo>
                    <a:pt x="80" y="77"/>
                  </a:lnTo>
                  <a:lnTo>
                    <a:pt x="95" y="87"/>
                  </a:lnTo>
                  <a:lnTo>
                    <a:pt x="108" y="68"/>
                  </a:lnTo>
                  <a:lnTo>
                    <a:pt x="114" y="60"/>
                  </a:lnTo>
                  <a:lnTo>
                    <a:pt x="111" y="37"/>
                  </a:lnTo>
                  <a:lnTo>
                    <a:pt x="96" y="16"/>
                  </a:lnTo>
                  <a:lnTo>
                    <a:pt x="95" y="4"/>
                  </a:lnTo>
                  <a:lnTo>
                    <a:pt x="109" y="0"/>
                  </a:lnTo>
                  <a:lnTo>
                    <a:pt x="134" y="27"/>
                  </a:lnTo>
                  <a:lnTo>
                    <a:pt x="142" y="42"/>
                  </a:lnTo>
                  <a:lnTo>
                    <a:pt x="138" y="61"/>
                  </a:lnTo>
                  <a:lnTo>
                    <a:pt x="148" y="81"/>
                  </a:lnTo>
                  <a:close/>
                </a:path>
              </a:pathLst>
            </a:custGeom>
            <a:solidFill>
              <a:schemeClr val="bg1"/>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27" name="Freeform 130">
              <a:extLst>
                <a:ext uri="{FF2B5EF4-FFF2-40B4-BE49-F238E27FC236}">
                  <a16:creationId xmlns:a16="http://schemas.microsoft.com/office/drawing/2014/main" id="{29A5C654-A514-20E9-BB55-D054C3EC9B5F}"/>
                </a:ext>
              </a:extLst>
            </p:cNvPr>
            <p:cNvSpPr/>
            <p:nvPr/>
          </p:nvSpPr>
          <p:spPr bwMode="auto">
            <a:xfrm>
              <a:off x="9574490" y="2836382"/>
              <a:ext cx="152395" cy="135871"/>
            </a:xfrm>
            <a:custGeom>
              <a:avLst/>
              <a:gdLst>
                <a:gd name="T0" fmla="*/ 47 w 83"/>
                <a:gd name="T1" fmla="*/ 26 h 74"/>
                <a:gd name="T2" fmla="*/ 60 w 83"/>
                <a:gd name="T3" fmla="*/ 30 h 74"/>
                <a:gd name="T4" fmla="*/ 65 w 83"/>
                <a:gd name="T5" fmla="*/ 22 h 74"/>
                <a:gd name="T6" fmla="*/ 83 w 83"/>
                <a:gd name="T7" fmla="*/ 43 h 74"/>
                <a:gd name="T8" fmla="*/ 64 w 83"/>
                <a:gd name="T9" fmla="*/ 48 h 74"/>
                <a:gd name="T10" fmla="*/ 63 w 83"/>
                <a:gd name="T11" fmla="*/ 67 h 74"/>
                <a:gd name="T12" fmla="*/ 30 w 83"/>
                <a:gd name="T13" fmla="*/ 54 h 74"/>
                <a:gd name="T14" fmla="*/ 36 w 83"/>
                <a:gd name="T15" fmla="*/ 74 h 74"/>
                <a:gd name="T16" fmla="*/ 18 w 83"/>
                <a:gd name="T17" fmla="*/ 74 h 74"/>
                <a:gd name="T18" fmla="*/ 4 w 83"/>
                <a:gd name="T19" fmla="*/ 56 h 74"/>
                <a:gd name="T20" fmla="*/ 3 w 83"/>
                <a:gd name="T21" fmla="*/ 42 h 74"/>
                <a:gd name="T22" fmla="*/ 18 w 83"/>
                <a:gd name="T23" fmla="*/ 40 h 74"/>
                <a:gd name="T24" fmla="*/ 5 w 83"/>
                <a:gd name="T25" fmla="*/ 15 h 74"/>
                <a:gd name="T26" fmla="*/ 0 w 83"/>
                <a:gd name="T27" fmla="*/ 0 h 74"/>
                <a:gd name="T28" fmla="*/ 31 w 83"/>
                <a:gd name="T29" fmla="*/ 20 h 74"/>
                <a:gd name="T30" fmla="*/ 47 w 83"/>
                <a:gd name="T31" fmla="*/ 2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 h="74">
                  <a:moveTo>
                    <a:pt x="47" y="26"/>
                  </a:moveTo>
                  <a:lnTo>
                    <a:pt x="60" y="30"/>
                  </a:lnTo>
                  <a:lnTo>
                    <a:pt x="65" y="22"/>
                  </a:lnTo>
                  <a:lnTo>
                    <a:pt x="83" y="43"/>
                  </a:lnTo>
                  <a:lnTo>
                    <a:pt x="64" y="48"/>
                  </a:lnTo>
                  <a:lnTo>
                    <a:pt x="63" y="67"/>
                  </a:lnTo>
                  <a:lnTo>
                    <a:pt x="30" y="54"/>
                  </a:lnTo>
                  <a:lnTo>
                    <a:pt x="36" y="74"/>
                  </a:lnTo>
                  <a:lnTo>
                    <a:pt x="18" y="74"/>
                  </a:lnTo>
                  <a:lnTo>
                    <a:pt x="4" y="56"/>
                  </a:lnTo>
                  <a:lnTo>
                    <a:pt x="3" y="42"/>
                  </a:lnTo>
                  <a:lnTo>
                    <a:pt x="18" y="40"/>
                  </a:lnTo>
                  <a:lnTo>
                    <a:pt x="5" y="15"/>
                  </a:lnTo>
                  <a:lnTo>
                    <a:pt x="0" y="0"/>
                  </a:lnTo>
                  <a:lnTo>
                    <a:pt x="31" y="20"/>
                  </a:lnTo>
                  <a:lnTo>
                    <a:pt x="47" y="26"/>
                  </a:lnTo>
                  <a:close/>
                </a:path>
              </a:pathLst>
            </a:custGeom>
            <a:solidFill>
              <a:schemeClr val="bg1"/>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28" name="Freeform 131">
              <a:extLst>
                <a:ext uri="{FF2B5EF4-FFF2-40B4-BE49-F238E27FC236}">
                  <a16:creationId xmlns:a16="http://schemas.microsoft.com/office/drawing/2014/main" id="{765A7495-9051-02BA-3B2A-EB6E933F60B8}"/>
                </a:ext>
              </a:extLst>
            </p:cNvPr>
            <p:cNvSpPr/>
            <p:nvPr/>
          </p:nvSpPr>
          <p:spPr bwMode="auto">
            <a:xfrm>
              <a:off x="6921325" y="2505883"/>
              <a:ext cx="1092478" cy="499419"/>
            </a:xfrm>
            <a:custGeom>
              <a:avLst/>
              <a:gdLst>
                <a:gd name="T0" fmla="*/ 371 w 595"/>
                <a:gd name="T1" fmla="*/ 33 h 272"/>
                <a:gd name="T2" fmla="*/ 395 w 595"/>
                <a:gd name="T3" fmla="*/ 22 h 272"/>
                <a:gd name="T4" fmla="*/ 474 w 595"/>
                <a:gd name="T5" fmla="*/ 82 h 272"/>
                <a:gd name="T6" fmla="*/ 503 w 595"/>
                <a:gd name="T7" fmla="*/ 83 h 272"/>
                <a:gd name="T8" fmla="*/ 531 w 595"/>
                <a:gd name="T9" fmla="*/ 81 h 272"/>
                <a:gd name="T10" fmla="*/ 555 w 595"/>
                <a:gd name="T11" fmla="*/ 95 h 272"/>
                <a:gd name="T12" fmla="*/ 582 w 595"/>
                <a:gd name="T13" fmla="*/ 100 h 272"/>
                <a:gd name="T14" fmla="*/ 590 w 595"/>
                <a:gd name="T15" fmla="*/ 124 h 272"/>
                <a:gd name="T16" fmla="*/ 586 w 595"/>
                <a:gd name="T17" fmla="*/ 145 h 272"/>
                <a:gd name="T18" fmla="*/ 549 w 595"/>
                <a:gd name="T19" fmla="*/ 147 h 272"/>
                <a:gd name="T20" fmla="*/ 546 w 595"/>
                <a:gd name="T21" fmla="*/ 185 h 272"/>
                <a:gd name="T22" fmla="*/ 545 w 595"/>
                <a:gd name="T23" fmla="*/ 225 h 272"/>
                <a:gd name="T24" fmla="*/ 542 w 595"/>
                <a:gd name="T25" fmla="*/ 240 h 272"/>
                <a:gd name="T26" fmla="*/ 521 w 595"/>
                <a:gd name="T27" fmla="*/ 231 h 272"/>
                <a:gd name="T28" fmla="*/ 472 w 595"/>
                <a:gd name="T29" fmla="*/ 228 h 272"/>
                <a:gd name="T30" fmla="*/ 443 w 595"/>
                <a:gd name="T31" fmla="*/ 222 h 272"/>
                <a:gd name="T32" fmla="*/ 437 w 595"/>
                <a:gd name="T33" fmla="*/ 237 h 272"/>
                <a:gd name="T34" fmla="*/ 401 w 595"/>
                <a:gd name="T35" fmla="*/ 234 h 272"/>
                <a:gd name="T36" fmla="*/ 392 w 595"/>
                <a:gd name="T37" fmla="*/ 246 h 272"/>
                <a:gd name="T38" fmla="*/ 374 w 595"/>
                <a:gd name="T39" fmla="*/ 272 h 272"/>
                <a:gd name="T40" fmla="*/ 361 w 595"/>
                <a:gd name="T41" fmla="*/ 263 h 272"/>
                <a:gd name="T42" fmla="*/ 334 w 595"/>
                <a:gd name="T43" fmla="*/ 247 h 272"/>
                <a:gd name="T44" fmla="*/ 322 w 595"/>
                <a:gd name="T45" fmla="*/ 228 h 272"/>
                <a:gd name="T46" fmla="*/ 274 w 595"/>
                <a:gd name="T47" fmla="*/ 216 h 272"/>
                <a:gd name="T48" fmla="*/ 237 w 595"/>
                <a:gd name="T49" fmla="*/ 201 h 272"/>
                <a:gd name="T50" fmla="*/ 196 w 595"/>
                <a:gd name="T51" fmla="*/ 181 h 272"/>
                <a:gd name="T52" fmla="*/ 157 w 595"/>
                <a:gd name="T53" fmla="*/ 191 h 272"/>
                <a:gd name="T54" fmla="*/ 168 w 595"/>
                <a:gd name="T55" fmla="*/ 260 h 272"/>
                <a:gd name="T56" fmla="*/ 142 w 595"/>
                <a:gd name="T57" fmla="*/ 240 h 272"/>
                <a:gd name="T58" fmla="*/ 120 w 595"/>
                <a:gd name="T59" fmla="*/ 251 h 272"/>
                <a:gd name="T60" fmla="*/ 120 w 595"/>
                <a:gd name="T61" fmla="*/ 238 h 272"/>
                <a:gd name="T62" fmla="*/ 96 w 595"/>
                <a:gd name="T63" fmla="*/ 226 h 272"/>
                <a:gd name="T64" fmla="*/ 76 w 595"/>
                <a:gd name="T65" fmla="*/ 204 h 272"/>
                <a:gd name="T66" fmla="*/ 89 w 595"/>
                <a:gd name="T67" fmla="*/ 200 h 272"/>
                <a:gd name="T68" fmla="*/ 98 w 595"/>
                <a:gd name="T69" fmla="*/ 183 h 272"/>
                <a:gd name="T70" fmla="*/ 110 w 595"/>
                <a:gd name="T71" fmla="*/ 167 h 272"/>
                <a:gd name="T72" fmla="*/ 90 w 595"/>
                <a:gd name="T73" fmla="*/ 157 h 272"/>
                <a:gd name="T74" fmla="*/ 61 w 595"/>
                <a:gd name="T75" fmla="*/ 160 h 272"/>
                <a:gd name="T76" fmla="*/ 40 w 595"/>
                <a:gd name="T77" fmla="*/ 161 h 272"/>
                <a:gd name="T78" fmla="*/ 26 w 595"/>
                <a:gd name="T79" fmla="*/ 139 h 272"/>
                <a:gd name="T80" fmla="*/ 0 w 595"/>
                <a:gd name="T81" fmla="*/ 127 h 272"/>
                <a:gd name="T82" fmla="*/ 0 w 595"/>
                <a:gd name="T83" fmla="*/ 109 h 272"/>
                <a:gd name="T84" fmla="*/ 24 w 595"/>
                <a:gd name="T85" fmla="*/ 100 h 272"/>
                <a:gd name="T86" fmla="*/ 46 w 595"/>
                <a:gd name="T87" fmla="*/ 66 h 272"/>
                <a:gd name="T88" fmla="*/ 104 w 595"/>
                <a:gd name="T89" fmla="*/ 79 h 272"/>
                <a:gd name="T90" fmla="*/ 137 w 595"/>
                <a:gd name="T91" fmla="*/ 78 h 272"/>
                <a:gd name="T92" fmla="*/ 181 w 595"/>
                <a:gd name="T93" fmla="*/ 88 h 272"/>
                <a:gd name="T94" fmla="*/ 204 w 595"/>
                <a:gd name="T95" fmla="*/ 83 h 272"/>
                <a:gd name="T96" fmla="*/ 177 w 595"/>
                <a:gd name="T97" fmla="*/ 62 h 272"/>
                <a:gd name="T98" fmla="*/ 183 w 595"/>
                <a:gd name="T99" fmla="*/ 48 h 272"/>
                <a:gd name="T100" fmla="*/ 180 w 595"/>
                <a:gd name="T101" fmla="*/ 31 h 272"/>
                <a:gd name="T102" fmla="*/ 234 w 595"/>
                <a:gd name="T103" fmla="*/ 18 h 272"/>
                <a:gd name="T104" fmla="*/ 272 w 595"/>
                <a:gd name="T105" fmla="*/ 7 h 272"/>
                <a:gd name="T106" fmla="*/ 308 w 595"/>
                <a:gd name="T107" fmla="*/ 3 h 272"/>
                <a:gd name="T108" fmla="*/ 333 w 595"/>
                <a:gd name="T109" fmla="*/ 17 h 272"/>
                <a:gd name="T110" fmla="*/ 357 w 595"/>
                <a:gd name="T111" fmla="*/ 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95" h="272">
                  <a:moveTo>
                    <a:pt x="357" y="34"/>
                  </a:moveTo>
                  <a:lnTo>
                    <a:pt x="371" y="33"/>
                  </a:lnTo>
                  <a:lnTo>
                    <a:pt x="398" y="16"/>
                  </a:lnTo>
                  <a:lnTo>
                    <a:pt x="395" y="22"/>
                  </a:lnTo>
                  <a:lnTo>
                    <a:pt x="420" y="35"/>
                  </a:lnTo>
                  <a:lnTo>
                    <a:pt x="474" y="82"/>
                  </a:lnTo>
                  <a:lnTo>
                    <a:pt x="478" y="72"/>
                  </a:lnTo>
                  <a:lnTo>
                    <a:pt x="503" y="83"/>
                  </a:lnTo>
                  <a:lnTo>
                    <a:pt x="521" y="78"/>
                  </a:lnTo>
                  <a:lnTo>
                    <a:pt x="531" y="81"/>
                  </a:lnTo>
                  <a:lnTo>
                    <a:pt x="543" y="92"/>
                  </a:lnTo>
                  <a:lnTo>
                    <a:pt x="555" y="95"/>
                  </a:lnTo>
                  <a:lnTo>
                    <a:pt x="565" y="103"/>
                  </a:lnTo>
                  <a:lnTo>
                    <a:pt x="582" y="100"/>
                  </a:lnTo>
                  <a:lnTo>
                    <a:pt x="595" y="112"/>
                  </a:lnTo>
                  <a:lnTo>
                    <a:pt x="590" y="124"/>
                  </a:lnTo>
                  <a:lnTo>
                    <a:pt x="579" y="126"/>
                  </a:lnTo>
                  <a:lnTo>
                    <a:pt x="586" y="145"/>
                  </a:lnTo>
                  <a:lnTo>
                    <a:pt x="581" y="153"/>
                  </a:lnTo>
                  <a:lnTo>
                    <a:pt x="549" y="147"/>
                  </a:lnTo>
                  <a:lnTo>
                    <a:pt x="552" y="180"/>
                  </a:lnTo>
                  <a:lnTo>
                    <a:pt x="546" y="185"/>
                  </a:lnTo>
                  <a:lnTo>
                    <a:pt x="520" y="192"/>
                  </a:lnTo>
                  <a:lnTo>
                    <a:pt x="545" y="225"/>
                  </a:lnTo>
                  <a:lnTo>
                    <a:pt x="537" y="229"/>
                  </a:lnTo>
                  <a:lnTo>
                    <a:pt x="542" y="240"/>
                  </a:lnTo>
                  <a:lnTo>
                    <a:pt x="531" y="237"/>
                  </a:lnTo>
                  <a:lnTo>
                    <a:pt x="521" y="231"/>
                  </a:lnTo>
                  <a:lnTo>
                    <a:pt x="498" y="229"/>
                  </a:lnTo>
                  <a:lnTo>
                    <a:pt x="472" y="228"/>
                  </a:lnTo>
                  <a:lnTo>
                    <a:pt x="468" y="230"/>
                  </a:lnTo>
                  <a:lnTo>
                    <a:pt x="443" y="222"/>
                  </a:lnTo>
                  <a:lnTo>
                    <a:pt x="436" y="226"/>
                  </a:lnTo>
                  <a:lnTo>
                    <a:pt x="437" y="237"/>
                  </a:lnTo>
                  <a:lnTo>
                    <a:pt x="410" y="231"/>
                  </a:lnTo>
                  <a:lnTo>
                    <a:pt x="401" y="234"/>
                  </a:lnTo>
                  <a:lnTo>
                    <a:pt x="400" y="242"/>
                  </a:lnTo>
                  <a:lnTo>
                    <a:pt x="392" y="246"/>
                  </a:lnTo>
                  <a:lnTo>
                    <a:pt x="377" y="258"/>
                  </a:lnTo>
                  <a:lnTo>
                    <a:pt x="374" y="272"/>
                  </a:lnTo>
                  <a:lnTo>
                    <a:pt x="368" y="272"/>
                  </a:lnTo>
                  <a:lnTo>
                    <a:pt x="361" y="263"/>
                  </a:lnTo>
                  <a:lnTo>
                    <a:pt x="341" y="263"/>
                  </a:lnTo>
                  <a:lnTo>
                    <a:pt x="334" y="247"/>
                  </a:lnTo>
                  <a:lnTo>
                    <a:pt x="326" y="247"/>
                  </a:lnTo>
                  <a:lnTo>
                    <a:pt x="322" y="228"/>
                  </a:lnTo>
                  <a:lnTo>
                    <a:pt x="299" y="215"/>
                  </a:lnTo>
                  <a:lnTo>
                    <a:pt x="274" y="216"/>
                  </a:lnTo>
                  <a:lnTo>
                    <a:pt x="257" y="218"/>
                  </a:lnTo>
                  <a:lnTo>
                    <a:pt x="237" y="201"/>
                  </a:lnTo>
                  <a:lnTo>
                    <a:pt x="223" y="195"/>
                  </a:lnTo>
                  <a:lnTo>
                    <a:pt x="196" y="181"/>
                  </a:lnTo>
                  <a:lnTo>
                    <a:pt x="192" y="180"/>
                  </a:lnTo>
                  <a:lnTo>
                    <a:pt x="157" y="191"/>
                  </a:lnTo>
                  <a:lnTo>
                    <a:pt x="175" y="260"/>
                  </a:lnTo>
                  <a:lnTo>
                    <a:pt x="168" y="260"/>
                  </a:lnTo>
                  <a:lnTo>
                    <a:pt x="154" y="246"/>
                  </a:lnTo>
                  <a:lnTo>
                    <a:pt x="142" y="240"/>
                  </a:lnTo>
                  <a:lnTo>
                    <a:pt x="126" y="244"/>
                  </a:lnTo>
                  <a:lnTo>
                    <a:pt x="120" y="251"/>
                  </a:lnTo>
                  <a:lnTo>
                    <a:pt x="118" y="246"/>
                  </a:lnTo>
                  <a:lnTo>
                    <a:pt x="120" y="238"/>
                  </a:lnTo>
                  <a:lnTo>
                    <a:pt x="115" y="232"/>
                  </a:lnTo>
                  <a:lnTo>
                    <a:pt x="96" y="226"/>
                  </a:lnTo>
                  <a:lnTo>
                    <a:pt x="86" y="209"/>
                  </a:lnTo>
                  <a:lnTo>
                    <a:pt x="76" y="204"/>
                  </a:lnTo>
                  <a:lnTo>
                    <a:pt x="74" y="197"/>
                  </a:lnTo>
                  <a:lnTo>
                    <a:pt x="89" y="200"/>
                  </a:lnTo>
                  <a:lnTo>
                    <a:pt x="86" y="186"/>
                  </a:lnTo>
                  <a:lnTo>
                    <a:pt x="98" y="183"/>
                  </a:lnTo>
                  <a:lnTo>
                    <a:pt x="112" y="186"/>
                  </a:lnTo>
                  <a:lnTo>
                    <a:pt x="110" y="167"/>
                  </a:lnTo>
                  <a:lnTo>
                    <a:pt x="105" y="156"/>
                  </a:lnTo>
                  <a:lnTo>
                    <a:pt x="90" y="157"/>
                  </a:lnTo>
                  <a:lnTo>
                    <a:pt x="76" y="152"/>
                  </a:lnTo>
                  <a:lnTo>
                    <a:pt x="61" y="160"/>
                  </a:lnTo>
                  <a:lnTo>
                    <a:pt x="48" y="164"/>
                  </a:lnTo>
                  <a:lnTo>
                    <a:pt x="40" y="161"/>
                  </a:lnTo>
                  <a:lnTo>
                    <a:pt x="39" y="152"/>
                  </a:lnTo>
                  <a:lnTo>
                    <a:pt x="26" y="139"/>
                  </a:lnTo>
                  <a:lnTo>
                    <a:pt x="15" y="140"/>
                  </a:lnTo>
                  <a:lnTo>
                    <a:pt x="0" y="127"/>
                  </a:lnTo>
                  <a:lnTo>
                    <a:pt x="5" y="113"/>
                  </a:lnTo>
                  <a:lnTo>
                    <a:pt x="0" y="109"/>
                  </a:lnTo>
                  <a:lnTo>
                    <a:pt x="6" y="89"/>
                  </a:lnTo>
                  <a:lnTo>
                    <a:pt x="24" y="100"/>
                  </a:lnTo>
                  <a:lnTo>
                    <a:pt x="22" y="86"/>
                  </a:lnTo>
                  <a:lnTo>
                    <a:pt x="46" y="66"/>
                  </a:lnTo>
                  <a:lnTo>
                    <a:pt x="69" y="66"/>
                  </a:lnTo>
                  <a:lnTo>
                    <a:pt x="104" y="79"/>
                  </a:lnTo>
                  <a:lnTo>
                    <a:pt x="123" y="86"/>
                  </a:lnTo>
                  <a:lnTo>
                    <a:pt x="137" y="78"/>
                  </a:lnTo>
                  <a:lnTo>
                    <a:pt x="160" y="78"/>
                  </a:lnTo>
                  <a:lnTo>
                    <a:pt x="181" y="88"/>
                  </a:lnTo>
                  <a:lnTo>
                    <a:pt x="183" y="82"/>
                  </a:lnTo>
                  <a:lnTo>
                    <a:pt x="204" y="83"/>
                  </a:lnTo>
                  <a:lnTo>
                    <a:pt x="205" y="75"/>
                  </a:lnTo>
                  <a:lnTo>
                    <a:pt x="177" y="62"/>
                  </a:lnTo>
                  <a:lnTo>
                    <a:pt x="187" y="53"/>
                  </a:lnTo>
                  <a:lnTo>
                    <a:pt x="183" y="48"/>
                  </a:lnTo>
                  <a:lnTo>
                    <a:pt x="195" y="43"/>
                  </a:lnTo>
                  <a:lnTo>
                    <a:pt x="180" y="31"/>
                  </a:lnTo>
                  <a:lnTo>
                    <a:pt x="183" y="25"/>
                  </a:lnTo>
                  <a:lnTo>
                    <a:pt x="234" y="18"/>
                  </a:lnTo>
                  <a:lnTo>
                    <a:pt x="239" y="14"/>
                  </a:lnTo>
                  <a:lnTo>
                    <a:pt x="272" y="7"/>
                  </a:lnTo>
                  <a:lnTo>
                    <a:pt x="280" y="0"/>
                  </a:lnTo>
                  <a:lnTo>
                    <a:pt x="308" y="3"/>
                  </a:lnTo>
                  <a:lnTo>
                    <a:pt x="320" y="22"/>
                  </a:lnTo>
                  <a:lnTo>
                    <a:pt x="333" y="17"/>
                  </a:lnTo>
                  <a:lnTo>
                    <a:pt x="354" y="24"/>
                  </a:lnTo>
                  <a:lnTo>
                    <a:pt x="357" y="34"/>
                  </a:lnTo>
                  <a:lnTo>
                    <a:pt x="357" y="34"/>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29" name="Freeform 132">
              <a:extLst>
                <a:ext uri="{FF2B5EF4-FFF2-40B4-BE49-F238E27FC236}">
                  <a16:creationId xmlns:a16="http://schemas.microsoft.com/office/drawing/2014/main" id="{B4FA0B78-6206-86F1-F5A4-16BDC3183593}"/>
                </a:ext>
              </a:extLst>
            </p:cNvPr>
            <p:cNvSpPr/>
            <p:nvPr/>
          </p:nvSpPr>
          <p:spPr bwMode="auto">
            <a:xfrm>
              <a:off x="6708339" y="4231817"/>
              <a:ext cx="246038" cy="356203"/>
            </a:xfrm>
            <a:custGeom>
              <a:avLst/>
              <a:gdLst>
                <a:gd name="T0" fmla="*/ 134 w 134"/>
                <a:gd name="T1" fmla="*/ 31 h 194"/>
                <a:gd name="T2" fmla="*/ 119 w 134"/>
                <a:gd name="T3" fmla="*/ 52 h 194"/>
                <a:gd name="T4" fmla="*/ 120 w 134"/>
                <a:gd name="T5" fmla="*/ 121 h 194"/>
                <a:gd name="T6" fmla="*/ 129 w 134"/>
                <a:gd name="T7" fmla="*/ 137 h 194"/>
                <a:gd name="T8" fmla="*/ 117 w 134"/>
                <a:gd name="T9" fmla="*/ 145 h 194"/>
                <a:gd name="T10" fmla="*/ 114 w 134"/>
                <a:gd name="T11" fmla="*/ 153 h 194"/>
                <a:gd name="T12" fmla="*/ 107 w 134"/>
                <a:gd name="T13" fmla="*/ 154 h 194"/>
                <a:gd name="T14" fmla="*/ 105 w 134"/>
                <a:gd name="T15" fmla="*/ 168 h 194"/>
                <a:gd name="T16" fmla="*/ 99 w 134"/>
                <a:gd name="T17" fmla="*/ 175 h 194"/>
                <a:gd name="T18" fmla="*/ 96 w 134"/>
                <a:gd name="T19" fmla="*/ 188 h 194"/>
                <a:gd name="T20" fmla="*/ 89 w 134"/>
                <a:gd name="T21" fmla="*/ 194 h 194"/>
                <a:gd name="T22" fmla="*/ 65 w 134"/>
                <a:gd name="T23" fmla="*/ 175 h 194"/>
                <a:gd name="T24" fmla="*/ 64 w 134"/>
                <a:gd name="T25" fmla="*/ 164 h 194"/>
                <a:gd name="T26" fmla="*/ 3 w 134"/>
                <a:gd name="T27" fmla="*/ 125 h 194"/>
                <a:gd name="T28" fmla="*/ 5 w 134"/>
                <a:gd name="T29" fmla="*/ 111 h 194"/>
                <a:gd name="T30" fmla="*/ 0 w 134"/>
                <a:gd name="T31" fmla="*/ 104 h 194"/>
                <a:gd name="T32" fmla="*/ 0 w 134"/>
                <a:gd name="T33" fmla="*/ 103 h 194"/>
                <a:gd name="T34" fmla="*/ 5 w 134"/>
                <a:gd name="T35" fmla="*/ 95 h 194"/>
                <a:gd name="T36" fmla="*/ 14 w 134"/>
                <a:gd name="T37" fmla="*/ 83 h 194"/>
                <a:gd name="T38" fmla="*/ 20 w 134"/>
                <a:gd name="T39" fmla="*/ 68 h 194"/>
                <a:gd name="T40" fmla="*/ 12 w 134"/>
                <a:gd name="T41" fmla="*/ 47 h 194"/>
                <a:gd name="T42" fmla="*/ 10 w 134"/>
                <a:gd name="T43" fmla="*/ 37 h 194"/>
                <a:gd name="T44" fmla="*/ 2 w 134"/>
                <a:gd name="T45" fmla="*/ 24 h 194"/>
                <a:gd name="T46" fmla="*/ 12 w 134"/>
                <a:gd name="T47" fmla="*/ 13 h 194"/>
                <a:gd name="T48" fmla="*/ 23 w 134"/>
                <a:gd name="T49" fmla="*/ 0 h 194"/>
                <a:gd name="T50" fmla="*/ 31 w 134"/>
                <a:gd name="T51" fmla="*/ 3 h 194"/>
                <a:gd name="T52" fmla="*/ 32 w 134"/>
                <a:gd name="T53" fmla="*/ 14 h 194"/>
                <a:gd name="T54" fmla="*/ 37 w 134"/>
                <a:gd name="T55" fmla="*/ 20 h 194"/>
                <a:gd name="T56" fmla="*/ 49 w 134"/>
                <a:gd name="T57" fmla="*/ 20 h 194"/>
                <a:gd name="T58" fmla="*/ 71 w 134"/>
                <a:gd name="T59" fmla="*/ 37 h 194"/>
                <a:gd name="T60" fmla="*/ 76 w 134"/>
                <a:gd name="T61" fmla="*/ 37 h 194"/>
                <a:gd name="T62" fmla="*/ 80 w 134"/>
                <a:gd name="T63" fmla="*/ 36 h 194"/>
                <a:gd name="T64" fmla="*/ 84 w 134"/>
                <a:gd name="T65" fmla="*/ 38 h 194"/>
                <a:gd name="T66" fmla="*/ 95 w 134"/>
                <a:gd name="T67" fmla="*/ 40 h 194"/>
                <a:gd name="T68" fmla="*/ 100 w 134"/>
                <a:gd name="T69" fmla="*/ 32 h 194"/>
                <a:gd name="T70" fmla="*/ 115 w 134"/>
                <a:gd name="T71" fmla="*/ 24 h 194"/>
                <a:gd name="T72" fmla="*/ 122 w 134"/>
                <a:gd name="T73" fmla="*/ 31 h 194"/>
                <a:gd name="T74" fmla="*/ 134 w 134"/>
                <a:gd name="T75" fmla="*/ 31 h 194"/>
                <a:gd name="T76" fmla="*/ 134 w 134"/>
                <a:gd name="T77" fmla="*/ 31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4" h="194">
                  <a:moveTo>
                    <a:pt x="134" y="31"/>
                  </a:moveTo>
                  <a:lnTo>
                    <a:pt x="119" y="52"/>
                  </a:lnTo>
                  <a:lnTo>
                    <a:pt x="120" y="121"/>
                  </a:lnTo>
                  <a:lnTo>
                    <a:pt x="129" y="137"/>
                  </a:lnTo>
                  <a:lnTo>
                    <a:pt x="117" y="145"/>
                  </a:lnTo>
                  <a:lnTo>
                    <a:pt x="114" y="153"/>
                  </a:lnTo>
                  <a:lnTo>
                    <a:pt x="107" y="154"/>
                  </a:lnTo>
                  <a:lnTo>
                    <a:pt x="105" y="168"/>
                  </a:lnTo>
                  <a:lnTo>
                    <a:pt x="99" y="175"/>
                  </a:lnTo>
                  <a:lnTo>
                    <a:pt x="96" y="188"/>
                  </a:lnTo>
                  <a:lnTo>
                    <a:pt x="89" y="194"/>
                  </a:lnTo>
                  <a:lnTo>
                    <a:pt x="65" y="175"/>
                  </a:lnTo>
                  <a:lnTo>
                    <a:pt x="64" y="164"/>
                  </a:lnTo>
                  <a:lnTo>
                    <a:pt x="3" y="125"/>
                  </a:lnTo>
                  <a:lnTo>
                    <a:pt x="5" y="111"/>
                  </a:lnTo>
                  <a:lnTo>
                    <a:pt x="0" y="104"/>
                  </a:lnTo>
                  <a:lnTo>
                    <a:pt x="0" y="103"/>
                  </a:lnTo>
                  <a:lnTo>
                    <a:pt x="5" y="95"/>
                  </a:lnTo>
                  <a:lnTo>
                    <a:pt x="14" y="83"/>
                  </a:lnTo>
                  <a:lnTo>
                    <a:pt x="20" y="68"/>
                  </a:lnTo>
                  <a:lnTo>
                    <a:pt x="12" y="47"/>
                  </a:lnTo>
                  <a:lnTo>
                    <a:pt x="10" y="37"/>
                  </a:lnTo>
                  <a:lnTo>
                    <a:pt x="2" y="24"/>
                  </a:lnTo>
                  <a:lnTo>
                    <a:pt x="12" y="13"/>
                  </a:lnTo>
                  <a:lnTo>
                    <a:pt x="23" y="0"/>
                  </a:lnTo>
                  <a:lnTo>
                    <a:pt x="31" y="3"/>
                  </a:lnTo>
                  <a:lnTo>
                    <a:pt x="32" y="14"/>
                  </a:lnTo>
                  <a:lnTo>
                    <a:pt x="37" y="20"/>
                  </a:lnTo>
                  <a:lnTo>
                    <a:pt x="49" y="20"/>
                  </a:lnTo>
                  <a:lnTo>
                    <a:pt x="71" y="37"/>
                  </a:lnTo>
                  <a:lnTo>
                    <a:pt x="76" y="37"/>
                  </a:lnTo>
                  <a:lnTo>
                    <a:pt x="80" y="36"/>
                  </a:lnTo>
                  <a:lnTo>
                    <a:pt x="84" y="38"/>
                  </a:lnTo>
                  <a:lnTo>
                    <a:pt x="95" y="40"/>
                  </a:lnTo>
                  <a:lnTo>
                    <a:pt x="100" y="32"/>
                  </a:lnTo>
                  <a:lnTo>
                    <a:pt x="115" y="24"/>
                  </a:lnTo>
                  <a:lnTo>
                    <a:pt x="122" y="31"/>
                  </a:lnTo>
                  <a:lnTo>
                    <a:pt x="134" y="31"/>
                  </a:lnTo>
                  <a:lnTo>
                    <a:pt x="134" y="31"/>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30" name="Freeform 133">
              <a:extLst>
                <a:ext uri="{FF2B5EF4-FFF2-40B4-BE49-F238E27FC236}">
                  <a16:creationId xmlns:a16="http://schemas.microsoft.com/office/drawing/2014/main" id="{99DC0CA5-0A4F-BA0B-60B4-6F11C4DC13FA}"/>
                </a:ext>
              </a:extLst>
            </p:cNvPr>
            <p:cNvSpPr/>
            <p:nvPr/>
          </p:nvSpPr>
          <p:spPr bwMode="auto">
            <a:xfrm>
              <a:off x="7639241" y="2913497"/>
              <a:ext cx="277251" cy="139543"/>
            </a:xfrm>
            <a:custGeom>
              <a:avLst/>
              <a:gdLst>
                <a:gd name="T0" fmla="*/ 151 w 151"/>
                <a:gd name="T1" fmla="*/ 18 h 76"/>
                <a:gd name="T2" fmla="*/ 150 w 151"/>
                <a:gd name="T3" fmla="*/ 22 h 76"/>
                <a:gd name="T4" fmla="*/ 130 w 151"/>
                <a:gd name="T5" fmla="*/ 32 h 76"/>
                <a:gd name="T6" fmla="*/ 127 w 151"/>
                <a:gd name="T7" fmla="*/ 40 h 76"/>
                <a:gd name="T8" fmla="*/ 108 w 151"/>
                <a:gd name="T9" fmla="*/ 42 h 76"/>
                <a:gd name="T10" fmla="*/ 106 w 151"/>
                <a:gd name="T11" fmla="*/ 55 h 76"/>
                <a:gd name="T12" fmla="*/ 89 w 151"/>
                <a:gd name="T13" fmla="*/ 52 h 76"/>
                <a:gd name="T14" fmla="*/ 80 w 151"/>
                <a:gd name="T15" fmla="*/ 55 h 76"/>
                <a:gd name="T16" fmla="*/ 67 w 151"/>
                <a:gd name="T17" fmla="*/ 64 h 76"/>
                <a:gd name="T18" fmla="*/ 71 w 151"/>
                <a:gd name="T19" fmla="*/ 69 h 76"/>
                <a:gd name="T20" fmla="*/ 68 w 151"/>
                <a:gd name="T21" fmla="*/ 73 h 76"/>
                <a:gd name="T22" fmla="*/ 39 w 151"/>
                <a:gd name="T23" fmla="*/ 76 h 76"/>
                <a:gd name="T24" fmla="*/ 18 w 151"/>
                <a:gd name="T25" fmla="*/ 70 h 76"/>
                <a:gd name="T26" fmla="*/ 2 w 151"/>
                <a:gd name="T27" fmla="*/ 71 h 76"/>
                <a:gd name="T28" fmla="*/ 0 w 151"/>
                <a:gd name="T29" fmla="*/ 61 h 76"/>
                <a:gd name="T30" fmla="*/ 18 w 151"/>
                <a:gd name="T31" fmla="*/ 64 h 76"/>
                <a:gd name="T32" fmla="*/ 22 w 151"/>
                <a:gd name="T33" fmla="*/ 58 h 76"/>
                <a:gd name="T34" fmla="*/ 34 w 151"/>
                <a:gd name="T35" fmla="*/ 60 h 76"/>
                <a:gd name="T36" fmla="*/ 50 w 151"/>
                <a:gd name="T37" fmla="*/ 46 h 76"/>
                <a:gd name="T38" fmla="*/ 29 w 151"/>
                <a:gd name="T39" fmla="*/ 36 h 76"/>
                <a:gd name="T40" fmla="*/ 19 w 151"/>
                <a:gd name="T41" fmla="*/ 41 h 76"/>
                <a:gd name="T42" fmla="*/ 6 w 151"/>
                <a:gd name="T43" fmla="*/ 34 h 76"/>
                <a:gd name="T44" fmla="*/ 15 w 151"/>
                <a:gd name="T45" fmla="*/ 21 h 76"/>
                <a:gd name="T46" fmla="*/ 9 w 151"/>
                <a:gd name="T47" fmla="*/ 20 h 76"/>
                <a:gd name="T48" fmla="*/ 10 w 151"/>
                <a:gd name="T49" fmla="*/ 12 h 76"/>
                <a:gd name="T50" fmla="*/ 19 w 151"/>
                <a:gd name="T51" fmla="*/ 9 h 76"/>
                <a:gd name="T52" fmla="*/ 46 w 151"/>
                <a:gd name="T53" fmla="*/ 15 h 76"/>
                <a:gd name="T54" fmla="*/ 45 w 151"/>
                <a:gd name="T55" fmla="*/ 4 h 76"/>
                <a:gd name="T56" fmla="*/ 52 w 151"/>
                <a:gd name="T57" fmla="*/ 0 h 76"/>
                <a:gd name="T58" fmla="*/ 77 w 151"/>
                <a:gd name="T59" fmla="*/ 8 h 76"/>
                <a:gd name="T60" fmla="*/ 81 w 151"/>
                <a:gd name="T61" fmla="*/ 6 h 76"/>
                <a:gd name="T62" fmla="*/ 107 w 151"/>
                <a:gd name="T63" fmla="*/ 7 h 76"/>
                <a:gd name="T64" fmla="*/ 130 w 151"/>
                <a:gd name="T65" fmla="*/ 9 h 76"/>
                <a:gd name="T66" fmla="*/ 140 w 151"/>
                <a:gd name="T67" fmla="*/ 15 h 76"/>
                <a:gd name="T68" fmla="*/ 151 w 151"/>
                <a:gd name="T69" fmla="*/ 18 h 76"/>
                <a:gd name="T70" fmla="*/ 151 w 151"/>
                <a:gd name="T71" fmla="*/ 1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1" h="76">
                  <a:moveTo>
                    <a:pt x="151" y="18"/>
                  </a:moveTo>
                  <a:lnTo>
                    <a:pt x="150" y="22"/>
                  </a:lnTo>
                  <a:lnTo>
                    <a:pt x="130" y="32"/>
                  </a:lnTo>
                  <a:lnTo>
                    <a:pt x="127" y="40"/>
                  </a:lnTo>
                  <a:lnTo>
                    <a:pt x="108" y="42"/>
                  </a:lnTo>
                  <a:lnTo>
                    <a:pt x="106" y="55"/>
                  </a:lnTo>
                  <a:lnTo>
                    <a:pt x="89" y="52"/>
                  </a:lnTo>
                  <a:lnTo>
                    <a:pt x="80" y="55"/>
                  </a:lnTo>
                  <a:lnTo>
                    <a:pt x="67" y="64"/>
                  </a:lnTo>
                  <a:lnTo>
                    <a:pt x="71" y="69"/>
                  </a:lnTo>
                  <a:lnTo>
                    <a:pt x="68" y="73"/>
                  </a:lnTo>
                  <a:lnTo>
                    <a:pt x="39" y="76"/>
                  </a:lnTo>
                  <a:lnTo>
                    <a:pt x="18" y="70"/>
                  </a:lnTo>
                  <a:lnTo>
                    <a:pt x="2" y="71"/>
                  </a:lnTo>
                  <a:lnTo>
                    <a:pt x="0" y="61"/>
                  </a:lnTo>
                  <a:lnTo>
                    <a:pt x="18" y="64"/>
                  </a:lnTo>
                  <a:lnTo>
                    <a:pt x="22" y="58"/>
                  </a:lnTo>
                  <a:lnTo>
                    <a:pt x="34" y="60"/>
                  </a:lnTo>
                  <a:lnTo>
                    <a:pt x="50" y="46"/>
                  </a:lnTo>
                  <a:lnTo>
                    <a:pt x="29" y="36"/>
                  </a:lnTo>
                  <a:lnTo>
                    <a:pt x="19" y="41"/>
                  </a:lnTo>
                  <a:lnTo>
                    <a:pt x="6" y="34"/>
                  </a:lnTo>
                  <a:lnTo>
                    <a:pt x="15" y="21"/>
                  </a:lnTo>
                  <a:lnTo>
                    <a:pt x="9" y="20"/>
                  </a:lnTo>
                  <a:lnTo>
                    <a:pt x="10" y="12"/>
                  </a:lnTo>
                  <a:lnTo>
                    <a:pt x="19" y="9"/>
                  </a:lnTo>
                  <a:lnTo>
                    <a:pt x="46" y="15"/>
                  </a:lnTo>
                  <a:lnTo>
                    <a:pt x="45" y="4"/>
                  </a:lnTo>
                  <a:lnTo>
                    <a:pt x="52" y="0"/>
                  </a:lnTo>
                  <a:lnTo>
                    <a:pt x="77" y="8"/>
                  </a:lnTo>
                  <a:lnTo>
                    <a:pt x="81" y="6"/>
                  </a:lnTo>
                  <a:lnTo>
                    <a:pt x="107" y="7"/>
                  </a:lnTo>
                  <a:lnTo>
                    <a:pt x="130" y="9"/>
                  </a:lnTo>
                  <a:lnTo>
                    <a:pt x="140" y="15"/>
                  </a:lnTo>
                  <a:lnTo>
                    <a:pt x="151" y="18"/>
                  </a:lnTo>
                  <a:lnTo>
                    <a:pt x="151" y="18"/>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31" name="Freeform 134">
              <a:extLst>
                <a:ext uri="{FF2B5EF4-FFF2-40B4-BE49-F238E27FC236}">
                  <a16:creationId xmlns:a16="http://schemas.microsoft.com/office/drawing/2014/main" id="{BBEAA9E8-6B89-CD99-3AAE-4CB7573497DF}"/>
                </a:ext>
              </a:extLst>
            </p:cNvPr>
            <p:cNvSpPr/>
            <p:nvPr/>
          </p:nvSpPr>
          <p:spPr bwMode="auto">
            <a:xfrm>
              <a:off x="8794147" y="3916009"/>
              <a:ext cx="161577" cy="143216"/>
            </a:xfrm>
            <a:custGeom>
              <a:avLst/>
              <a:gdLst>
                <a:gd name="T0" fmla="*/ 82 w 88"/>
                <a:gd name="T1" fmla="*/ 6 h 78"/>
                <a:gd name="T2" fmla="*/ 87 w 88"/>
                <a:gd name="T3" fmla="*/ 20 h 78"/>
                <a:gd name="T4" fmla="*/ 88 w 88"/>
                <a:gd name="T5" fmla="*/ 42 h 78"/>
                <a:gd name="T6" fmla="*/ 61 w 88"/>
                <a:gd name="T7" fmla="*/ 57 h 78"/>
                <a:gd name="T8" fmla="*/ 70 w 88"/>
                <a:gd name="T9" fmla="*/ 69 h 78"/>
                <a:gd name="T10" fmla="*/ 52 w 88"/>
                <a:gd name="T11" fmla="*/ 70 h 78"/>
                <a:gd name="T12" fmla="*/ 39 w 88"/>
                <a:gd name="T13" fmla="*/ 78 h 78"/>
                <a:gd name="T14" fmla="*/ 24 w 88"/>
                <a:gd name="T15" fmla="*/ 75 h 78"/>
                <a:gd name="T16" fmla="*/ 16 w 88"/>
                <a:gd name="T17" fmla="*/ 65 h 78"/>
                <a:gd name="T18" fmla="*/ 6 w 88"/>
                <a:gd name="T19" fmla="*/ 45 h 78"/>
                <a:gd name="T20" fmla="*/ 0 w 88"/>
                <a:gd name="T21" fmla="*/ 22 h 78"/>
                <a:gd name="T22" fmla="*/ 9 w 88"/>
                <a:gd name="T23" fmla="*/ 6 h 78"/>
                <a:gd name="T24" fmla="*/ 30 w 88"/>
                <a:gd name="T25" fmla="*/ 3 h 78"/>
                <a:gd name="T26" fmla="*/ 46 w 88"/>
                <a:gd name="T27" fmla="*/ 6 h 78"/>
                <a:gd name="T28" fmla="*/ 61 w 88"/>
                <a:gd name="T29" fmla="*/ 13 h 78"/>
                <a:gd name="T30" fmla="*/ 67 w 88"/>
                <a:gd name="T31" fmla="*/ 0 h 78"/>
                <a:gd name="T32" fmla="*/ 82 w 88"/>
                <a:gd name="T33" fmla="*/ 6 h 78"/>
                <a:gd name="T34" fmla="*/ 82 w 88"/>
                <a:gd name="T3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78">
                  <a:moveTo>
                    <a:pt x="82" y="6"/>
                  </a:moveTo>
                  <a:lnTo>
                    <a:pt x="87" y="20"/>
                  </a:lnTo>
                  <a:lnTo>
                    <a:pt x="88" y="42"/>
                  </a:lnTo>
                  <a:lnTo>
                    <a:pt x="61" y="57"/>
                  </a:lnTo>
                  <a:lnTo>
                    <a:pt x="70" y="69"/>
                  </a:lnTo>
                  <a:lnTo>
                    <a:pt x="52" y="70"/>
                  </a:lnTo>
                  <a:lnTo>
                    <a:pt x="39" y="78"/>
                  </a:lnTo>
                  <a:lnTo>
                    <a:pt x="24" y="75"/>
                  </a:lnTo>
                  <a:lnTo>
                    <a:pt x="16" y="65"/>
                  </a:lnTo>
                  <a:lnTo>
                    <a:pt x="6" y="45"/>
                  </a:lnTo>
                  <a:lnTo>
                    <a:pt x="0" y="22"/>
                  </a:lnTo>
                  <a:lnTo>
                    <a:pt x="9" y="6"/>
                  </a:lnTo>
                  <a:lnTo>
                    <a:pt x="30" y="3"/>
                  </a:lnTo>
                  <a:lnTo>
                    <a:pt x="46" y="6"/>
                  </a:lnTo>
                  <a:lnTo>
                    <a:pt x="61" y="13"/>
                  </a:lnTo>
                  <a:lnTo>
                    <a:pt x="67" y="0"/>
                  </a:lnTo>
                  <a:lnTo>
                    <a:pt x="82" y="6"/>
                  </a:lnTo>
                  <a:lnTo>
                    <a:pt x="82" y="6"/>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32" name="Freeform 135">
              <a:extLst>
                <a:ext uri="{FF2B5EF4-FFF2-40B4-BE49-F238E27FC236}">
                  <a16:creationId xmlns:a16="http://schemas.microsoft.com/office/drawing/2014/main" id="{FB0E0312-154F-CCD6-4E0C-3D74E9D56275}"/>
                </a:ext>
              </a:extLst>
            </p:cNvPr>
            <p:cNvSpPr/>
            <p:nvPr/>
          </p:nvSpPr>
          <p:spPr bwMode="auto">
            <a:xfrm>
              <a:off x="9289895" y="3076912"/>
              <a:ext cx="126691" cy="146888"/>
            </a:xfrm>
            <a:custGeom>
              <a:avLst/>
              <a:gdLst>
                <a:gd name="T0" fmla="*/ 0 w 69"/>
                <a:gd name="T1" fmla="*/ 16 h 80"/>
                <a:gd name="T2" fmla="*/ 0 w 69"/>
                <a:gd name="T3" fmla="*/ 15 h 80"/>
                <a:gd name="T4" fmla="*/ 7 w 69"/>
                <a:gd name="T5" fmla="*/ 15 h 80"/>
                <a:gd name="T6" fmla="*/ 8 w 69"/>
                <a:gd name="T7" fmla="*/ 6 h 80"/>
                <a:gd name="T8" fmla="*/ 19 w 69"/>
                <a:gd name="T9" fmla="*/ 6 h 80"/>
                <a:gd name="T10" fmla="*/ 25 w 69"/>
                <a:gd name="T11" fmla="*/ 4 h 80"/>
                <a:gd name="T12" fmla="*/ 25 w 69"/>
                <a:gd name="T13" fmla="*/ 0 h 80"/>
                <a:gd name="T14" fmla="*/ 50 w 69"/>
                <a:gd name="T15" fmla="*/ 22 h 80"/>
                <a:gd name="T16" fmla="*/ 59 w 69"/>
                <a:gd name="T17" fmla="*/ 35 h 80"/>
                <a:gd name="T18" fmla="*/ 69 w 69"/>
                <a:gd name="T19" fmla="*/ 56 h 80"/>
                <a:gd name="T20" fmla="*/ 68 w 69"/>
                <a:gd name="T21" fmla="*/ 66 h 80"/>
                <a:gd name="T22" fmla="*/ 55 w 69"/>
                <a:gd name="T23" fmla="*/ 70 h 80"/>
                <a:gd name="T24" fmla="*/ 46 w 69"/>
                <a:gd name="T25" fmla="*/ 78 h 80"/>
                <a:gd name="T26" fmla="*/ 32 w 69"/>
                <a:gd name="T27" fmla="*/ 80 h 80"/>
                <a:gd name="T28" fmla="*/ 26 w 69"/>
                <a:gd name="T29" fmla="*/ 69 h 80"/>
                <a:gd name="T30" fmla="*/ 23 w 69"/>
                <a:gd name="T31" fmla="*/ 55 h 80"/>
                <a:gd name="T32" fmla="*/ 7 w 69"/>
                <a:gd name="T33" fmla="*/ 35 h 80"/>
                <a:gd name="T34" fmla="*/ 17 w 69"/>
                <a:gd name="T35" fmla="*/ 32 h 80"/>
                <a:gd name="T36" fmla="*/ 0 w 69"/>
                <a:gd name="T37" fmla="*/ 16 h 80"/>
                <a:gd name="T38" fmla="*/ 0 w 69"/>
                <a:gd name="T39" fmla="*/ 1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80">
                  <a:moveTo>
                    <a:pt x="0" y="16"/>
                  </a:moveTo>
                  <a:lnTo>
                    <a:pt x="0" y="15"/>
                  </a:lnTo>
                  <a:lnTo>
                    <a:pt x="7" y="15"/>
                  </a:lnTo>
                  <a:lnTo>
                    <a:pt x="8" y="6"/>
                  </a:lnTo>
                  <a:lnTo>
                    <a:pt x="19" y="6"/>
                  </a:lnTo>
                  <a:lnTo>
                    <a:pt x="25" y="4"/>
                  </a:lnTo>
                  <a:lnTo>
                    <a:pt x="25" y="0"/>
                  </a:lnTo>
                  <a:lnTo>
                    <a:pt x="50" y="22"/>
                  </a:lnTo>
                  <a:lnTo>
                    <a:pt x="59" y="35"/>
                  </a:lnTo>
                  <a:lnTo>
                    <a:pt x="69" y="56"/>
                  </a:lnTo>
                  <a:lnTo>
                    <a:pt x="68" y="66"/>
                  </a:lnTo>
                  <a:lnTo>
                    <a:pt x="55" y="70"/>
                  </a:lnTo>
                  <a:lnTo>
                    <a:pt x="46" y="78"/>
                  </a:lnTo>
                  <a:lnTo>
                    <a:pt x="32" y="80"/>
                  </a:lnTo>
                  <a:lnTo>
                    <a:pt x="26" y="69"/>
                  </a:lnTo>
                  <a:lnTo>
                    <a:pt x="23" y="55"/>
                  </a:lnTo>
                  <a:lnTo>
                    <a:pt x="7" y="35"/>
                  </a:lnTo>
                  <a:lnTo>
                    <a:pt x="17" y="32"/>
                  </a:lnTo>
                  <a:lnTo>
                    <a:pt x="0" y="16"/>
                  </a:lnTo>
                  <a:lnTo>
                    <a:pt x="0" y="16"/>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33" name="Freeform 136">
              <a:extLst>
                <a:ext uri="{FF2B5EF4-FFF2-40B4-BE49-F238E27FC236}">
                  <a16:creationId xmlns:a16="http://schemas.microsoft.com/office/drawing/2014/main" id="{9E816D7A-2489-8C82-198D-16D6F7CBBE15}"/>
                </a:ext>
              </a:extLst>
            </p:cNvPr>
            <p:cNvSpPr/>
            <p:nvPr/>
          </p:nvSpPr>
          <p:spPr bwMode="auto">
            <a:xfrm>
              <a:off x="7046181" y="3374360"/>
              <a:ext cx="56918" cy="55083"/>
            </a:xfrm>
            <a:custGeom>
              <a:avLst/>
              <a:gdLst>
                <a:gd name="T0" fmla="*/ 21 w 31"/>
                <a:gd name="T1" fmla="*/ 2 h 30"/>
                <a:gd name="T2" fmla="*/ 25 w 31"/>
                <a:gd name="T3" fmla="*/ 10 h 30"/>
                <a:gd name="T4" fmla="*/ 24 w 31"/>
                <a:gd name="T5" fmla="*/ 15 h 30"/>
                <a:gd name="T6" fmla="*/ 31 w 31"/>
                <a:gd name="T7" fmla="*/ 29 h 30"/>
                <a:gd name="T8" fmla="*/ 20 w 31"/>
                <a:gd name="T9" fmla="*/ 30 h 30"/>
                <a:gd name="T10" fmla="*/ 15 w 31"/>
                <a:gd name="T11" fmla="*/ 20 h 30"/>
                <a:gd name="T12" fmla="*/ 0 w 31"/>
                <a:gd name="T13" fmla="*/ 19 h 30"/>
                <a:gd name="T14" fmla="*/ 10 w 31"/>
                <a:gd name="T15" fmla="*/ 0 h 30"/>
                <a:gd name="T16" fmla="*/ 21 w 31"/>
                <a:gd name="T17" fmla="*/ 2 h 30"/>
                <a:gd name="T18" fmla="*/ 21 w 31"/>
                <a:gd name="T19"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0">
                  <a:moveTo>
                    <a:pt x="21" y="2"/>
                  </a:moveTo>
                  <a:lnTo>
                    <a:pt x="25" y="10"/>
                  </a:lnTo>
                  <a:lnTo>
                    <a:pt x="24" y="15"/>
                  </a:lnTo>
                  <a:lnTo>
                    <a:pt x="31" y="29"/>
                  </a:lnTo>
                  <a:lnTo>
                    <a:pt x="20" y="30"/>
                  </a:lnTo>
                  <a:lnTo>
                    <a:pt x="15" y="20"/>
                  </a:lnTo>
                  <a:lnTo>
                    <a:pt x="0" y="19"/>
                  </a:lnTo>
                  <a:lnTo>
                    <a:pt x="10" y="0"/>
                  </a:lnTo>
                  <a:lnTo>
                    <a:pt x="21" y="2"/>
                  </a:lnTo>
                  <a:lnTo>
                    <a:pt x="21" y="2"/>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34" name="Freeform 137">
              <a:extLst>
                <a:ext uri="{FF2B5EF4-FFF2-40B4-BE49-F238E27FC236}">
                  <a16:creationId xmlns:a16="http://schemas.microsoft.com/office/drawing/2014/main" id="{DC8995A6-71B5-6014-CC72-35D592EBB04E}"/>
                </a:ext>
              </a:extLst>
            </p:cNvPr>
            <p:cNvSpPr/>
            <p:nvPr/>
          </p:nvSpPr>
          <p:spPr bwMode="auto">
            <a:xfrm>
              <a:off x="8693161" y="3638758"/>
              <a:ext cx="253381" cy="301120"/>
            </a:xfrm>
            <a:custGeom>
              <a:avLst/>
              <a:gdLst>
                <a:gd name="T0" fmla="*/ 137 w 138"/>
                <a:gd name="T1" fmla="*/ 157 h 164"/>
                <a:gd name="T2" fmla="*/ 122 w 138"/>
                <a:gd name="T3" fmla="*/ 151 h 164"/>
                <a:gd name="T4" fmla="*/ 116 w 138"/>
                <a:gd name="T5" fmla="*/ 164 h 164"/>
                <a:gd name="T6" fmla="*/ 101 w 138"/>
                <a:gd name="T7" fmla="*/ 157 h 164"/>
                <a:gd name="T8" fmla="*/ 105 w 138"/>
                <a:gd name="T9" fmla="*/ 148 h 164"/>
                <a:gd name="T10" fmla="*/ 104 w 138"/>
                <a:gd name="T11" fmla="*/ 132 h 164"/>
                <a:gd name="T12" fmla="*/ 88 w 138"/>
                <a:gd name="T13" fmla="*/ 115 h 164"/>
                <a:gd name="T14" fmla="*/ 85 w 138"/>
                <a:gd name="T15" fmla="*/ 97 h 164"/>
                <a:gd name="T16" fmla="*/ 70 w 138"/>
                <a:gd name="T17" fmla="*/ 81 h 164"/>
                <a:gd name="T18" fmla="*/ 57 w 138"/>
                <a:gd name="T19" fmla="*/ 80 h 164"/>
                <a:gd name="T20" fmla="*/ 55 w 138"/>
                <a:gd name="T21" fmla="*/ 86 h 164"/>
                <a:gd name="T22" fmla="*/ 45 w 138"/>
                <a:gd name="T23" fmla="*/ 87 h 164"/>
                <a:gd name="T24" fmla="*/ 39 w 138"/>
                <a:gd name="T25" fmla="*/ 83 h 164"/>
                <a:gd name="T26" fmla="*/ 24 w 138"/>
                <a:gd name="T27" fmla="*/ 95 h 164"/>
                <a:gd name="T28" fmla="*/ 21 w 138"/>
                <a:gd name="T29" fmla="*/ 77 h 164"/>
                <a:gd name="T30" fmla="*/ 22 w 138"/>
                <a:gd name="T31" fmla="*/ 58 h 164"/>
                <a:gd name="T32" fmla="*/ 11 w 138"/>
                <a:gd name="T33" fmla="*/ 57 h 164"/>
                <a:gd name="T34" fmla="*/ 8 w 138"/>
                <a:gd name="T35" fmla="*/ 46 h 164"/>
                <a:gd name="T36" fmla="*/ 0 w 138"/>
                <a:gd name="T37" fmla="*/ 40 h 164"/>
                <a:gd name="T38" fmla="*/ 2 w 138"/>
                <a:gd name="T39" fmla="*/ 33 h 164"/>
                <a:gd name="T40" fmla="*/ 15 w 138"/>
                <a:gd name="T41" fmla="*/ 20 h 164"/>
                <a:gd name="T42" fmla="*/ 17 w 138"/>
                <a:gd name="T43" fmla="*/ 25 h 164"/>
                <a:gd name="T44" fmla="*/ 26 w 138"/>
                <a:gd name="T45" fmla="*/ 26 h 164"/>
                <a:gd name="T46" fmla="*/ 20 w 138"/>
                <a:gd name="T47" fmla="*/ 3 h 164"/>
                <a:gd name="T48" fmla="*/ 28 w 138"/>
                <a:gd name="T49" fmla="*/ 0 h 164"/>
                <a:gd name="T50" fmla="*/ 40 w 138"/>
                <a:gd name="T51" fmla="*/ 16 h 164"/>
                <a:gd name="T52" fmla="*/ 51 w 138"/>
                <a:gd name="T53" fmla="*/ 33 h 164"/>
                <a:gd name="T54" fmla="*/ 71 w 138"/>
                <a:gd name="T55" fmla="*/ 33 h 164"/>
                <a:gd name="T56" fmla="*/ 79 w 138"/>
                <a:gd name="T57" fmla="*/ 49 h 164"/>
                <a:gd name="T58" fmla="*/ 70 w 138"/>
                <a:gd name="T59" fmla="*/ 54 h 164"/>
                <a:gd name="T60" fmla="*/ 66 w 138"/>
                <a:gd name="T61" fmla="*/ 61 h 164"/>
                <a:gd name="T62" fmla="*/ 88 w 138"/>
                <a:gd name="T63" fmla="*/ 73 h 164"/>
                <a:gd name="T64" fmla="*/ 105 w 138"/>
                <a:gd name="T65" fmla="*/ 95 h 164"/>
                <a:gd name="T66" fmla="*/ 117 w 138"/>
                <a:gd name="T67" fmla="*/ 112 h 164"/>
                <a:gd name="T68" fmla="*/ 132 w 138"/>
                <a:gd name="T69" fmla="*/ 126 h 164"/>
                <a:gd name="T70" fmla="*/ 138 w 138"/>
                <a:gd name="T71" fmla="*/ 139 h 164"/>
                <a:gd name="T72" fmla="*/ 137 w 138"/>
                <a:gd name="T73" fmla="*/ 157 h 164"/>
                <a:gd name="T74" fmla="*/ 137 w 138"/>
                <a:gd name="T75" fmla="*/ 15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64">
                  <a:moveTo>
                    <a:pt x="137" y="157"/>
                  </a:moveTo>
                  <a:lnTo>
                    <a:pt x="122" y="151"/>
                  </a:lnTo>
                  <a:lnTo>
                    <a:pt x="116" y="164"/>
                  </a:lnTo>
                  <a:lnTo>
                    <a:pt x="101" y="157"/>
                  </a:lnTo>
                  <a:lnTo>
                    <a:pt x="105" y="148"/>
                  </a:lnTo>
                  <a:lnTo>
                    <a:pt x="104" y="132"/>
                  </a:lnTo>
                  <a:lnTo>
                    <a:pt x="88" y="115"/>
                  </a:lnTo>
                  <a:lnTo>
                    <a:pt x="85" y="97"/>
                  </a:lnTo>
                  <a:lnTo>
                    <a:pt x="70" y="81"/>
                  </a:lnTo>
                  <a:lnTo>
                    <a:pt x="57" y="80"/>
                  </a:lnTo>
                  <a:lnTo>
                    <a:pt x="55" y="86"/>
                  </a:lnTo>
                  <a:lnTo>
                    <a:pt x="45" y="87"/>
                  </a:lnTo>
                  <a:lnTo>
                    <a:pt x="39" y="83"/>
                  </a:lnTo>
                  <a:lnTo>
                    <a:pt x="24" y="95"/>
                  </a:lnTo>
                  <a:lnTo>
                    <a:pt x="21" y="77"/>
                  </a:lnTo>
                  <a:lnTo>
                    <a:pt x="22" y="58"/>
                  </a:lnTo>
                  <a:lnTo>
                    <a:pt x="11" y="57"/>
                  </a:lnTo>
                  <a:lnTo>
                    <a:pt x="8" y="46"/>
                  </a:lnTo>
                  <a:lnTo>
                    <a:pt x="0" y="40"/>
                  </a:lnTo>
                  <a:lnTo>
                    <a:pt x="2" y="33"/>
                  </a:lnTo>
                  <a:lnTo>
                    <a:pt x="15" y="20"/>
                  </a:lnTo>
                  <a:lnTo>
                    <a:pt x="17" y="25"/>
                  </a:lnTo>
                  <a:lnTo>
                    <a:pt x="26" y="26"/>
                  </a:lnTo>
                  <a:lnTo>
                    <a:pt x="20" y="3"/>
                  </a:lnTo>
                  <a:lnTo>
                    <a:pt x="28" y="0"/>
                  </a:lnTo>
                  <a:lnTo>
                    <a:pt x="40" y="16"/>
                  </a:lnTo>
                  <a:lnTo>
                    <a:pt x="51" y="33"/>
                  </a:lnTo>
                  <a:lnTo>
                    <a:pt x="71" y="33"/>
                  </a:lnTo>
                  <a:lnTo>
                    <a:pt x="79" y="49"/>
                  </a:lnTo>
                  <a:lnTo>
                    <a:pt x="70" y="54"/>
                  </a:lnTo>
                  <a:lnTo>
                    <a:pt x="66" y="61"/>
                  </a:lnTo>
                  <a:lnTo>
                    <a:pt x="88" y="73"/>
                  </a:lnTo>
                  <a:lnTo>
                    <a:pt x="105" y="95"/>
                  </a:lnTo>
                  <a:lnTo>
                    <a:pt x="117" y="112"/>
                  </a:lnTo>
                  <a:lnTo>
                    <a:pt x="132" y="126"/>
                  </a:lnTo>
                  <a:lnTo>
                    <a:pt x="138" y="139"/>
                  </a:lnTo>
                  <a:lnTo>
                    <a:pt x="137" y="157"/>
                  </a:lnTo>
                  <a:lnTo>
                    <a:pt x="137" y="157"/>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35" name="Freeform 138">
              <a:extLst>
                <a:ext uri="{FF2B5EF4-FFF2-40B4-BE49-F238E27FC236}">
                  <a16:creationId xmlns:a16="http://schemas.microsoft.com/office/drawing/2014/main" id="{302F4394-3401-C0E6-CFDA-5EE1111E93D3}"/>
                </a:ext>
              </a:extLst>
            </p:cNvPr>
            <p:cNvSpPr/>
            <p:nvPr/>
          </p:nvSpPr>
          <p:spPr bwMode="auto">
            <a:xfrm>
              <a:off x="6691813" y="3214618"/>
              <a:ext cx="40395" cy="55083"/>
            </a:xfrm>
            <a:custGeom>
              <a:avLst/>
              <a:gdLst>
                <a:gd name="T0" fmla="*/ 11 w 22"/>
                <a:gd name="T1" fmla="*/ 26 h 30"/>
                <a:gd name="T2" fmla="*/ 7 w 22"/>
                <a:gd name="T3" fmla="*/ 26 h 30"/>
                <a:gd name="T4" fmla="*/ 6 w 22"/>
                <a:gd name="T5" fmla="*/ 30 h 30"/>
                <a:gd name="T6" fmla="*/ 0 w 22"/>
                <a:gd name="T7" fmla="*/ 30 h 30"/>
                <a:gd name="T8" fmla="*/ 4 w 22"/>
                <a:gd name="T9" fmla="*/ 14 h 30"/>
                <a:gd name="T10" fmla="*/ 11 w 22"/>
                <a:gd name="T11" fmla="*/ 0 h 30"/>
                <a:gd name="T12" fmla="*/ 11 w 22"/>
                <a:gd name="T13" fmla="*/ 0 h 30"/>
                <a:gd name="T14" fmla="*/ 18 w 22"/>
                <a:gd name="T15" fmla="*/ 1 h 30"/>
                <a:gd name="T16" fmla="*/ 22 w 22"/>
                <a:gd name="T17" fmla="*/ 8 h 30"/>
                <a:gd name="T18" fmla="*/ 14 w 22"/>
                <a:gd name="T19" fmla="*/ 16 h 30"/>
                <a:gd name="T20" fmla="*/ 11 w 22"/>
                <a:gd name="T21" fmla="*/ 26 h 30"/>
                <a:gd name="T22" fmla="*/ 11 w 22"/>
                <a:gd name="T23"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0">
                  <a:moveTo>
                    <a:pt x="11" y="26"/>
                  </a:moveTo>
                  <a:lnTo>
                    <a:pt x="7" y="26"/>
                  </a:lnTo>
                  <a:lnTo>
                    <a:pt x="6" y="30"/>
                  </a:lnTo>
                  <a:lnTo>
                    <a:pt x="0" y="30"/>
                  </a:lnTo>
                  <a:lnTo>
                    <a:pt x="4" y="14"/>
                  </a:lnTo>
                  <a:lnTo>
                    <a:pt x="11" y="0"/>
                  </a:lnTo>
                  <a:lnTo>
                    <a:pt x="11" y="0"/>
                  </a:lnTo>
                  <a:lnTo>
                    <a:pt x="18" y="1"/>
                  </a:lnTo>
                  <a:lnTo>
                    <a:pt x="22" y="8"/>
                  </a:lnTo>
                  <a:lnTo>
                    <a:pt x="14" y="16"/>
                  </a:lnTo>
                  <a:lnTo>
                    <a:pt x="11" y="26"/>
                  </a:lnTo>
                  <a:lnTo>
                    <a:pt x="11" y="26"/>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36" name="Freeform 139">
              <a:extLst>
                <a:ext uri="{FF2B5EF4-FFF2-40B4-BE49-F238E27FC236}">
                  <a16:creationId xmlns:a16="http://schemas.microsoft.com/office/drawing/2014/main" id="{A4E800B9-8257-B038-0ACA-438E439A7D2B}"/>
                </a:ext>
              </a:extLst>
            </p:cNvPr>
            <p:cNvSpPr/>
            <p:nvPr/>
          </p:nvSpPr>
          <p:spPr bwMode="auto">
            <a:xfrm>
              <a:off x="5311066" y="4127160"/>
              <a:ext cx="121184" cy="146888"/>
            </a:xfrm>
            <a:custGeom>
              <a:avLst/>
              <a:gdLst>
                <a:gd name="T0" fmla="*/ 51 w 66"/>
                <a:gd name="T1" fmla="*/ 16 h 80"/>
                <a:gd name="T2" fmla="*/ 51 w 66"/>
                <a:gd name="T3" fmla="*/ 21 h 80"/>
                <a:gd name="T4" fmla="*/ 52 w 66"/>
                <a:gd name="T5" fmla="*/ 31 h 80"/>
                <a:gd name="T6" fmla="*/ 48 w 66"/>
                <a:gd name="T7" fmla="*/ 39 h 80"/>
                <a:gd name="T8" fmla="*/ 53 w 66"/>
                <a:gd name="T9" fmla="*/ 44 h 80"/>
                <a:gd name="T10" fmla="*/ 58 w 66"/>
                <a:gd name="T11" fmla="*/ 45 h 80"/>
                <a:gd name="T12" fmla="*/ 65 w 66"/>
                <a:gd name="T13" fmla="*/ 54 h 80"/>
                <a:gd name="T14" fmla="*/ 66 w 66"/>
                <a:gd name="T15" fmla="*/ 61 h 80"/>
                <a:gd name="T16" fmla="*/ 64 w 66"/>
                <a:gd name="T17" fmla="*/ 63 h 80"/>
                <a:gd name="T18" fmla="*/ 63 w 66"/>
                <a:gd name="T19" fmla="*/ 79 h 80"/>
                <a:gd name="T20" fmla="*/ 59 w 66"/>
                <a:gd name="T21" fmla="*/ 80 h 80"/>
                <a:gd name="T22" fmla="*/ 42 w 66"/>
                <a:gd name="T23" fmla="*/ 70 h 80"/>
                <a:gd name="T24" fmla="*/ 26 w 66"/>
                <a:gd name="T25" fmla="*/ 56 h 80"/>
                <a:gd name="T26" fmla="*/ 12 w 66"/>
                <a:gd name="T27" fmla="*/ 45 h 80"/>
                <a:gd name="T28" fmla="*/ 0 w 66"/>
                <a:gd name="T29" fmla="*/ 33 h 80"/>
                <a:gd name="T30" fmla="*/ 5 w 66"/>
                <a:gd name="T31" fmla="*/ 27 h 80"/>
                <a:gd name="T32" fmla="*/ 5 w 66"/>
                <a:gd name="T33" fmla="*/ 21 h 80"/>
                <a:gd name="T34" fmla="*/ 14 w 66"/>
                <a:gd name="T35" fmla="*/ 11 h 80"/>
                <a:gd name="T36" fmla="*/ 21 w 66"/>
                <a:gd name="T37" fmla="*/ 3 h 80"/>
                <a:gd name="T38" fmla="*/ 25 w 66"/>
                <a:gd name="T39" fmla="*/ 2 h 80"/>
                <a:gd name="T40" fmla="*/ 29 w 66"/>
                <a:gd name="T41" fmla="*/ 0 h 80"/>
                <a:gd name="T42" fmla="*/ 36 w 66"/>
                <a:gd name="T43" fmla="*/ 11 h 80"/>
                <a:gd name="T44" fmla="*/ 35 w 66"/>
                <a:gd name="T45" fmla="*/ 19 h 80"/>
                <a:gd name="T46" fmla="*/ 38 w 66"/>
                <a:gd name="T47" fmla="*/ 23 h 80"/>
                <a:gd name="T48" fmla="*/ 43 w 66"/>
                <a:gd name="T49" fmla="*/ 23 h 80"/>
                <a:gd name="T50" fmla="*/ 46 w 66"/>
                <a:gd name="T51" fmla="*/ 15 h 80"/>
                <a:gd name="T52" fmla="*/ 51 w 66"/>
                <a:gd name="T53" fmla="*/ 16 h 80"/>
                <a:gd name="T54" fmla="*/ 51 w 66"/>
                <a:gd name="T55" fmla="*/ 1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80">
                  <a:moveTo>
                    <a:pt x="51" y="16"/>
                  </a:moveTo>
                  <a:lnTo>
                    <a:pt x="51" y="21"/>
                  </a:lnTo>
                  <a:lnTo>
                    <a:pt x="52" y="31"/>
                  </a:lnTo>
                  <a:lnTo>
                    <a:pt x="48" y="39"/>
                  </a:lnTo>
                  <a:lnTo>
                    <a:pt x="53" y="44"/>
                  </a:lnTo>
                  <a:lnTo>
                    <a:pt x="58" y="45"/>
                  </a:lnTo>
                  <a:lnTo>
                    <a:pt x="65" y="54"/>
                  </a:lnTo>
                  <a:lnTo>
                    <a:pt x="66" y="61"/>
                  </a:lnTo>
                  <a:lnTo>
                    <a:pt x="64" y="63"/>
                  </a:lnTo>
                  <a:lnTo>
                    <a:pt x="63" y="79"/>
                  </a:lnTo>
                  <a:lnTo>
                    <a:pt x="59" y="80"/>
                  </a:lnTo>
                  <a:lnTo>
                    <a:pt x="42" y="70"/>
                  </a:lnTo>
                  <a:lnTo>
                    <a:pt x="26" y="56"/>
                  </a:lnTo>
                  <a:lnTo>
                    <a:pt x="12" y="45"/>
                  </a:lnTo>
                  <a:lnTo>
                    <a:pt x="0" y="33"/>
                  </a:lnTo>
                  <a:lnTo>
                    <a:pt x="5" y="27"/>
                  </a:lnTo>
                  <a:lnTo>
                    <a:pt x="5" y="21"/>
                  </a:lnTo>
                  <a:lnTo>
                    <a:pt x="14" y="11"/>
                  </a:lnTo>
                  <a:lnTo>
                    <a:pt x="21" y="3"/>
                  </a:lnTo>
                  <a:lnTo>
                    <a:pt x="25" y="2"/>
                  </a:lnTo>
                  <a:lnTo>
                    <a:pt x="29" y="0"/>
                  </a:lnTo>
                  <a:lnTo>
                    <a:pt x="36" y="11"/>
                  </a:lnTo>
                  <a:lnTo>
                    <a:pt x="35" y="19"/>
                  </a:lnTo>
                  <a:lnTo>
                    <a:pt x="38" y="23"/>
                  </a:lnTo>
                  <a:lnTo>
                    <a:pt x="43" y="23"/>
                  </a:lnTo>
                  <a:lnTo>
                    <a:pt x="46" y="15"/>
                  </a:lnTo>
                  <a:lnTo>
                    <a:pt x="51" y="16"/>
                  </a:lnTo>
                  <a:lnTo>
                    <a:pt x="51" y="16"/>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37" name="Freeform 140">
              <a:extLst>
                <a:ext uri="{FF2B5EF4-FFF2-40B4-BE49-F238E27FC236}">
                  <a16:creationId xmlns:a16="http://schemas.microsoft.com/office/drawing/2014/main" id="{5AA40A60-1D13-B7EE-3D69-9EAE780752BF}"/>
                </a:ext>
              </a:extLst>
            </p:cNvPr>
            <p:cNvSpPr/>
            <p:nvPr/>
          </p:nvSpPr>
          <p:spPr bwMode="auto">
            <a:xfrm>
              <a:off x="5942684" y="3266029"/>
              <a:ext cx="477386" cy="473714"/>
            </a:xfrm>
            <a:custGeom>
              <a:avLst/>
              <a:gdLst>
                <a:gd name="T0" fmla="*/ 251 w 260"/>
                <a:gd name="T1" fmla="*/ 30 h 258"/>
                <a:gd name="T2" fmla="*/ 247 w 260"/>
                <a:gd name="T3" fmla="*/ 40 h 258"/>
                <a:gd name="T4" fmla="*/ 250 w 260"/>
                <a:gd name="T5" fmla="*/ 48 h 258"/>
                <a:gd name="T6" fmla="*/ 246 w 260"/>
                <a:gd name="T7" fmla="*/ 60 h 258"/>
                <a:gd name="T8" fmla="*/ 252 w 260"/>
                <a:gd name="T9" fmla="*/ 75 h 258"/>
                <a:gd name="T10" fmla="*/ 256 w 260"/>
                <a:gd name="T11" fmla="*/ 143 h 258"/>
                <a:gd name="T12" fmla="*/ 259 w 260"/>
                <a:gd name="T13" fmla="*/ 212 h 258"/>
                <a:gd name="T14" fmla="*/ 260 w 260"/>
                <a:gd name="T15" fmla="*/ 251 h 258"/>
                <a:gd name="T16" fmla="*/ 242 w 260"/>
                <a:gd name="T17" fmla="*/ 251 h 258"/>
                <a:gd name="T18" fmla="*/ 242 w 260"/>
                <a:gd name="T19" fmla="*/ 258 h 258"/>
                <a:gd name="T20" fmla="*/ 175 w 260"/>
                <a:gd name="T21" fmla="*/ 222 h 258"/>
                <a:gd name="T22" fmla="*/ 108 w 260"/>
                <a:gd name="T23" fmla="*/ 186 h 258"/>
                <a:gd name="T24" fmla="*/ 92 w 260"/>
                <a:gd name="T25" fmla="*/ 196 h 258"/>
                <a:gd name="T26" fmla="*/ 80 w 260"/>
                <a:gd name="T27" fmla="*/ 203 h 258"/>
                <a:gd name="T28" fmla="*/ 71 w 260"/>
                <a:gd name="T29" fmla="*/ 193 h 258"/>
                <a:gd name="T30" fmla="*/ 45 w 260"/>
                <a:gd name="T31" fmla="*/ 184 h 258"/>
                <a:gd name="T32" fmla="*/ 38 w 260"/>
                <a:gd name="T33" fmla="*/ 172 h 258"/>
                <a:gd name="T34" fmla="*/ 24 w 260"/>
                <a:gd name="T35" fmla="*/ 163 h 258"/>
                <a:gd name="T36" fmla="*/ 17 w 260"/>
                <a:gd name="T37" fmla="*/ 167 h 258"/>
                <a:gd name="T38" fmla="*/ 11 w 260"/>
                <a:gd name="T39" fmla="*/ 157 h 258"/>
                <a:gd name="T40" fmla="*/ 10 w 260"/>
                <a:gd name="T41" fmla="*/ 149 h 258"/>
                <a:gd name="T42" fmla="*/ 0 w 260"/>
                <a:gd name="T43" fmla="*/ 135 h 258"/>
                <a:gd name="T44" fmla="*/ 6 w 260"/>
                <a:gd name="T45" fmla="*/ 126 h 258"/>
                <a:gd name="T46" fmla="*/ 5 w 260"/>
                <a:gd name="T47" fmla="*/ 115 h 258"/>
                <a:gd name="T48" fmla="*/ 6 w 260"/>
                <a:gd name="T49" fmla="*/ 104 h 258"/>
                <a:gd name="T50" fmla="*/ 6 w 260"/>
                <a:gd name="T51" fmla="*/ 95 h 258"/>
                <a:gd name="T52" fmla="*/ 8 w 260"/>
                <a:gd name="T53" fmla="*/ 80 h 258"/>
                <a:gd name="T54" fmla="*/ 6 w 260"/>
                <a:gd name="T55" fmla="*/ 72 h 258"/>
                <a:gd name="T56" fmla="*/ 1 w 260"/>
                <a:gd name="T57" fmla="*/ 55 h 258"/>
                <a:gd name="T58" fmla="*/ 9 w 260"/>
                <a:gd name="T59" fmla="*/ 50 h 258"/>
                <a:gd name="T60" fmla="*/ 10 w 260"/>
                <a:gd name="T61" fmla="*/ 42 h 258"/>
                <a:gd name="T62" fmla="*/ 8 w 260"/>
                <a:gd name="T63" fmla="*/ 35 h 258"/>
                <a:gd name="T64" fmla="*/ 19 w 260"/>
                <a:gd name="T65" fmla="*/ 27 h 258"/>
                <a:gd name="T66" fmla="*/ 23 w 260"/>
                <a:gd name="T67" fmla="*/ 20 h 258"/>
                <a:gd name="T68" fmla="*/ 31 w 260"/>
                <a:gd name="T69" fmla="*/ 15 h 258"/>
                <a:gd name="T70" fmla="*/ 32 w 260"/>
                <a:gd name="T71" fmla="*/ 0 h 258"/>
                <a:gd name="T72" fmla="*/ 50 w 260"/>
                <a:gd name="T73" fmla="*/ 7 h 258"/>
                <a:gd name="T74" fmla="*/ 58 w 260"/>
                <a:gd name="T75" fmla="*/ 6 h 258"/>
                <a:gd name="T76" fmla="*/ 71 w 260"/>
                <a:gd name="T77" fmla="*/ 9 h 258"/>
                <a:gd name="T78" fmla="*/ 92 w 260"/>
                <a:gd name="T79" fmla="*/ 18 h 258"/>
                <a:gd name="T80" fmla="*/ 100 w 260"/>
                <a:gd name="T81" fmla="*/ 35 h 258"/>
                <a:gd name="T82" fmla="*/ 115 w 260"/>
                <a:gd name="T83" fmla="*/ 38 h 258"/>
                <a:gd name="T84" fmla="*/ 138 w 260"/>
                <a:gd name="T85" fmla="*/ 46 h 258"/>
                <a:gd name="T86" fmla="*/ 156 w 260"/>
                <a:gd name="T87" fmla="*/ 55 h 258"/>
                <a:gd name="T88" fmla="*/ 163 w 260"/>
                <a:gd name="T89" fmla="*/ 50 h 258"/>
                <a:gd name="T90" fmla="*/ 171 w 260"/>
                <a:gd name="T91" fmla="*/ 42 h 258"/>
                <a:gd name="T92" fmla="*/ 166 w 260"/>
                <a:gd name="T93" fmla="*/ 27 h 258"/>
                <a:gd name="T94" fmla="*/ 170 w 260"/>
                <a:gd name="T95" fmla="*/ 18 h 258"/>
                <a:gd name="T96" fmla="*/ 181 w 260"/>
                <a:gd name="T97" fmla="*/ 9 h 258"/>
                <a:gd name="T98" fmla="*/ 192 w 260"/>
                <a:gd name="T99" fmla="*/ 6 h 258"/>
                <a:gd name="T100" fmla="*/ 214 w 260"/>
                <a:gd name="T101" fmla="*/ 10 h 258"/>
                <a:gd name="T102" fmla="*/ 220 w 260"/>
                <a:gd name="T103" fmla="*/ 18 h 258"/>
                <a:gd name="T104" fmla="*/ 226 w 260"/>
                <a:gd name="T105" fmla="*/ 19 h 258"/>
                <a:gd name="T106" fmla="*/ 232 w 260"/>
                <a:gd name="T107" fmla="*/ 22 h 258"/>
                <a:gd name="T108" fmla="*/ 247 w 260"/>
                <a:gd name="T109" fmla="*/ 24 h 258"/>
                <a:gd name="T110" fmla="*/ 251 w 260"/>
                <a:gd name="T111" fmla="*/ 30 h 258"/>
                <a:gd name="T112" fmla="*/ 251 w 260"/>
                <a:gd name="T113" fmla="*/ 3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0" h="258">
                  <a:moveTo>
                    <a:pt x="251" y="30"/>
                  </a:moveTo>
                  <a:lnTo>
                    <a:pt x="247" y="40"/>
                  </a:lnTo>
                  <a:lnTo>
                    <a:pt x="250" y="48"/>
                  </a:lnTo>
                  <a:lnTo>
                    <a:pt x="246" y="60"/>
                  </a:lnTo>
                  <a:lnTo>
                    <a:pt x="252" y="75"/>
                  </a:lnTo>
                  <a:lnTo>
                    <a:pt x="256" y="143"/>
                  </a:lnTo>
                  <a:lnTo>
                    <a:pt x="259" y="212"/>
                  </a:lnTo>
                  <a:lnTo>
                    <a:pt x="260" y="251"/>
                  </a:lnTo>
                  <a:lnTo>
                    <a:pt x="242" y="251"/>
                  </a:lnTo>
                  <a:lnTo>
                    <a:pt x="242" y="258"/>
                  </a:lnTo>
                  <a:lnTo>
                    <a:pt x="175" y="222"/>
                  </a:lnTo>
                  <a:lnTo>
                    <a:pt x="108" y="186"/>
                  </a:lnTo>
                  <a:lnTo>
                    <a:pt x="92" y="196"/>
                  </a:lnTo>
                  <a:lnTo>
                    <a:pt x="80" y="203"/>
                  </a:lnTo>
                  <a:lnTo>
                    <a:pt x="71" y="193"/>
                  </a:lnTo>
                  <a:lnTo>
                    <a:pt x="45" y="184"/>
                  </a:lnTo>
                  <a:lnTo>
                    <a:pt x="38" y="172"/>
                  </a:lnTo>
                  <a:lnTo>
                    <a:pt x="24" y="163"/>
                  </a:lnTo>
                  <a:lnTo>
                    <a:pt x="17" y="167"/>
                  </a:lnTo>
                  <a:lnTo>
                    <a:pt x="11" y="157"/>
                  </a:lnTo>
                  <a:lnTo>
                    <a:pt x="10" y="149"/>
                  </a:lnTo>
                  <a:lnTo>
                    <a:pt x="0" y="135"/>
                  </a:lnTo>
                  <a:lnTo>
                    <a:pt x="6" y="126"/>
                  </a:lnTo>
                  <a:lnTo>
                    <a:pt x="5" y="115"/>
                  </a:lnTo>
                  <a:lnTo>
                    <a:pt x="6" y="104"/>
                  </a:lnTo>
                  <a:lnTo>
                    <a:pt x="6" y="95"/>
                  </a:lnTo>
                  <a:lnTo>
                    <a:pt x="8" y="80"/>
                  </a:lnTo>
                  <a:lnTo>
                    <a:pt x="6" y="72"/>
                  </a:lnTo>
                  <a:lnTo>
                    <a:pt x="1" y="55"/>
                  </a:lnTo>
                  <a:lnTo>
                    <a:pt x="9" y="50"/>
                  </a:lnTo>
                  <a:lnTo>
                    <a:pt x="10" y="42"/>
                  </a:lnTo>
                  <a:lnTo>
                    <a:pt x="8" y="35"/>
                  </a:lnTo>
                  <a:lnTo>
                    <a:pt x="19" y="27"/>
                  </a:lnTo>
                  <a:lnTo>
                    <a:pt x="23" y="20"/>
                  </a:lnTo>
                  <a:lnTo>
                    <a:pt x="31" y="15"/>
                  </a:lnTo>
                  <a:lnTo>
                    <a:pt x="32" y="0"/>
                  </a:lnTo>
                  <a:lnTo>
                    <a:pt x="50" y="7"/>
                  </a:lnTo>
                  <a:lnTo>
                    <a:pt x="58" y="6"/>
                  </a:lnTo>
                  <a:lnTo>
                    <a:pt x="71" y="9"/>
                  </a:lnTo>
                  <a:lnTo>
                    <a:pt x="92" y="18"/>
                  </a:lnTo>
                  <a:lnTo>
                    <a:pt x="100" y="35"/>
                  </a:lnTo>
                  <a:lnTo>
                    <a:pt x="115" y="38"/>
                  </a:lnTo>
                  <a:lnTo>
                    <a:pt x="138" y="46"/>
                  </a:lnTo>
                  <a:lnTo>
                    <a:pt x="156" y="55"/>
                  </a:lnTo>
                  <a:lnTo>
                    <a:pt x="163" y="50"/>
                  </a:lnTo>
                  <a:lnTo>
                    <a:pt x="171" y="42"/>
                  </a:lnTo>
                  <a:lnTo>
                    <a:pt x="166" y="27"/>
                  </a:lnTo>
                  <a:lnTo>
                    <a:pt x="170" y="18"/>
                  </a:lnTo>
                  <a:lnTo>
                    <a:pt x="181" y="9"/>
                  </a:lnTo>
                  <a:lnTo>
                    <a:pt x="192" y="6"/>
                  </a:lnTo>
                  <a:lnTo>
                    <a:pt x="214" y="10"/>
                  </a:lnTo>
                  <a:lnTo>
                    <a:pt x="220" y="18"/>
                  </a:lnTo>
                  <a:lnTo>
                    <a:pt x="226" y="19"/>
                  </a:lnTo>
                  <a:lnTo>
                    <a:pt x="232" y="22"/>
                  </a:lnTo>
                  <a:lnTo>
                    <a:pt x="247" y="24"/>
                  </a:lnTo>
                  <a:lnTo>
                    <a:pt x="251" y="30"/>
                  </a:lnTo>
                  <a:lnTo>
                    <a:pt x="251" y="30"/>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38" name="Freeform 141">
              <a:extLst>
                <a:ext uri="{FF2B5EF4-FFF2-40B4-BE49-F238E27FC236}">
                  <a16:creationId xmlns:a16="http://schemas.microsoft.com/office/drawing/2014/main" id="{694EFD21-6EED-2059-444E-74BCD880BA7B}"/>
                </a:ext>
              </a:extLst>
            </p:cNvPr>
            <p:cNvSpPr/>
            <p:nvPr/>
          </p:nvSpPr>
          <p:spPr bwMode="auto">
            <a:xfrm>
              <a:off x="8112954" y="4081257"/>
              <a:ext cx="66099" cy="134034"/>
            </a:xfrm>
            <a:custGeom>
              <a:avLst/>
              <a:gdLst>
                <a:gd name="T0" fmla="*/ 28 w 36"/>
                <a:gd name="T1" fmla="*/ 69 h 73"/>
                <a:gd name="T2" fmla="*/ 13 w 36"/>
                <a:gd name="T3" fmla="*/ 73 h 73"/>
                <a:gd name="T4" fmla="*/ 5 w 36"/>
                <a:gd name="T5" fmla="*/ 59 h 73"/>
                <a:gd name="T6" fmla="*/ 0 w 36"/>
                <a:gd name="T7" fmla="*/ 31 h 73"/>
                <a:gd name="T8" fmla="*/ 6 w 36"/>
                <a:gd name="T9" fmla="*/ 0 h 73"/>
                <a:gd name="T10" fmla="*/ 19 w 36"/>
                <a:gd name="T11" fmla="*/ 10 h 73"/>
                <a:gd name="T12" fmla="*/ 27 w 36"/>
                <a:gd name="T13" fmla="*/ 24 h 73"/>
                <a:gd name="T14" fmla="*/ 36 w 36"/>
                <a:gd name="T15" fmla="*/ 44 h 73"/>
                <a:gd name="T16" fmla="*/ 34 w 36"/>
                <a:gd name="T17" fmla="*/ 64 h 73"/>
                <a:gd name="T18" fmla="*/ 28 w 36"/>
                <a:gd name="T19" fmla="*/ 69 h 73"/>
                <a:gd name="T20" fmla="*/ 28 w 36"/>
                <a:gd name="T21" fmla="*/ 6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3">
                  <a:moveTo>
                    <a:pt x="28" y="69"/>
                  </a:moveTo>
                  <a:lnTo>
                    <a:pt x="13" y="73"/>
                  </a:lnTo>
                  <a:lnTo>
                    <a:pt x="5" y="59"/>
                  </a:lnTo>
                  <a:lnTo>
                    <a:pt x="0" y="31"/>
                  </a:lnTo>
                  <a:lnTo>
                    <a:pt x="6" y="0"/>
                  </a:lnTo>
                  <a:lnTo>
                    <a:pt x="19" y="10"/>
                  </a:lnTo>
                  <a:lnTo>
                    <a:pt x="27" y="24"/>
                  </a:lnTo>
                  <a:lnTo>
                    <a:pt x="36" y="44"/>
                  </a:lnTo>
                  <a:lnTo>
                    <a:pt x="34" y="64"/>
                  </a:lnTo>
                  <a:lnTo>
                    <a:pt x="28" y="69"/>
                  </a:lnTo>
                  <a:lnTo>
                    <a:pt x="28" y="69"/>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39" name="Freeform 142">
              <a:extLst>
                <a:ext uri="{FF2B5EF4-FFF2-40B4-BE49-F238E27FC236}">
                  <a16:creationId xmlns:a16="http://schemas.microsoft.com/office/drawing/2014/main" id="{0F99FF10-E050-F347-5288-659118FF2C8F}"/>
                </a:ext>
              </a:extLst>
            </p:cNvPr>
            <p:cNvSpPr/>
            <p:nvPr/>
          </p:nvSpPr>
          <p:spPr bwMode="auto">
            <a:xfrm>
              <a:off x="6464137" y="5425283"/>
              <a:ext cx="69772" cy="69773"/>
            </a:xfrm>
            <a:custGeom>
              <a:avLst/>
              <a:gdLst>
                <a:gd name="T0" fmla="*/ 16 w 38"/>
                <a:gd name="T1" fmla="*/ 36 h 38"/>
                <a:gd name="T2" fmla="*/ 10 w 38"/>
                <a:gd name="T3" fmla="*/ 38 h 38"/>
                <a:gd name="T4" fmla="*/ 0 w 38"/>
                <a:gd name="T5" fmla="*/ 23 h 38"/>
                <a:gd name="T6" fmla="*/ 9 w 38"/>
                <a:gd name="T7" fmla="*/ 11 h 38"/>
                <a:gd name="T8" fmla="*/ 19 w 38"/>
                <a:gd name="T9" fmla="*/ 4 h 38"/>
                <a:gd name="T10" fmla="*/ 27 w 38"/>
                <a:gd name="T11" fmla="*/ 0 h 38"/>
                <a:gd name="T12" fmla="*/ 33 w 38"/>
                <a:gd name="T13" fmla="*/ 6 h 38"/>
                <a:gd name="T14" fmla="*/ 38 w 38"/>
                <a:gd name="T15" fmla="*/ 12 h 38"/>
                <a:gd name="T16" fmla="*/ 33 w 38"/>
                <a:gd name="T17" fmla="*/ 21 h 38"/>
                <a:gd name="T18" fmla="*/ 29 w 38"/>
                <a:gd name="T19" fmla="*/ 27 h 38"/>
                <a:gd name="T20" fmla="*/ 20 w 38"/>
                <a:gd name="T21" fmla="*/ 30 h 38"/>
                <a:gd name="T22" fmla="*/ 16 w 38"/>
                <a:gd name="T23" fmla="*/ 36 h 38"/>
                <a:gd name="T24" fmla="*/ 16 w 38"/>
                <a:gd name="T25"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38">
                  <a:moveTo>
                    <a:pt x="16" y="36"/>
                  </a:moveTo>
                  <a:lnTo>
                    <a:pt x="10" y="38"/>
                  </a:lnTo>
                  <a:lnTo>
                    <a:pt x="0" y="23"/>
                  </a:lnTo>
                  <a:lnTo>
                    <a:pt x="9" y="11"/>
                  </a:lnTo>
                  <a:lnTo>
                    <a:pt x="19" y="4"/>
                  </a:lnTo>
                  <a:lnTo>
                    <a:pt x="27" y="0"/>
                  </a:lnTo>
                  <a:lnTo>
                    <a:pt x="33" y="6"/>
                  </a:lnTo>
                  <a:lnTo>
                    <a:pt x="38" y="12"/>
                  </a:lnTo>
                  <a:lnTo>
                    <a:pt x="33" y="21"/>
                  </a:lnTo>
                  <a:lnTo>
                    <a:pt x="29" y="27"/>
                  </a:lnTo>
                  <a:lnTo>
                    <a:pt x="20" y="30"/>
                  </a:lnTo>
                  <a:lnTo>
                    <a:pt x="16" y="36"/>
                  </a:lnTo>
                  <a:lnTo>
                    <a:pt x="16" y="36"/>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40" name="Freeform 143">
              <a:extLst>
                <a:ext uri="{FF2B5EF4-FFF2-40B4-BE49-F238E27FC236}">
                  <a16:creationId xmlns:a16="http://schemas.microsoft.com/office/drawing/2014/main" id="{F0E0E3DC-6400-B7D6-5A20-ABD3E62DFA92}"/>
                </a:ext>
              </a:extLst>
            </p:cNvPr>
            <p:cNvSpPr/>
            <p:nvPr/>
          </p:nvSpPr>
          <p:spPr bwMode="auto">
            <a:xfrm>
              <a:off x="6201575" y="2472834"/>
              <a:ext cx="145050" cy="80788"/>
            </a:xfrm>
            <a:custGeom>
              <a:avLst/>
              <a:gdLst>
                <a:gd name="T0" fmla="*/ 76 w 79"/>
                <a:gd name="T1" fmla="*/ 13 h 44"/>
                <a:gd name="T2" fmla="*/ 79 w 79"/>
                <a:gd name="T3" fmla="*/ 21 h 44"/>
                <a:gd name="T4" fmla="*/ 69 w 79"/>
                <a:gd name="T5" fmla="*/ 27 h 44"/>
                <a:gd name="T6" fmla="*/ 68 w 79"/>
                <a:gd name="T7" fmla="*/ 38 h 44"/>
                <a:gd name="T8" fmla="*/ 53 w 79"/>
                <a:gd name="T9" fmla="*/ 44 h 44"/>
                <a:gd name="T10" fmla="*/ 39 w 79"/>
                <a:gd name="T11" fmla="*/ 44 h 44"/>
                <a:gd name="T12" fmla="*/ 35 w 79"/>
                <a:gd name="T13" fmla="*/ 38 h 44"/>
                <a:gd name="T14" fmla="*/ 28 w 79"/>
                <a:gd name="T15" fmla="*/ 37 h 44"/>
                <a:gd name="T16" fmla="*/ 26 w 79"/>
                <a:gd name="T17" fmla="*/ 33 h 44"/>
                <a:gd name="T18" fmla="*/ 27 w 79"/>
                <a:gd name="T19" fmla="*/ 27 h 44"/>
                <a:gd name="T20" fmla="*/ 20 w 79"/>
                <a:gd name="T21" fmla="*/ 24 h 44"/>
                <a:gd name="T22" fmla="*/ 5 w 79"/>
                <a:gd name="T23" fmla="*/ 21 h 44"/>
                <a:gd name="T24" fmla="*/ 0 w 79"/>
                <a:gd name="T25" fmla="*/ 6 h 44"/>
                <a:gd name="T26" fmla="*/ 15 w 79"/>
                <a:gd name="T27" fmla="*/ 1 h 44"/>
                <a:gd name="T28" fmla="*/ 39 w 79"/>
                <a:gd name="T29" fmla="*/ 2 h 44"/>
                <a:gd name="T30" fmla="*/ 52 w 79"/>
                <a:gd name="T31" fmla="*/ 0 h 44"/>
                <a:gd name="T32" fmla="*/ 54 w 79"/>
                <a:gd name="T33" fmla="*/ 4 h 44"/>
                <a:gd name="T34" fmla="*/ 62 w 79"/>
                <a:gd name="T35" fmla="*/ 5 h 44"/>
                <a:gd name="T36" fmla="*/ 76 w 79"/>
                <a:gd name="T37" fmla="*/ 13 h 44"/>
                <a:gd name="T38" fmla="*/ 76 w 79"/>
                <a:gd name="T39" fmla="*/ 1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44">
                  <a:moveTo>
                    <a:pt x="76" y="13"/>
                  </a:moveTo>
                  <a:lnTo>
                    <a:pt x="79" y="21"/>
                  </a:lnTo>
                  <a:lnTo>
                    <a:pt x="69" y="27"/>
                  </a:lnTo>
                  <a:lnTo>
                    <a:pt x="68" y="38"/>
                  </a:lnTo>
                  <a:lnTo>
                    <a:pt x="53" y="44"/>
                  </a:lnTo>
                  <a:lnTo>
                    <a:pt x="39" y="44"/>
                  </a:lnTo>
                  <a:lnTo>
                    <a:pt x="35" y="38"/>
                  </a:lnTo>
                  <a:lnTo>
                    <a:pt x="28" y="37"/>
                  </a:lnTo>
                  <a:lnTo>
                    <a:pt x="26" y="33"/>
                  </a:lnTo>
                  <a:lnTo>
                    <a:pt x="27" y="27"/>
                  </a:lnTo>
                  <a:lnTo>
                    <a:pt x="20" y="24"/>
                  </a:lnTo>
                  <a:lnTo>
                    <a:pt x="5" y="21"/>
                  </a:lnTo>
                  <a:lnTo>
                    <a:pt x="0" y="6"/>
                  </a:lnTo>
                  <a:lnTo>
                    <a:pt x="15" y="1"/>
                  </a:lnTo>
                  <a:lnTo>
                    <a:pt x="39" y="2"/>
                  </a:lnTo>
                  <a:lnTo>
                    <a:pt x="52" y="0"/>
                  </a:lnTo>
                  <a:lnTo>
                    <a:pt x="54" y="4"/>
                  </a:lnTo>
                  <a:lnTo>
                    <a:pt x="62" y="5"/>
                  </a:lnTo>
                  <a:lnTo>
                    <a:pt x="76" y="13"/>
                  </a:lnTo>
                  <a:lnTo>
                    <a:pt x="76" y="13"/>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41" name="Freeform 144">
              <a:extLst>
                <a:ext uri="{FF2B5EF4-FFF2-40B4-BE49-F238E27FC236}">
                  <a16:creationId xmlns:a16="http://schemas.microsoft.com/office/drawing/2014/main" id="{C203ED38-3048-48EF-5937-4F256BE397BF}"/>
                </a:ext>
              </a:extLst>
            </p:cNvPr>
            <p:cNvSpPr/>
            <p:nvPr/>
          </p:nvSpPr>
          <p:spPr bwMode="auto">
            <a:xfrm>
              <a:off x="5817829" y="2680315"/>
              <a:ext cx="12853" cy="23870"/>
            </a:xfrm>
            <a:custGeom>
              <a:avLst/>
              <a:gdLst>
                <a:gd name="T0" fmla="*/ 7 w 7"/>
                <a:gd name="T1" fmla="*/ 13 h 13"/>
                <a:gd name="T2" fmla="*/ 3 w 7"/>
                <a:gd name="T3" fmla="*/ 13 h 13"/>
                <a:gd name="T4" fmla="*/ 0 w 7"/>
                <a:gd name="T5" fmla="*/ 11 h 13"/>
                <a:gd name="T6" fmla="*/ 0 w 7"/>
                <a:gd name="T7" fmla="*/ 1 h 13"/>
                <a:gd name="T8" fmla="*/ 4 w 7"/>
                <a:gd name="T9" fmla="*/ 0 h 13"/>
                <a:gd name="T10" fmla="*/ 7 w 7"/>
                <a:gd name="T11" fmla="*/ 5 h 13"/>
                <a:gd name="T12" fmla="*/ 7 w 7"/>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7" h="13">
                  <a:moveTo>
                    <a:pt x="7" y="13"/>
                  </a:moveTo>
                  <a:lnTo>
                    <a:pt x="3" y="13"/>
                  </a:lnTo>
                  <a:lnTo>
                    <a:pt x="0" y="11"/>
                  </a:lnTo>
                  <a:lnTo>
                    <a:pt x="0" y="1"/>
                  </a:lnTo>
                  <a:lnTo>
                    <a:pt x="4" y="0"/>
                  </a:lnTo>
                  <a:lnTo>
                    <a:pt x="7" y="5"/>
                  </a:lnTo>
                  <a:lnTo>
                    <a:pt x="7" y="13"/>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42" name="Freeform 145">
              <a:extLst>
                <a:ext uri="{FF2B5EF4-FFF2-40B4-BE49-F238E27FC236}">
                  <a16:creationId xmlns:a16="http://schemas.microsoft.com/office/drawing/2014/main" id="{9DAE5FD9-F4B2-B553-D164-0A36F71CFD61}"/>
                </a:ext>
              </a:extLst>
            </p:cNvPr>
            <p:cNvSpPr/>
            <p:nvPr/>
          </p:nvSpPr>
          <p:spPr bwMode="auto">
            <a:xfrm>
              <a:off x="6199739" y="2421423"/>
              <a:ext cx="183611" cy="75280"/>
            </a:xfrm>
            <a:custGeom>
              <a:avLst/>
              <a:gdLst>
                <a:gd name="T0" fmla="*/ 83 w 100"/>
                <a:gd name="T1" fmla="*/ 9 h 41"/>
                <a:gd name="T2" fmla="*/ 90 w 100"/>
                <a:gd name="T3" fmla="*/ 12 h 41"/>
                <a:gd name="T4" fmla="*/ 93 w 100"/>
                <a:gd name="T5" fmla="*/ 21 h 41"/>
                <a:gd name="T6" fmla="*/ 100 w 100"/>
                <a:gd name="T7" fmla="*/ 32 h 41"/>
                <a:gd name="T8" fmla="*/ 86 w 100"/>
                <a:gd name="T9" fmla="*/ 38 h 41"/>
                <a:gd name="T10" fmla="*/ 77 w 100"/>
                <a:gd name="T11" fmla="*/ 41 h 41"/>
                <a:gd name="T12" fmla="*/ 63 w 100"/>
                <a:gd name="T13" fmla="*/ 33 h 41"/>
                <a:gd name="T14" fmla="*/ 55 w 100"/>
                <a:gd name="T15" fmla="*/ 32 h 41"/>
                <a:gd name="T16" fmla="*/ 53 w 100"/>
                <a:gd name="T17" fmla="*/ 28 h 41"/>
                <a:gd name="T18" fmla="*/ 40 w 100"/>
                <a:gd name="T19" fmla="*/ 30 h 41"/>
                <a:gd name="T20" fmla="*/ 16 w 100"/>
                <a:gd name="T21" fmla="*/ 29 h 41"/>
                <a:gd name="T22" fmla="*/ 1 w 100"/>
                <a:gd name="T23" fmla="*/ 34 h 41"/>
                <a:gd name="T24" fmla="*/ 0 w 100"/>
                <a:gd name="T25" fmla="*/ 21 h 41"/>
                <a:gd name="T26" fmla="*/ 5 w 100"/>
                <a:gd name="T27" fmla="*/ 9 h 41"/>
                <a:gd name="T28" fmla="*/ 17 w 100"/>
                <a:gd name="T29" fmla="*/ 4 h 41"/>
                <a:gd name="T30" fmla="*/ 30 w 100"/>
                <a:gd name="T31" fmla="*/ 17 h 41"/>
                <a:gd name="T32" fmla="*/ 40 w 100"/>
                <a:gd name="T33" fmla="*/ 16 h 41"/>
                <a:gd name="T34" fmla="*/ 41 w 100"/>
                <a:gd name="T35" fmla="*/ 3 h 41"/>
                <a:gd name="T36" fmla="*/ 52 w 100"/>
                <a:gd name="T37" fmla="*/ 0 h 41"/>
                <a:gd name="T38" fmla="*/ 58 w 100"/>
                <a:gd name="T39" fmla="*/ 2 h 41"/>
                <a:gd name="T40" fmla="*/ 72 w 100"/>
                <a:gd name="T41" fmla="*/ 9 h 41"/>
                <a:gd name="T42" fmla="*/ 83 w 100"/>
                <a:gd name="T43" fmla="*/ 9 h 41"/>
                <a:gd name="T44" fmla="*/ 83 w 100"/>
                <a:gd name="T45"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41">
                  <a:moveTo>
                    <a:pt x="83" y="9"/>
                  </a:moveTo>
                  <a:lnTo>
                    <a:pt x="90" y="12"/>
                  </a:lnTo>
                  <a:lnTo>
                    <a:pt x="93" y="21"/>
                  </a:lnTo>
                  <a:lnTo>
                    <a:pt x="100" y="32"/>
                  </a:lnTo>
                  <a:lnTo>
                    <a:pt x="86" y="38"/>
                  </a:lnTo>
                  <a:lnTo>
                    <a:pt x="77" y="41"/>
                  </a:lnTo>
                  <a:lnTo>
                    <a:pt x="63" y="33"/>
                  </a:lnTo>
                  <a:lnTo>
                    <a:pt x="55" y="32"/>
                  </a:lnTo>
                  <a:lnTo>
                    <a:pt x="53" y="28"/>
                  </a:lnTo>
                  <a:lnTo>
                    <a:pt x="40" y="30"/>
                  </a:lnTo>
                  <a:lnTo>
                    <a:pt x="16" y="29"/>
                  </a:lnTo>
                  <a:lnTo>
                    <a:pt x="1" y="34"/>
                  </a:lnTo>
                  <a:lnTo>
                    <a:pt x="0" y="21"/>
                  </a:lnTo>
                  <a:lnTo>
                    <a:pt x="5" y="9"/>
                  </a:lnTo>
                  <a:lnTo>
                    <a:pt x="17" y="4"/>
                  </a:lnTo>
                  <a:lnTo>
                    <a:pt x="30" y="17"/>
                  </a:lnTo>
                  <a:lnTo>
                    <a:pt x="40" y="16"/>
                  </a:lnTo>
                  <a:lnTo>
                    <a:pt x="41" y="3"/>
                  </a:lnTo>
                  <a:lnTo>
                    <a:pt x="52" y="0"/>
                  </a:lnTo>
                  <a:lnTo>
                    <a:pt x="58" y="2"/>
                  </a:lnTo>
                  <a:lnTo>
                    <a:pt x="72" y="9"/>
                  </a:lnTo>
                  <a:lnTo>
                    <a:pt x="83" y="9"/>
                  </a:lnTo>
                  <a:lnTo>
                    <a:pt x="83" y="9"/>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43" name="Freeform 146">
              <a:extLst>
                <a:ext uri="{FF2B5EF4-FFF2-40B4-BE49-F238E27FC236}">
                  <a16:creationId xmlns:a16="http://schemas.microsoft.com/office/drawing/2014/main" id="{D59997C7-77F5-E83E-0560-170709CC7D30}"/>
                </a:ext>
              </a:extLst>
            </p:cNvPr>
            <p:cNvSpPr/>
            <p:nvPr/>
          </p:nvSpPr>
          <p:spPr bwMode="auto">
            <a:xfrm>
              <a:off x="5149489" y="3176061"/>
              <a:ext cx="481058" cy="499419"/>
            </a:xfrm>
            <a:custGeom>
              <a:avLst/>
              <a:gdLst>
                <a:gd name="T0" fmla="*/ 252 w 262"/>
                <a:gd name="T1" fmla="*/ 23 h 272"/>
                <a:gd name="T2" fmla="*/ 259 w 262"/>
                <a:gd name="T3" fmla="*/ 55 h 272"/>
                <a:gd name="T4" fmla="*/ 259 w 262"/>
                <a:gd name="T5" fmla="*/ 67 h 272"/>
                <a:gd name="T6" fmla="*/ 231 w 262"/>
                <a:gd name="T7" fmla="*/ 76 h 272"/>
                <a:gd name="T8" fmla="*/ 221 w 262"/>
                <a:gd name="T9" fmla="*/ 92 h 272"/>
                <a:gd name="T10" fmla="*/ 196 w 262"/>
                <a:gd name="T11" fmla="*/ 109 h 272"/>
                <a:gd name="T12" fmla="*/ 167 w 262"/>
                <a:gd name="T13" fmla="*/ 118 h 272"/>
                <a:gd name="T14" fmla="*/ 140 w 262"/>
                <a:gd name="T15" fmla="*/ 154 h 272"/>
                <a:gd name="T16" fmla="*/ 137 w 262"/>
                <a:gd name="T17" fmla="*/ 164 h 272"/>
                <a:gd name="T18" fmla="*/ 122 w 262"/>
                <a:gd name="T19" fmla="*/ 169 h 272"/>
                <a:gd name="T20" fmla="*/ 109 w 262"/>
                <a:gd name="T21" fmla="*/ 166 h 272"/>
                <a:gd name="T22" fmla="*/ 90 w 262"/>
                <a:gd name="T23" fmla="*/ 184 h 272"/>
                <a:gd name="T24" fmla="*/ 76 w 262"/>
                <a:gd name="T25" fmla="*/ 209 h 272"/>
                <a:gd name="T26" fmla="*/ 47 w 262"/>
                <a:gd name="T27" fmla="*/ 255 h 272"/>
                <a:gd name="T28" fmla="*/ 38 w 262"/>
                <a:gd name="T29" fmla="*/ 271 h 272"/>
                <a:gd name="T30" fmla="*/ 0 w 262"/>
                <a:gd name="T31" fmla="*/ 272 h 272"/>
                <a:gd name="T32" fmla="*/ 8 w 262"/>
                <a:gd name="T33" fmla="*/ 258 h 272"/>
                <a:gd name="T34" fmla="*/ 13 w 262"/>
                <a:gd name="T35" fmla="*/ 242 h 272"/>
                <a:gd name="T36" fmla="*/ 28 w 262"/>
                <a:gd name="T37" fmla="*/ 217 h 272"/>
                <a:gd name="T38" fmla="*/ 38 w 262"/>
                <a:gd name="T39" fmla="*/ 203 h 272"/>
                <a:gd name="T40" fmla="*/ 45 w 262"/>
                <a:gd name="T41" fmla="*/ 181 h 272"/>
                <a:gd name="T42" fmla="*/ 67 w 262"/>
                <a:gd name="T43" fmla="*/ 155 h 272"/>
                <a:gd name="T44" fmla="*/ 76 w 262"/>
                <a:gd name="T45" fmla="*/ 147 h 272"/>
                <a:gd name="T46" fmla="*/ 104 w 262"/>
                <a:gd name="T47" fmla="*/ 132 h 272"/>
                <a:gd name="T48" fmla="*/ 126 w 262"/>
                <a:gd name="T49" fmla="*/ 110 h 272"/>
                <a:gd name="T50" fmla="*/ 129 w 262"/>
                <a:gd name="T51" fmla="*/ 70 h 272"/>
                <a:gd name="T52" fmla="*/ 142 w 262"/>
                <a:gd name="T53" fmla="*/ 48 h 272"/>
                <a:gd name="T54" fmla="*/ 170 w 262"/>
                <a:gd name="T55" fmla="*/ 31 h 272"/>
                <a:gd name="T56" fmla="*/ 187 w 262"/>
                <a:gd name="T57" fmla="*/ 0 h 272"/>
                <a:gd name="T58" fmla="*/ 207 w 262"/>
                <a:gd name="T59" fmla="*/ 8 h 272"/>
                <a:gd name="T60" fmla="*/ 239 w 262"/>
                <a:gd name="T61" fmla="*/ 11 h 272"/>
                <a:gd name="T62" fmla="*/ 246 w 262"/>
                <a:gd name="T63" fmla="*/ 11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2" h="272">
                  <a:moveTo>
                    <a:pt x="246" y="11"/>
                  </a:moveTo>
                  <a:lnTo>
                    <a:pt x="252" y="23"/>
                  </a:lnTo>
                  <a:lnTo>
                    <a:pt x="253" y="35"/>
                  </a:lnTo>
                  <a:lnTo>
                    <a:pt x="259" y="55"/>
                  </a:lnTo>
                  <a:lnTo>
                    <a:pt x="262" y="59"/>
                  </a:lnTo>
                  <a:lnTo>
                    <a:pt x="259" y="67"/>
                  </a:lnTo>
                  <a:lnTo>
                    <a:pt x="239" y="69"/>
                  </a:lnTo>
                  <a:lnTo>
                    <a:pt x="231" y="76"/>
                  </a:lnTo>
                  <a:lnTo>
                    <a:pt x="222" y="78"/>
                  </a:lnTo>
                  <a:lnTo>
                    <a:pt x="221" y="92"/>
                  </a:lnTo>
                  <a:lnTo>
                    <a:pt x="202" y="100"/>
                  </a:lnTo>
                  <a:lnTo>
                    <a:pt x="196" y="109"/>
                  </a:lnTo>
                  <a:lnTo>
                    <a:pt x="182" y="115"/>
                  </a:lnTo>
                  <a:lnTo>
                    <a:pt x="167" y="118"/>
                  </a:lnTo>
                  <a:lnTo>
                    <a:pt x="140" y="132"/>
                  </a:lnTo>
                  <a:lnTo>
                    <a:pt x="140" y="154"/>
                  </a:lnTo>
                  <a:lnTo>
                    <a:pt x="137" y="154"/>
                  </a:lnTo>
                  <a:lnTo>
                    <a:pt x="137" y="164"/>
                  </a:lnTo>
                  <a:lnTo>
                    <a:pt x="127" y="165"/>
                  </a:lnTo>
                  <a:lnTo>
                    <a:pt x="122" y="169"/>
                  </a:lnTo>
                  <a:lnTo>
                    <a:pt x="115" y="169"/>
                  </a:lnTo>
                  <a:lnTo>
                    <a:pt x="109" y="166"/>
                  </a:lnTo>
                  <a:lnTo>
                    <a:pt x="95" y="169"/>
                  </a:lnTo>
                  <a:lnTo>
                    <a:pt x="90" y="184"/>
                  </a:lnTo>
                  <a:lnTo>
                    <a:pt x="84" y="185"/>
                  </a:lnTo>
                  <a:lnTo>
                    <a:pt x="76" y="209"/>
                  </a:lnTo>
                  <a:lnTo>
                    <a:pt x="53" y="229"/>
                  </a:lnTo>
                  <a:lnTo>
                    <a:pt x="47" y="255"/>
                  </a:lnTo>
                  <a:lnTo>
                    <a:pt x="39" y="264"/>
                  </a:lnTo>
                  <a:lnTo>
                    <a:pt x="38" y="271"/>
                  </a:lnTo>
                  <a:lnTo>
                    <a:pt x="1" y="272"/>
                  </a:lnTo>
                  <a:lnTo>
                    <a:pt x="0" y="272"/>
                  </a:lnTo>
                  <a:lnTo>
                    <a:pt x="1" y="264"/>
                  </a:lnTo>
                  <a:lnTo>
                    <a:pt x="8" y="258"/>
                  </a:lnTo>
                  <a:lnTo>
                    <a:pt x="13" y="249"/>
                  </a:lnTo>
                  <a:lnTo>
                    <a:pt x="13" y="242"/>
                  </a:lnTo>
                  <a:lnTo>
                    <a:pt x="19" y="229"/>
                  </a:lnTo>
                  <a:lnTo>
                    <a:pt x="28" y="217"/>
                  </a:lnTo>
                  <a:lnTo>
                    <a:pt x="33" y="214"/>
                  </a:lnTo>
                  <a:lnTo>
                    <a:pt x="38" y="203"/>
                  </a:lnTo>
                  <a:lnTo>
                    <a:pt x="39" y="192"/>
                  </a:lnTo>
                  <a:lnTo>
                    <a:pt x="45" y="181"/>
                  </a:lnTo>
                  <a:lnTo>
                    <a:pt x="56" y="174"/>
                  </a:lnTo>
                  <a:lnTo>
                    <a:pt x="67" y="155"/>
                  </a:lnTo>
                  <a:lnTo>
                    <a:pt x="68" y="154"/>
                  </a:lnTo>
                  <a:lnTo>
                    <a:pt x="76" y="147"/>
                  </a:lnTo>
                  <a:lnTo>
                    <a:pt x="91" y="144"/>
                  </a:lnTo>
                  <a:lnTo>
                    <a:pt x="104" y="132"/>
                  </a:lnTo>
                  <a:lnTo>
                    <a:pt x="112" y="127"/>
                  </a:lnTo>
                  <a:lnTo>
                    <a:pt x="126" y="110"/>
                  </a:lnTo>
                  <a:lnTo>
                    <a:pt x="122" y="87"/>
                  </a:lnTo>
                  <a:lnTo>
                    <a:pt x="129" y="70"/>
                  </a:lnTo>
                  <a:lnTo>
                    <a:pt x="132" y="61"/>
                  </a:lnTo>
                  <a:lnTo>
                    <a:pt x="142" y="48"/>
                  </a:lnTo>
                  <a:lnTo>
                    <a:pt x="159" y="39"/>
                  </a:lnTo>
                  <a:lnTo>
                    <a:pt x="170" y="31"/>
                  </a:lnTo>
                  <a:lnTo>
                    <a:pt x="182" y="12"/>
                  </a:lnTo>
                  <a:lnTo>
                    <a:pt x="187" y="0"/>
                  </a:lnTo>
                  <a:lnTo>
                    <a:pt x="199" y="0"/>
                  </a:lnTo>
                  <a:lnTo>
                    <a:pt x="207" y="8"/>
                  </a:lnTo>
                  <a:lnTo>
                    <a:pt x="223" y="7"/>
                  </a:lnTo>
                  <a:lnTo>
                    <a:pt x="239" y="11"/>
                  </a:lnTo>
                  <a:lnTo>
                    <a:pt x="246" y="11"/>
                  </a:lnTo>
                  <a:lnTo>
                    <a:pt x="246" y="11"/>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44" name="Freeform 147">
              <a:extLst>
                <a:ext uri="{FF2B5EF4-FFF2-40B4-BE49-F238E27FC236}">
                  <a16:creationId xmlns:a16="http://schemas.microsoft.com/office/drawing/2014/main" id="{1B6C7910-8953-091F-1AA2-1F09866376B8}"/>
                </a:ext>
              </a:extLst>
            </p:cNvPr>
            <p:cNvSpPr/>
            <p:nvPr/>
          </p:nvSpPr>
          <p:spPr bwMode="auto">
            <a:xfrm>
              <a:off x="6385185" y="2737234"/>
              <a:ext cx="100985" cy="100985"/>
            </a:xfrm>
            <a:custGeom>
              <a:avLst/>
              <a:gdLst>
                <a:gd name="T0" fmla="*/ 31 w 55"/>
                <a:gd name="T1" fmla="*/ 55 h 55"/>
                <a:gd name="T2" fmla="*/ 27 w 55"/>
                <a:gd name="T3" fmla="*/ 47 h 55"/>
                <a:gd name="T4" fmla="*/ 28 w 55"/>
                <a:gd name="T5" fmla="*/ 39 h 55"/>
                <a:gd name="T6" fmla="*/ 26 w 55"/>
                <a:gd name="T7" fmla="*/ 31 h 55"/>
                <a:gd name="T8" fmla="*/ 16 w 55"/>
                <a:gd name="T9" fmla="*/ 20 h 55"/>
                <a:gd name="T10" fmla="*/ 10 w 55"/>
                <a:gd name="T11" fmla="*/ 11 h 55"/>
                <a:gd name="T12" fmla="*/ 5 w 55"/>
                <a:gd name="T13" fmla="*/ 6 h 55"/>
                <a:gd name="T14" fmla="*/ 0 w 55"/>
                <a:gd name="T15" fmla="*/ 4 h 55"/>
                <a:gd name="T16" fmla="*/ 3 w 55"/>
                <a:gd name="T17" fmla="*/ 2 h 55"/>
                <a:gd name="T18" fmla="*/ 13 w 55"/>
                <a:gd name="T19" fmla="*/ 0 h 55"/>
                <a:gd name="T20" fmla="*/ 25 w 55"/>
                <a:gd name="T21" fmla="*/ 6 h 55"/>
                <a:gd name="T22" fmla="*/ 30 w 55"/>
                <a:gd name="T23" fmla="*/ 6 h 55"/>
                <a:gd name="T24" fmla="*/ 38 w 55"/>
                <a:gd name="T25" fmla="*/ 11 h 55"/>
                <a:gd name="T26" fmla="*/ 38 w 55"/>
                <a:gd name="T27" fmla="*/ 17 h 55"/>
                <a:gd name="T28" fmla="*/ 44 w 55"/>
                <a:gd name="T29" fmla="*/ 20 h 55"/>
                <a:gd name="T30" fmla="*/ 47 w 55"/>
                <a:gd name="T31" fmla="*/ 29 h 55"/>
                <a:gd name="T32" fmla="*/ 53 w 55"/>
                <a:gd name="T33" fmla="*/ 33 h 55"/>
                <a:gd name="T34" fmla="*/ 52 w 55"/>
                <a:gd name="T35" fmla="*/ 36 h 55"/>
                <a:gd name="T36" fmla="*/ 55 w 55"/>
                <a:gd name="T37" fmla="*/ 38 h 55"/>
                <a:gd name="T38" fmla="*/ 51 w 55"/>
                <a:gd name="T39" fmla="*/ 40 h 55"/>
                <a:gd name="T40" fmla="*/ 42 w 55"/>
                <a:gd name="T41" fmla="*/ 39 h 55"/>
                <a:gd name="T42" fmla="*/ 41 w 55"/>
                <a:gd name="T43" fmla="*/ 36 h 55"/>
                <a:gd name="T44" fmla="*/ 38 w 55"/>
                <a:gd name="T45" fmla="*/ 37 h 55"/>
                <a:gd name="T46" fmla="*/ 39 w 55"/>
                <a:gd name="T47" fmla="*/ 41 h 55"/>
                <a:gd name="T48" fmla="*/ 36 w 55"/>
                <a:gd name="T49" fmla="*/ 47 h 55"/>
                <a:gd name="T50" fmla="*/ 34 w 55"/>
                <a:gd name="T51" fmla="*/ 53 h 55"/>
                <a:gd name="T52" fmla="*/ 31 w 55"/>
                <a:gd name="T53" fmla="*/ 55 h 55"/>
                <a:gd name="T54" fmla="*/ 31 w 55"/>
                <a:gd name="T55"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5" h="55">
                  <a:moveTo>
                    <a:pt x="31" y="55"/>
                  </a:moveTo>
                  <a:lnTo>
                    <a:pt x="27" y="47"/>
                  </a:lnTo>
                  <a:lnTo>
                    <a:pt x="28" y="39"/>
                  </a:lnTo>
                  <a:lnTo>
                    <a:pt x="26" y="31"/>
                  </a:lnTo>
                  <a:lnTo>
                    <a:pt x="16" y="20"/>
                  </a:lnTo>
                  <a:lnTo>
                    <a:pt x="10" y="11"/>
                  </a:lnTo>
                  <a:lnTo>
                    <a:pt x="5" y="6"/>
                  </a:lnTo>
                  <a:lnTo>
                    <a:pt x="0" y="4"/>
                  </a:lnTo>
                  <a:lnTo>
                    <a:pt x="3" y="2"/>
                  </a:lnTo>
                  <a:lnTo>
                    <a:pt x="13" y="0"/>
                  </a:lnTo>
                  <a:lnTo>
                    <a:pt x="25" y="6"/>
                  </a:lnTo>
                  <a:lnTo>
                    <a:pt x="30" y="6"/>
                  </a:lnTo>
                  <a:lnTo>
                    <a:pt x="38" y="11"/>
                  </a:lnTo>
                  <a:lnTo>
                    <a:pt x="38" y="17"/>
                  </a:lnTo>
                  <a:lnTo>
                    <a:pt x="44" y="20"/>
                  </a:lnTo>
                  <a:lnTo>
                    <a:pt x="47" y="29"/>
                  </a:lnTo>
                  <a:lnTo>
                    <a:pt x="53" y="33"/>
                  </a:lnTo>
                  <a:lnTo>
                    <a:pt x="52" y="36"/>
                  </a:lnTo>
                  <a:lnTo>
                    <a:pt x="55" y="38"/>
                  </a:lnTo>
                  <a:lnTo>
                    <a:pt x="51" y="40"/>
                  </a:lnTo>
                  <a:lnTo>
                    <a:pt x="42" y="39"/>
                  </a:lnTo>
                  <a:lnTo>
                    <a:pt x="41" y="36"/>
                  </a:lnTo>
                  <a:lnTo>
                    <a:pt x="38" y="37"/>
                  </a:lnTo>
                  <a:lnTo>
                    <a:pt x="39" y="41"/>
                  </a:lnTo>
                  <a:lnTo>
                    <a:pt x="36" y="47"/>
                  </a:lnTo>
                  <a:lnTo>
                    <a:pt x="34" y="53"/>
                  </a:lnTo>
                  <a:lnTo>
                    <a:pt x="31" y="55"/>
                  </a:lnTo>
                  <a:lnTo>
                    <a:pt x="31" y="55"/>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45" name="Freeform 148">
              <a:extLst>
                <a:ext uri="{FF2B5EF4-FFF2-40B4-BE49-F238E27FC236}">
                  <a16:creationId xmlns:a16="http://schemas.microsoft.com/office/drawing/2014/main" id="{FD7B30AB-245E-683E-A037-E7FC47D4BC66}"/>
                </a:ext>
              </a:extLst>
            </p:cNvPr>
            <p:cNvSpPr/>
            <p:nvPr/>
          </p:nvSpPr>
          <p:spPr bwMode="auto">
            <a:xfrm>
              <a:off x="6969065" y="4845075"/>
              <a:ext cx="235021" cy="473714"/>
            </a:xfrm>
            <a:custGeom>
              <a:avLst/>
              <a:gdLst>
                <a:gd name="T0" fmla="*/ 123 w 128"/>
                <a:gd name="T1" fmla="*/ 29 h 258"/>
                <a:gd name="T2" fmla="*/ 124 w 128"/>
                <a:gd name="T3" fmla="*/ 51 h 258"/>
                <a:gd name="T4" fmla="*/ 128 w 128"/>
                <a:gd name="T5" fmla="*/ 60 h 258"/>
                <a:gd name="T6" fmla="*/ 126 w 128"/>
                <a:gd name="T7" fmla="*/ 70 h 258"/>
                <a:gd name="T8" fmla="*/ 123 w 128"/>
                <a:gd name="T9" fmla="*/ 75 h 258"/>
                <a:gd name="T10" fmla="*/ 117 w 128"/>
                <a:gd name="T11" fmla="*/ 64 h 258"/>
                <a:gd name="T12" fmla="*/ 114 w 128"/>
                <a:gd name="T13" fmla="*/ 70 h 258"/>
                <a:gd name="T14" fmla="*/ 117 w 128"/>
                <a:gd name="T15" fmla="*/ 84 h 258"/>
                <a:gd name="T16" fmla="*/ 114 w 128"/>
                <a:gd name="T17" fmla="*/ 92 h 258"/>
                <a:gd name="T18" fmla="*/ 109 w 128"/>
                <a:gd name="T19" fmla="*/ 96 h 258"/>
                <a:gd name="T20" fmla="*/ 107 w 128"/>
                <a:gd name="T21" fmla="*/ 112 h 258"/>
                <a:gd name="T22" fmla="*/ 100 w 128"/>
                <a:gd name="T23" fmla="*/ 134 h 258"/>
                <a:gd name="T24" fmla="*/ 89 w 128"/>
                <a:gd name="T25" fmla="*/ 161 h 258"/>
                <a:gd name="T26" fmla="*/ 77 w 128"/>
                <a:gd name="T27" fmla="*/ 197 h 258"/>
                <a:gd name="T28" fmla="*/ 68 w 128"/>
                <a:gd name="T29" fmla="*/ 223 h 258"/>
                <a:gd name="T30" fmla="*/ 59 w 128"/>
                <a:gd name="T31" fmla="*/ 246 h 258"/>
                <a:gd name="T32" fmla="*/ 45 w 128"/>
                <a:gd name="T33" fmla="*/ 250 h 258"/>
                <a:gd name="T34" fmla="*/ 30 w 128"/>
                <a:gd name="T35" fmla="*/ 258 h 258"/>
                <a:gd name="T36" fmla="*/ 21 w 128"/>
                <a:gd name="T37" fmla="*/ 253 h 258"/>
                <a:gd name="T38" fmla="*/ 9 w 128"/>
                <a:gd name="T39" fmla="*/ 246 h 258"/>
                <a:gd name="T40" fmla="*/ 5 w 128"/>
                <a:gd name="T41" fmla="*/ 237 h 258"/>
                <a:gd name="T42" fmla="*/ 5 w 128"/>
                <a:gd name="T43" fmla="*/ 220 h 258"/>
                <a:gd name="T44" fmla="*/ 0 w 128"/>
                <a:gd name="T45" fmla="*/ 204 h 258"/>
                <a:gd name="T46" fmla="*/ 0 w 128"/>
                <a:gd name="T47" fmla="*/ 191 h 258"/>
                <a:gd name="T48" fmla="*/ 4 w 128"/>
                <a:gd name="T49" fmla="*/ 177 h 258"/>
                <a:gd name="T50" fmla="*/ 12 w 128"/>
                <a:gd name="T51" fmla="*/ 174 h 258"/>
                <a:gd name="T52" fmla="*/ 12 w 128"/>
                <a:gd name="T53" fmla="*/ 167 h 258"/>
                <a:gd name="T54" fmla="*/ 21 w 128"/>
                <a:gd name="T55" fmla="*/ 153 h 258"/>
                <a:gd name="T56" fmla="*/ 23 w 128"/>
                <a:gd name="T57" fmla="*/ 140 h 258"/>
                <a:gd name="T58" fmla="*/ 20 w 128"/>
                <a:gd name="T59" fmla="*/ 131 h 258"/>
                <a:gd name="T60" fmla="*/ 18 w 128"/>
                <a:gd name="T61" fmla="*/ 120 h 258"/>
                <a:gd name="T62" fmla="*/ 18 w 128"/>
                <a:gd name="T63" fmla="*/ 102 h 258"/>
                <a:gd name="T64" fmla="*/ 24 w 128"/>
                <a:gd name="T65" fmla="*/ 91 h 258"/>
                <a:gd name="T66" fmla="*/ 27 w 128"/>
                <a:gd name="T67" fmla="*/ 80 h 258"/>
                <a:gd name="T68" fmla="*/ 35 w 128"/>
                <a:gd name="T69" fmla="*/ 79 h 258"/>
                <a:gd name="T70" fmla="*/ 45 w 128"/>
                <a:gd name="T71" fmla="*/ 75 h 258"/>
                <a:gd name="T72" fmla="*/ 51 w 128"/>
                <a:gd name="T73" fmla="*/ 71 h 258"/>
                <a:gd name="T74" fmla="*/ 58 w 128"/>
                <a:gd name="T75" fmla="*/ 71 h 258"/>
                <a:gd name="T76" fmla="*/ 69 w 128"/>
                <a:gd name="T77" fmla="*/ 60 h 258"/>
                <a:gd name="T78" fmla="*/ 83 w 128"/>
                <a:gd name="T79" fmla="*/ 49 h 258"/>
                <a:gd name="T80" fmla="*/ 88 w 128"/>
                <a:gd name="T81" fmla="*/ 39 h 258"/>
                <a:gd name="T82" fmla="*/ 86 w 128"/>
                <a:gd name="T83" fmla="*/ 31 h 258"/>
                <a:gd name="T84" fmla="*/ 94 w 128"/>
                <a:gd name="T85" fmla="*/ 33 h 258"/>
                <a:gd name="T86" fmla="*/ 103 w 128"/>
                <a:gd name="T87" fmla="*/ 20 h 258"/>
                <a:gd name="T88" fmla="*/ 104 w 128"/>
                <a:gd name="T89" fmla="*/ 9 h 258"/>
                <a:gd name="T90" fmla="*/ 110 w 128"/>
                <a:gd name="T91" fmla="*/ 0 h 258"/>
                <a:gd name="T92" fmla="*/ 115 w 128"/>
                <a:gd name="T93" fmla="*/ 9 h 258"/>
                <a:gd name="T94" fmla="*/ 120 w 128"/>
                <a:gd name="T95" fmla="*/ 16 h 258"/>
                <a:gd name="T96" fmla="*/ 123 w 128"/>
                <a:gd name="T97" fmla="*/ 29 h 258"/>
                <a:gd name="T98" fmla="*/ 123 w 128"/>
                <a:gd name="T99" fmla="*/ 2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8" h="258">
                  <a:moveTo>
                    <a:pt x="123" y="29"/>
                  </a:moveTo>
                  <a:lnTo>
                    <a:pt x="124" y="51"/>
                  </a:lnTo>
                  <a:lnTo>
                    <a:pt x="128" y="60"/>
                  </a:lnTo>
                  <a:lnTo>
                    <a:pt x="126" y="70"/>
                  </a:lnTo>
                  <a:lnTo>
                    <a:pt x="123" y="75"/>
                  </a:lnTo>
                  <a:lnTo>
                    <a:pt x="117" y="64"/>
                  </a:lnTo>
                  <a:lnTo>
                    <a:pt x="114" y="70"/>
                  </a:lnTo>
                  <a:lnTo>
                    <a:pt x="117" y="84"/>
                  </a:lnTo>
                  <a:lnTo>
                    <a:pt x="114" y="92"/>
                  </a:lnTo>
                  <a:lnTo>
                    <a:pt x="109" y="96"/>
                  </a:lnTo>
                  <a:lnTo>
                    <a:pt x="107" y="112"/>
                  </a:lnTo>
                  <a:lnTo>
                    <a:pt x="100" y="134"/>
                  </a:lnTo>
                  <a:lnTo>
                    <a:pt x="89" y="161"/>
                  </a:lnTo>
                  <a:lnTo>
                    <a:pt x="77" y="197"/>
                  </a:lnTo>
                  <a:lnTo>
                    <a:pt x="68" y="223"/>
                  </a:lnTo>
                  <a:lnTo>
                    <a:pt x="59" y="246"/>
                  </a:lnTo>
                  <a:lnTo>
                    <a:pt x="45" y="250"/>
                  </a:lnTo>
                  <a:lnTo>
                    <a:pt x="30" y="258"/>
                  </a:lnTo>
                  <a:lnTo>
                    <a:pt x="21" y="253"/>
                  </a:lnTo>
                  <a:lnTo>
                    <a:pt x="9" y="246"/>
                  </a:lnTo>
                  <a:lnTo>
                    <a:pt x="5" y="237"/>
                  </a:lnTo>
                  <a:lnTo>
                    <a:pt x="5" y="220"/>
                  </a:lnTo>
                  <a:lnTo>
                    <a:pt x="0" y="204"/>
                  </a:lnTo>
                  <a:lnTo>
                    <a:pt x="0" y="191"/>
                  </a:lnTo>
                  <a:lnTo>
                    <a:pt x="4" y="177"/>
                  </a:lnTo>
                  <a:lnTo>
                    <a:pt x="12" y="174"/>
                  </a:lnTo>
                  <a:lnTo>
                    <a:pt x="12" y="167"/>
                  </a:lnTo>
                  <a:lnTo>
                    <a:pt x="21" y="153"/>
                  </a:lnTo>
                  <a:lnTo>
                    <a:pt x="23" y="140"/>
                  </a:lnTo>
                  <a:lnTo>
                    <a:pt x="20" y="131"/>
                  </a:lnTo>
                  <a:lnTo>
                    <a:pt x="18" y="120"/>
                  </a:lnTo>
                  <a:lnTo>
                    <a:pt x="18" y="102"/>
                  </a:lnTo>
                  <a:lnTo>
                    <a:pt x="24" y="91"/>
                  </a:lnTo>
                  <a:lnTo>
                    <a:pt x="27" y="80"/>
                  </a:lnTo>
                  <a:lnTo>
                    <a:pt x="35" y="79"/>
                  </a:lnTo>
                  <a:lnTo>
                    <a:pt x="45" y="75"/>
                  </a:lnTo>
                  <a:lnTo>
                    <a:pt x="51" y="71"/>
                  </a:lnTo>
                  <a:lnTo>
                    <a:pt x="58" y="71"/>
                  </a:lnTo>
                  <a:lnTo>
                    <a:pt x="69" y="60"/>
                  </a:lnTo>
                  <a:lnTo>
                    <a:pt x="83" y="49"/>
                  </a:lnTo>
                  <a:lnTo>
                    <a:pt x="88" y="39"/>
                  </a:lnTo>
                  <a:lnTo>
                    <a:pt x="86" y="31"/>
                  </a:lnTo>
                  <a:lnTo>
                    <a:pt x="94" y="33"/>
                  </a:lnTo>
                  <a:lnTo>
                    <a:pt x="103" y="20"/>
                  </a:lnTo>
                  <a:lnTo>
                    <a:pt x="104" y="9"/>
                  </a:lnTo>
                  <a:lnTo>
                    <a:pt x="110" y="0"/>
                  </a:lnTo>
                  <a:lnTo>
                    <a:pt x="115" y="9"/>
                  </a:lnTo>
                  <a:lnTo>
                    <a:pt x="120" y="16"/>
                  </a:lnTo>
                  <a:lnTo>
                    <a:pt x="123" y="29"/>
                  </a:lnTo>
                  <a:lnTo>
                    <a:pt x="123" y="29"/>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46" name="Freeform 149">
              <a:extLst>
                <a:ext uri="{FF2B5EF4-FFF2-40B4-BE49-F238E27FC236}">
                  <a16:creationId xmlns:a16="http://schemas.microsoft.com/office/drawing/2014/main" id="{81EEAB4C-835F-65ED-98BF-971488F0A4E7}"/>
                </a:ext>
              </a:extLst>
            </p:cNvPr>
            <p:cNvSpPr/>
            <p:nvPr/>
          </p:nvSpPr>
          <p:spPr bwMode="auto">
            <a:xfrm>
              <a:off x="2226418" y="3282555"/>
              <a:ext cx="815228" cy="635291"/>
            </a:xfrm>
            <a:custGeom>
              <a:avLst/>
              <a:gdLst>
                <a:gd name="T0" fmla="*/ 279 w 444"/>
                <a:gd name="T1" fmla="*/ 147 h 346"/>
                <a:gd name="T2" fmla="*/ 265 w 444"/>
                <a:gd name="T3" fmla="*/ 195 h 346"/>
                <a:gd name="T4" fmla="*/ 271 w 444"/>
                <a:gd name="T5" fmla="*/ 229 h 346"/>
                <a:gd name="T6" fmla="*/ 288 w 444"/>
                <a:gd name="T7" fmla="*/ 264 h 346"/>
                <a:gd name="T8" fmla="*/ 325 w 444"/>
                <a:gd name="T9" fmla="*/ 271 h 346"/>
                <a:gd name="T10" fmla="*/ 362 w 444"/>
                <a:gd name="T11" fmla="*/ 263 h 346"/>
                <a:gd name="T12" fmla="*/ 382 w 444"/>
                <a:gd name="T13" fmla="*/ 228 h 346"/>
                <a:gd name="T14" fmla="*/ 416 w 444"/>
                <a:gd name="T15" fmla="*/ 213 h 346"/>
                <a:gd name="T16" fmla="*/ 444 w 444"/>
                <a:gd name="T17" fmla="*/ 217 h 346"/>
                <a:gd name="T18" fmla="*/ 426 w 444"/>
                <a:gd name="T19" fmla="*/ 248 h 346"/>
                <a:gd name="T20" fmla="*/ 419 w 444"/>
                <a:gd name="T21" fmla="*/ 274 h 346"/>
                <a:gd name="T22" fmla="*/ 409 w 444"/>
                <a:gd name="T23" fmla="*/ 270 h 346"/>
                <a:gd name="T24" fmla="*/ 397 w 444"/>
                <a:gd name="T25" fmla="*/ 280 h 346"/>
                <a:gd name="T26" fmla="*/ 366 w 444"/>
                <a:gd name="T27" fmla="*/ 283 h 346"/>
                <a:gd name="T28" fmla="*/ 362 w 444"/>
                <a:gd name="T29" fmla="*/ 300 h 346"/>
                <a:gd name="T30" fmla="*/ 372 w 444"/>
                <a:gd name="T31" fmla="*/ 310 h 346"/>
                <a:gd name="T32" fmla="*/ 339 w 444"/>
                <a:gd name="T33" fmla="*/ 332 h 346"/>
                <a:gd name="T34" fmla="*/ 338 w 444"/>
                <a:gd name="T35" fmla="*/ 346 h 346"/>
                <a:gd name="T36" fmla="*/ 301 w 444"/>
                <a:gd name="T37" fmla="*/ 314 h 346"/>
                <a:gd name="T38" fmla="*/ 268 w 444"/>
                <a:gd name="T39" fmla="*/ 324 h 346"/>
                <a:gd name="T40" fmla="*/ 231 w 444"/>
                <a:gd name="T41" fmla="*/ 307 h 346"/>
                <a:gd name="T42" fmla="*/ 189 w 444"/>
                <a:gd name="T43" fmla="*/ 286 h 346"/>
                <a:gd name="T44" fmla="*/ 160 w 444"/>
                <a:gd name="T45" fmla="*/ 274 h 346"/>
                <a:gd name="T46" fmla="*/ 132 w 444"/>
                <a:gd name="T47" fmla="*/ 243 h 346"/>
                <a:gd name="T48" fmla="*/ 134 w 444"/>
                <a:gd name="T49" fmla="*/ 226 h 346"/>
                <a:gd name="T50" fmla="*/ 136 w 444"/>
                <a:gd name="T51" fmla="*/ 206 h 346"/>
                <a:gd name="T52" fmla="*/ 121 w 444"/>
                <a:gd name="T53" fmla="*/ 170 h 346"/>
                <a:gd name="T54" fmla="*/ 90 w 444"/>
                <a:gd name="T55" fmla="*/ 135 h 346"/>
                <a:gd name="T56" fmla="*/ 86 w 444"/>
                <a:gd name="T57" fmla="*/ 114 h 346"/>
                <a:gd name="T58" fmla="*/ 69 w 444"/>
                <a:gd name="T59" fmla="*/ 91 h 346"/>
                <a:gd name="T60" fmla="*/ 58 w 444"/>
                <a:gd name="T61" fmla="*/ 66 h 346"/>
                <a:gd name="T62" fmla="*/ 55 w 444"/>
                <a:gd name="T63" fmla="*/ 29 h 346"/>
                <a:gd name="T64" fmla="*/ 34 w 444"/>
                <a:gd name="T65" fmla="*/ 17 h 346"/>
                <a:gd name="T66" fmla="*/ 25 w 444"/>
                <a:gd name="T67" fmla="*/ 49 h 346"/>
                <a:gd name="T68" fmla="*/ 37 w 444"/>
                <a:gd name="T69" fmla="*/ 74 h 346"/>
                <a:gd name="T70" fmla="*/ 43 w 444"/>
                <a:gd name="T71" fmla="*/ 81 h 346"/>
                <a:gd name="T72" fmla="*/ 48 w 444"/>
                <a:gd name="T73" fmla="*/ 106 h 346"/>
                <a:gd name="T74" fmla="*/ 60 w 444"/>
                <a:gd name="T75" fmla="*/ 141 h 346"/>
                <a:gd name="T76" fmla="*/ 69 w 444"/>
                <a:gd name="T77" fmla="*/ 160 h 346"/>
                <a:gd name="T78" fmla="*/ 78 w 444"/>
                <a:gd name="T79" fmla="*/ 181 h 346"/>
                <a:gd name="T80" fmla="*/ 65 w 444"/>
                <a:gd name="T81" fmla="*/ 177 h 346"/>
                <a:gd name="T82" fmla="*/ 38 w 444"/>
                <a:gd name="T83" fmla="*/ 151 h 346"/>
                <a:gd name="T84" fmla="*/ 35 w 444"/>
                <a:gd name="T85" fmla="*/ 121 h 346"/>
                <a:gd name="T86" fmla="*/ 20 w 444"/>
                <a:gd name="T87" fmla="*/ 110 h 346"/>
                <a:gd name="T88" fmla="*/ 7 w 444"/>
                <a:gd name="T89" fmla="*/ 94 h 346"/>
                <a:gd name="T90" fmla="*/ 24 w 444"/>
                <a:gd name="T91" fmla="*/ 79 h 346"/>
                <a:gd name="T92" fmla="*/ 6 w 444"/>
                <a:gd name="T93" fmla="*/ 48 h 346"/>
                <a:gd name="T94" fmla="*/ 0 w 444"/>
                <a:gd name="T95" fmla="*/ 3 h 346"/>
                <a:gd name="T96" fmla="*/ 37 w 444"/>
                <a:gd name="T97" fmla="*/ 3 h 346"/>
                <a:gd name="T98" fmla="*/ 123 w 444"/>
                <a:gd name="T99" fmla="*/ 26 h 346"/>
                <a:gd name="T100" fmla="*/ 166 w 444"/>
                <a:gd name="T101" fmla="*/ 18 h 346"/>
                <a:gd name="T102" fmla="*/ 183 w 444"/>
                <a:gd name="T103" fmla="*/ 39 h 346"/>
                <a:gd name="T104" fmla="*/ 193 w 444"/>
                <a:gd name="T105" fmla="*/ 66 h 346"/>
                <a:gd name="T106" fmla="*/ 232 w 444"/>
                <a:gd name="T107" fmla="*/ 55 h 346"/>
                <a:gd name="T108" fmla="*/ 249 w 444"/>
                <a:gd name="T109" fmla="*/ 88 h 346"/>
                <a:gd name="T110" fmla="*/ 260 w 444"/>
                <a:gd name="T111" fmla="*/ 120 h 346"/>
                <a:gd name="T112" fmla="*/ 282 w 444"/>
                <a:gd name="T113" fmla="*/ 13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3" h="346">
                  <a:moveTo>
                    <a:pt x="282" y="131"/>
                  </a:moveTo>
                  <a:lnTo>
                    <a:pt x="288" y="130"/>
                  </a:lnTo>
                  <a:lnTo>
                    <a:pt x="279" y="147"/>
                  </a:lnTo>
                  <a:lnTo>
                    <a:pt x="274" y="160"/>
                  </a:lnTo>
                  <a:lnTo>
                    <a:pt x="268" y="186"/>
                  </a:lnTo>
                  <a:lnTo>
                    <a:pt x="265" y="195"/>
                  </a:lnTo>
                  <a:lnTo>
                    <a:pt x="266" y="206"/>
                  </a:lnTo>
                  <a:lnTo>
                    <a:pt x="270" y="215"/>
                  </a:lnTo>
                  <a:lnTo>
                    <a:pt x="271" y="229"/>
                  </a:lnTo>
                  <a:lnTo>
                    <a:pt x="280" y="243"/>
                  </a:lnTo>
                  <a:lnTo>
                    <a:pt x="282" y="254"/>
                  </a:lnTo>
                  <a:lnTo>
                    <a:pt x="288" y="264"/>
                  </a:lnTo>
                  <a:lnTo>
                    <a:pt x="305" y="268"/>
                  </a:lnTo>
                  <a:lnTo>
                    <a:pt x="310" y="277"/>
                  </a:lnTo>
                  <a:lnTo>
                    <a:pt x="325" y="271"/>
                  </a:lnTo>
                  <a:lnTo>
                    <a:pt x="338" y="270"/>
                  </a:lnTo>
                  <a:lnTo>
                    <a:pt x="351" y="266"/>
                  </a:lnTo>
                  <a:lnTo>
                    <a:pt x="362" y="263"/>
                  </a:lnTo>
                  <a:lnTo>
                    <a:pt x="374" y="255"/>
                  </a:lnTo>
                  <a:lnTo>
                    <a:pt x="379" y="244"/>
                  </a:lnTo>
                  <a:lnTo>
                    <a:pt x="382" y="228"/>
                  </a:lnTo>
                  <a:lnTo>
                    <a:pt x="386" y="223"/>
                  </a:lnTo>
                  <a:lnTo>
                    <a:pt x="398" y="217"/>
                  </a:lnTo>
                  <a:lnTo>
                    <a:pt x="416" y="213"/>
                  </a:lnTo>
                  <a:lnTo>
                    <a:pt x="431" y="214"/>
                  </a:lnTo>
                  <a:lnTo>
                    <a:pt x="440" y="212"/>
                  </a:lnTo>
                  <a:lnTo>
                    <a:pt x="444" y="217"/>
                  </a:lnTo>
                  <a:lnTo>
                    <a:pt x="442" y="226"/>
                  </a:lnTo>
                  <a:lnTo>
                    <a:pt x="432" y="237"/>
                  </a:lnTo>
                  <a:lnTo>
                    <a:pt x="426" y="248"/>
                  </a:lnTo>
                  <a:lnTo>
                    <a:pt x="429" y="251"/>
                  </a:lnTo>
                  <a:lnTo>
                    <a:pt x="425" y="260"/>
                  </a:lnTo>
                  <a:lnTo>
                    <a:pt x="419" y="274"/>
                  </a:lnTo>
                  <a:lnTo>
                    <a:pt x="416" y="270"/>
                  </a:lnTo>
                  <a:lnTo>
                    <a:pt x="413" y="270"/>
                  </a:lnTo>
                  <a:lnTo>
                    <a:pt x="409" y="270"/>
                  </a:lnTo>
                  <a:lnTo>
                    <a:pt x="402" y="282"/>
                  </a:lnTo>
                  <a:lnTo>
                    <a:pt x="399" y="280"/>
                  </a:lnTo>
                  <a:lnTo>
                    <a:pt x="397" y="280"/>
                  </a:lnTo>
                  <a:lnTo>
                    <a:pt x="397" y="283"/>
                  </a:lnTo>
                  <a:lnTo>
                    <a:pt x="382" y="283"/>
                  </a:lnTo>
                  <a:lnTo>
                    <a:pt x="366" y="283"/>
                  </a:lnTo>
                  <a:lnTo>
                    <a:pt x="365" y="294"/>
                  </a:lnTo>
                  <a:lnTo>
                    <a:pt x="357" y="294"/>
                  </a:lnTo>
                  <a:lnTo>
                    <a:pt x="362" y="300"/>
                  </a:lnTo>
                  <a:lnTo>
                    <a:pt x="368" y="305"/>
                  </a:lnTo>
                  <a:lnTo>
                    <a:pt x="370" y="308"/>
                  </a:lnTo>
                  <a:lnTo>
                    <a:pt x="372" y="310"/>
                  </a:lnTo>
                  <a:lnTo>
                    <a:pt x="371" y="317"/>
                  </a:lnTo>
                  <a:lnTo>
                    <a:pt x="349" y="317"/>
                  </a:lnTo>
                  <a:lnTo>
                    <a:pt x="339" y="332"/>
                  </a:lnTo>
                  <a:lnTo>
                    <a:pt x="342" y="335"/>
                  </a:lnTo>
                  <a:lnTo>
                    <a:pt x="339" y="340"/>
                  </a:lnTo>
                  <a:lnTo>
                    <a:pt x="338" y="346"/>
                  </a:lnTo>
                  <a:lnTo>
                    <a:pt x="322" y="325"/>
                  </a:lnTo>
                  <a:lnTo>
                    <a:pt x="314" y="319"/>
                  </a:lnTo>
                  <a:lnTo>
                    <a:pt x="301" y="314"/>
                  </a:lnTo>
                  <a:lnTo>
                    <a:pt x="291" y="315"/>
                  </a:lnTo>
                  <a:lnTo>
                    <a:pt x="277" y="323"/>
                  </a:lnTo>
                  <a:lnTo>
                    <a:pt x="268" y="324"/>
                  </a:lnTo>
                  <a:lnTo>
                    <a:pt x="257" y="319"/>
                  </a:lnTo>
                  <a:lnTo>
                    <a:pt x="245" y="316"/>
                  </a:lnTo>
                  <a:lnTo>
                    <a:pt x="231" y="307"/>
                  </a:lnTo>
                  <a:lnTo>
                    <a:pt x="219" y="304"/>
                  </a:lnTo>
                  <a:lnTo>
                    <a:pt x="202" y="295"/>
                  </a:lnTo>
                  <a:lnTo>
                    <a:pt x="189" y="286"/>
                  </a:lnTo>
                  <a:lnTo>
                    <a:pt x="186" y="281"/>
                  </a:lnTo>
                  <a:lnTo>
                    <a:pt x="177" y="280"/>
                  </a:lnTo>
                  <a:lnTo>
                    <a:pt x="160" y="274"/>
                  </a:lnTo>
                  <a:lnTo>
                    <a:pt x="155" y="266"/>
                  </a:lnTo>
                  <a:lnTo>
                    <a:pt x="139" y="254"/>
                  </a:lnTo>
                  <a:lnTo>
                    <a:pt x="132" y="243"/>
                  </a:lnTo>
                  <a:lnTo>
                    <a:pt x="130" y="233"/>
                  </a:lnTo>
                  <a:lnTo>
                    <a:pt x="136" y="231"/>
                  </a:lnTo>
                  <a:lnTo>
                    <a:pt x="134" y="226"/>
                  </a:lnTo>
                  <a:lnTo>
                    <a:pt x="140" y="221"/>
                  </a:lnTo>
                  <a:lnTo>
                    <a:pt x="140" y="214"/>
                  </a:lnTo>
                  <a:lnTo>
                    <a:pt x="136" y="206"/>
                  </a:lnTo>
                  <a:lnTo>
                    <a:pt x="136" y="199"/>
                  </a:lnTo>
                  <a:lnTo>
                    <a:pt x="132" y="188"/>
                  </a:lnTo>
                  <a:lnTo>
                    <a:pt x="121" y="170"/>
                  </a:lnTo>
                  <a:lnTo>
                    <a:pt x="108" y="155"/>
                  </a:lnTo>
                  <a:lnTo>
                    <a:pt x="102" y="143"/>
                  </a:lnTo>
                  <a:lnTo>
                    <a:pt x="90" y="135"/>
                  </a:lnTo>
                  <a:lnTo>
                    <a:pt x="88" y="131"/>
                  </a:lnTo>
                  <a:lnTo>
                    <a:pt x="93" y="119"/>
                  </a:lnTo>
                  <a:lnTo>
                    <a:pt x="86" y="114"/>
                  </a:lnTo>
                  <a:lnTo>
                    <a:pt x="78" y="106"/>
                  </a:lnTo>
                  <a:lnTo>
                    <a:pt x="77" y="92"/>
                  </a:lnTo>
                  <a:lnTo>
                    <a:pt x="69" y="91"/>
                  </a:lnTo>
                  <a:lnTo>
                    <a:pt x="63" y="80"/>
                  </a:lnTo>
                  <a:lnTo>
                    <a:pt x="57" y="71"/>
                  </a:lnTo>
                  <a:lnTo>
                    <a:pt x="58" y="66"/>
                  </a:lnTo>
                  <a:lnTo>
                    <a:pt x="54" y="51"/>
                  </a:lnTo>
                  <a:lnTo>
                    <a:pt x="53" y="37"/>
                  </a:lnTo>
                  <a:lnTo>
                    <a:pt x="55" y="29"/>
                  </a:lnTo>
                  <a:lnTo>
                    <a:pt x="46" y="21"/>
                  </a:lnTo>
                  <a:lnTo>
                    <a:pt x="40" y="23"/>
                  </a:lnTo>
                  <a:lnTo>
                    <a:pt x="34" y="17"/>
                  </a:lnTo>
                  <a:lnTo>
                    <a:pt x="28" y="25"/>
                  </a:lnTo>
                  <a:lnTo>
                    <a:pt x="28" y="34"/>
                  </a:lnTo>
                  <a:lnTo>
                    <a:pt x="25" y="49"/>
                  </a:lnTo>
                  <a:lnTo>
                    <a:pt x="28" y="56"/>
                  </a:lnTo>
                  <a:lnTo>
                    <a:pt x="36" y="69"/>
                  </a:lnTo>
                  <a:lnTo>
                    <a:pt x="37" y="74"/>
                  </a:lnTo>
                  <a:lnTo>
                    <a:pt x="40" y="75"/>
                  </a:lnTo>
                  <a:lnTo>
                    <a:pt x="40" y="82"/>
                  </a:lnTo>
                  <a:lnTo>
                    <a:pt x="43" y="81"/>
                  </a:lnTo>
                  <a:lnTo>
                    <a:pt x="43" y="94"/>
                  </a:lnTo>
                  <a:lnTo>
                    <a:pt x="46" y="98"/>
                  </a:lnTo>
                  <a:lnTo>
                    <a:pt x="48" y="106"/>
                  </a:lnTo>
                  <a:lnTo>
                    <a:pt x="56" y="114"/>
                  </a:lnTo>
                  <a:lnTo>
                    <a:pt x="57" y="132"/>
                  </a:lnTo>
                  <a:lnTo>
                    <a:pt x="60" y="141"/>
                  </a:lnTo>
                  <a:lnTo>
                    <a:pt x="63" y="150"/>
                  </a:lnTo>
                  <a:lnTo>
                    <a:pt x="62" y="160"/>
                  </a:lnTo>
                  <a:lnTo>
                    <a:pt x="69" y="160"/>
                  </a:lnTo>
                  <a:lnTo>
                    <a:pt x="74" y="169"/>
                  </a:lnTo>
                  <a:lnTo>
                    <a:pt x="79" y="177"/>
                  </a:lnTo>
                  <a:lnTo>
                    <a:pt x="78" y="181"/>
                  </a:lnTo>
                  <a:lnTo>
                    <a:pt x="69" y="188"/>
                  </a:lnTo>
                  <a:lnTo>
                    <a:pt x="66" y="188"/>
                  </a:lnTo>
                  <a:lnTo>
                    <a:pt x="65" y="177"/>
                  </a:lnTo>
                  <a:lnTo>
                    <a:pt x="56" y="166"/>
                  </a:lnTo>
                  <a:lnTo>
                    <a:pt x="46" y="156"/>
                  </a:lnTo>
                  <a:lnTo>
                    <a:pt x="38" y="151"/>
                  </a:lnTo>
                  <a:lnTo>
                    <a:pt x="42" y="137"/>
                  </a:lnTo>
                  <a:lnTo>
                    <a:pt x="42" y="127"/>
                  </a:lnTo>
                  <a:lnTo>
                    <a:pt x="35" y="121"/>
                  </a:lnTo>
                  <a:lnTo>
                    <a:pt x="26" y="113"/>
                  </a:lnTo>
                  <a:lnTo>
                    <a:pt x="23" y="115"/>
                  </a:lnTo>
                  <a:lnTo>
                    <a:pt x="20" y="110"/>
                  </a:lnTo>
                  <a:lnTo>
                    <a:pt x="12" y="106"/>
                  </a:lnTo>
                  <a:lnTo>
                    <a:pt x="6" y="94"/>
                  </a:lnTo>
                  <a:lnTo>
                    <a:pt x="7" y="94"/>
                  </a:lnTo>
                  <a:lnTo>
                    <a:pt x="13" y="94"/>
                  </a:lnTo>
                  <a:lnTo>
                    <a:pt x="21" y="87"/>
                  </a:lnTo>
                  <a:lnTo>
                    <a:pt x="24" y="79"/>
                  </a:lnTo>
                  <a:lnTo>
                    <a:pt x="15" y="65"/>
                  </a:lnTo>
                  <a:lnTo>
                    <a:pt x="8" y="60"/>
                  </a:lnTo>
                  <a:lnTo>
                    <a:pt x="6" y="48"/>
                  </a:lnTo>
                  <a:lnTo>
                    <a:pt x="3" y="35"/>
                  </a:lnTo>
                  <a:lnTo>
                    <a:pt x="1" y="20"/>
                  </a:lnTo>
                  <a:lnTo>
                    <a:pt x="0" y="3"/>
                  </a:lnTo>
                  <a:lnTo>
                    <a:pt x="19" y="2"/>
                  </a:lnTo>
                  <a:lnTo>
                    <a:pt x="40" y="0"/>
                  </a:lnTo>
                  <a:lnTo>
                    <a:pt x="37" y="3"/>
                  </a:lnTo>
                  <a:lnTo>
                    <a:pt x="58" y="12"/>
                  </a:lnTo>
                  <a:lnTo>
                    <a:pt x="91" y="26"/>
                  </a:lnTo>
                  <a:lnTo>
                    <a:pt x="123" y="26"/>
                  </a:lnTo>
                  <a:lnTo>
                    <a:pt x="135" y="26"/>
                  </a:lnTo>
                  <a:lnTo>
                    <a:pt x="137" y="18"/>
                  </a:lnTo>
                  <a:lnTo>
                    <a:pt x="166" y="18"/>
                  </a:lnTo>
                  <a:lnTo>
                    <a:pt x="169" y="25"/>
                  </a:lnTo>
                  <a:lnTo>
                    <a:pt x="176" y="31"/>
                  </a:lnTo>
                  <a:lnTo>
                    <a:pt x="183" y="39"/>
                  </a:lnTo>
                  <a:lnTo>
                    <a:pt x="185" y="49"/>
                  </a:lnTo>
                  <a:lnTo>
                    <a:pt x="186" y="60"/>
                  </a:lnTo>
                  <a:lnTo>
                    <a:pt x="193" y="66"/>
                  </a:lnTo>
                  <a:lnTo>
                    <a:pt x="205" y="71"/>
                  </a:lnTo>
                  <a:lnTo>
                    <a:pt x="219" y="56"/>
                  </a:lnTo>
                  <a:lnTo>
                    <a:pt x="232" y="55"/>
                  </a:lnTo>
                  <a:lnTo>
                    <a:pt x="242" y="63"/>
                  </a:lnTo>
                  <a:lnTo>
                    <a:pt x="247" y="76"/>
                  </a:lnTo>
                  <a:lnTo>
                    <a:pt x="249" y="88"/>
                  </a:lnTo>
                  <a:lnTo>
                    <a:pt x="257" y="98"/>
                  </a:lnTo>
                  <a:lnTo>
                    <a:pt x="257" y="111"/>
                  </a:lnTo>
                  <a:lnTo>
                    <a:pt x="260" y="120"/>
                  </a:lnTo>
                  <a:lnTo>
                    <a:pt x="271" y="126"/>
                  </a:lnTo>
                  <a:lnTo>
                    <a:pt x="282" y="131"/>
                  </a:lnTo>
                  <a:lnTo>
                    <a:pt x="282" y="131"/>
                  </a:lnTo>
                  <a:close/>
                </a:path>
              </a:pathLst>
            </a:custGeom>
            <a:solidFill>
              <a:schemeClr val="bg1"/>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47" name="Freeform 150">
              <a:extLst>
                <a:ext uri="{FF2B5EF4-FFF2-40B4-BE49-F238E27FC236}">
                  <a16:creationId xmlns:a16="http://schemas.microsoft.com/office/drawing/2014/main" id="{2D1C1E73-7599-05BA-E82B-FDDA9B2F1DAC}"/>
                </a:ext>
              </a:extLst>
            </p:cNvPr>
            <p:cNvSpPr/>
            <p:nvPr/>
          </p:nvSpPr>
          <p:spPr bwMode="auto">
            <a:xfrm>
              <a:off x="6241968" y="2946549"/>
              <a:ext cx="69772" cy="53247"/>
            </a:xfrm>
            <a:custGeom>
              <a:avLst/>
              <a:gdLst>
                <a:gd name="T0" fmla="*/ 38 w 38"/>
                <a:gd name="T1" fmla="*/ 19 h 29"/>
                <a:gd name="T2" fmla="*/ 35 w 38"/>
                <a:gd name="T3" fmla="*/ 20 h 29"/>
                <a:gd name="T4" fmla="*/ 33 w 38"/>
                <a:gd name="T5" fmla="*/ 23 h 29"/>
                <a:gd name="T6" fmla="*/ 25 w 38"/>
                <a:gd name="T7" fmla="*/ 23 h 29"/>
                <a:gd name="T8" fmla="*/ 19 w 38"/>
                <a:gd name="T9" fmla="*/ 27 h 29"/>
                <a:gd name="T10" fmla="*/ 9 w 38"/>
                <a:gd name="T11" fmla="*/ 29 h 29"/>
                <a:gd name="T12" fmla="*/ 3 w 38"/>
                <a:gd name="T13" fmla="*/ 24 h 29"/>
                <a:gd name="T14" fmla="*/ 0 w 38"/>
                <a:gd name="T15" fmla="*/ 16 h 29"/>
                <a:gd name="T16" fmla="*/ 1 w 38"/>
                <a:gd name="T17" fmla="*/ 9 h 29"/>
                <a:gd name="T18" fmla="*/ 3 w 38"/>
                <a:gd name="T19" fmla="*/ 10 h 29"/>
                <a:gd name="T20" fmla="*/ 3 w 38"/>
                <a:gd name="T21" fmla="*/ 6 h 29"/>
                <a:gd name="T22" fmla="*/ 12 w 38"/>
                <a:gd name="T23" fmla="*/ 3 h 29"/>
                <a:gd name="T24" fmla="*/ 15 w 38"/>
                <a:gd name="T25" fmla="*/ 2 h 29"/>
                <a:gd name="T26" fmla="*/ 20 w 38"/>
                <a:gd name="T27" fmla="*/ 1 h 29"/>
                <a:gd name="T28" fmla="*/ 28 w 38"/>
                <a:gd name="T29" fmla="*/ 0 h 29"/>
                <a:gd name="T30" fmla="*/ 36 w 38"/>
                <a:gd name="T31" fmla="*/ 7 h 29"/>
                <a:gd name="T32" fmla="*/ 38 w 38"/>
                <a:gd name="T33" fmla="*/ 19 h 29"/>
                <a:gd name="T34" fmla="*/ 38 w 38"/>
                <a:gd name="T35"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28">
                  <a:moveTo>
                    <a:pt x="38" y="19"/>
                  </a:moveTo>
                  <a:lnTo>
                    <a:pt x="35" y="20"/>
                  </a:lnTo>
                  <a:lnTo>
                    <a:pt x="33" y="23"/>
                  </a:lnTo>
                  <a:lnTo>
                    <a:pt x="25" y="23"/>
                  </a:lnTo>
                  <a:lnTo>
                    <a:pt x="19" y="27"/>
                  </a:lnTo>
                  <a:lnTo>
                    <a:pt x="9" y="29"/>
                  </a:lnTo>
                  <a:lnTo>
                    <a:pt x="3" y="24"/>
                  </a:lnTo>
                  <a:lnTo>
                    <a:pt x="0" y="16"/>
                  </a:lnTo>
                  <a:lnTo>
                    <a:pt x="1" y="9"/>
                  </a:lnTo>
                  <a:lnTo>
                    <a:pt x="3" y="10"/>
                  </a:lnTo>
                  <a:lnTo>
                    <a:pt x="3" y="6"/>
                  </a:lnTo>
                  <a:lnTo>
                    <a:pt x="12" y="3"/>
                  </a:lnTo>
                  <a:lnTo>
                    <a:pt x="15" y="2"/>
                  </a:lnTo>
                  <a:lnTo>
                    <a:pt x="20" y="1"/>
                  </a:lnTo>
                  <a:lnTo>
                    <a:pt x="28" y="0"/>
                  </a:lnTo>
                  <a:lnTo>
                    <a:pt x="36" y="7"/>
                  </a:lnTo>
                  <a:lnTo>
                    <a:pt x="38" y="19"/>
                  </a:lnTo>
                  <a:lnTo>
                    <a:pt x="38" y="19"/>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48" name="Freeform 151">
              <a:extLst>
                <a:ext uri="{FF2B5EF4-FFF2-40B4-BE49-F238E27FC236}">
                  <a16:creationId xmlns:a16="http://schemas.microsoft.com/office/drawing/2014/main" id="{F9F59573-40B2-40BF-245F-3A0401BA1981}"/>
                </a:ext>
              </a:extLst>
            </p:cNvPr>
            <p:cNvSpPr/>
            <p:nvPr/>
          </p:nvSpPr>
          <p:spPr bwMode="auto">
            <a:xfrm>
              <a:off x="5292706" y="3552462"/>
              <a:ext cx="501255" cy="519616"/>
            </a:xfrm>
            <a:custGeom>
              <a:avLst/>
              <a:gdLst>
                <a:gd name="T0" fmla="*/ 273 w 273"/>
                <a:gd name="T1" fmla="*/ 154 h 283"/>
                <a:gd name="T2" fmla="*/ 263 w 273"/>
                <a:gd name="T3" fmla="*/ 179 h 283"/>
                <a:gd name="T4" fmla="*/ 225 w 273"/>
                <a:gd name="T5" fmla="*/ 184 h 283"/>
                <a:gd name="T6" fmla="*/ 209 w 273"/>
                <a:gd name="T7" fmla="*/ 191 h 283"/>
                <a:gd name="T8" fmla="*/ 194 w 273"/>
                <a:gd name="T9" fmla="*/ 187 h 283"/>
                <a:gd name="T10" fmla="*/ 169 w 273"/>
                <a:gd name="T11" fmla="*/ 199 h 283"/>
                <a:gd name="T12" fmla="*/ 153 w 273"/>
                <a:gd name="T13" fmla="*/ 213 h 283"/>
                <a:gd name="T14" fmla="*/ 144 w 273"/>
                <a:gd name="T15" fmla="*/ 221 h 283"/>
                <a:gd name="T16" fmla="*/ 131 w 273"/>
                <a:gd name="T17" fmla="*/ 224 h 283"/>
                <a:gd name="T18" fmla="*/ 115 w 273"/>
                <a:gd name="T19" fmla="*/ 252 h 283"/>
                <a:gd name="T20" fmla="*/ 111 w 273"/>
                <a:gd name="T21" fmla="*/ 267 h 283"/>
                <a:gd name="T22" fmla="*/ 105 w 273"/>
                <a:gd name="T23" fmla="*/ 281 h 283"/>
                <a:gd name="T24" fmla="*/ 98 w 273"/>
                <a:gd name="T25" fmla="*/ 275 h 283"/>
                <a:gd name="T26" fmla="*/ 91 w 273"/>
                <a:gd name="T27" fmla="*/ 277 h 283"/>
                <a:gd name="T28" fmla="*/ 75 w 273"/>
                <a:gd name="T29" fmla="*/ 282 h 283"/>
                <a:gd name="T30" fmla="*/ 68 w 273"/>
                <a:gd name="T31" fmla="*/ 281 h 283"/>
                <a:gd name="T32" fmla="*/ 64 w 273"/>
                <a:gd name="T33" fmla="*/ 270 h 283"/>
                <a:gd name="T34" fmla="*/ 58 w 273"/>
                <a:gd name="T35" fmla="*/ 270 h 283"/>
                <a:gd name="T36" fmla="*/ 62 w 273"/>
                <a:gd name="T37" fmla="*/ 258 h 283"/>
                <a:gd name="T38" fmla="*/ 54 w 273"/>
                <a:gd name="T39" fmla="*/ 245 h 283"/>
                <a:gd name="T40" fmla="*/ 47 w 273"/>
                <a:gd name="T41" fmla="*/ 240 h 283"/>
                <a:gd name="T42" fmla="*/ 37 w 273"/>
                <a:gd name="T43" fmla="*/ 246 h 283"/>
                <a:gd name="T44" fmla="*/ 26 w 273"/>
                <a:gd name="T45" fmla="*/ 248 h 283"/>
                <a:gd name="T46" fmla="*/ 18 w 273"/>
                <a:gd name="T47" fmla="*/ 243 h 283"/>
                <a:gd name="T48" fmla="*/ 11 w 273"/>
                <a:gd name="T49" fmla="*/ 245 h 283"/>
                <a:gd name="T50" fmla="*/ 11 w 273"/>
                <a:gd name="T51" fmla="*/ 233 h 283"/>
                <a:gd name="T52" fmla="*/ 4 w 273"/>
                <a:gd name="T53" fmla="*/ 220 h 283"/>
                <a:gd name="T54" fmla="*/ 0 w 273"/>
                <a:gd name="T55" fmla="*/ 197 h 283"/>
                <a:gd name="T56" fmla="*/ 9 w 273"/>
                <a:gd name="T57" fmla="*/ 182 h 283"/>
                <a:gd name="T58" fmla="*/ 25 w 273"/>
                <a:gd name="T59" fmla="*/ 187 h 283"/>
                <a:gd name="T60" fmla="*/ 41 w 273"/>
                <a:gd name="T61" fmla="*/ 184 h 283"/>
                <a:gd name="T62" fmla="*/ 110 w 273"/>
                <a:gd name="T63" fmla="*/ 180 h 283"/>
                <a:gd name="T64" fmla="*/ 111 w 273"/>
                <a:gd name="T65" fmla="*/ 164 h 283"/>
                <a:gd name="T66" fmla="*/ 97 w 273"/>
                <a:gd name="T67" fmla="*/ 0 h 283"/>
                <a:gd name="T68" fmla="*/ 177 w 273"/>
                <a:gd name="T69" fmla="*/ 41 h 283"/>
                <a:gd name="T70" fmla="*/ 236 w 273"/>
                <a:gd name="T71" fmla="*/ 92 h 283"/>
                <a:gd name="T72" fmla="*/ 255 w 273"/>
                <a:gd name="T73" fmla="*/ 101 h 283"/>
                <a:gd name="T74" fmla="*/ 273 w 273"/>
                <a:gd name="T75" fmla="*/ 11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3" h="283">
                  <a:moveTo>
                    <a:pt x="273" y="110"/>
                  </a:moveTo>
                  <a:lnTo>
                    <a:pt x="273" y="154"/>
                  </a:lnTo>
                  <a:lnTo>
                    <a:pt x="264" y="167"/>
                  </a:lnTo>
                  <a:lnTo>
                    <a:pt x="263" y="179"/>
                  </a:lnTo>
                  <a:lnTo>
                    <a:pt x="248" y="182"/>
                  </a:lnTo>
                  <a:lnTo>
                    <a:pt x="225" y="184"/>
                  </a:lnTo>
                  <a:lnTo>
                    <a:pt x="219" y="190"/>
                  </a:lnTo>
                  <a:lnTo>
                    <a:pt x="209" y="191"/>
                  </a:lnTo>
                  <a:lnTo>
                    <a:pt x="198" y="191"/>
                  </a:lnTo>
                  <a:lnTo>
                    <a:pt x="194" y="187"/>
                  </a:lnTo>
                  <a:lnTo>
                    <a:pt x="185" y="190"/>
                  </a:lnTo>
                  <a:lnTo>
                    <a:pt x="169" y="199"/>
                  </a:lnTo>
                  <a:lnTo>
                    <a:pt x="166" y="204"/>
                  </a:lnTo>
                  <a:lnTo>
                    <a:pt x="153" y="213"/>
                  </a:lnTo>
                  <a:lnTo>
                    <a:pt x="151" y="218"/>
                  </a:lnTo>
                  <a:lnTo>
                    <a:pt x="144" y="221"/>
                  </a:lnTo>
                  <a:lnTo>
                    <a:pt x="135" y="219"/>
                  </a:lnTo>
                  <a:lnTo>
                    <a:pt x="131" y="224"/>
                  </a:lnTo>
                  <a:lnTo>
                    <a:pt x="129" y="236"/>
                  </a:lnTo>
                  <a:lnTo>
                    <a:pt x="115" y="252"/>
                  </a:lnTo>
                  <a:lnTo>
                    <a:pt x="115" y="258"/>
                  </a:lnTo>
                  <a:lnTo>
                    <a:pt x="111" y="267"/>
                  </a:lnTo>
                  <a:lnTo>
                    <a:pt x="112" y="278"/>
                  </a:lnTo>
                  <a:lnTo>
                    <a:pt x="105" y="281"/>
                  </a:lnTo>
                  <a:lnTo>
                    <a:pt x="101" y="283"/>
                  </a:lnTo>
                  <a:lnTo>
                    <a:pt x="98" y="275"/>
                  </a:lnTo>
                  <a:lnTo>
                    <a:pt x="94" y="277"/>
                  </a:lnTo>
                  <a:lnTo>
                    <a:pt x="91" y="277"/>
                  </a:lnTo>
                  <a:lnTo>
                    <a:pt x="88" y="282"/>
                  </a:lnTo>
                  <a:lnTo>
                    <a:pt x="75" y="282"/>
                  </a:lnTo>
                  <a:lnTo>
                    <a:pt x="70" y="279"/>
                  </a:lnTo>
                  <a:lnTo>
                    <a:pt x="68" y="281"/>
                  </a:lnTo>
                  <a:lnTo>
                    <a:pt x="63" y="276"/>
                  </a:lnTo>
                  <a:lnTo>
                    <a:pt x="64" y="270"/>
                  </a:lnTo>
                  <a:lnTo>
                    <a:pt x="62" y="267"/>
                  </a:lnTo>
                  <a:lnTo>
                    <a:pt x="58" y="270"/>
                  </a:lnTo>
                  <a:lnTo>
                    <a:pt x="59" y="263"/>
                  </a:lnTo>
                  <a:lnTo>
                    <a:pt x="62" y="258"/>
                  </a:lnTo>
                  <a:lnTo>
                    <a:pt x="55" y="250"/>
                  </a:lnTo>
                  <a:lnTo>
                    <a:pt x="54" y="245"/>
                  </a:lnTo>
                  <a:lnTo>
                    <a:pt x="50" y="241"/>
                  </a:lnTo>
                  <a:lnTo>
                    <a:pt x="47" y="240"/>
                  </a:lnTo>
                  <a:lnTo>
                    <a:pt x="43" y="243"/>
                  </a:lnTo>
                  <a:lnTo>
                    <a:pt x="37" y="246"/>
                  </a:lnTo>
                  <a:lnTo>
                    <a:pt x="32" y="250"/>
                  </a:lnTo>
                  <a:lnTo>
                    <a:pt x="26" y="248"/>
                  </a:lnTo>
                  <a:lnTo>
                    <a:pt x="21" y="243"/>
                  </a:lnTo>
                  <a:lnTo>
                    <a:pt x="18" y="243"/>
                  </a:lnTo>
                  <a:lnTo>
                    <a:pt x="14" y="245"/>
                  </a:lnTo>
                  <a:lnTo>
                    <a:pt x="11" y="245"/>
                  </a:lnTo>
                  <a:lnTo>
                    <a:pt x="10" y="238"/>
                  </a:lnTo>
                  <a:lnTo>
                    <a:pt x="11" y="233"/>
                  </a:lnTo>
                  <a:lnTo>
                    <a:pt x="10" y="225"/>
                  </a:lnTo>
                  <a:lnTo>
                    <a:pt x="4" y="220"/>
                  </a:lnTo>
                  <a:lnTo>
                    <a:pt x="1" y="209"/>
                  </a:lnTo>
                  <a:lnTo>
                    <a:pt x="0" y="197"/>
                  </a:lnTo>
                  <a:lnTo>
                    <a:pt x="6" y="193"/>
                  </a:lnTo>
                  <a:lnTo>
                    <a:pt x="9" y="182"/>
                  </a:lnTo>
                  <a:lnTo>
                    <a:pt x="14" y="182"/>
                  </a:lnTo>
                  <a:lnTo>
                    <a:pt x="25" y="187"/>
                  </a:lnTo>
                  <a:lnTo>
                    <a:pt x="35" y="184"/>
                  </a:lnTo>
                  <a:lnTo>
                    <a:pt x="41" y="184"/>
                  </a:lnTo>
                  <a:lnTo>
                    <a:pt x="44" y="181"/>
                  </a:lnTo>
                  <a:lnTo>
                    <a:pt x="110" y="180"/>
                  </a:lnTo>
                  <a:lnTo>
                    <a:pt x="114" y="167"/>
                  </a:lnTo>
                  <a:lnTo>
                    <a:pt x="111" y="164"/>
                  </a:lnTo>
                  <a:lnTo>
                    <a:pt x="104" y="82"/>
                  </a:lnTo>
                  <a:lnTo>
                    <a:pt x="97" y="0"/>
                  </a:lnTo>
                  <a:lnTo>
                    <a:pt x="122" y="0"/>
                  </a:lnTo>
                  <a:lnTo>
                    <a:pt x="177" y="41"/>
                  </a:lnTo>
                  <a:lnTo>
                    <a:pt x="232" y="83"/>
                  </a:lnTo>
                  <a:lnTo>
                    <a:pt x="236" y="92"/>
                  </a:lnTo>
                  <a:lnTo>
                    <a:pt x="246" y="97"/>
                  </a:lnTo>
                  <a:lnTo>
                    <a:pt x="255" y="101"/>
                  </a:lnTo>
                  <a:lnTo>
                    <a:pt x="255" y="113"/>
                  </a:lnTo>
                  <a:lnTo>
                    <a:pt x="273" y="110"/>
                  </a:lnTo>
                  <a:lnTo>
                    <a:pt x="273" y="110"/>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49" name="Freeform 152">
              <a:extLst>
                <a:ext uri="{FF2B5EF4-FFF2-40B4-BE49-F238E27FC236}">
                  <a16:creationId xmlns:a16="http://schemas.microsoft.com/office/drawing/2014/main" id="{153CCB8E-A794-D25E-EBAE-8419FC7CEC2B}"/>
                </a:ext>
              </a:extLst>
            </p:cNvPr>
            <p:cNvSpPr/>
            <p:nvPr/>
          </p:nvSpPr>
          <p:spPr bwMode="auto">
            <a:xfrm>
              <a:off x="8450797" y="3434950"/>
              <a:ext cx="269906" cy="642634"/>
            </a:xfrm>
            <a:custGeom>
              <a:avLst/>
              <a:gdLst>
                <a:gd name="T0" fmla="*/ 134 w 147"/>
                <a:gd name="T1" fmla="*/ 144 h 350"/>
                <a:gd name="T2" fmla="*/ 123 w 147"/>
                <a:gd name="T3" fmla="*/ 155 h 350"/>
                <a:gd name="T4" fmla="*/ 103 w 147"/>
                <a:gd name="T5" fmla="*/ 164 h 350"/>
                <a:gd name="T6" fmla="*/ 92 w 147"/>
                <a:gd name="T7" fmla="*/ 188 h 350"/>
                <a:gd name="T8" fmla="*/ 115 w 147"/>
                <a:gd name="T9" fmla="*/ 219 h 350"/>
                <a:gd name="T10" fmla="*/ 120 w 147"/>
                <a:gd name="T11" fmla="*/ 248 h 350"/>
                <a:gd name="T12" fmla="*/ 120 w 147"/>
                <a:gd name="T13" fmla="*/ 261 h 350"/>
                <a:gd name="T14" fmla="*/ 135 w 147"/>
                <a:gd name="T15" fmla="*/ 286 h 350"/>
                <a:gd name="T16" fmla="*/ 144 w 147"/>
                <a:gd name="T17" fmla="*/ 313 h 350"/>
                <a:gd name="T18" fmla="*/ 129 w 147"/>
                <a:gd name="T19" fmla="*/ 350 h 350"/>
                <a:gd name="T20" fmla="*/ 131 w 147"/>
                <a:gd name="T21" fmla="*/ 322 h 350"/>
                <a:gd name="T22" fmla="*/ 123 w 147"/>
                <a:gd name="T23" fmla="*/ 289 h 350"/>
                <a:gd name="T24" fmla="*/ 108 w 147"/>
                <a:gd name="T25" fmla="*/ 257 h 350"/>
                <a:gd name="T26" fmla="*/ 93 w 147"/>
                <a:gd name="T27" fmla="*/ 217 h 350"/>
                <a:gd name="T28" fmla="*/ 66 w 147"/>
                <a:gd name="T29" fmla="*/ 240 h 350"/>
                <a:gd name="T30" fmla="*/ 46 w 147"/>
                <a:gd name="T31" fmla="*/ 234 h 350"/>
                <a:gd name="T32" fmla="*/ 43 w 147"/>
                <a:gd name="T33" fmla="*/ 193 h 350"/>
                <a:gd name="T34" fmla="*/ 28 w 147"/>
                <a:gd name="T35" fmla="*/ 164 h 350"/>
                <a:gd name="T36" fmla="*/ 4 w 147"/>
                <a:gd name="T37" fmla="*/ 145 h 350"/>
                <a:gd name="T38" fmla="*/ 7 w 147"/>
                <a:gd name="T39" fmla="*/ 134 h 350"/>
                <a:gd name="T40" fmla="*/ 12 w 147"/>
                <a:gd name="T41" fmla="*/ 115 h 350"/>
                <a:gd name="T42" fmla="*/ 12 w 147"/>
                <a:gd name="T43" fmla="*/ 101 h 350"/>
                <a:gd name="T44" fmla="*/ 23 w 147"/>
                <a:gd name="T45" fmla="*/ 85 h 350"/>
                <a:gd name="T46" fmla="*/ 27 w 147"/>
                <a:gd name="T47" fmla="*/ 60 h 350"/>
                <a:gd name="T48" fmla="*/ 31 w 147"/>
                <a:gd name="T49" fmla="*/ 34 h 350"/>
                <a:gd name="T50" fmla="*/ 61 w 147"/>
                <a:gd name="T51" fmla="*/ 24 h 350"/>
                <a:gd name="T52" fmla="*/ 63 w 147"/>
                <a:gd name="T53" fmla="*/ 8 h 350"/>
                <a:gd name="T54" fmla="*/ 69 w 147"/>
                <a:gd name="T55" fmla="*/ 0 h 350"/>
                <a:gd name="T56" fmla="*/ 85 w 147"/>
                <a:gd name="T57" fmla="*/ 16 h 350"/>
                <a:gd name="T58" fmla="*/ 91 w 147"/>
                <a:gd name="T59" fmla="*/ 46 h 350"/>
                <a:gd name="T60" fmla="*/ 80 w 147"/>
                <a:gd name="T61" fmla="*/ 85 h 350"/>
                <a:gd name="T62" fmla="*/ 104 w 147"/>
                <a:gd name="T63" fmla="*/ 99 h 350"/>
                <a:gd name="T64" fmla="*/ 113 w 147"/>
                <a:gd name="T65" fmla="*/ 118 h 350"/>
                <a:gd name="T66" fmla="*/ 134 w 147"/>
                <a:gd name="T67" fmla="*/ 129 h 350"/>
                <a:gd name="T68" fmla="*/ 147 w 147"/>
                <a:gd name="T69" fmla="*/ 131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7" h="350">
                  <a:moveTo>
                    <a:pt x="147" y="131"/>
                  </a:moveTo>
                  <a:lnTo>
                    <a:pt x="134" y="144"/>
                  </a:lnTo>
                  <a:lnTo>
                    <a:pt x="132" y="151"/>
                  </a:lnTo>
                  <a:lnTo>
                    <a:pt x="123" y="155"/>
                  </a:lnTo>
                  <a:lnTo>
                    <a:pt x="115" y="163"/>
                  </a:lnTo>
                  <a:lnTo>
                    <a:pt x="103" y="164"/>
                  </a:lnTo>
                  <a:lnTo>
                    <a:pt x="99" y="185"/>
                  </a:lnTo>
                  <a:lnTo>
                    <a:pt x="92" y="188"/>
                  </a:lnTo>
                  <a:lnTo>
                    <a:pt x="103" y="205"/>
                  </a:lnTo>
                  <a:lnTo>
                    <a:pt x="115" y="219"/>
                  </a:lnTo>
                  <a:lnTo>
                    <a:pt x="123" y="231"/>
                  </a:lnTo>
                  <a:lnTo>
                    <a:pt x="120" y="248"/>
                  </a:lnTo>
                  <a:lnTo>
                    <a:pt x="114" y="251"/>
                  </a:lnTo>
                  <a:lnTo>
                    <a:pt x="120" y="261"/>
                  </a:lnTo>
                  <a:lnTo>
                    <a:pt x="132" y="276"/>
                  </a:lnTo>
                  <a:lnTo>
                    <a:pt x="135" y="286"/>
                  </a:lnTo>
                  <a:lnTo>
                    <a:pt x="136" y="295"/>
                  </a:lnTo>
                  <a:lnTo>
                    <a:pt x="144" y="313"/>
                  </a:lnTo>
                  <a:lnTo>
                    <a:pt x="136" y="331"/>
                  </a:lnTo>
                  <a:lnTo>
                    <a:pt x="129" y="350"/>
                  </a:lnTo>
                  <a:lnTo>
                    <a:pt x="127" y="336"/>
                  </a:lnTo>
                  <a:lnTo>
                    <a:pt x="131" y="322"/>
                  </a:lnTo>
                  <a:lnTo>
                    <a:pt x="124" y="310"/>
                  </a:lnTo>
                  <a:lnTo>
                    <a:pt x="123" y="289"/>
                  </a:lnTo>
                  <a:lnTo>
                    <a:pt x="116" y="280"/>
                  </a:lnTo>
                  <a:lnTo>
                    <a:pt x="108" y="257"/>
                  </a:lnTo>
                  <a:lnTo>
                    <a:pt x="102" y="233"/>
                  </a:lnTo>
                  <a:lnTo>
                    <a:pt x="93" y="217"/>
                  </a:lnTo>
                  <a:lnTo>
                    <a:pt x="83" y="227"/>
                  </a:lnTo>
                  <a:lnTo>
                    <a:pt x="66" y="240"/>
                  </a:lnTo>
                  <a:lnTo>
                    <a:pt x="57" y="239"/>
                  </a:lnTo>
                  <a:lnTo>
                    <a:pt x="46" y="234"/>
                  </a:lnTo>
                  <a:lnTo>
                    <a:pt x="49" y="211"/>
                  </a:lnTo>
                  <a:lnTo>
                    <a:pt x="43" y="193"/>
                  </a:lnTo>
                  <a:lnTo>
                    <a:pt x="27" y="171"/>
                  </a:lnTo>
                  <a:lnTo>
                    <a:pt x="28" y="164"/>
                  </a:lnTo>
                  <a:lnTo>
                    <a:pt x="17" y="161"/>
                  </a:lnTo>
                  <a:lnTo>
                    <a:pt x="4" y="145"/>
                  </a:lnTo>
                  <a:lnTo>
                    <a:pt x="0" y="131"/>
                  </a:lnTo>
                  <a:lnTo>
                    <a:pt x="7" y="134"/>
                  </a:lnTo>
                  <a:lnTo>
                    <a:pt x="5" y="120"/>
                  </a:lnTo>
                  <a:lnTo>
                    <a:pt x="12" y="115"/>
                  </a:lnTo>
                  <a:lnTo>
                    <a:pt x="9" y="107"/>
                  </a:lnTo>
                  <a:lnTo>
                    <a:pt x="12" y="101"/>
                  </a:lnTo>
                  <a:lnTo>
                    <a:pt x="10" y="81"/>
                  </a:lnTo>
                  <a:lnTo>
                    <a:pt x="23" y="85"/>
                  </a:lnTo>
                  <a:lnTo>
                    <a:pt x="29" y="70"/>
                  </a:lnTo>
                  <a:lnTo>
                    <a:pt x="27" y="60"/>
                  </a:lnTo>
                  <a:lnTo>
                    <a:pt x="33" y="45"/>
                  </a:lnTo>
                  <a:lnTo>
                    <a:pt x="31" y="34"/>
                  </a:lnTo>
                  <a:lnTo>
                    <a:pt x="49" y="20"/>
                  </a:lnTo>
                  <a:lnTo>
                    <a:pt x="61" y="24"/>
                  </a:lnTo>
                  <a:lnTo>
                    <a:pt x="57" y="12"/>
                  </a:lnTo>
                  <a:lnTo>
                    <a:pt x="63" y="8"/>
                  </a:lnTo>
                  <a:lnTo>
                    <a:pt x="60" y="2"/>
                  </a:lnTo>
                  <a:lnTo>
                    <a:pt x="69" y="0"/>
                  </a:lnTo>
                  <a:lnTo>
                    <a:pt x="77" y="11"/>
                  </a:lnTo>
                  <a:lnTo>
                    <a:pt x="85" y="16"/>
                  </a:lnTo>
                  <a:lnTo>
                    <a:pt x="89" y="30"/>
                  </a:lnTo>
                  <a:lnTo>
                    <a:pt x="91" y="46"/>
                  </a:lnTo>
                  <a:lnTo>
                    <a:pt x="79" y="62"/>
                  </a:lnTo>
                  <a:lnTo>
                    <a:pt x="80" y="85"/>
                  </a:lnTo>
                  <a:lnTo>
                    <a:pt x="97" y="81"/>
                  </a:lnTo>
                  <a:lnTo>
                    <a:pt x="104" y="99"/>
                  </a:lnTo>
                  <a:lnTo>
                    <a:pt x="115" y="103"/>
                  </a:lnTo>
                  <a:lnTo>
                    <a:pt x="113" y="118"/>
                  </a:lnTo>
                  <a:lnTo>
                    <a:pt x="126" y="125"/>
                  </a:lnTo>
                  <a:lnTo>
                    <a:pt x="134" y="129"/>
                  </a:lnTo>
                  <a:lnTo>
                    <a:pt x="146" y="123"/>
                  </a:lnTo>
                  <a:lnTo>
                    <a:pt x="147" y="131"/>
                  </a:lnTo>
                  <a:lnTo>
                    <a:pt x="147" y="131"/>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50" name="Freeform 153">
              <a:extLst>
                <a:ext uri="{FF2B5EF4-FFF2-40B4-BE49-F238E27FC236}">
                  <a16:creationId xmlns:a16="http://schemas.microsoft.com/office/drawing/2014/main" id="{34B523CB-811D-98D1-5BDA-A5B4A1CA7023}"/>
                </a:ext>
              </a:extLst>
            </p:cNvPr>
            <p:cNvSpPr/>
            <p:nvPr/>
          </p:nvSpPr>
          <p:spPr bwMode="auto">
            <a:xfrm>
              <a:off x="6181377" y="2906154"/>
              <a:ext cx="51410" cy="56919"/>
            </a:xfrm>
            <a:custGeom>
              <a:avLst/>
              <a:gdLst>
                <a:gd name="T0" fmla="*/ 27 w 28"/>
                <a:gd name="T1" fmla="*/ 14 h 31"/>
                <a:gd name="T2" fmla="*/ 25 w 28"/>
                <a:gd name="T3" fmla="*/ 17 h 31"/>
                <a:gd name="T4" fmla="*/ 21 w 28"/>
                <a:gd name="T5" fmla="*/ 19 h 31"/>
                <a:gd name="T6" fmla="*/ 19 w 28"/>
                <a:gd name="T7" fmla="*/ 16 h 31"/>
                <a:gd name="T8" fmla="*/ 13 w 28"/>
                <a:gd name="T9" fmla="*/ 25 h 31"/>
                <a:gd name="T10" fmla="*/ 15 w 28"/>
                <a:gd name="T11" fmla="*/ 31 h 31"/>
                <a:gd name="T12" fmla="*/ 12 w 28"/>
                <a:gd name="T13" fmla="*/ 30 h 31"/>
                <a:gd name="T14" fmla="*/ 7 w 28"/>
                <a:gd name="T15" fmla="*/ 23 h 31"/>
                <a:gd name="T16" fmla="*/ 0 w 28"/>
                <a:gd name="T17" fmla="*/ 19 h 31"/>
                <a:gd name="T18" fmla="*/ 2 w 28"/>
                <a:gd name="T19" fmla="*/ 17 h 31"/>
                <a:gd name="T20" fmla="*/ 3 w 28"/>
                <a:gd name="T21" fmla="*/ 6 h 31"/>
                <a:gd name="T22" fmla="*/ 7 w 28"/>
                <a:gd name="T23" fmla="*/ 2 h 31"/>
                <a:gd name="T24" fmla="*/ 10 w 28"/>
                <a:gd name="T25" fmla="*/ 0 h 31"/>
                <a:gd name="T26" fmla="*/ 14 w 28"/>
                <a:gd name="T27" fmla="*/ 3 h 31"/>
                <a:gd name="T28" fmla="*/ 17 w 28"/>
                <a:gd name="T29" fmla="*/ 6 h 31"/>
                <a:gd name="T30" fmla="*/ 22 w 28"/>
                <a:gd name="T31" fmla="*/ 8 h 31"/>
                <a:gd name="T32" fmla="*/ 28 w 28"/>
                <a:gd name="T33" fmla="*/ 12 h 31"/>
                <a:gd name="T34" fmla="*/ 27 w 28"/>
                <a:gd name="T35" fmla="*/ 14 h 31"/>
                <a:gd name="T36" fmla="*/ 27 w 28"/>
                <a:gd name="T37"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31">
                  <a:moveTo>
                    <a:pt x="27" y="14"/>
                  </a:moveTo>
                  <a:lnTo>
                    <a:pt x="25" y="17"/>
                  </a:lnTo>
                  <a:lnTo>
                    <a:pt x="21" y="19"/>
                  </a:lnTo>
                  <a:lnTo>
                    <a:pt x="19" y="16"/>
                  </a:lnTo>
                  <a:lnTo>
                    <a:pt x="13" y="25"/>
                  </a:lnTo>
                  <a:lnTo>
                    <a:pt x="15" y="31"/>
                  </a:lnTo>
                  <a:lnTo>
                    <a:pt x="12" y="30"/>
                  </a:lnTo>
                  <a:lnTo>
                    <a:pt x="7" y="23"/>
                  </a:lnTo>
                  <a:lnTo>
                    <a:pt x="0" y="19"/>
                  </a:lnTo>
                  <a:lnTo>
                    <a:pt x="2" y="17"/>
                  </a:lnTo>
                  <a:lnTo>
                    <a:pt x="3" y="6"/>
                  </a:lnTo>
                  <a:lnTo>
                    <a:pt x="7" y="2"/>
                  </a:lnTo>
                  <a:lnTo>
                    <a:pt x="10" y="0"/>
                  </a:lnTo>
                  <a:lnTo>
                    <a:pt x="14" y="3"/>
                  </a:lnTo>
                  <a:lnTo>
                    <a:pt x="17" y="6"/>
                  </a:lnTo>
                  <a:lnTo>
                    <a:pt x="22" y="8"/>
                  </a:lnTo>
                  <a:lnTo>
                    <a:pt x="28" y="12"/>
                  </a:lnTo>
                  <a:lnTo>
                    <a:pt x="27" y="14"/>
                  </a:lnTo>
                  <a:lnTo>
                    <a:pt x="27" y="14"/>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51" name="Freeform 154">
              <a:extLst>
                <a:ext uri="{FF2B5EF4-FFF2-40B4-BE49-F238E27FC236}">
                  <a16:creationId xmlns:a16="http://schemas.microsoft.com/office/drawing/2014/main" id="{CA701A89-2BD2-E437-70FF-A33073A5BB23}"/>
                </a:ext>
              </a:extLst>
            </p:cNvPr>
            <p:cNvSpPr/>
            <p:nvPr/>
          </p:nvSpPr>
          <p:spPr bwMode="auto">
            <a:xfrm>
              <a:off x="8022985" y="2616050"/>
              <a:ext cx="914378" cy="356203"/>
            </a:xfrm>
            <a:custGeom>
              <a:avLst/>
              <a:gdLst>
                <a:gd name="T0" fmla="*/ 237 w 498"/>
                <a:gd name="T1" fmla="*/ 32 h 194"/>
                <a:gd name="T2" fmla="*/ 270 w 498"/>
                <a:gd name="T3" fmla="*/ 33 h 194"/>
                <a:gd name="T4" fmla="*/ 304 w 498"/>
                <a:gd name="T5" fmla="*/ 51 h 194"/>
                <a:gd name="T6" fmla="*/ 338 w 498"/>
                <a:gd name="T7" fmla="*/ 54 h 194"/>
                <a:gd name="T8" fmla="*/ 366 w 498"/>
                <a:gd name="T9" fmla="*/ 46 h 194"/>
                <a:gd name="T10" fmla="*/ 389 w 498"/>
                <a:gd name="T11" fmla="*/ 35 h 194"/>
                <a:gd name="T12" fmla="*/ 417 w 498"/>
                <a:gd name="T13" fmla="*/ 40 h 194"/>
                <a:gd name="T14" fmla="*/ 420 w 498"/>
                <a:gd name="T15" fmla="*/ 72 h 194"/>
                <a:gd name="T16" fmla="*/ 435 w 498"/>
                <a:gd name="T17" fmla="*/ 77 h 194"/>
                <a:gd name="T18" fmla="*/ 459 w 498"/>
                <a:gd name="T19" fmla="*/ 73 h 194"/>
                <a:gd name="T20" fmla="*/ 496 w 498"/>
                <a:gd name="T21" fmla="*/ 92 h 194"/>
                <a:gd name="T22" fmla="*/ 484 w 498"/>
                <a:gd name="T23" fmla="*/ 97 h 194"/>
                <a:gd name="T24" fmla="*/ 457 w 498"/>
                <a:gd name="T25" fmla="*/ 104 h 194"/>
                <a:gd name="T26" fmla="*/ 434 w 498"/>
                <a:gd name="T27" fmla="*/ 124 h 194"/>
                <a:gd name="T28" fmla="*/ 407 w 498"/>
                <a:gd name="T29" fmla="*/ 130 h 194"/>
                <a:gd name="T30" fmla="*/ 396 w 498"/>
                <a:gd name="T31" fmla="*/ 140 h 194"/>
                <a:gd name="T32" fmla="*/ 410 w 498"/>
                <a:gd name="T33" fmla="*/ 154 h 194"/>
                <a:gd name="T34" fmla="*/ 398 w 498"/>
                <a:gd name="T35" fmla="*/ 171 h 194"/>
                <a:gd name="T36" fmla="*/ 361 w 498"/>
                <a:gd name="T37" fmla="*/ 177 h 194"/>
                <a:gd name="T38" fmla="*/ 326 w 498"/>
                <a:gd name="T39" fmla="*/ 194 h 194"/>
                <a:gd name="T40" fmla="*/ 298 w 498"/>
                <a:gd name="T41" fmla="*/ 189 h 194"/>
                <a:gd name="T42" fmla="*/ 253 w 498"/>
                <a:gd name="T43" fmla="*/ 175 h 194"/>
                <a:gd name="T44" fmla="*/ 201 w 498"/>
                <a:gd name="T45" fmla="*/ 172 h 194"/>
                <a:gd name="T46" fmla="*/ 171 w 498"/>
                <a:gd name="T47" fmla="*/ 162 h 194"/>
                <a:gd name="T48" fmla="*/ 146 w 498"/>
                <a:gd name="T49" fmla="*/ 143 h 194"/>
                <a:gd name="T50" fmla="*/ 101 w 498"/>
                <a:gd name="T51" fmla="*/ 129 h 194"/>
                <a:gd name="T52" fmla="*/ 73 w 498"/>
                <a:gd name="T53" fmla="*/ 117 h 194"/>
                <a:gd name="T54" fmla="*/ 51 w 498"/>
                <a:gd name="T55" fmla="*/ 80 h 194"/>
                <a:gd name="T56" fmla="*/ 10 w 498"/>
                <a:gd name="T57" fmla="*/ 63 h 194"/>
                <a:gd name="T58" fmla="*/ 14 w 498"/>
                <a:gd name="T59" fmla="*/ 47 h 194"/>
                <a:gd name="T60" fmla="*/ 51 w 498"/>
                <a:gd name="T61" fmla="*/ 23 h 194"/>
                <a:gd name="T62" fmla="*/ 82 w 498"/>
                <a:gd name="T63" fmla="*/ 29 h 194"/>
                <a:gd name="T64" fmla="*/ 112 w 498"/>
                <a:gd name="T65" fmla="*/ 38 h 194"/>
                <a:gd name="T66" fmla="*/ 142 w 498"/>
                <a:gd name="T67" fmla="*/ 30 h 194"/>
                <a:gd name="T68" fmla="*/ 134 w 498"/>
                <a:gd name="T69" fmla="*/ 0 h 194"/>
                <a:gd name="T70" fmla="*/ 170 w 498"/>
                <a:gd name="T71" fmla="*/ 10 h 194"/>
                <a:gd name="T72" fmla="*/ 200 w 498"/>
                <a:gd name="T73" fmla="*/ 29 h 194"/>
                <a:gd name="T74" fmla="*/ 225 w 498"/>
                <a:gd name="T75" fmla="*/ 36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8" h="194">
                  <a:moveTo>
                    <a:pt x="225" y="36"/>
                  </a:moveTo>
                  <a:lnTo>
                    <a:pt x="237" y="32"/>
                  </a:lnTo>
                  <a:lnTo>
                    <a:pt x="254" y="30"/>
                  </a:lnTo>
                  <a:lnTo>
                    <a:pt x="270" y="33"/>
                  </a:lnTo>
                  <a:lnTo>
                    <a:pt x="290" y="41"/>
                  </a:lnTo>
                  <a:lnTo>
                    <a:pt x="304" y="51"/>
                  </a:lnTo>
                  <a:lnTo>
                    <a:pt x="318" y="51"/>
                  </a:lnTo>
                  <a:lnTo>
                    <a:pt x="338" y="54"/>
                  </a:lnTo>
                  <a:lnTo>
                    <a:pt x="348" y="49"/>
                  </a:lnTo>
                  <a:lnTo>
                    <a:pt x="366" y="46"/>
                  </a:lnTo>
                  <a:lnTo>
                    <a:pt x="379" y="33"/>
                  </a:lnTo>
                  <a:lnTo>
                    <a:pt x="389" y="35"/>
                  </a:lnTo>
                  <a:lnTo>
                    <a:pt x="401" y="41"/>
                  </a:lnTo>
                  <a:lnTo>
                    <a:pt x="417" y="40"/>
                  </a:lnTo>
                  <a:lnTo>
                    <a:pt x="419" y="54"/>
                  </a:lnTo>
                  <a:lnTo>
                    <a:pt x="420" y="72"/>
                  </a:lnTo>
                  <a:lnTo>
                    <a:pt x="428" y="80"/>
                  </a:lnTo>
                  <a:lnTo>
                    <a:pt x="435" y="77"/>
                  </a:lnTo>
                  <a:lnTo>
                    <a:pt x="451" y="80"/>
                  </a:lnTo>
                  <a:lnTo>
                    <a:pt x="459" y="73"/>
                  </a:lnTo>
                  <a:lnTo>
                    <a:pt x="474" y="79"/>
                  </a:lnTo>
                  <a:lnTo>
                    <a:pt x="496" y="92"/>
                  </a:lnTo>
                  <a:lnTo>
                    <a:pt x="498" y="99"/>
                  </a:lnTo>
                  <a:lnTo>
                    <a:pt x="484" y="97"/>
                  </a:lnTo>
                  <a:lnTo>
                    <a:pt x="464" y="99"/>
                  </a:lnTo>
                  <a:lnTo>
                    <a:pt x="457" y="104"/>
                  </a:lnTo>
                  <a:lnTo>
                    <a:pt x="453" y="117"/>
                  </a:lnTo>
                  <a:lnTo>
                    <a:pt x="434" y="124"/>
                  </a:lnTo>
                  <a:lnTo>
                    <a:pt x="424" y="134"/>
                  </a:lnTo>
                  <a:lnTo>
                    <a:pt x="407" y="130"/>
                  </a:lnTo>
                  <a:lnTo>
                    <a:pt x="398" y="129"/>
                  </a:lnTo>
                  <a:lnTo>
                    <a:pt x="396" y="140"/>
                  </a:lnTo>
                  <a:lnTo>
                    <a:pt x="405" y="148"/>
                  </a:lnTo>
                  <a:lnTo>
                    <a:pt x="410" y="154"/>
                  </a:lnTo>
                  <a:lnTo>
                    <a:pt x="404" y="160"/>
                  </a:lnTo>
                  <a:lnTo>
                    <a:pt x="398" y="171"/>
                  </a:lnTo>
                  <a:lnTo>
                    <a:pt x="383" y="177"/>
                  </a:lnTo>
                  <a:lnTo>
                    <a:pt x="361" y="177"/>
                  </a:lnTo>
                  <a:lnTo>
                    <a:pt x="339" y="184"/>
                  </a:lnTo>
                  <a:lnTo>
                    <a:pt x="326" y="194"/>
                  </a:lnTo>
                  <a:lnTo>
                    <a:pt x="316" y="189"/>
                  </a:lnTo>
                  <a:lnTo>
                    <a:pt x="298" y="189"/>
                  </a:lnTo>
                  <a:lnTo>
                    <a:pt x="270" y="177"/>
                  </a:lnTo>
                  <a:lnTo>
                    <a:pt x="253" y="175"/>
                  </a:lnTo>
                  <a:lnTo>
                    <a:pt x="235" y="177"/>
                  </a:lnTo>
                  <a:lnTo>
                    <a:pt x="201" y="172"/>
                  </a:lnTo>
                  <a:lnTo>
                    <a:pt x="185" y="173"/>
                  </a:lnTo>
                  <a:lnTo>
                    <a:pt x="171" y="162"/>
                  </a:lnTo>
                  <a:lnTo>
                    <a:pt x="156" y="145"/>
                  </a:lnTo>
                  <a:lnTo>
                    <a:pt x="146" y="143"/>
                  </a:lnTo>
                  <a:lnTo>
                    <a:pt x="122" y="131"/>
                  </a:lnTo>
                  <a:lnTo>
                    <a:pt x="101" y="129"/>
                  </a:lnTo>
                  <a:lnTo>
                    <a:pt x="82" y="125"/>
                  </a:lnTo>
                  <a:lnTo>
                    <a:pt x="73" y="117"/>
                  </a:lnTo>
                  <a:lnTo>
                    <a:pt x="68" y="95"/>
                  </a:lnTo>
                  <a:lnTo>
                    <a:pt x="51" y="80"/>
                  </a:lnTo>
                  <a:lnTo>
                    <a:pt x="27" y="73"/>
                  </a:lnTo>
                  <a:lnTo>
                    <a:pt x="10" y="63"/>
                  </a:lnTo>
                  <a:lnTo>
                    <a:pt x="0" y="51"/>
                  </a:lnTo>
                  <a:lnTo>
                    <a:pt x="14" y="47"/>
                  </a:lnTo>
                  <a:lnTo>
                    <a:pt x="34" y="32"/>
                  </a:lnTo>
                  <a:lnTo>
                    <a:pt x="51" y="23"/>
                  </a:lnTo>
                  <a:lnTo>
                    <a:pt x="68" y="29"/>
                  </a:lnTo>
                  <a:lnTo>
                    <a:pt x="82" y="29"/>
                  </a:lnTo>
                  <a:lnTo>
                    <a:pt x="97" y="37"/>
                  </a:lnTo>
                  <a:lnTo>
                    <a:pt x="112" y="38"/>
                  </a:lnTo>
                  <a:lnTo>
                    <a:pt x="136" y="43"/>
                  </a:lnTo>
                  <a:lnTo>
                    <a:pt x="142" y="30"/>
                  </a:lnTo>
                  <a:lnTo>
                    <a:pt x="131" y="19"/>
                  </a:lnTo>
                  <a:lnTo>
                    <a:pt x="134" y="0"/>
                  </a:lnTo>
                  <a:lnTo>
                    <a:pt x="155" y="8"/>
                  </a:lnTo>
                  <a:lnTo>
                    <a:pt x="170" y="10"/>
                  </a:lnTo>
                  <a:lnTo>
                    <a:pt x="189" y="15"/>
                  </a:lnTo>
                  <a:lnTo>
                    <a:pt x="200" y="29"/>
                  </a:lnTo>
                  <a:lnTo>
                    <a:pt x="225" y="36"/>
                  </a:lnTo>
                  <a:lnTo>
                    <a:pt x="225" y="36"/>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52" name="Freeform 155">
              <a:extLst>
                <a:ext uri="{FF2B5EF4-FFF2-40B4-BE49-F238E27FC236}">
                  <a16:creationId xmlns:a16="http://schemas.microsoft.com/office/drawing/2014/main" id="{176A763A-1369-65C3-CE2B-BD2B31EBCBA6}"/>
                </a:ext>
              </a:extLst>
            </p:cNvPr>
            <p:cNvSpPr/>
            <p:nvPr/>
          </p:nvSpPr>
          <p:spPr bwMode="auto">
            <a:xfrm>
              <a:off x="6585319" y="4784485"/>
              <a:ext cx="323153" cy="574698"/>
            </a:xfrm>
            <a:custGeom>
              <a:avLst/>
              <a:gdLst>
                <a:gd name="T0" fmla="*/ 20 w 176"/>
                <a:gd name="T1" fmla="*/ 313 h 313"/>
                <a:gd name="T2" fmla="*/ 18 w 176"/>
                <a:gd name="T3" fmla="*/ 296 h 313"/>
                <a:gd name="T4" fmla="*/ 21 w 176"/>
                <a:gd name="T5" fmla="*/ 267 h 313"/>
                <a:gd name="T6" fmla="*/ 11 w 176"/>
                <a:gd name="T7" fmla="*/ 227 h 313"/>
                <a:gd name="T8" fmla="*/ 34 w 176"/>
                <a:gd name="T9" fmla="*/ 192 h 313"/>
                <a:gd name="T10" fmla="*/ 39 w 176"/>
                <a:gd name="T11" fmla="*/ 179 h 313"/>
                <a:gd name="T12" fmla="*/ 38 w 176"/>
                <a:gd name="T13" fmla="*/ 159 h 313"/>
                <a:gd name="T14" fmla="*/ 43 w 176"/>
                <a:gd name="T15" fmla="*/ 122 h 313"/>
                <a:gd name="T16" fmla="*/ 27 w 176"/>
                <a:gd name="T17" fmla="*/ 114 h 313"/>
                <a:gd name="T18" fmla="*/ 16 w 176"/>
                <a:gd name="T19" fmla="*/ 106 h 313"/>
                <a:gd name="T20" fmla="*/ 1 w 176"/>
                <a:gd name="T21" fmla="*/ 99 h 313"/>
                <a:gd name="T22" fmla="*/ 51 w 176"/>
                <a:gd name="T23" fmla="*/ 70 h 313"/>
                <a:gd name="T24" fmla="*/ 65 w 176"/>
                <a:gd name="T25" fmla="*/ 77 h 313"/>
                <a:gd name="T26" fmla="*/ 72 w 176"/>
                <a:gd name="T27" fmla="*/ 90 h 313"/>
                <a:gd name="T28" fmla="*/ 69 w 176"/>
                <a:gd name="T29" fmla="*/ 112 h 313"/>
                <a:gd name="T30" fmla="*/ 85 w 176"/>
                <a:gd name="T31" fmla="*/ 110 h 313"/>
                <a:gd name="T32" fmla="*/ 92 w 176"/>
                <a:gd name="T33" fmla="*/ 82 h 313"/>
                <a:gd name="T34" fmla="*/ 80 w 176"/>
                <a:gd name="T35" fmla="*/ 62 h 313"/>
                <a:gd name="T36" fmla="*/ 77 w 176"/>
                <a:gd name="T37" fmla="*/ 40 h 313"/>
                <a:gd name="T38" fmla="*/ 88 w 176"/>
                <a:gd name="T39" fmla="*/ 22 h 313"/>
                <a:gd name="T40" fmla="*/ 112 w 176"/>
                <a:gd name="T41" fmla="*/ 24 h 313"/>
                <a:gd name="T42" fmla="*/ 130 w 176"/>
                <a:gd name="T43" fmla="*/ 19 h 313"/>
                <a:gd name="T44" fmla="*/ 158 w 176"/>
                <a:gd name="T45" fmla="*/ 11 h 313"/>
                <a:gd name="T46" fmla="*/ 175 w 176"/>
                <a:gd name="T47" fmla="*/ 9 h 313"/>
                <a:gd name="T48" fmla="*/ 175 w 176"/>
                <a:gd name="T49" fmla="*/ 44 h 313"/>
                <a:gd name="T50" fmla="*/ 176 w 176"/>
                <a:gd name="T51" fmla="*/ 83 h 313"/>
                <a:gd name="T52" fmla="*/ 164 w 176"/>
                <a:gd name="T53" fmla="*/ 110 h 313"/>
                <a:gd name="T54" fmla="*/ 137 w 176"/>
                <a:gd name="T55" fmla="*/ 129 h 313"/>
                <a:gd name="T56" fmla="*/ 98 w 176"/>
                <a:gd name="T57" fmla="*/ 159 h 313"/>
                <a:gd name="T58" fmla="*/ 79 w 176"/>
                <a:gd name="T59" fmla="*/ 176 h 313"/>
                <a:gd name="T60" fmla="*/ 70 w 176"/>
                <a:gd name="T61" fmla="*/ 194 h 313"/>
                <a:gd name="T62" fmla="*/ 80 w 176"/>
                <a:gd name="T63" fmla="*/ 219 h 313"/>
                <a:gd name="T64" fmla="*/ 83 w 176"/>
                <a:gd name="T65" fmla="*/ 224 h 313"/>
                <a:gd name="T66" fmla="*/ 78 w 176"/>
                <a:gd name="T67" fmla="*/ 252 h 313"/>
                <a:gd name="T68" fmla="*/ 78 w 176"/>
                <a:gd name="T69" fmla="*/ 263 h 313"/>
                <a:gd name="T70" fmla="*/ 58 w 176"/>
                <a:gd name="T71" fmla="*/ 276 h 313"/>
                <a:gd name="T72" fmla="*/ 30 w 176"/>
                <a:gd name="T73" fmla="*/ 293 h 313"/>
                <a:gd name="T74" fmla="*/ 35 w 176"/>
                <a:gd name="T75" fmla="*/ 302 h 313"/>
                <a:gd name="T76" fmla="*/ 33 w 176"/>
                <a:gd name="T7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 h="313">
                  <a:moveTo>
                    <a:pt x="33" y="313"/>
                  </a:moveTo>
                  <a:lnTo>
                    <a:pt x="20" y="313"/>
                  </a:lnTo>
                  <a:lnTo>
                    <a:pt x="19" y="304"/>
                  </a:lnTo>
                  <a:lnTo>
                    <a:pt x="18" y="296"/>
                  </a:lnTo>
                  <a:lnTo>
                    <a:pt x="16" y="289"/>
                  </a:lnTo>
                  <a:lnTo>
                    <a:pt x="21" y="267"/>
                  </a:lnTo>
                  <a:lnTo>
                    <a:pt x="17" y="254"/>
                  </a:lnTo>
                  <a:lnTo>
                    <a:pt x="11" y="227"/>
                  </a:lnTo>
                  <a:lnTo>
                    <a:pt x="29" y="206"/>
                  </a:lnTo>
                  <a:lnTo>
                    <a:pt x="34" y="192"/>
                  </a:lnTo>
                  <a:lnTo>
                    <a:pt x="36" y="190"/>
                  </a:lnTo>
                  <a:lnTo>
                    <a:pt x="39" y="179"/>
                  </a:lnTo>
                  <a:lnTo>
                    <a:pt x="37" y="173"/>
                  </a:lnTo>
                  <a:lnTo>
                    <a:pt x="38" y="159"/>
                  </a:lnTo>
                  <a:lnTo>
                    <a:pt x="42" y="146"/>
                  </a:lnTo>
                  <a:lnTo>
                    <a:pt x="43" y="122"/>
                  </a:lnTo>
                  <a:lnTo>
                    <a:pt x="35" y="116"/>
                  </a:lnTo>
                  <a:lnTo>
                    <a:pt x="27" y="114"/>
                  </a:lnTo>
                  <a:lnTo>
                    <a:pt x="24" y="110"/>
                  </a:lnTo>
                  <a:lnTo>
                    <a:pt x="16" y="106"/>
                  </a:lnTo>
                  <a:lnTo>
                    <a:pt x="2" y="106"/>
                  </a:lnTo>
                  <a:lnTo>
                    <a:pt x="1" y="99"/>
                  </a:lnTo>
                  <a:lnTo>
                    <a:pt x="0" y="85"/>
                  </a:lnTo>
                  <a:lnTo>
                    <a:pt x="51" y="70"/>
                  </a:lnTo>
                  <a:lnTo>
                    <a:pt x="61" y="79"/>
                  </a:lnTo>
                  <a:lnTo>
                    <a:pt x="65" y="77"/>
                  </a:lnTo>
                  <a:lnTo>
                    <a:pt x="72" y="82"/>
                  </a:lnTo>
                  <a:lnTo>
                    <a:pt x="72" y="90"/>
                  </a:lnTo>
                  <a:lnTo>
                    <a:pt x="68" y="99"/>
                  </a:lnTo>
                  <a:lnTo>
                    <a:pt x="69" y="112"/>
                  </a:lnTo>
                  <a:lnTo>
                    <a:pt x="79" y="124"/>
                  </a:lnTo>
                  <a:lnTo>
                    <a:pt x="85" y="110"/>
                  </a:lnTo>
                  <a:lnTo>
                    <a:pt x="93" y="107"/>
                  </a:lnTo>
                  <a:lnTo>
                    <a:pt x="92" y="82"/>
                  </a:lnTo>
                  <a:lnTo>
                    <a:pt x="85" y="68"/>
                  </a:lnTo>
                  <a:lnTo>
                    <a:pt x="80" y="62"/>
                  </a:lnTo>
                  <a:lnTo>
                    <a:pt x="78" y="62"/>
                  </a:lnTo>
                  <a:lnTo>
                    <a:pt x="77" y="40"/>
                  </a:lnTo>
                  <a:lnTo>
                    <a:pt x="81" y="22"/>
                  </a:lnTo>
                  <a:lnTo>
                    <a:pt x="88" y="22"/>
                  </a:lnTo>
                  <a:lnTo>
                    <a:pt x="107" y="27"/>
                  </a:lnTo>
                  <a:lnTo>
                    <a:pt x="112" y="24"/>
                  </a:lnTo>
                  <a:lnTo>
                    <a:pt x="124" y="24"/>
                  </a:lnTo>
                  <a:lnTo>
                    <a:pt x="130" y="19"/>
                  </a:lnTo>
                  <a:lnTo>
                    <a:pt x="140" y="19"/>
                  </a:lnTo>
                  <a:lnTo>
                    <a:pt x="158" y="11"/>
                  </a:lnTo>
                  <a:lnTo>
                    <a:pt x="172" y="0"/>
                  </a:lnTo>
                  <a:lnTo>
                    <a:pt x="175" y="9"/>
                  </a:lnTo>
                  <a:lnTo>
                    <a:pt x="173" y="27"/>
                  </a:lnTo>
                  <a:lnTo>
                    <a:pt x="175" y="44"/>
                  </a:lnTo>
                  <a:lnTo>
                    <a:pt x="174" y="74"/>
                  </a:lnTo>
                  <a:lnTo>
                    <a:pt x="176" y="83"/>
                  </a:lnTo>
                  <a:lnTo>
                    <a:pt x="171" y="97"/>
                  </a:lnTo>
                  <a:lnTo>
                    <a:pt x="164" y="110"/>
                  </a:lnTo>
                  <a:lnTo>
                    <a:pt x="152" y="122"/>
                  </a:lnTo>
                  <a:lnTo>
                    <a:pt x="137" y="129"/>
                  </a:lnTo>
                  <a:lnTo>
                    <a:pt x="118" y="139"/>
                  </a:lnTo>
                  <a:lnTo>
                    <a:pt x="98" y="159"/>
                  </a:lnTo>
                  <a:lnTo>
                    <a:pt x="92" y="162"/>
                  </a:lnTo>
                  <a:lnTo>
                    <a:pt x="79" y="176"/>
                  </a:lnTo>
                  <a:lnTo>
                    <a:pt x="73" y="180"/>
                  </a:lnTo>
                  <a:lnTo>
                    <a:pt x="70" y="194"/>
                  </a:lnTo>
                  <a:lnTo>
                    <a:pt x="77" y="208"/>
                  </a:lnTo>
                  <a:lnTo>
                    <a:pt x="80" y="219"/>
                  </a:lnTo>
                  <a:lnTo>
                    <a:pt x="80" y="225"/>
                  </a:lnTo>
                  <a:lnTo>
                    <a:pt x="83" y="224"/>
                  </a:lnTo>
                  <a:lnTo>
                    <a:pt x="81" y="243"/>
                  </a:lnTo>
                  <a:lnTo>
                    <a:pt x="78" y="252"/>
                  </a:lnTo>
                  <a:lnTo>
                    <a:pt x="81" y="255"/>
                  </a:lnTo>
                  <a:lnTo>
                    <a:pt x="78" y="263"/>
                  </a:lnTo>
                  <a:lnTo>
                    <a:pt x="72" y="270"/>
                  </a:lnTo>
                  <a:lnTo>
                    <a:pt x="58" y="276"/>
                  </a:lnTo>
                  <a:lnTo>
                    <a:pt x="37" y="286"/>
                  </a:lnTo>
                  <a:lnTo>
                    <a:pt x="30" y="293"/>
                  </a:lnTo>
                  <a:lnTo>
                    <a:pt x="30" y="301"/>
                  </a:lnTo>
                  <a:lnTo>
                    <a:pt x="35" y="302"/>
                  </a:lnTo>
                  <a:lnTo>
                    <a:pt x="33" y="313"/>
                  </a:lnTo>
                  <a:lnTo>
                    <a:pt x="33" y="313"/>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53" name="Freeform 156">
              <a:extLst>
                <a:ext uri="{FF2B5EF4-FFF2-40B4-BE49-F238E27FC236}">
                  <a16:creationId xmlns:a16="http://schemas.microsoft.com/office/drawing/2014/main" id="{01F7E7F8-2813-F57C-E433-4E521FAC69E0}"/>
                </a:ext>
              </a:extLst>
            </p:cNvPr>
            <p:cNvSpPr/>
            <p:nvPr/>
          </p:nvSpPr>
          <p:spPr bwMode="auto">
            <a:xfrm>
              <a:off x="5147653" y="3467999"/>
              <a:ext cx="369056" cy="446171"/>
            </a:xfrm>
            <a:custGeom>
              <a:avLst/>
              <a:gdLst>
                <a:gd name="T0" fmla="*/ 201 w 201"/>
                <a:gd name="T1" fmla="*/ 46 h 243"/>
                <a:gd name="T2" fmla="*/ 176 w 201"/>
                <a:gd name="T3" fmla="*/ 46 h 243"/>
                <a:gd name="T4" fmla="*/ 183 w 201"/>
                <a:gd name="T5" fmla="*/ 128 h 243"/>
                <a:gd name="T6" fmla="*/ 190 w 201"/>
                <a:gd name="T7" fmla="*/ 210 h 243"/>
                <a:gd name="T8" fmla="*/ 193 w 201"/>
                <a:gd name="T9" fmla="*/ 213 h 243"/>
                <a:gd name="T10" fmla="*/ 189 w 201"/>
                <a:gd name="T11" fmla="*/ 226 h 243"/>
                <a:gd name="T12" fmla="*/ 123 w 201"/>
                <a:gd name="T13" fmla="*/ 227 h 243"/>
                <a:gd name="T14" fmla="*/ 120 w 201"/>
                <a:gd name="T15" fmla="*/ 230 h 243"/>
                <a:gd name="T16" fmla="*/ 114 w 201"/>
                <a:gd name="T17" fmla="*/ 230 h 243"/>
                <a:gd name="T18" fmla="*/ 104 w 201"/>
                <a:gd name="T19" fmla="*/ 233 h 243"/>
                <a:gd name="T20" fmla="*/ 93 w 201"/>
                <a:gd name="T21" fmla="*/ 228 h 243"/>
                <a:gd name="T22" fmla="*/ 88 w 201"/>
                <a:gd name="T23" fmla="*/ 228 h 243"/>
                <a:gd name="T24" fmla="*/ 85 w 201"/>
                <a:gd name="T25" fmla="*/ 239 h 243"/>
                <a:gd name="T26" fmla="*/ 79 w 201"/>
                <a:gd name="T27" fmla="*/ 243 h 243"/>
                <a:gd name="T28" fmla="*/ 69 w 201"/>
                <a:gd name="T29" fmla="*/ 230 h 243"/>
                <a:gd name="T30" fmla="*/ 58 w 201"/>
                <a:gd name="T31" fmla="*/ 216 h 243"/>
                <a:gd name="T32" fmla="*/ 48 w 201"/>
                <a:gd name="T33" fmla="*/ 210 h 243"/>
                <a:gd name="T34" fmla="*/ 40 w 201"/>
                <a:gd name="T35" fmla="*/ 205 h 243"/>
                <a:gd name="T36" fmla="*/ 30 w 201"/>
                <a:gd name="T37" fmla="*/ 205 h 243"/>
                <a:gd name="T38" fmla="*/ 22 w 201"/>
                <a:gd name="T39" fmla="*/ 210 h 243"/>
                <a:gd name="T40" fmla="*/ 14 w 201"/>
                <a:gd name="T41" fmla="*/ 208 h 243"/>
                <a:gd name="T42" fmla="*/ 8 w 201"/>
                <a:gd name="T43" fmla="*/ 214 h 243"/>
                <a:gd name="T44" fmla="*/ 7 w 201"/>
                <a:gd name="T45" fmla="*/ 204 h 243"/>
                <a:gd name="T46" fmla="*/ 12 w 201"/>
                <a:gd name="T47" fmla="*/ 194 h 243"/>
                <a:gd name="T48" fmla="*/ 14 w 201"/>
                <a:gd name="T49" fmla="*/ 176 h 243"/>
                <a:gd name="T50" fmla="*/ 13 w 201"/>
                <a:gd name="T51" fmla="*/ 158 h 243"/>
                <a:gd name="T52" fmla="*/ 11 w 201"/>
                <a:gd name="T53" fmla="*/ 148 h 243"/>
                <a:gd name="T54" fmla="*/ 13 w 201"/>
                <a:gd name="T55" fmla="*/ 139 h 243"/>
                <a:gd name="T56" fmla="*/ 9 w 201"/>
                <a:gd name="T57" fmla="*/ 130 h 243"/>
                <a:gd name="T58" fmla="*/ 0 w 201"/>
                <a:gd name="T59" fmla="*/ 122 h 243"/>
                <a:gd name="T60" fmla="*/ 4 w 201"/>
                <a:gd name="T61" fmla="*/ 116 h 243"/>
                <a:gd name="T62" fmla="*/ 69 w 201"/>
                <a:gd name="T63" fmla="*/ 116 h 243"/>
                <a:gd name="T64" fmla="*/ 66 w 201"/>
                <a:gd name="T65" fmla="*/ 87 h 243"/>
                <a:gd name="T66" fmla="*/ 70 w 201"/>
                <a:gd name="T67" fmla="*/ 78 h 243"/>
                <a:gd name="T68" fmla="*/ 86 w 201"/>
                <a:gd name="T69" fmla="*/ 76 h 243"/>
                <a:gd name="T70" fmla="*/ 86 w 201"/>
                <a:gd name="T71" fmla="*/ 27 h 243"/>
                <a:gd name="T72" fmla="*/ 140 w 201"/>
                <a:gd name="T73" fmla="*/ 29 h 243"/>
                <a:gd name="T74" fmla="*/ 140 w 201"/>
                <a:gd name="T75" fmla="*/ 0 h 243"/>
                <a:gd name="T76" fmla="*/ 201 w 201"/>
                <a:gd name="T77" fmla="*/ 46 h 243"/>
                <a:gd name="T78" fmla="*/ 201 w 201"/>
                <a:gd name="T79" fmla="*/ 46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1" h="243">
                  <a:moveTo>
                    <a:pt x="201" y="46"/>
                  </a:moveTo>
                  <a:lnTo>
                    <a:pt x="176" y="46"/>
                  </a:lnTo>
                  <a:lnTo>
                    <a:pt x="183" y="128"/>
                  </a:lnTo>
                  <a:lnTo>
                    <a:pt x="190" y="210"/>
                  </a:lnTo>
                  <a:lnTo>
                    <a:pt x="193" y="213"/>
                  </a:lnTo>
                  <a:lnTo>
                    <a:pt x="189" y="226"/>
                  </a:lnTo>
                  <a:lnTo>
                    <a:pt x="123" y="227"/>
                  </a:lnTo>
                  <a:lnTo>
                    <a:pt x="120" y="230"/>
                  </a:lnTo>
                  <a:lnTo>
                    <a:pt x="114" y="230"/>
                  </a:lnTo>
                  <a:lnTo>
                    <a:pt x="104" y="233"/>
                  </a:lnTo>
                  <a:lnTo>
                    <a:pt x="93" y="228"/>
                  </a:lnTo>
                  <a:lnTo>
                    <a:pt x="88" y="228"/>
                  </a:lnTo>
                  <a:lnTo>
                    <a:pt x="85" y="239"/>
                  </a:lnTo>
                  <a:lnTo>
                    <a:pt x="79" y="243"/>
                  </a:lnTo>
                  <a:lnTo>
                    <a:pt x="69" y="230"/>
                  </a:lnTo>
                  <a:lnTo>
                    <a:pt x="58" y="216"/>
                  </a:lnTo>
                  <a:lnTo>
                    <a:pt x="48" y="210"/>
                  </a:lnTo>
                  <a:lnTo>
                    <a:pt x="40" y="205"/>
                  </a:lnTo>
                  <a:lnTo>
                    <a:pt x="30" y="205"/>
                  </a:lnTo>
                  <a:lnTo>
                    <a:pt x="22" y="210"/>
                  </a:lnTo>
                  <a:lnTo>
                    <a:pt x="14" y="208"/>
                  </a:lnTo>
                  <a:lnTo>
                    <a:pt x="8" y="214"/>
                  </a:lnTo>
                  <a:lnTo>
                    <a:pt x="7" y="204"/>
                  </a:lnTo>
                  <a:lnTo>
                    <a:pt x="12" y="194"/>
                  </a:lnTo>
                  <a:lnTo>
                    <a:pt x="14" y="176"/>
                  </a:lnTo>
                  <a:lnTo>
                    <a:pt x="13" y="158"/>
                  </a:lnTo>
                  <a:lnTo>
                    <a:pt x="11" y="148"/>
                  </a:lnTo>
                  <a:lnTo>
                    <a:pt x="13" y="139"/>
                  </a:lnTo>
                  <a:lnTo>
                    <a:pt x="9" y="130"/>
                  </a:lnTo>
                  <a:lnTo>
                    <a:pt x="0" y="122"/>
                  </a:lnTo>
                  <a:lnTo>
                    <a:pt x="4" y="116"/>
                  </a:lnTo>
                  <a:lnTo>
                    <a:pt x="69" y="116"/>
                  </a:lnTo>
                  <a:lnTo>
                    <a:pt x="66" y="87"/>
                  </a:lnTo>
                  <a:lnTo>
                    <a:pt x="70" y="78"/>
                  </a:lnTo>
                  <a:lnTo>
                    <a:pt x="86" y="76"/>
                  </a:lnTo>
                  <a:lnTo>
                    <a:pt x="86" y="27"/>
                  </a:lnTo>
                  <a:lnTo>
                    <a:pt x="140" y="29"/>
                  </a:lnTo>
                  <a:lnTo>
                    <a:pt x="140" y="0"/>
                  </a:lnTo>
                  <a:lnTo>
                    <a:pt x="201" y="46"/>
                  </a:lnTo>
                  <a:lnTo>
                    <a:pt x="201" y="46"/>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54" name="Freeform 157">
              <a:extLst>
                <a:ext uri="{FF2B5EF4-FFF2-40B4-BE49-F238E27FC236}">
                  <a16:creationId xmlns:a16="http://schemas.microsoft.com/office/drawing/2014/main" id="{72F59268-1239-0E08-6668-B9D951C243D5}"/>
                </a:ext>
              </a:extLst>
            </p:cNvPr>
            <p:cNvSpPr/>
            <p:nvPr/>
          </p:nvSpPr>
          <p:spPr bwMode="auto">
            <a:xfrm>
              <a:off x="6662435" y="4745926"/>
              <a:ext cx="93640" cy="266234"/>
            </a:xfrm>
            <a:custGeom>
              <a:avLst/>
              <a:gdLst>
                <a:gd name="T0" fmla="*/ 36 w 51"/>
                <a:gd name="T1" fmla="*/ 83 h 145"/>
                <a:gd name="T2" fmla="*/ 38 w 51"/>
                <a:gd name="T3" fmla="*/ 83 h 145"/>
                <a:gd name="T4" fmla="*/ 43 w 51"/>
                <a:gd name="T5" fmla="*/ 89 h 145"/>
                <a:gd name="T6" fmla="*/ 50 w 51"/>
                <a:gd name="T7" fmla="*/ 103 h 145"/>
                <a:gd name="T8" fmla="*/ 51 w 51"/>
                <a:gd name="T9" fmla="*/ 128 h 145"/>
                <a:gd name="T10" fmla="*/ 43 w 51"/>
                <a:gd name="T11" fmla="*/ 131 h 145"/>
                <a:gd name="T12" fmla="*/ 37 w 51"/>
                <a:gd name="T13" fmla="*/ 145 h 145"/>
                <a:gd name="T14" fmla="*/ 27 w 51"/>
                <a:gd name="T15" fmla="*/ 133 h 145"/>
                <a:gd name="T16" fmla="*/ 26 w 51"/>
                <a:gd name="T17" fmla="*/ 120 h 145"/>
                <a:gd name="T18" fmla="*/ 30 w 51"/>
                <a:gd name="T19" fmla="*/ 111 h 145"/>
                <a:gd name="T20" fmla="*/ 30 w 51"/>
                <a:gd name="T21" fmla="*/ 103 h 145"/>
                <a:gd name="T22" fmla="*/ 23 w 51"/>
                <a:gd name="T23" fmla="*/ 98 h 145"/>
                <a:gd name="T24" fmla="*/ 19 w 51"/>
                <a:gd name="T25" fmla="*/ 100 h 145"/>
                <a:gd name="T26" fmla="*/ 9 w 51"/>
                <a:gd name="T27" fmla="*/ 91 h 145"/>
                <a:gd name="T28" fmla="*/ 0 w 51"/>
                <a:gd name="T29" fmla="*/ 86 h 145"/>
                <a:gd name="T30" fmla="*/ 6 w 51"/>
                <a:gd name="T31" fmla="*/ 68 h 145"/>
                <a:gd name="T32" fmla="*/ 12 w 51"/>
                <a:gd name="T33" fmla="*/ 62 h 145"/>
                <a:gd name="T34" fmla="*/ 9 w 51"/>
                <a:gd name="T35" fmla="*/ 45 h 145"/>
                <a:gd name="T36" fmla="*/ 13 w 51"/>
                <a:gd name="T37" fmla="*/ 30 h 145"/>
                <a:gd name="T38" fmla="*/ 16 w 51"/>
                <a:gd name="T39" fmla="*/ 25 h 145"/>
                <a:gd name="T40" fmla="*/ 12 w 51"/>
                <a:gd name="T41" fmla="*/ 9 h 145"/>
                <a:gd name="T42" fmla="*/ 5 w 51"/>
                <a:gd name="T43" fmla="*/ 0 h 145"/>
                <a:gd name="T44" fmla="*/ 21 w 51"/>
                <a:gd name="T45" fmla="*/ 4 h 145"/>
                <a:gd name="T46" fmla="*/ 24 w 51"/>
                <a:gd name="T47" fmla="*/ 9 h 145"/>
                <a:gd name="T48" fmla="*/ 23 w 51"/>
                <a:gd name="T49" fmla="*/ 11 h 145"/>
                <a:gd name="T50" fmla="*/ 28 w 51"/>
                <a:gd name="T51" fmla="*/ 24 h 145"/>
                <a:gd name="T52" fmla="*/ 29 w 51"/>
                <a:gd name="T53" fmla="*/ 46 h 145"/>
                <a:gd name="T54" fmla="*/ 24 w 51"/>
                <a:gd name="T55" fmla="*/ 57 h 145"/>
                <a:gd name="T56" fmla="*/ 28 w 51"/>
                <a:gd name="T57" fmla="*/ 71 h 145"/>
                <a:gd name="T58" fmla="*/ 28 w 51"/>
                <a:gd name="T59" fmla="*/ 80 h 145"/>
                <a:gd name="T60" fmla="*/ 31 w 51"/>
                <a:gd name="T61" fmla="*/ 85 h 145"/>
                <a:gd name="T62" fmla="*/ 31 w 51"/>
                <a:gd name="T63" fmla="*/ 92 h 145"/>
                <a:gd name="T64" fmla="*/ 34 w 51"/>
                <a:gd name="T65" fmla="*/ 97 h 145"/>
                <a:gd name="T66" fmla="*/ 37 w 51"/>
                <a:gd name="T67" fmla="*/ 91 h 145"/>
                <a:gd name="T68" fmla="*/ 42 w 51"/>
                <a:gd name="T69" fmla="*/ 99 h 145"/>
                <a:gd name="T70" fmla="*/ 43 w 51"/>
                <a:gd name="T71" fmla="*/ 97 h 145"/>
                <a:gd name="T72" fmla="*/ 40 w 51"/>
                <a:gd name="T73" fmla="*/ 86 h 145"/>
                <a:gd name="T74" fmla="*/ 37 w 51"/>
                <a:gd name="T75" fmla="*/ 85 h 145"/>
                <a:gd name="T76" fmla="*/ 36 w 51"/>
                <a:gd name="T77" fmla="*/ 83 h 145"/>
                <a:gd name="T78" fmla="*/ 36 w 51"/>
                <a:gd name="T79" fmla="*/ 8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 h="145">
                  <a:moveTo>
                    <a:pt x="36" y="83"/>
                  </a:moveTo>
                  <a:lnTo>
                    <a:pt x="38" y="83"/>
                  </a:lnTo>
                  <a:lnTo>
                    <a:pt x="43" y="89"/>
                  </a:lnTo>
                  <a:lnTo>
                    <a:pt x="50" y="103"/>
                  </a:lnTo>
                  <a:lnTo>
                    <a:pt x="51" y="128"/>
                  </a:lnTo>
                  <a:lnTo>
                    <a:pt x="43" y="131"/>
                  </a:lnTo>
                  <a:lnTo>
                    <a:pt x="37" y="145"/>
                  </a:lnTo>
                  <a:lnTo>
                    <a:pt x="27" y="133"/>
                  </a:lnTo>
                  <a:lnTo>
                    <a:pt x="26" y="120"/>
                  </a:lnTo>
                  <a:lnTo>
                    <a:pt x="30" y="111"/>
                  </a:lnTo>
                  <a:lnTo>
                    <a:pt x="30" y="103"/>
                  </a:lnTo>
                  <a:lnTo>
                    <a:pt x="23" y="98"/>
                  </a:lnTo>
                  <a:lnTo>
                    <a:pt x="19" y="100"/>
                  </a:lnTo>
                  <a:lnTo>
                    <a:pt x="9" y="91"/>
                  </a:lnTo>
                  <a:lnTo>
                    <a:pt x="0" y="86"/>
                  </a:lnTo>
                  <a:lnTo>
                    <a:pt x="6" y="68"/>
                  </a:lnTo>
                  <a:lnTo>
                    <a:pt x="12" y="62"/>
                  </a:lnTo>
                  <a:lnTo>
                    <a:pt x="9" y="45"/>
                  </a:lnTo>
                  <a:lnTo>
                    <a:pt x="13" y="30"/>
                  </a:lnTo>
                  <a:lnTo>
                    <a:pt x="16" y="25"/>
                  </a:lnTo>
                  <a:lnTo>
                    <a:pt x="12" y="9"/>
                  </a:lnTo>
                  <a:lnTo>
                    <a:pt x="5" y="0"/>
                  </a:lnTo>
                  <a:lnTo>
                    <a:pt x="21" y="4"/>
                  </a:lnTo>
                  <a:lnTo>
                    <a:pt x="24" y="9"/>
                  </a:lnTo>
                  <a:lnTo>
                    <a:pt x="23" y="11"/>
                  </a:lnTo>
                  <a:lnTo>
                    <a:pt x="28" y="24"/>
                  </a:lnTo>
                  <a:lnTo>
                    <a:pt x="29" y="46"/>
                  </a:lnTo>
                  <a:lnTo>
                    <a:pt x="24" y="57"/>
                  </a:lnTo>
                  <a:lnTo>
                    <a:pt x="28" y="71"/>
                  </a:lnTo>
                  <a:lnTo>
                    <a:pt x="28" y="80"/>
                  </a:lnTo>
                  <a:lnTo>
                    <a:pt x="31" y="85"/>
                  </a:lnTo>
                  <a:lnTo>
                    <a:pt x="31" y="92"/>
                  </a:lnTo>
                  <a:lnTo>
                    <a:pt x="34" y="97"/>
                  </a:lnTo>
                  <a:lnTo>
                    <a:pt x="37" y="91"/>
                  </a:lnTo>
                  <a:lnTo>
                    <a:pt x="42" y="99"/>
                  </a:lnTo>
                  <a:lnTo>
                    <a:pt x="43" y="97"/>
                  </a:lnTo>
                  <a:lnTo>
                    <a:pt x="40" y="86"/>
                  </a:lnTo>
                  <a:lnTo>
                    <a:pt x="37" y="85"/>
                  </a:lnTo>
                  <a:lnTo>
                    <a:pt x="36" y="83"/>
                  </a:lnTo>
                  <a:lnTo>
                    <a:pt x="36" y="83"/>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55" name="Freeform 158">
              <a:extLst>
                <a:ext uri="{FF2B5EF4-FFF2-40B4-BE49-F238E27FC236}">
                  <a16:creationId xmlns:a16="http://schemas.microsoft.com/office/drawing/2014/main" id="{F89967C8-0F0C-A417-A88E-8AF44A1FAFFE}"/>
                </a:ext>
              </a:extLst>
            </p:cNvPr>
            <p:cNvSpPr/>
            <p:nvPr/>
          </p:nvSpPr>
          <p:spPr bwMode="auto">
            <a:xfrm>
              <a:off x="8742737" y="4193260"/>
              <a:ext cx="134035" cy="189118"/>
            </a:xfrm>
            <a:custGeom>
              <a:avLst/>
              <a:gdLst>
                <a:gd name="T0" fmla="*/ 35 w 73"/>
                <a:gd name="T1" fmla="*/ 8 h 103"/>
                <a:gd name="T2" fmla="*/ 39 w 73"/>
                <a:gd name="T3" fmla="*/ 9 h 103"/>
                <a:gd name="T4" fmla="*/ 49 w 73"/>
                <a:gd name="T5" fmla="*/ 21 h 103"/>
                <a:gd name="T6" fmla="*/ 57 w 73"/>
                <a:gd name="T7" fmla="*/ 34 h 103"/>
                <a:gd name="T8" fmla="*/ 58 w 73"/>
                <a:gd name="T9" fmla="*/ 47 h 103"/>
                <a:gd name="T10" fmla="*/ 57 w 73"/>
                <a:gd name="T11" fmla="*/ 55 h 103"/>
                <a:gd name="T12" fmla="*/ 59 w 73"/>
                <a:gd name="T13" fmla="*/ 61 h 103"/>
                <a:gd name="T14" fmla="*/ 61 w 73"/>
                <a:gd name="T15" fmla="*/ 73 h 103"/>
                <a:gd name="T16" fmla="*/ 67 w 73"/>
                <a:gd name="T17" fmla="*/ 78 h 103"/>
                <a:gd name="T18" fmla="*/ 73 w 73"/>
                <a:gd name="T19" fmla="*/ 95 h 103"/>
                <a:gd name="T20" fmla="*/ 73 w 73"/>
                <a:gd name="T21" fmla="*/ 101 h 103"/>
                <a:gd name="T22" fmla="*/ 61 w 73"/>
                <a:gd name="T23" fmla="*/ 103 h 103"/>
                <a:gd name="T24" fmla="*/ 45 w 73"/>
                <a:gd name="T25" fmla="*/ 89 h 103"/>
                <a:gd name="T26" fmla="*/ 25 w 73"/>
                <a:gd name="T27" fmla="*/ 73 h 103"/>
                <a:gd name="T28" fmla="*/ 23 w 73"/>
                <a:gd name="T29" fmla="*/ 64 h 103"/>
                <a:gd name="T30" fmla="*/ 12 w 73"/>
                <a:gd name="T31" fmla="*/ 51 h 103"/>
                <a:gd name="T32" fmla="*/ 10 w 73"/>
                <a:gd name="T33" fmla="*/ 35 h 103"/>
                <a:gd name="T34" fmla="*/ 3 w 73"/>
                <a:gd name="T35" fmla="*/ 25 h 103"/>
                <a:gd name="T36" fmla="*/ 4 w 73"/>
                <a:gd name="T37" fmla="*/ 11 h 103"/>
                <a:gd name="T38" fmla="*/ 0 w 73"/>
                <a:gd name="T39" fmla="*/ 3 h 103"/>
                <a:gd name="T40" fmla="*/ 3 w 73"/>
                <a:gd name="T41" fmla="*/ 0 h 103"/>
                <a:gd name="T42" fmla="*/ 17 w 73"/>
                <a:gd name="T43" fmla="*/ 8 h 103"/>
                <a:gd name="T44" fmla="*/ 19 w 73"/>
                <a:gd name="T45" fmla="*/ 18 h 103"/>
                <a:gd name="T46" fmla="*/ 30 w 73"/>
                <a:gd name="T47" fmla="*/ 15 h 103"/>
                <a:gd name="T48" fmla="*/ 35 w 73"/>
                <a:gd name="T49" fmla="*/ 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 h="103">
                  <a:moveTo>
                    <a:pt x="35" y="8"/>
                  </a:moveTo>
                  <a:lnTo>
                    <a:pt x="39" y="9"/>
                  </a:lnTo>
                  <a:lnTo>
                    <a:pt x="49" y="21"/>
                  </a:lnTo>
                  <a:lnTo>
                    <a:pt x="57" y="34"/>
                  </a:lnTo>
                  <a:lnTo>
                    <a:pt x="58" y="47"/>
                  </a:lnTo>
                  <a:lnTo>
                    <a:pt x="57" y="55"/>
                  </a:lnTo>
                  <a:lnTo>
                    <a:pt x="59" y="61"/>
                  </a:lnTo>
                  <a:lnTo>
                    <a:pt x="61" y="73"/>
                  </a:lnTo>
                  <a:lnTo>
                    <a:pt x="67" y="78"/>
                  </a:lnTo>
                  <a:lnTo>
                    <a:pt x="73" y="95"/>
                  </a:lnTo>
                  <a:lnTo>
                    <a:pt x="73" y="101"/>
                  </a:lnTo>
                  <a:lnTo>
                    <a:pt x="61" y="103"/>
                  </a:lnTo>
                  <a:lnTo>
                    <a:pt x="45" y="89"/>
                  </a:lnTo>
                  <a:lnTo>
                    <a:pt x="25" y="73"/>
                  </a:lnTo>
                  <a:lnTo>
                    <a:pt x="23" y="64"/>
                  </a:lnTo>
                  <a:lnTo>
                    <a:pt x="12" y="51"/>
                  </a:lnTo>
                  <a:lnTo>
                    <a:pt x="10" y="35"/>
                  </a:lnTo>
                  <a:lnTo>
                    <a:pt x="3" y="25"/>
                  </a:lnTo>
                  <a:lnTo>
                    <a:pt x="4" y="11"/>
                  </a:lnTo>
                  <a:lnTo>
                    <a:pt x="0" y="3"/>
                  </a:lnTo>
                  <a:lnTo>
                    <a:pt x="3" y="0"/>
                  </a:lnTo>
                  <a:lnTo>
                    <a:pt x="17" y="8"/>
                  </a:lnTo>
                  <a:lnTo>
                    <a:pt x="19" y="18"/>
                  </a:lnTo>
                  <a:lnTo>
                    <a:pt x="30" y="15"/>
                  </a:lnTo>
                  <a:lnTo>
                    <a:pt x="35" y="8"/>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56" name="Freeform 159">
              <a:extLst>
                <a:ext uri="{FF2B5EF4-FFF2-40B4-BE49-F238E27FC236}">
                  <a16:creationId xmlns:a16="http://schemas.microsoft.com/office/drawing/2014/main" id="{A05B87C1-AD13-32D3-75A1-7E4F9BD4E6BB}"/>
                </a:ext>
              </a:extLst>
            </p:cNvPr>
            <p:cNvSpPr/>
            <p:nvPr/>
          </p:nvSpPr>
          <p:spPr bwMode="auto">
            <a:xfrm>
              <a:off x="9043857" y="4182243"/>
              <a:ext cx="288267" cy="216660"/>
            </a:xfrm>
            <a:custGeom>
              <a:avLst/>
              <a:gdLst>
                <a:gd name="T0" fmla="*/ 136 w 157"/>
                <a:gd name="T1" fmla="*/ 53 h 118"/>
                <a:gd name="T2" fmla="*/ 122 w 157"/>
                <a:gd name="T3" fmla="*/ 50 h 118"/>
                <a:gd name="T4" fmla="*/ 102 w 157"/>
                <a:gd name="T5" fmla="*/ 50 h 118"/>
                <a:gd name="T6" fmla="*/ 98 w 157"/>
                <a:gd name="T7" fmla="*/ 72 h 118"/>
                <a:gd name="T8" fmla="*/ 91 w 157"/>
                <a:gd name="T9" fmla="*/ 78 h 118"/>
                <a:gd name="T10" fmla="*/ 84 w 157"/>
                <a:gd name="T11" fmla="*/ 104 h 118"/>
                <a:gd name="T12" fmla="*/ 70 w 157"/>
                <a:gd name="T13" fmla="*/ 109 h 118"/>
                <a:gd name="T14" fmla="*/ 54 w 157"/>
                <a:gd name="T15" fmla="*/ 104 h 118"/>
                <a:gd name="T16" fmla="*/ 46 w 157"/>
                <a:gd name="T17" fmla="*/ 105 h 118"/>
                <a:gd name="T18" fmla="*/ 37 w 157"/>
                <a:gd name="T19" fmla="*/ 115 h 118"/>
                <a:gd name="T20" fmla="*/ 25 w 157"/>
                <a:gd name="T21" fmla="*/ 113 h 118"/>
                <a:gd name="T22" fmla="*/ 15 w 157"/>
                <a:gd name="T23" fmla="*/ 118 h 118"/>
                <a:gd name="T24" fmla="*/ 3 w 157"/>
                <a:gd name="T25" fmla="*/ 107 h 118"/>
                <a:gd name="T26" fmla="*/ 0 w 157"/>
                <a:gd name="T27" fmla="*/ 94 h 118"/>
                <a:gd name="T28" fmla="*/ 13 w 157"/>
                <a:gd name="T29" fmla="*/ 100 h 118"/>
                <a:gd name="T30" fmla="*/ 25 w 157"/>
                <a:gd name="T31" fmla="*/ 97 h 118"/>
                <a:gd name="T32" fmla="*/ 28 w 157"/>
                <a:gd name="T33" fmla="*/ 81 h 118"/>
                <a:gd name="T34" fmla="*/ 36 w 157"/>
                <a:gd name="T35" fmla="*/ 77 h 118"/>
                <a:gd name="T36" fmla="*/ 56 w 157"/>
                <a:gd name="T37" fmla="*/ 73 h 118"/>
                <a:gd name="T38" fmla="*/ 67 w 157"/>
                <a:gd name="T39" fmla="*/ 58 h 118"/>
                <a:gd name="T40" fmla="*/ 74 w 157"/>
                <a:gd name="T41" fmla="*/ 46 h 118"/>
                <a:gd name="T42" fmla="*/ 83 w 157"/>
                <a:gd name="T43" fmla="*/ 55 h 118"/>
                <a:gd name="T44" fmla="*/ 86 w 157"/>
                <a:gd name="T45" fmla="*/ 50 h 118"/>
                <a:gd name="T46" fmla="*/ 94 w 157"/>
                <a:gd name="T47" fmla="*/ 50 h 118"/>
                <a:gd name="T48" fmla="*/ 94 w 157"/>
                <a:gd name="T49" fmla="*/ 38 h 118"/>
                <a:gd name="T50" fmla="*/ 95 w 157"/>
                <a:gd name="T51" fmla="*/ 28 h 118"/>
                <a:gd name="T52" fmla="*/ 107 w 157"/>
                <a:gd name="T53" fmla="*/ 15 h 118"/>
                <a:gd name="T54" fmla="*/ 114 w 157"/>
                <a:gd name="T55" fmla="*/ 1 h 118"/>
                <a:gd name="T56" fmla="*/ 122 w 157"/>
                <a:gd name="T57" fmla="*/ 0 h 118"/>
                <a:gd name="T58" fmla="*/ 131 w 157"/>
                <a:gd name="T59" fmla="*/ 10 h 118"/>
                <a:gd name="T60" fmla="*/ 132 w 157"/>
                <a:gd name="T61" fmla="*/ 18 h 118"/>
                <a:gd name="T62" fmla="*/ 143 w 157"/>
                <a:gd name="T63" fmla="*/ 24 h 118"/>
                <a:gd name="T64" fmla="*/ 157 w 157"/>
                <a:gd name="T65" fmla="*/ 29 h 118"/>
                <a:gd name="T66" fmla="*/ 156 w 157"/>
                <a:gd name="T67" fmla="*/ 36 h 118"/>
                <a:gd name="T68" fmla="*/ 145 w 157"/>
                <a:gd name="T69" fmla="*/ 38 h 118"/>
                <a:gd name="T70" fmla="*/ 148 w 157"/>
                <a:gd name="T71" fmla="*/ 47 h 118"/>
                <a:gd name="T72" fmla="*/ 136 w 157"/>
                <a:gd name="T73" fmla="*/ 5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7" h="118">
                  <a:moveTo>
                    <a:pt x="136" y="53"/>
                  </a:moveTo>
                  <a:lnTo>
                    <a:pt x="122" y="50"/>
                  </a:lnTo>
                  <a:lnTo>
                    <a:pt x="102" y="50"/>
                  </a:lnTo>
                  <a:lnTo>
                    <a:pt x="98" y="72"/>
                  </a:lnTo>
                  <a:lnTo>
                    <a:pt x="91" y="78"/>
                  </a:lnTo>
                  <a:lnTo>
                    <a:pt x="84" y="104"/>
                  </a:lnTo>
                  <a:lnTo>
                    <a:pt x="70" y="109"/>
                  </a:lnTo>
                  <a:lnTo>
                    <a:pt x="54" y="104"/>
                  </a:lnTo>
                  <a:lnTo>
                    <a:pt x="46" y="105"/>
                  </a:lnTo>
                  <a:lnTo>
                    <a:pt x="37" y="115"/>
                  </a:lnTo>
                  <a:lnTo>
                    <a:pt x="25" y="113"/>
                  </a:lnTo>
                  <a:lnTo>
                    <a:pt x="15" y="118"/>
                  </a:lnTo>
                  <a:lnTo>
                    <a:pt x="3" y="107"/>
                  </a:lnTo>
                  <a:lnTo>
                    <a:pt x="0" y="94"/>
                  </a:lnTo>
                  <a:lnTo>
                    <a:pt x="13" y="100"/>
                  </a:lnTo>
                  <a:lnTo>
                    <a:pt x="25" y="97"/>
                  </a:lnTo>
                  <a:lnTo>
                    <a:pt x="28" y="81"/>
                  </a:lnTo>
                  <a:lnTo>
                    <a:pt x="36" y="77"/>
                  </a:lnTo>
                  <a:lnTo>
                    <a:pt x="56" y="73"/>
                  </a:lnTo>
                  <a:lnTo>
                    <a:pt x="67" y="58"/>
                  </a:lnTo>
                  <a:lnTo>
                    <a:pt x="74" y="46"/>
                  </a:lnTo>
                  <a:lnTo>
                    <a:pt x="83" y="55"/>
                  </a:lnTo>
                  <a:lnTo>
                    <a:pt x="86" y="50"/>
                  </a:lnTo>
                  <a:lnTo>
                    <a:pt x="94" y="50"/>
                  </a:lnTo>
                  <a:lnTo>
                    <a:pt x="94" y="38"/>
                  </a:lnTo>
                  <a:lnTo>
                    <a:pt x="95" y="28"/>
                  </a:lnTo>
                  <a:lnTo>
                    <a:pt x="107" y="15"/>
                  </a:lnTo>
                  <a:lnTo>
                    <a:pt x="114" y="1"/>
                  </a:lnTo>
                  <a:lnTo>
                    <a:pt x="122" y="0"/>
                  </a:lnTo>
                  <a:lnTo>
                    <a:pt x="131" y="10"/>
                  </a:lnTo>
                  <a:lnTo>
                    <a:pt x="132" y="18"/>
                  </a:lnTo>
                  <a:lnTo>
                    <a:pt x="143" y="24"/>
                  </a:lnTo>
                  <a:lnTo>
                    <a:pt x="157" y="29"/>
                  </a:lnTo>
                  <a:lnTo>
                    <a:pt x="156" y="36"/>
                  </a:lnTo>
                  <a:lnTo>
                    <a:pt x="145" y="38"/>
                  </a:lnTo>
                  <a:lnTo>
                    <a:pt x="148" y="47"/>
                  </a:lnTo>
                  <a:lnTo>
                    <a:pt x="136" y="53"/>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57" name="Freeform 160">
              <a:extLst>
                <a:ext uri="{FF2B5EF4-FFF2-40B4-BE49-F238E27FC236}">
                  <a16:creationId xmlns:a16="http://schemas.microsoft.com/office/drawing/2014/main" id="{0B95522E-6455-9BF1-A171-7B5F2E853170}"/>
                </a:ext>
              </a:extLst>
            </p:cNvPr>
            <p:cNvSpPr/>
            <p:nvPr/>
          </p:nvSpPr>
          <p:spPr bwMode="auto">
            <a:xfrm>
              <a:off x="6021637" y="5015833"/>
              <a:ext cx="403942" cy="422303"/>
            </a:xfrm>
            <a:custGeom>
              <a:avLst/>
              <a:gdLst>
                <a:gd name="T0" fmla="*/ 190 w 220"/>
                <a:gd name="T1" fmla="*/ 11 h 230"/>
                <a:gd name="T2" fmla="*/ 203 w 220"/>
                <a:gd name="T3" fmla="*/ 7 h 230"/>
                <a:gd name="T4" fmla="*/ 214 w 220"/>
                <a:gd name="T5" fmla="*/ 8 h 230"/>
                <a:gd name="T6" fmla="*/ 220 w 220"/>
                <a:gd name="T7" fmla="*/ 13 h 230"/>
                <a:gd name="T8" fmla="*/ 220 w 220"/>
                <a:gd name="T9" fmla="*/ 14 h 230"/>
                <a:gd name="T10" fmla="*/ 211 w 220"/>
                <a:gd name="T11" fmla="*/ 18 h 230"/>
                <a:gd name="T12" fmla="*/ 206 w 220"/>
                <a:gd name="T13" fmla="*/ 18 h 230"/>
                <a:gd name="T14" fmla="*/ 195 w 220"/>
                <a:gd name="T15" fmla="*/ 26 h 230"/>
                <a:gd name="T16" fmla="*/ 189 w 220"/>
                <a:gd name="T17" fmla="*/ 18 h 230"/>
                <a:gd name="T18" fmla="*/ 163 w 220"/>
                <a:gd name="T19" fmla="*/ 24 h 230"/>
                <a:gd name="T20" fmla="*/ 151 w 220"/>
                <a:gd name="T21" fmla="*/ 25 h 230"/>
                <a:gd name="T22" fmla="*/ 149 w 220"/>
                <a:gd name="T23" fmla="*/ 93 h 230"/>
                <a:gd name="T24" fmla="*/ 132 w 220"/>
                <a:gd name="T25" fmla="*/ 93 h 230"/>
                <a:gd name="T26" fmla="*/ 131 w 220"/>
                <a:gd name="T27" fmla="*/ 149 h 230"/>
                <a:gd name="T28" fmla="*/ 127 w 220"/>
                <a:gd name="T29" fmla="*/ 219 h 230"/>
                <a:gd name="T30" fmla="*/ 112 w 220"/>
                <a:gd name="T31" fmla="*/ 229 h 230"/>
                <a:gd name="T32" fmla="*/ 104 w 220"/>
                <a:gd name="T33" fmla="*/ 230 h 230"/>
                <a:gd name="T34" fmla="*/ 94 w 220"/>
                <a:gd name="T35" fmla="*/ 227 h 230"/>
                <a:gd name="T36" fmla="*/ 86 w 220"/>
                <a:gd name="T37" fmla="*/ 225 h 230"/>
                <a:gd name="T38" fmla="*/ 84 w 220"/>
                <a:gd name="T39" fmla="*/ 218 h 230"/>
                <a:gd name="T40" fmla="*/ 78 w 220"/>
                <a:gd name="T41" fmla="*/ 212 h 230"/>
                <a:gd name="T42" fmla="*/ 70 w 220"/>
                <a:gd name="T43" fmla="*/ 221 h 230"/>
                <a:gd name="T44" fmla="*/ 58 w 220"/>
                <a:gd name="T45" fmla="*/ 207 h 230"/>
                <a:gd name="T46" fmla="*/ 52 w 220"/>
                <a:gd name="T47" fmla="*/ 193 h 230"/>
                <a:gd name="T48" fmla="*/ 49 w 220"/>
                <a:gd name="T49" fmla="*/ 175 h 230"/>
                <a:gd name="T50" fmla="*/ 46 w 220"/>
                <a:gd name="T51" fmla="*/ 161 h 230"/>
                <a:gd name="T52" fmla="*/ 41 w 220"/>
                <a:gd name="T53" fmla="*/ 132 h 230"/>
                <a:gd name="T54" fmla="*/ 41 w 220"/>
                <a:gd name="T55" fmla="*/ 109 h 230"/>
                <a:gd name="T56" fmla="*/ 40 w 220"/>
                <a:gd name="T57" fmla="*/ 98 h 230"/>
                <a:gd name="T58" fmla="*/ 34 w 220"/>
                <a:gd name="T59" fmla="*/ 90 h 230"/>
                <a:gd name="T60" fmla="*/ 25 w 220"/>
                <a:gd name="T61" fmla="*/ 75 h 230"/>
                <a:gd name="T62" fmla="*/ 17 w 220"/>
                <a:gd name="T63" fmla="*/ 52 h 230"/>
                <a:gd name="T64" fmla="*/ 14 w 220"/>
                <a:gd name="T65" fmla="*/ 40 h 230"/>
                <a:gd name="T66" fmla="*/ 0 w 220"/>
                <a:gd name="T67" fmla="*/ 21 h 230"/>
                <a:gd name="T68" fmla="*/ 0 w 220"/>
                <a:gd name="T69" fmla="*/ 7 h 230"/>
                <a:gd name="T70" fmla="*/ 8 w 220"/>
                <a:gd name="T71" fmla="*/ 4 h 230"/>
                <a:gd name="T72" fmla="*/ 17 w 220"/>
                <a:gd name="T73" fmla="*/ 0 h 230"/>
                <a:gd name="T74" fmla="*/ 29 w 220"/>
                <a:gd name="T75" fmla="*/ 1 h 230"/>
                <a:gd name="T76" fmla="*/ 38 w 220"/>
                <a:gd name="T77" fmla="*/ 10 h 230"/>
                <a:gd name="T78" fmla="*/ 40 w 220"/>
                <a:gd name="T79" fmla="*/ 8 h 230"/>
                <a:gd name="T80" fmla="*/ 108 w 220"/>
                <a:gd name="T81" fmla="*/ 7 h 230"/>
                <a:gd name="T82" fmla="*/ 119 w 220"/>
                <a:gd name="T83" fmla="*/ 16 h 230"/>
                <a:gd name="T84" fmla="*/ 159 w 220"/>
                <a:gd name="T85" fmla="*/ 19 h 230"/>
                <a:gd name="T86" fmla="*/ 190 w 220"/>
                <a:gd name="T87" fmla="*/ 11 h 230"/>
                <a:gd name="T88" fmla="*/ 190 w 220"/>
                <a:gd name="T89" fmla="*/ 1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0" h="230">
                  <a:moveTo>
                    <a:pt x="190" y="11"/>
                  </a:moveTo>
                  <a:lnTo>
                    <a:pt x="203" y="7"/>
                  </a:lnTo>
                  <a:lnTo>
                    <a:pt x="214" y="8"/>
                  </a:lnTo>
                  <a:lnTo>
                    <a:pt x="220" y="13"/>
                  </a:lnTo>
                  <a:lnTo>
                    <a:pt x="220" y="14"/>
                  </a:lnTo>
                  <a:lnTo>
                    <a:pt x="211" y="18"/>
                  </a:lnTo>
                  <a:lnTo>
                    <a:pt x="206" y="18"/>
                  </a:lnTo>
                  <a:lnTo>
                    <a:pt x="195" y="26"/>
                  </a:lnTo>
                  <a:lnTo>
                    <a:pt x="189" y="18"/>
                  </a:lnTo>
                  <a:lnTo>
                    <a:pt x="163" y="24"/>
                  </a:lnTo>
                  <a:lnTo>
                    <a:pt x="151" y="25"/>
                  </a:lnTo>
                  <a:lnTo>
                    <a:pt x="149" y="93"/>
                  </a:lnTo>
                  <a:lnTo>
                    <a:pt x="132" y="93"/>
                  </a:lnTo>
                  <a:lnTo>
                    <a:pt x="131" y="149"/>
                  </a:lnTo>
                  <a:lnTo>
                    <a:pt x="127" y="219"/>
                  </a:lnTo>
                  <a:lnTo>
                    <a:pt x="112" y="229"/>
                  </a:lnTo>
                  <a:lnTo>
                    <a:pt x="104" y="230"/>
                  </a:lnTo>
                  <a:lnTo>
                    <a:pt x="94" y="227"/>
                  </a:lnTo>
                  <a:lnTo>
                    <a:pt x="86" y="225"/>
                  </a:lnTo>
                  <a:lnTo>
                    <a:pt x="84" y="218"/>
                  </a:lnTo>
                  <a:lnTo>
                    <a:pt x="78" y="212"/>
                  </a:lnTo>
                  <a:lnTo>
                    <a:pt x="70" y="221"/>
                  </a:lnTo>
                  <a:lnTo>
                    <a:pt x="58" y="207"/>
                  </a:lnTo>
                  <a:lnTo>
                    <a:pt x="52" y="193"/>
                  </a:lnTo>
                  <a:lnTo>
                    <a:pt x="49" y="175"/>
                  </a:lnTo>
                  <a:lnTo>
                    <a:pt x="46" y="161"/>
                  </a:lnTo>
                  <a:lnTo>
                    <a:pt x="41" y="132"/>
                  </a:lnTo>
                  <a:lnTo>
                    <a:pt x="41" y="109"/>
                  </a:lnTo>
                  <a:lnTo>
                    <a:pt x="40" y="98"/>
                  </a:lnTo>
                  <a:lnTo>
                    <a:pt x="34" y="90"/>
                  </a:lnTo>
                  <a:lnTo>
                    <a:pt x="25" y="75"/>
                  </a:lnTo>
                  <a:lnTo>
                    <a:pt x="17" y="52"/>
                  </a:lnTo>
                  <a:lnTo>
                    <a:pt x="14" y="40"/>
                  </a:lnTo>
                  <a:lnTo>
                    <a:pt x="0" y="21"/>
                  </a:lnTo>
                  <a:lnTo>
                    <a:pt x="0" y="7"/>
                  </a:lnTo>
                  <a:lnTo>
                    <a:pt x="8" y="4"/>
                  </a:lnTo>
                  <a:lnTo>
                    <a:pt x="17" y="0"/>
                  </a:lnTo>
                  <a:lnTo>
                    <a:pt x="29" y="1"/>
                  </a:lnTo>
                  <a:lnTo>
                    <a:pt x="38" y="10"/>
                  </a:lnTo>
                  <a:lnTo>
                    <a:pt x="40" y="8"/>
                  </a:lnTo>
                  <a:lnTo>
                    <a:pt x="108" y="7"/>
                  </a:lnTo>
                  <a:lnTo>
                    <a:pt x="119" y="16"/>
                  </a:lnTo>
                  <a:lnTo>
                    <a:pt x="159" y="19"/>
                  </a:lnTo>
                  <a:lnTo>
                    <a:pt x="190" y="11"/>
                  </a:lnTo>
                  <a:lnTo>
                    <a:pt x="190" y="11"/>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58" name="Freeform 161">
              <a:extLst>
                <a:ext uri="{FF2B5EF4-FFF2-40B4-BE49-F238E27FC236}">
                  <a16:creationId xmlns:a16="http://schemas.microsoft.com/office/drawing/2014/main" id="{273F8126-9A4B-F77F-13D2-619C9195845F}"/>
                </a:ext>
              </a:extLst>
            </p:cNvPr>
            <p:cNvSpPr/>
            <p:nvPr/>
          </p:nvSpPr>
          <p:spPr bwMode="auto">
            <a:xfrm>
              <a:off x="5672779" y="3603872"/>
              <a:ext cx="473713" cy="413122"/>
            </a:xfrm>
            <a:custGeom>
              <a:avLst/>
              <a:gdLst>
                <a:gd name="T0" fmla="*/ 239 w 258"/>
                <a:gd name="T1" fmla="*/ 12 h 225"/>
                <a:gd name="T2" fmla="*/ 244 w 258"/>
                <a:gd name="T3" fmla="*/ 42 h 225"/>
                <a:gd name="T4" fmla="*/ 250 w 258"/>
                <a:gd name="T5" fmla="*/ 47 h 225"/>
                <a:gd name="T6" fmla="*/ 250 w 258"/>
                <a:gd name="T7" fmla="*/ 53 h 225"/>
                <a:gd name="T8" fmla="*/ 258 w 258"/>
                <a:gd name="T9" fmla="*/ 59 h 225"/>
                <a:gd name="T10" fmla="*/ 254 w 258"/>
                <a:gd name="T11" fmla="*/ 68 h 225"/>
                <a:gd name="T12" fmla="*/ 249 w 258"/>
                <a:gd name="T13" fmla="*/ 106 h 225"/>
                <a:gd name="T14" fmla="*/ 248 w 258"/>
                <a:gd name="T15" fmla="*/ 131 h 225"/>
                <a:gd name="T16" fmla="*/ 227 w 258"/>
                <a:gd name="T17" fmla="*/ 148 h 225"/>
                <a:gd name="T18" fmla="*/ 221 w 258"/>
                <a:gd name="T19" fmla="*/ 173 h 225"/>
                <a:gd name="T20" fmla="*/ 227 w 258"/>
                <a:gd name="T21" fmla="*/ 181 h 225"/>
                <a:gd name="T22" fmla="*/ 227 w 258"/>
                <a:gd name="T23" fmla="*/ 193 h 225"/>
                <a:gd name="T24" fmla="*/ 239 w 258"/>
                <a:gd name="T25" fmla="*/ 193 h 225"/>
                <a:gd name="T26" fmla="*/ 237 w 258"/>
                <a:gd name="T27" fmla="*/ 202 h 225"/>
                <a:gd name="T28" fmla="*/ 233 w 258"/>
                <a:gd name="T29" fmla="*/ 203 h 225"/>
                <a:gd name="T30" fmla="*/ 232 w 258"/>
                <a:gd name="T31" fmla="*/ 210 h 225"/>
                <a:gd name="T32" fmla="*/ 229 w 258"/>
                <a:gd name="T33" fmla="*/ 210 h 225"/>
                <a:gd name="T34" fmla="*/ 217 w 258"/>
                <a:gd name="T35" fmla="*/ 189 h 225"/>
                <a:gd name="T36" fmla="*/ 213 w 258"/>
                <a:gd name="T37" fmla="*/ 188 h 225"/>
                <a:gd name="T38" fmla="*/ 200 w 258"/>
                <a:gd name="T39" fmla="*/ 199 h 225"/>
                <a:gd name="T40" fmla="*/ 188 w 258"/>
                <a:gd name="T41" fmla="*/ 193 h 225"/>
                <a:gd name="T42" fmla="*/ 179 w 258"/>
                <a:gd name="T43" fmla="*/ 193 h 225"/>
                <a:gd name="T44" fmla="*/ 173 w 258"/>
                <a:gd name="T45" fmla="*/ 195 h 225"/>
                <a:gd name="T46" fmla="*/ 164 w 258"/>
                <a:gd name="T47" fmla="*/ 194 h 225"/>
                <a:gd name="T48" fmla="*/ 154 w 258"/>
                <a:gd name="T49" fmla="*/ 202 h 225"/>
                <a:gd name="T50" fmla="*/ 145 w 258"/>
                <a:gd name="T51" fmla="*/ 203 h 225"/>
                <a:gd name="T52" fmla="*/ 125 w 258"/>
                <a:gd name="T53" fmla="*/ 193 h 225"/>
                <a:gd name="T54" fmla="*/ 117 w 258"/>
                <a:gd name="T55" fmla="*/ 198 h 225"/>
                <a:gd name="T56" fmla="*/ 109 w 258"/>
                <a:gd name="T57" fmla="*/ 197 h 225"/>
                <a:gd name="T58" fmla="*/ 102 w 258"/>
                <a:gd name="T59" fmla="*/ 191 h 225"/>
                <a:gd name="T60" fmla="*/ 86 w 258"/>
                <a:gd name="T61" fmla="*/ 183 h 225"/>
                <a:gd name="T62" fmla="*/ 68 w 258"/>
                <a:gd name="T63" fmla="*/ 185 h 225"/>
                <a:gd name="T64" fmla="*/ 64 w 258"/>
                <a:gd name="T65" fmla="*/ 190 h 225"/>
                <a:gd name="T66" fmla="*/ 62 w 258"/>
                <a:gd name="T67" fmla="*/ 200 h 225"/>
                <a:gd name="T68" fmla="*/ 56 w 258"/>
                <a:gd name="T69" fmla="*/ 208 h 225"/>
                <a:gd name="T70" fmla="*/ 56 w 258"/>
                <a:gd name="T71" fmla="*/ 225 h 225"/>
                <a:gd name="T72" fmla="*/ 43 w 258"/>
                <a:gd name="T73" fmla="*/ 214 h 225"/>
                <a:gd name="T74" fmla="*/ 37 w 258"/>
                <a:gd name="T75" fmla="*/ 214 h 225"/>
                <a:gd name="T76" fmla="*/ 31 w 258"/>
                <a:gd name="T77" fmla="*/ 220 h 225"/>
                <a:gd name="T78" fmla="*/ 31 w 258"/>
                <a:gd name="T79" fmla="*/ 207 h 225"/>
                <a:gd name="T80" fmla="*/ 12 w 258"/>
                <a:gd name="T81" fmla="*/ 202 h 225"/>
                <a:gd name="T82" fmla="*/ 12 w 258"/>
                <a:gd name="T83" fmla="*/ 193 h 225"/>
                <a:gd name="T84" fmla="*/ 2 w 258"/>
                <a:gd name="T85" fmla="*/ 181 h 225"/>
                <a:gd name="T86" fmla="*/ 0 w 258"/>
                <a:gd name="T87" fmla="*/ 172 h 225"/>
                <a:gd name="T88" fmla="*/ 2 w 258"/>
                <a:gd name="T89" fmla="*/ 163 h 225"/>
                <a:gd name="T90" fmla="*/ 12 w 258"/>
                <a:gd name="T91" fmla="*/ 162 h 225"/>
                <a:gd name="T92" fmla="*/ 18 w 258"/>
                <a:gd name="T93" fmla="*/ 156 h 225"/>
                <a:gd name="T94" fmla="*/ 41 w 258"/>
                <a:gd name="T95" fmla="*/ 154 h 225"/>
                <a:gd name="T96" fmla="*/ 56 w 258"/>
                <a:gd name="T97" fmla="*/ 151 h 225"/>
                <a:gd name="T98" fmla="*/ 57 w 258"/>
                <a:gd name="T99" fmla="*/ 139 h 225"/>
                <a:gd name="T100" fmla="*/ 66 w 258"/>
                <a:gd name="T101" fmla="*/ 126 h 225"/>
                <a:gd name="T102" fmla="*/ 66 w 258"/>
                <a:gd name="T103" fmla="*/ 82 h 225"/>
                <a:gd name="T104" fmla="*/ 89 w 258"/>
                <a:gd name="T105" fmla="*/ 74 h 225"/>
                <a:gd name="T106" fmla="*/ 136 w 258"/>
                <a:gd name="T107" fmla="*/ 37 h 225"/>
                <a:gd name="T108" fmla="*/ 192 w 258"/>
                <a:gd name="T109" fmla="*/ 0 h 225"/>
                <a:gd name="T110" fmla="*/ 218 w 258"/>
                <a:gd name="T111" fmla="*/ 9 h 225"/>
                <a:gd name="T112" fmla="*/ 227 w 258"/>
                <a:gd name="T113" fmla="*/ 19 h 225"/>
                <a:gd name="T114" fmla="*/ 239 w 258"/>
                <a:gd name="T115" fmla="*/ 12 h 225"/>
                <a:gd name="T116" fmla="*/ 239 w 258"/>
                <a:gd name="T117" fmla="*/ 12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8" h="225">
                  <a:moveTo>
                    <a:pt x="239" y="12"/>
                  </a:moveTo>
                  <a:lnTo>
                    <a:pt x="244" y="42"/>
                  </a:lnTo>
                  <a:lnTo>
                    <a:pt x="250" y="47"/>
                  </a:lnTo>
                  <a:lnTo>
                    <a:pt x="250" y="53"/>
                  </a:lnTo>
                  <a:lnTo>
                    <a:pt x="258" y="59"/>
                  </a:lnTo>
                  <a:lnTo>
                    <a:pt x="254" y="68"/>
                  </a:lnTo>
                  <a:lnTo>
                    <a:pt x="249" y="106"/>
                  </a:lnTo>
                  <a:lnTo>
                    <a:pt x="248" y="131"/>
                  </a:lnTo>
                  <a:lnTo>
                    <a:pt x="227" y="148"/>
                  </a:lnTo>
                  <a:lnTo>
                    <a:pt x="221" y="173"/>
                  </a:lnTo>
                  <a:lnTo>
                    <a:pt x="227" y="181"/>
                  </a:lnTo>
                  <a:lnTo>
                    <a:pt x="227" y="193"/>
                  </a:lnTo>
                  <a:lnTo>
                    <a:pt x="239" y="193"/>
                  </a:lnTo>
                  <a:lnTo>
                    <a:pt x="237" y="202"/>
                  </a:lnTo>
                  <a:lnTo>
                    <a:pt x="233" y="203"/>
                  </a:lnTo>
                  <a:lnTo>
                    <a:pt x="232" y="210"/>
                  </a:lnTo>
                  <a:lnTo>
                    <a:pt x="229" y="210"/>
                  </a:lnTo>
                  <a:lnTo>
                    <a:pt x="217" y="189"/>
                  </a:lnTo>
                  <a:lnTo>
                    <a:pt x="213" y="188"/>
                  </a:lnTo>
                  <a:lnTo>
                    <a:pt x="200" y="199"/>
                  </a:lnTo>
                  <a:lnTo>
                    <a:pt x="188" y="193"/>
                  </a:lnTo>
                  <a:lnTo>
                    <a:pt x="179" y="193"/>
                  </a:lnTo>
                  <a:lnTo>
                    <a:pt x="173" y="195"/>
                  </a:lnTo>
                  <a:lnTo>
                    <a:pt x="164" y="194"/>
                  </a:lnTo>
                  <a:lnTo>
                    <a:pt x="154" y="202"/>
                  </a:lnTo>
                  <a:lnTo>
                    <a:pt x="145" y="203"/>
                  </a:lnTo>
                  <a:lnTo>
                    <a:pt x="125" y="193"/>
                  </a:lnTo>
                  <a:lnTo>
                    <a:pt x="117" y="198"/>
                  </a:lnTo>
                  <a:lnTo>
                    <a:pt x="109" y="197"/>
                  </a:lnTo>
                  <a:lnTo>
                    <a:pt x="102" y="191"/>
                  </a:lnTo>
                  <a:lnTo>
                    <a:pt x="86" y="183"/>
                  </a:lnTo>
                  <a:lnTo>
                    <a:pt x="68" y="185"/>
                  </a:lnTo>
                  <a:lnTo>
                    <a:pt x="64" y="190"/>
                  </a:lnTo>
                  <a:lnTo>
                    <a:pt x="62" y="200"/>
                  </a:lnTo>
                  <a:lnTo>
                    <a:pt x="56" y="208"/>
                  </a:lnTo>
                  <a:lnTo>
                    <a:pt x="56" y="225"/>
                  </a:lnTo>
                  <a:lnTo>
                    <a:pt x="43" y="214"/>
                  </a:lnTo>
                  <a:lnTo>
                    <a:pt x="37" y="214"/>
                  </a:lnTo>
                  <a:lnTo>
                    <a:pt x="31" y="220"/>
                  </a:lnTo>
                  <a:lnTo>
                    <a:pt x="31" y="207"/>
                  </a:lnTo>
                  <a:lnTo>
                    <a:pt x="12" y="202"/>
                  </a:lnTo>
                  <a:lnTo>
                    <a:pt x="12" y="193"/>
                  </a:lnTo>
                  <a:lnTo>
                    <a:pt x="2" y="181"/>
                  </a:lnTo>
                  <a:lnTo>
                    <a:pt x="0" y="172"/>
                  </a:lnTo>
                  <a:lnTo>
                    <a:pt x="2" y="163"/>
                  </a:lnTo>
                  <a:lnTo>
                    <a:pt x="12" y="162"/>
                  </a:lnTo>
                  <a:lnTo>
                    <a:pt x="18" y="156"/>
                  </a:lnTo>
                  <a:lnTo>
                    <a:pt x="41" y="154"/>
                  </a:lnTo>
                  <a:lnTo>
                    <a:pt x="56" y="151"/>
                  </a:lnTo>
                  <a:lnTo>
                    <a:pt x="57" y="139"/>
                  </a:lnTo>
                  <a:lnTo>
                    <a:pt x="66" y="126"/>
                  </a:lnTo>
                  <a:lnTo>
                    <a:pt x="66" y="82"/>
                  </a:lnTo>
                  <a:lnTo>
                    <a:pt x="89" y="74"/>
                  </a:lnTo>
                  <a:lnTo>
                    <a:pt x="136" y="37"/>
                  </a:lnTo>
                  <a:lnTo>
                    <a:pt x="192" y="0"/>
                  </a:lnTo>
                  <a:lnTo>
                    <a:pt x="218" y="9"/>
                  </a:lnTo>
                  <a:lnTo>
                    <a:pt x="227" y="19"/>
                  </a:lnTo>
                  <a:lnTo>
                    <a:pt x="239" y="12"/>
                  </a:lnTo>
                  <a:lnTo>
                    <a:pt x="239" y="12"/>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59" name="Freeform 162">
              <a:extLst>
                <a:ext uri="{FF2B5EF4-FFF2-40B4-BE49-F238E27FC236}">
                  <a16:creationId xmlns:a16="http://schemas.microsoft.com/office/drawing/2014/main" id="{6E473FF9-79E7-4B37-DB41-0B239FE5E68C}"/>
                </a:ext>
              </a:extLst>
            </p:cNvPr>
            <p:cNvSpPr/>
            <p:nvPr/>
          </p:nvSpPr>
          <p:spPr bwMode="auto">
            <a:xfrm>
              <a:off x="5746222" y="3939878"/>
              <a:ext cx="365384" cy="336006"/>
            </a:xfrm>
            <a:custGeom>
              <a:avLst/>
              <a:gdLst>
                <a:gd name="T0" fmla="*/ 192 w 199"/>
                <a:gd name="T1" fmla="*/ 27 h 183"/>
                <a:gd name="T2" fmla="*/ 199 w 199"/>
                <a:gd name="T3" fmla="*/ 34 h 183"/>
                <a:gd name="T4" fmla="*/ 197 w 199"/>
                <a:gd name="T5" fmla="*/ 38 h 183"/>
                <a:gd name="T6" fmla="*/ 196 w 199"/>
                <a:gd name="T7" fmla="*/ 44 h 183"/>
                <a:gd name="T8" fmla="*/ 182 w 199"/>
                <a:gd name="T9" fmla="*/ 59 h 183"/>
                <a:gd name="T10" fmla="*/ 178 w 199"/>
                <a:gd name="T11" fmla="*/ 70 h 183"/>
                <a:gd name="T12" fmla="*/ 176 w 199"/>
                <a:gd name="T13" fmla="*/ 81 h 183"/>
                <a:gd name="T14" fmla="*/ 172 w 199"/>
                <a:gd name="T15" fmla="*/ 85 h 183"/>
                <a:gd name="T16" fmla="*/ 169 w 199"/>
                <a:gd name="T17" fmla="*/ 99 h 183"/>
                <a:gd name="T18" fmla="*/ 160 w 199"/>
                <a:gd name="T19" fmla="*/ 106 h 183"/>
                <a:gd name="T20" fmla="*/ 157 w 199"/>
                <a:gd name="T21" fmla="*/ 116 h 183"/>
                <a:gd name="T22" fmla="*/ 153 w 199"/>
                <a:gd name="T23" fmla="*/ 123 h 183"/>
                <a:gd name="T24" fmla="*/ 152 w 199"/>
                <a:gd name="T25" fmla="*/ 131 h 183"/>
                <a:gd name="T26" fmla="*/ 141 w 199"/>
                <a:gd name="T27" fmla="*/ 138 h 183"/>
                <a:gd name="T28" fmla="*/ 131 w 199"/>
                <a:gd name="T29" fmla="*/ 130 h 183"/>
                <a:gd name="T30" fmla="*/ 125 w 199"/>
                <a:gd name="T31" fmla="*/ 130 h 183"/>
                <a:gd name="T32" fmla="*/ 115 w 199"/>
                <a:gd name="T33" fmla="*/ 142 h 183"/>
                <a:gd name="T34" fmla="*/ 110 w 199"/>
                <a:gd name="T35" fmla="*/ 142 h 183"/>
                <a:gd name="T36" fmla="*/ 102 w 199"/>
                <a:gd name="T37" fmla="*/ 159 h 183"/>
                <a:gd name="T38" fmla="*/ 98 w 199"/>
                <a:gd name="T39" fmla="*/ 173 h 183"/>
                <a:gd name="T40" fmla="*/ 80 w 199"/>
                <a:gd name="T41" fmla="*/ 180 h 183"/>
                <a:gd name="T42" fmla="*/ 74 w 199"/>
                <a:gd name="T43" fmla="*/ 179 h 183"/>
                <a:gd name="T44" fmla="*/ 68 w 199"/>
                <a:gd name="T45" fmla="*/ 183 h 183"/>
                <a:gd name="T46" fmla="*/ 54 w 199"/>
                <a:gd name="T47" fmla="*/ 183 h 183"/>
                <a:gd name="T48" fmla="*/ 45 w 199"/>
                <a:gd name="T49" fmla="*/ 171 h 183"/>
                <a:gd name="T50" fmla="*/ 39 w 199"/>
                <a:gd name="T51" fmla="*/ 157 h 183"/>
                <a:gd name="T52" fmla="*/ 28 w 199"/>
                <a:gd name="T53" fmla="*/ 145 h 183"/>
                <a:gd name="T54" fmla="*/ 15 w 199"/>
                <a:gd name="T55" fmla="*/ 145 h 183"/>
                <a:gd name="T56" fmla="*/ 0 w 199"/>
                <a:gd name="T57" fmla="*/ 145 h 183"/>
                <a:gd name="T58" fmla="*/ 2 w 199"/>
                <a:gd name="T59" fmla="*/ 114 h 183"/>
                <a:gd name="T60" fmla="*/ 1 w 199"/>
                <a:gd name="T61" fmla="*/ 102 h 183"/>
                <a:gd name="T62" fmla="*/ 4 w 199"/>
                <a:gd name="T63" fmla="*/ 90 h 183"/>
                <a:gd name="T64" fmla="*/ 9 w 199"/>
                <a:gd name="T65" fmla="*/ 85 h 183"/>
                <a:gd name="T66" fmla="*/ 17 w 199"/>
                <a:gd name="T67" fmla="*/ 73 h 183"/>
                <a:gd name="T68" fmla="*/ 16 w 199"/>
                <a:gd name="T69" fmla="*/ 67 h 183"/>
                <a:gd name="T70" fmla="*/ 19 w 199"/>
                <a:gd name="T71" fmla="*/ 60 h 183"/>
                <a:gd name="T72" fmla="*/ 15 w 199"/>
                <a:gd name="T73" fmla="*/ 48 h 183"/>
                <a:gd name="T74" fmla="*/ 16 w 199"/>
                <a:gd name="T75" fmla="*/ 42 h 183"/>
                <a:gd name="T76" fmla="*/ 16 w 199"/>
                <a:gd name="T77" fmla="*/ 25 h 183"/>
                <a:gd name="T78" fmla="*/ 22 w 199"/>
                <a:gd name="T79" fmla="*/ 17 h 183"/>
                <a:gd name="T80" fmla="*/ 24 w 199"/>
                <a:gd name="T81" fmla="*/ 7 h 183"/>
                <a:gd name="T82" fmla="*/ 28 w 199"/>
                <a:gd name="T83" fmla="*/ 2 h 183"/>
                <a:gd name="T84" fmla="*/ 46 w 199"/>
                <a:gd name="T85" fmla="*/ 0 h 183"/>
                <a:gd name="T86" fmla="*/ 62 w 199"/>
                <a:gd name="T87" fmla="*/ 8 h 183"/>
                <a:gd name="T88" fmla="*/ 69 w 199"/>
                <a:gd name="T89" fmla="*/ 14 h 183"/>
                <a:gd name="T90" fmla="*/ 77 w 199"/>
                <a:gd name="T91" fmla="*/ 15 h 183"/>
                <a:gd name="T92" fmla="*/ 85 w 199"/>
                <a:gd name="T93" fmla="*/ 10 h 183"/>
                <a:gd name="T94" fmla="*/ 105 w 199"/>
                <a:gd name="T95" fmla="*/ 20 h 183"/>
                <a:gd name="T96" fmla="*/ 114 w 199"/>
                <a:gd name="T97" fmla="*/ 19 h 183"/>
                <a:gd name="T98" fmla="*/ 124 w 199"/>
                <a:gd name="T99" fmla="*/ 11 h 183"/>
                <a:gd name="T100" fmla="*/ 133 w 199"/>
                <a:gd name="T101" fmla="*/ 12 h 183"/>
                <a:gd name="T102" fmla="*/ 139 w 199"/>
                <a:gd name="T103" fmla="*/ 10 h 183"/>
                <a:gd name="T104" fmla="*/ 148 w 199"/>
                <a:gd name="T105" fmla="*/ 10 h 183"/>
                <a:gd name="T106" fmla="*/ 160 w 199"/>
                <a:gd name="T107" fmla="*/ 16 h 183"/>
                <a:gd name="T108" fmla="*/ 173 w 199"/>
                <a:gd name="T109" fmla="*/ 5 h 183"/>
                <a:gd name="T110" fmla="*/ 177 w 199"/>
                <a:gd name="T111" fmla="*/ 6 h 183"/>
                <a:gd name="T112" fmla="*/ 189 w 199"/>
                <a:gd name="T113" fmla="*/ 27 h 183"/>
                <a:gd name="T114" fmla="*/ 192 w 199"/>
                <a:gd name="T115" fmla="*/ 27 h 183"/>
                <a:gd name="T116" fmla="*/ 192 w 199"/>
                <a:gd name="T117" fmla="*/ 2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9" h="183">
                  <a:moveTo>
                    <a:pt x="192" y="27"/>
                  </a:moveTo>
                  <a:lnTo>
                    <a:pt x="199" y="34"/>
                  </a:lnTo>
                  <a:lnTo>
                    <a:pt x="197" y="38"/>
                  </a:lnTo>
                  <a:lnTo>
                    <a:pt x="196" y="44"/>
                  </a:lnTo>
                  <a:lnTo>
                    <a:pt x="182" y="59"/>
                  </a:lnTo>
                  <a:lnTo>
                    <a:pt x="178" y="70"/>
                  </a:lnTo>
                  <a:lnTo>
                    <a:pt x="176" y="81"/>
                  </a:lnTo>
                  <a:lnTo>
                    <a:pt x="172" y="85"/>
                  </a:lnTo>
                  <a:lnTo>
                    <a:pt x="169" y="99"/>
                  </a:lnTo>
                  <a:lnTo>
                    <a:pt x="160" y="106"/>
                  </a:lnTo>
                  <a:lnTo>
                    <a:pt x="157" y="116"/>
                  </a:lnTo>
                  <a:lnTo>
                    <a:pt x="153" y="123"/>
                  </a:lnTo>
                  <a:lnTo>
                    <a:pt x="152" y="131"/>
                  </a:lnTo>
                  <a:lnTo>
                    <a:pt x="141" y="138"/>
                  </a:lnTo>
                  <a:lnTo>
                    <a:pt x="131" y="130"/>
                  </a:lnTo>
                  <a:lnTo>
                    <a:pt x="125" y="130"/>
                  </a:lnTo>
                  <a:lnTo>
                    <a:pt x="115" y="142"/>
                  </a:lnTo>
                  <a:lnTo>
                    <a:pt x="110" y="142"/>
                  </a:lnTo>
                  <a:lnTo>
                    <a:pt x="102" y="159"/>
                  </a:lnTo>
                  <a:lnTo>
                    <a:pt x="98" y="173"/>
                  </a:lnTo>
                  <a:lnTo>
                    <a:pt x="80" y="180"/>
                  </a:lnTo>
                  <a:lnTo>
                    <a:pt x="74" y="179"/>
                  </a:lnTo>
                  <a:lnTo>
                    <a:pt x="68" y="183"/>
                  </a:lnTo>
                  <a:lnTo>
                    <a:pt x="54" y="183"/>
                  </a:lnTo>
                  <a:lnTo>
                    <a:pt x="45" y="171"/>
                  </a:lnTo>
                  <a:lnTo>
                    <a:pt x="39" y="157"/>
                  </a:lnTo>
                  <a:lnTo>
                    <a:pt x="28" y="145"/>
                  </a:lnTo>
                  <a:lnTo>
                    <a:pt x="15" y="145"/>
                  </a:lnTo>
                  <a:lnTo>
                    <a:pt x="0" y="145"/>
                  </a:lnTo>
                  <a:lnTo>
                    <a:pt x="2" y="114"/>
                  </a:lnTo>
                  <a:lnTo>
                    <a:pt x="1" y="102"/>
                  </a:lnTo>
                  <a:lnTo>
                    <a:pt x="4" y="90"/>
                  </a:lnTo>
                  <a:lnTo>
                    <a:pt x="9" y="85"/>
                  </a:lnTo>
                  <a:lnTo>
                    <a:pt x="17" y="73"/>
                  </a:lnTo>
                  <a:lnTo>
                    <a:pt x="16" y="67"/>
                  </a:lnTo>
                  <a:lnTo>
                    <a:pt x="19" y="60"/>
                  </a:lnTo>
                  <a:lnTo>
                    <a:pt x="15" y="48"/>
                  </a:lnTo>
                  <a:lnTo>
                    <a:pt x="16" y="42"/>
                  </a:lnTo>
                  <a:lnTo>
                    <a:pt x="16" y="25"/>
                  </a:lnTo>
                  <a:lnTo>
                    <a:pt x="22" y="17"/>
                  </a:lnTo>
                  <a:lnTo>
                    <a:pt x="24" y="7"/>
                  </a:lnTo>
                  <a:lnTo>
                    <a:pt x="28" y="2"/>
                  </a:lnTo>
                  <a:lnTo>
                    <a:pt x="46" y="0"/>
                  </a:lnTo>
                  <a:lnTo>
                    <a:pt x="62" y="8"/>
                  </a:lnTo>
                  <a:lnTo>
                    <a:pt x="69" y="14"/>
                  </a:lnTo>
                  <a:lnTo>
                    <a:pt x="77" y="15"/>
                  </a:lnTo>
                  <a:lnTo>
                    <a:pt x="85" y="10"/>
                  </a:lnTo>
                  <a:lnTo>
                    <a:pt x="105" y="20"/>
                  </a:lnTo>
                  <a:lnTo>
                    <a:pt x="114" y="19"/>
                  </a:lnTo>
                  <a:lnTo>
                    <a:pt x="124" y="11"/>
                  </a:lnTo>
                  <a:lnTo>
                    <a:pt x="133" y="12"/>
                  </a:lnTo>
                  <a:lnTo>
                    <a:pt x="139" y="10"/>
                  </a:lnTo>
                  <a:lnTo>
                    <a:pt x="148" y="10"/>
                  </a:lnTo>
                  <a:lnTo>
                    <a:pt x="160" y="16"/>
                  </a:lnTo>
                  <a:lnTo>
                    <a:pt x="173" y="5"/>
                  </a:lnTo>
                  <a:lnTo>
                    <a:pt x="177" y="6"/>
                  </a:lnTo>
                  <a:lnTo>
                    <a:pt x="189" y="27"/>
                  </a:lnTo>
                  <a:lnTo>
                    <a:pt x="192" y="27"/>
                  </a:lnTo>
                  <a:lnTo>
                    <a:pt x="192" y="27"/>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60" name="Freeform 163">
              <a:extLst>
                <a:ext uri="{FF2B5EF4-FFF2-40B4-BE49-F238E27FC236}">
                  <a16:creationId xmlns:a16="http://schemas.microsoft.com/office/drawing/2014/main" id="{4B5D29E6-4F50-C6D9-E351-D72546FA5B92}"/>
                </a:ext>
              </a:extLst>
            </p:cNvPr>
            <p:cNvSpPr/>
            <p:nvPr/>
          </p:nvSpPr>
          <p:spPr bwMode="auto">
            <a:xfrm>
              <a:off x="2981056" y="3901320"/>
              <a:ext cx="145050" cy="148724"/>
            </a:xfrm>
            <a:custGeom>
              <a:avLst/>
              <a:gdLst>
                <a:gd name="T0" fmla="*/ 79 w 79"/>
                <a:gd name="T1" fmla="*/ 0 h 81"/>
                <a:gd name="T2" fmla="*/ 77 w 79"/>
                <a:gd name="T3" fmla="*/ 2 h 81"/>
                <a:gd name="T4" fmla="*/ 76 w 79"/>
                <a:gd name="T5" fmla="*/ 6 h 81"/>
                <a:gd name="T6" fmla="*/ 77 w 79"/>
                <a:gd name="T7" fmla="*/ 13 h 81"/>
                <a:gd name="T8" fmla="*/ 73 w 79"/>
                <a:gd name="T9" fmla="*/ 19 h 81"/>
                <a:gd name="T10" fmla="*/ 71 w 79"/>
                <a:gd name="T11" fmla="*/ 27 h 81"/>
                <a:gd name="T12" fmla="*/ 69 w 79"/>
                <a:gd name="T13" fmla="*/ 35 h 81"/>
                <a:gd name="T14" fmla="*/ 70 w 79"/>
                <a:gd name="T15" fmla="*/ 40 h 81"/>
                <a:gd name="T16" fmla="*/ 69 w 79"/>
                <a:gd name="T17" fmla="*/ 48 h 81"/>
                <a:gd name="T18" fmla="*/ 67 w 79"/>
                <a:gd name="T19" fmla="*/ 51 h 81"/>
                <a:gd name="T20" fmla="*/ 65 w 79"/>
                <a:gd name="T21" fmla="*/ 59 h 81"/>
                <a:gd name="T22" fmla="*/ 65 w 79"/>
                <a:gd name="T23" fmla="*/ 64 h 81"/>
                <a:gd name="T24" fmla="*/ 62 w 79"/>
                <a:gd name="T25" fmla="*/ 68 h 81"/>
                <a:gd name="T26" fmla="*/ 62 w 79"/>
                <a:gd name="T27" fmla="*/ 74 h 81"/>
                <a:gd name="T28" fmla="*/ 64 w 79"/>
                <a:gd name="T29" fmla="*/ 77 h 81"/>
                <a:gd name="T30" fmla="*/ 60 w 79"/>
                <a:gd name="T31" fmla="*/ 81 h 81"/>
                <a:gd name="T32" fmla="*/ 55 w 79"/>
                <a:gd name="T33" fmla="*/ 80 h 81"/>
                <a:gd name="T34" fmla="*/ 53 w 79"/>
                <a:gd name="T35" fmla="*/ 76 h 81"/>
                <a:gd name="T36" fmla="*/ 48 w 79"/>
                <a:gd name="T37" fmla="*/ 74 h 81"/>
                <a:gd name="T38" fmla="*/ 43 w 79"/>
                <a:gd name="T39" fmla="*/ 77 h 81"/>
                <a:gd name="T40" fmla="*/ 33 w 79"/>
                <a:gd name="T41" fmla="*/ 71 h 81"/>
                <a:gd name="T42" fmla="*/ 30 w 79"/>
                <a:gd name="T43" fmla="*/ 74 h 81"/>
                <a:gd name="T44" fmla="*/ 25 w 79"/>
                <a:gd name="T45" fmla="*/ 68 h 81"/>
                <a:gd name="T46" fmla="*/ 17 w 79"/>
                <a:gd name="T47" fmla="*/ 60 h 81"/>
                <a:gd name="T48" fmla="*/ 14 w 79"/>
                <a:gd name="T49" fmla="*/ 54 h 81"/>
                <a:gd name="T50" fmla="*/ 8 w 79"/>
                <a:gd name="T51" fmla="*/ 48 h 81"/>
                <a:gd name="T52" fmla="*/ 0 w 79"/>
                <a:gd name="T53" fmla="*/ 40 h 81"/>
                <a:gd name="T54" fmla="*/ 3 w 79"/>
                <a:gd name="T55" fmla="*/ 37 h 81"/>
                <a:gd name="T56" fmla="*/ 5 w 79"/>
                <a:gd name="T57" fmla="*/ 40 h 81"/>
                <a:gd name="T58" fmla="*/ 6 w 79"/>
                <a:gd name="T59" fmla="*/ 38 h 81"/>
                <a:gd name="T60" fmla="*/ 11 w 79"/>
                <a:gd name="T61" fmla="*/ 37 h 81"/>
                <a:gd name="T62" fmla="*/ 14 w 79"/>
                <a:gd name="T63" fmla="*/ 33 h 81"/>
                <a:gd name="T64" fmla="*/ 17 w 79"/>
                <a:gd name="T65" fmla="*/ 33 h 81"/>
                <a:gd name="T66" fmla="*/ 17 w 79"/>
                <a:gd name="T67" fmla="*/ 23 h 81"/>
                <a:gd name="T68" fmla="*/ 21 w 79"/>
                <a:gd name="T69" fmla="*/ 23 h 81"/>
                <a:gd name="T70" fmla="*/ 24 w 79"/>
                <a:gd name="T71" fmla="*/ 23 h 81"/>
                <a:gd name="T72" fmla="*/ 28 w 79"/>
                <a:gd name="T73" fmla="*/ 18 h 81"/>
                <a:gd name="T74" fmla="*/ 33 w 79"/>
                <a:gd name="T75" fmla="*/ 22 h 81"/>
                <a:gd name="T76" fmla="*/ 34 w 79"/>
                <a:gd name="T77" fmla="*/ 20 h 81"/>
                <a:gd name="T78" fmla="*/ 38 w 79"/>
                <a:gd name="T79" fmla="*/ 17 h 81"/>
                <a:gd name="T80" fmla="*/ 45 w 79"/>
                <a:gd name="T81" fmla="*/ 12 h 81"/>
                <a:gd name="T82" fmla="*/ 45 w 79"/>
                <a:gd name="T83" fmla="*/ 8 h 81"/>
                <a:gd name="T84" fmla="*/ 46 w 79"/>
                <a:gd name="T85" fmla="*/ 9 h 81"/>
                <a:gd name="T86" fmla="*/ 49 w 79"/>
                <a:gd name="T87" fmla="*/ 4 h 81"/>
                <a:gd name="T88" fmla="*/ 51 w 79"/>
                <a:gd name="T89" fmla="*/ 3 h 81"/>
                <a:gd name="T90" fmla="*/ 54 w 79"/>
                <a:gd name="T91" fmla="*/ 6 h 81"/>
                <a:gd name="T92" fmla="*/ 57 w 79"/>
                <a:gd name="T93" fmla="*/ 7 h 81"/>
                <a:gd name="T94" fmla="*/ 61 w 79"/>
                <a:gd name="T95" fmla="*/ 4 h 81"/>
                <a:gd name="T96" fmla="*/ 65 w 79"/>
                <a:gd name="T97" fmla="*/ 4 h 81"/>
                <a:gd name="T98" fmla="*/ 71 w 79"/>
                <a:gd name="T99" fmla="*/ 2 h 81"/>
                <a:gd name="T100" fmla="*/ 74 w 79"/>
                <a:gd name="T101" fmla="*/ 0 h 81"/>
                <a:gd name="T102" fmla="*/ 79 w 79"/>
                <a:gd name="T103" fmla="*/ 0 h 81"/>
                <a:gd name="T104" fmla="*/ 79 w 79"/>
                <a:gd name="T105"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 h="81">
                  <a:moveTo>
                    <a:pt x="79" y="0"/>
                  </a:moveTo>
                  <a:lnTo>
                    <a:pt x="77" y="2"/>
                  </a:lnTo>
                  <a:lnTo>
                    <a:pt x="76" y="6"/>
                  </a:lnTo>
                  <a:lnTo>
                    <a:pt x="77" y="13"/>
                  </a:lnTo>
                  <a:lnTo>
                    <a:pt x="73" y="19"/>
                  </a:lnTo>
                  <a:lnTo>
                    <a:pt x="71" y="27"/>
                  </a:lnTo>
                  <a:lnTo>
                    <a:pt x="69" y="35"/>
                  </a:lnTo>
                  <a:lnTo>
                    <a:pt x="70" y="40"/>
                  </a:lnTo>
                  <a:lnTo>
                    <a:pt x="69" y="48"/>
                  </a:lnTo>
                  <a:lnTo>
                    <a:pt x="67" y="51"/>
                  </a:lnTo>
                  <a:lnTo>
                    <a:pt x="65" y="59"/>
                  </a:lnTo>
                  <a:lnTo>
                    <a:pt x="65" y="64"/>
                  </a:lnTo>
                  <a:lnTo>
                    <a:pt x="62" y="68"/>
                  </a:lnTo>
                  <a:lnTo>
                    <a:pt x="62" y="74"/>
                  </a:lnTo>
                  <a:lnTo>
                    <a:pt x="64" y="77"/>
                  </a:lnTo>
                  <a:lnTo>
                    <a:pt x="60" y="81"/>
                  </a:lnTo>
                  <a:lnTo>
                    <a:pt x="55" y="80"/>
                  </a:lnTo>
                  <a:lnTo>
                    <a:pt x="53" y="76"/>
                  </a:lnTo>
                  <a:lnTo>
                    <a:pt x="48" y="74"/>
                  </a:lnTo>
                  <a:lnTo>
                    <a:pt x="43" y="77"/>
                  </a:lnTo>
                  <a:lnTo>
                    <a:pt x="33" y="71"/>
                  </a:lnTo>
                  <a:lnTo>
                    <a:pt x="30" y="74"/>
                  </a:lnTo>
                  <a:lnTo>
                    <a:pt x="25" y="68"/>
                  </a:lnTo>
                  <a:lnTo>
                    <a:pt x="17" y="60"/>
                  </a:lnTo>
                  <a:lnTo>
                    <a:pt x="14" y="54"/>
                  </a:lnTo>
                  <a:lnTo>
                    <a:pt x="8" y="48"/>
                  </a:lnTo>
                  <a:lnTo>
                    <a:pt x="0" y="40"/>
                  </a:lnTo>
                  <a:lnTo>
                    <a:pt x="3" y="37"/>
                  </a:lnTo>
                  <a:lnTo>
                    <a:pt x="5" y="40"/>
                  </a:lnTo>
                  <a:lnTo>
                    <a:pt x="6" y="38"/>
                  </a:lnTo>
                  <a:lnTo>
                    <a:pt x="11" y="37"/>
                  </a:lnTo>
                  <a:lnTo>
                    <a:pt x="14" y="33"/>
                  </a:lnTo>
                  <a:lnTo>
                    <a:pt x="17" y="33"/>
                  </a:lnTo>
                  <a:lnTo>
                    <a:pt x="17" y="23"/>
                  </a:lnTo>
                  <a:lnTo>
                    <a:pt x="21" y="23"/>
                  </a:lnTo>
                  <a:lnTo>
                    <a:pt x="24" y="23"/>
                  </a:lnTo>
                  <a:lnTo>
                    <a:pt x="28" y="18"/>
                  </a:lnTo>
                  <a:lnTo>
                    <a:pt x="33" y="22"/>
                  </a:lnTo>
                  <a:lnTo>
                    <a:pt x="34" y="20"/>
                  </a:lnTo>
                  <a:lnTo>
                    <a:pt x="38" y="17"/>
                  </a:lnTo>
                  <a:lnTo>
                    <a:pt x="45" y="12"/>
                  </a:lnTo>
                  <a:lnTo>
                    <a:pt x="45" y="8"/>
                  </a:lnTo>
                  <a:lnTo>
                    <a:pt x="46" y="9"/>
                  </a:lnTo>
                  <a:lnTo>
                    <a:pt x="49" y="4"/>
                  </a:lnTo>
                  <a:lnTo>
                    <a:pt x="51" y="3"/>
                  </a:lnTo>
                  <a:lnTo>
                    <a:pt x="54" y="6"/>
                  </a:lnTo>
                  <a:lnTo>
                    <a:pt x="57" y="7"/>
                  </a:lnTo>
                  <a:lnTo>
                    <a:pt x="61" y="4"/>
                  </a:lnTo>
                  <a:lnTo>
                    <a:pt x="65" y="4"/>
                  </a:lnTo>
                  <a:lnTo>
                    <a:pt x="71" y="2"/>
                  </a:lnTo>
                  <a:lnTo>
                    <a:pt x="74" y="0"/>
                  </a:lnTo>
                  <a:lnTo>
                    <a:pt x="79" y="0"/>
                  </a:lnTo>
                  <a:lnTo>
                    <a:pt x="79" y="0"/>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61" name="Freeform 164">
              <a:extLst>
                <a:ext uri="{FF2B5EF4-FFF2-40B4-BE49-F238E27FC236}">
                  <a16:creationId xmlns:a16="http://schemas.microsoft.com/office/drawing/2014/main" id="{97C96107-8BCC-1EBE-0E7C-FEE8A9E5267E}"/>
                </a:ext>
              </a:extLst>
            </p:cNvPr>
            <p:cNvSpPr/>
            <p:nvPr/>
          </p:nvSpPr>
          <p:spPr bwMode="auto">
            <a:xfrm>
              <a:off x="5784780" y="2013809"/>
              <a:ext cx="572863" cy="403942"/>
            </a:xfrm>
            <a:custGeom>
              <a:avLst/>
              <a:gdLst>
                <a:gd name="T0" fmla="*/ 312 w 312"/>
                <a:gd name="T1" fmla="*/ 26 h 220"/>
                <a:gd name="T2" fmla="*/ 292 w 312"/>
                <a:gd name="T3" fmla="*/ 32 h 220"/>
                <a:gd name="T4" fmla="*/ 283 w 312"/>
                <a:gd name="T5" fmla="*/ 34 h 220"/>
                <a:gd name="T6" fmla="*/ 286 w 312"/>
                <a:gd name="T7" fmla="*/ 23 h 220"/>
                <a:gd name="T8" fmla="*/ 268 w 312"/>
                <a:gd name="T9" fmla="*/ 17 h 220"/>
                <a:gd name="T10" fmla="*/ 251 w 312"/>
                <a:gd name="T11" fmla="*/ 22 h 220"/>
                <a:gd name="T12" fmla="*/ 247 w 312"/>
                <a:gd name="T13" fmla="*/ 34 h 220"/>
                <a:gd name="T14" fmla="*/ 238 w 312"/>
                <a:gd name="T15" fmla="*/ 41 h 220"/>
                <a:gd name="T16" fmla="*/ 223 w 312"/>
                <a:gd name="T17" fmla="*/ 37 h 220"/>
                <a:gd name="T18" fmla="*/ 208 w 312"/>
                <a:gd name="T19" fmla="*/ 37 h 220"/>
                <a:gd name="T20" fmla="*/ 192 w 312"/>
                <a:gd name="T21" fmla="*/ 29 h 220"/>
                <a:gd name="T22" fmla="*/ 186 w 312"/>
                <a:gd name="T23" fmla="*/ 34 h 220"/>
                <a:gd name="T24" fmla="*/ 178 w 312"/>
                <a:gd name="T25" fmla="*/ 34 h 220"/>
                <a:gd name="T26" fmla="*/ 179 w 312"/>
                <a:gd name="T27" fmla="*/ 45 h 220"/>
                <a:gd name="T28" fmla="*/ 155 w 312"/>
                <a:gd name="T29" fmla="*/ 42 h 220"/>
                <a:gd name="T30" fmla="*/ 153 w 312"/>
                <a:gd name="T31" fmla="*/ 51 h 220"/>
                <a:gd name="T32" fmla="*/ 141 w 312"/>
                <a:gd name="T33" fmla="*/ 51 h 220"/>
                <a:gd name="T34" fmla="*/ 135 w 312"/>
                <a:gd name="T35" fmla="*/ 63 h 220"/>
                <a:gd name="T36" fmla="*/ 124 w 312"/>
                <a:gd name="T37" fmla="*/ 81 h 220"/>
                <a:gd name="T38" fmla="*/ 108 w 312"/>
                <a:gd name="T39" fmla="*/ 104 h 220"/>
                <a:gd name="T40" fmla="*/ 113 w 312"/>
                <a:gd name="T41" fmla="*/ 110 h 220"/>
                <a:gd name="T42" fmla="*/ 109 w 312"/>
                <a:gd name="T43" fmla="*/ 117 h 220"/>
                <a:gd name="T44" fmla="*/ 96 w 312"/>
                <a:gd name="T45" fmla="*/ 117 h 220"/>
                <a:gd name="T46" fmla="*/ 89 w 312"/>
                <a:gd name="T47" fmla="*/ 132 h 220"/>
                <a:gd name="T48" fmla="*/ 92 w 312"/>
                <a:gd name="T49" fmla="*/ 155 h 220"/>
                <a:gd name="T50" fmla="*/ 101 w 312"/>
                <a:gd name="T51" fmla="*/ 164 h 220"/>
                <a:gd name="T52" fmla="*/ 99 w 312"/>
                <a:gd name="T53" fmla="*/ 184 h 220"/>
                <a:gd name="T54" fmla="*/ 89 w 312"/>
                <a:gd name="T55" fmla="*/ 196 h 220"/>
                <a:gd name="T56" fmla="*/ 84 w 312"/>
                <a:gd name="T57" fmla="*/ 206 h 220"/>
                <a:gd name="T58" fmla="*/ 74 w 312"/>
                <a:gd name="T59" fmla="*/ 195 h 220"/>
                <a:gd name="T60" fmla="*/ 49 w 312"/>
                <a:gd name="T61" fmla="*/ 216 h 220"/>
                <a:gd name="T62" fmla="*/ 30 w 312"/>
                <a:gd name="T63" fmla="*/ 220 h 220"/>
                <a:gd name="T64" fmla="*/ 11 w 312"/>
                <a:gd name="T65" fmla="*/ 211 h 220"/>
                <a:gd name="T66" fmla="*/ 6 w 312"/>
                <a:gd name="T67" fmla="*/ 192 h 220"/>
                <a:gd name="T68" fmla="*/ 0 w 312"/>
                <a:gd name="T69" fmla="*/ 152 h 220"/>
                <a:gd name="T70" fmla="*/ 12 w 312"/>
                <a:gd name="T71" fmla="*/ 141 h 220"/>
                <a:gd name="T72" fmla="*/ 45 w 312"/>
                <a:gd name="T73" fmla="*/ 127 h 220"/>
                <a:gd name="T74" fmla="*/ 69 w 312"/>
                <a:gd name="T75" fmla="*/ 109 h 220"/>
                <a:gd name="T76" fmla="*/ 90 w 312"/>
                <a:gd name="T77" fmla="*/ 86 h 220"/>
                <a:gd name="T78" fmla="*/ 117 w 312"/>
                <a:gd name="T79" fmla="*/ 54 h 220"/>
                <a:gd name="T80" fmla="*/ 136 w 312"/>
                <a:gd name="T81" fmla="*/ 43 h 220"/>
                <a:gd name="T82" fmla="*/ 166 w 312"/>
                <a:gd name="T83" fmla="*/ 22 h 220"/>
                <a:gd name="T84" fmla="*/ 192 w 312"/>
                <a:gd name="T85" fmla="*/ 15 h 220"/>
                <a:gd name="T86" fmla="*/ 212 w 312"/>
                <a:gd name="T87" fmla="*/ 16 h 220"/>
                <a:gd name="T88" fmla="*/ 226 w 312"/>
                <a:gd name="T89" fmla="*/ 3 h 220"/>
                <a:gd name="T90" fmla="*/ 249 w 312"/>
                <a:gd name="T91" fmla="*/ 3 h 220"/>
                <a:gd name="T92" fmla="*/ 269 w 312"/>
                <a:gd name="T93" fmla="*/ 0 h 220"/>
                <a:gd name="T94" fmla="*/ 310 w 312"/>
                <a:gd name="T95" fmla="*/ 12 h 220"/>
                <a:gd name="T96" fmla="*/ 295 w 312"/>
                <a:gd name="T97" fmla="*/ 16 h 220"/>
                <a:gd name="T98" fmla="*/ 312 w 312"/>
                <a:gd name="T99" fmla="*/ 26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2" h="220">
                  <a:moveTo>
                    <a:pt x="312" y="26"/>
                  </a:moveTo>
                  <a:lnTo>
                    <a:pt x="292" y="32"/>
                  </a:lnTo>
                  <a:lnTo>
                    <a:pt x="283" y="34"/>
                  </a:lnTo>
                  <a:lnTo>
                    <a:pt x="286" y="23"/>
                  </a:lnTo>
                  <a:lnTo>
                    <a:pt x="268" y="17"/>
                  </a:lnTo>
                  <a:lnTo>
                    <a:pt x="251" y="22"/>
                  </a:lnTo>
                  <a:lnTo>
                    <a:pt x="247" y="34"/>
                  </a:lnTo>
                  <a:lnTo>
                    <a:pt x="238" y="41"/>
                  </a:lnTo>
                  <a:lnTo>
                    <a:pt x="223" y="37"/>
                  </a:lnTo>
                  <a:lnTo>
                    <a:pt x="208" y="37"/>
                  </a:lnTo>
                  <a:lnTo>
                    <a:pt x="192" y="29"/>
                  </a:lnTo>
                  <a:lnTo>
                    <a:pt x="186" y="34"/>
                  </a:lnTo>
                  <a:lnTo>
                    <a:pt x="178" y="34"/>
                  </a:lnTo>
                  <a:lnTo>
                    <a:pt x="179" y="45"/>
                  </a:lnTo>
                  <a:lnTo>
                    <a:pt x="155" y="42"/>
                  </a:lnTo>
                  <a:lnTo>
                    <a:pt x="153" y="51"/>
                  </a:lnTo>
                  <a:lnTo>
                    <a:pt x="141" y="51"/>
                  </a:lnTo>
                  <a:lnTo>
                    <a:pt x="135" y="63"/>
                  </a:lnTo>
                  <a:lnTo>
                    <a:pt x="124" y="81"/>
                  </a:lnTo>
                  <a:lnTo>
                    <a:pt x="108" y="104"/>
                  </a:lnTo>
                  <a:lnTo>
                    <a:pt x="113" y="110"/>
                  </a:lnTo>
                  <a:lnTo>
                    <a:pt x="109" y="117"/>
                  </a:lnTo>
                  <a:lnTo>
                    <a:pt x="96" y="117"/>
                  </a:lnTo>
                  <a:lnTo>
                    <a:pt x="89" y="132"/>
                  </a:lnTo>
                  <a:lnTo>
                    <a:pt x="92" y="155"/>
                  </a:lnTo>
                  <a:lnTo>
                    <a:pt x="101" y="164"/>
                  </a:lnTo>
                  <a:lnTo>
                    <a:pt x="99" y="184"/>
                  </a:lnTo>
                  <a:lnTo>
                    <a:pt x="89" y="196"/>
                  </a:lnTo>
                  <a:lnTo>
                    <a:pt x="84" y="206"/>
                  </a:lnTo>
                  <a:lnTo>
                    <a:pt x="74" y="195"/>
                  </a:lnTo>
                  <a:lnTo>
                    <a:pt x="49" y="216"/>
                  </a:lnTo>
                  <a:lnTo>
                    <a:pt x="30" y="220"/>
                  </a:lnTo>
                  <a:lnTo>
                    <a:pt x="11" y="211"/>
                  </a:lnTo>
                  <a:lnTo>
                    <a:pt x="6" y="192"/>
                  </a:lnTo>
                  <a:lnTo>
                    <a:pt x="0" y="152"/>
                  </a:lnTo>
                  <a:lnTo>
                    <a:pt x="12" y="141"/>
                  </a:lnTo>
                  <a:lnTo>
                    <a:pt x="45" y="127"/>
                  </a:lnTo>
                  <a:lnTo>
                    <a:pt x="69" y="109"/>
                  </a:lnTo>
                  <a:lnTo>
                    <a:pt x="90" y="86"/>
                  </a:lnTo>
                  <a:lnTo>
                    <a:pt x="117" y="54"/>
                  </a:lnTo>
                  <a:lnTo>
                    <a:pt x="136" y="43"/>
                  </a:lnTo>
                  <a:lnTo>
                    <a:pt x="166" y="22"/>
                  </a:lnTo>
                  <a:lnTo>
                    <a:pt x="192" y="15"/>
                  </a:lnTo>
                  <a:lnTo>
                    <a:pt x="212" y="16"/>
                  </a:lnTo>
                  <a:lnTo>
                    <a:pt x="226" y="3"/>
                  </a:lnTo>
                  <a:lnTo>
                    <a:pt x="249" y="3"/>
                  </a:lnTo>
                  <a:lnTo>
                    <a:pt x="269" y="0"/>
                  </a:lnTo>
                  <a:lnTo>
                    <a:pt x="310" y="12"/>
                  </a:lnTo>
                  <a:lnTo>
                    <a:pt x="295" y="16"/>
                  </a:lnTo>
                  <a:lnTo>
                    <a:pt x="312" y="26"/>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62" name="Freeform 165">
              <a:extLst>
                <a:ext uri="{FF2B5EF4-FFF2-40B4-BE49-F238E27FC236}">
                  <a16:creationId xmlns:a16="http://schemas.microsoft.com/office/drawing/2014/main" id="{5AF2D9F0-E71B-DDCC-6B0A-87A3A9991665}"/>
                </a:ext>
              </a:extLst>
            </p:cNvPr>
            <p:cNvSpPr/>
            <p:nvPr/>
          </p:nvSpPr>
          <p:spPr bwMode="auto">
            <a:xfrm>
              <a:off x="6074883" y="1817347"/>
              <a:ext cx="78952" cy="23870"/>
            </a:xfrm>
            <a:custGeom>
              <a:avLst/>
              <a:gdLst>
                <a:gd name="T0" fmla="*/ 43 w 43"/>
                <a:gd name="T1" fmla="*/ 8 h 13"/>
                <a:gd name="T2" fmla="*/ 21 w 43"/>
                <a:gd name="T3" fmla="*/ 13 h 13"/>
                <a:gd name="T4" fmla="*/ 1 w 43"/>
                <a:gd name="T5" fmla="*/ 10 h 13"/>
                <a:gd name="T6" fmla="*/ 8 w 43"/>
                <a:gd name="T7" fmla="*/ 7 h 13"/>
                <a:gd name="T8" fmla="*/ 0 w 43"/>
                <a:gd name="T9" fmla="*/ 2 h 13"/>
                <a:gd name="T10" fmla="*/ 21 w 43"/>
                <a:gd name="T11" fmla="*/ 0 h 13"/>
                <a:gd name="T12" fmla="*/ 27 w 43"/>
                <a:gd name="T13" fmla="*/ 4 h 13"/>
                <a:gd name="T14" fmla="*/ 43 w 43"/>
                <a:gd name="T15" fmla="*/ 8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3">
                  <a:moveTo>
                    <a:pt x="43" y="8"/>
                  </a:moveTo>
                  <a:lnTo>
                    <a:pt x="21" y="13"/>
                  </a:lnTo>
                  <a:lnTo>
                    <a:pt x="1" y="10"/>
                  </a:lnTo>
                  <a:lnTo>
                    <a:pt x="8" y="7"/>
                  </a:lnTo>
                  <a:lnTo>
                    <a:pt x="0" y="2"/>
                  </a:lnTo>
                  <a:lnTo>
                    <a:pt x="21" y="0"/>
                  </a:lnTo>
                  <a:lnTo>
                    <a:pt x="27" y="4"/>
                  </a:lnTo>
                  <a:lnTo>
                    <a:pt x="43" y="8"/>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63" name="Freeform 166">
              <a:extLst>
                <a:ext uri="{FF2B5EF4-FFF2-40B4-BE49-F238E27FC236}">
                  <a16:creationId xmlns:a16="http://schemas.microsoft.com/office/drawing/2014/main" id="{BF7391C1-6893-E9EF-EF0D-32B2549FEA0B}"/>
                </a:ext>
              </a:extLst>
            </p:cNvPr>
            <p:cNvSpPr/>
            <p:nvPr/>
          </p:nvSpPr>
          <p:spPr bwMode="auto">
            <a:xfrm>
              <a:off x="5865569" y="1776952"/>
              <a:ext cx="218495" cy="84460"/>
            </a:xfrm>
            <a:custGeom>
              <a:avLst/>
              <a:gdLst>
                <a:gd name="T0" fmla="*/ 82 w 119"/>
                <a:gd name="T1" fmla="*/ 5 h 46"/>
                <a:gd name="T2" fmla="*/ 119 w 119"/>
                <a:gd name="T3" fmla="*/ 15 h 46"/>
                <a:gd name="T4" fmla="*/ 94 w 119"/>
                <a:gd name="T5" fmla="*/ 20 h 46"/>
                <a:gd name="T6" fmla="*/ 90 w 119"/>
                <a:gd name="T7" fmla="*/ 30 h 46"/>
                <a:gd name="T8" fmla="*/ 81 w 119"/>
                <a:gd name="T9" fmla="*/ 33 h 46"/>
                <a:gd name="T10" fmla="*/ 79 w 119"/>
                <a:gd name="T11" fmla="*/ 45 h 46"/>
                <a:gd name="T12" fmla="*/ 65 w 119"/>
                <a:gd name="T13" fmla="*/ 46 h 46"/>
                <a:gd name="T14" fmla="*/ 40 w 119"/>
                <a:gd name="T15" fmla="*/ 37 h 46"/>
                <a:gd name="T16" fmla="*/ 49 w 119"/>
                <a:gd name="T17" fmla="*/ 32 h 46"/>
                <a:gd name="T18" fmla="*/ 32 w 119"/>
                <a:gd name="T19" fmla="*/ 28 h 46"/>
                <a:gd name="T20" fmla="*/ 9 w 119"/>
                <a:gd name="T21" fmla="*/ 16 h 46"/>
                <a:gd name="T22" fmla="*/ 0 w 119"/>
                <a:gd name="T23" fmla="*/ 6 h 46"/>
                <a:gd name="T24" fmla="*/ 28 w 119"/>
                <a:gd name="T25" fmla="*/ 1 h 46"/>
                <a:gd name="T26" fmla="*/ 34 w 119"/>
                <a:gd name="T27" fmla="*/ 6 h 46"/>
                <a:gd name="T28" fmla="*/ 49 w 119"/>
                <a:gd name="T29" fmla="*/ 6 h 46"/>
                <a:gd name="T30" fmla="*/ 52 w 119"/>
                <a:gd name="T31" fmla="*/ 1 h 46"/>
                <a:gd name="T32" fmla="*/ 68 w 119"/>
                <a:gd name="T33" fmla="*/ 0 h 46"/>
                <a:gd name="T34" fmla="*/ 82 w 119"/>
                <a:gd name="T35"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9" h="46">
                  <a:moveTo>
                    <a:pt x="82" y="5"/>
                  </a:moveTo>
                  <a:lnTo>
                    <a:pt x="119" y="15"/>
                  </a:lnTo>
                  <a:lnTo>
                    <a:pt x="94" y="20"/>
                  </a:lnTo>
                  <a:lnTo>
                    <a:pt x="90" y="30"/>
                  </a:lnTo>
                  <a:lnTo>
                    <a:pt x="81" y="33"/>
                  </a:lnTo>
                  <a:lnTo>
                    <a:pt x="79" y="45"/>
                  </a:lnTo>
                  <a:lnTo>
                    <a:pt x="65" y="46"/>
                  </a:lnTo>
                  <a:lnTo>
                    <a:pt x="40" y="37"/>
                  </a:lnTo>
                  <a:lnTo>
                    <a:pt x="49" y="32"/>
                  </a:lnTo>
                  <a:lnTo>
                    <a:pt x="32" y="28"/>
                  </a:lnTo>
                  <a:lnTo>
                    <a:pt x="9" y="16"/>
                  </a:lnTo>
                  <a:lnTo>
                    <a:pt x="0" y="6"/>
                  </a:lnTo>
                  <a:lnTo>
                    <a:pt x="28" y="1"/>
                  </a:lnTo>
                  <a:lnTo>
                    <a:pt x="34" y="6"/>
                  </a:lnTo>
                  <a:lnTo>
                    <a:pt x="49" y="6"/>
                  </a:lnTo>
                  <a:lnTo>
                    <a:pt x="52" y="1"/>
                  </a:lnTo>
                  <a:lnTo>
                    <a:pt x="68" y="0"/>
                  </a:lnTo>
                  <a:lnTo>
                    <a:pt x="82" y="5"/>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64" name="Freeform 167">
              <a:extLst>
                <a:ext uri="{FF2B5EF4-FFF2-40B4-BE49-F238E27FC236}">
                  <a16:creationId xmlns:a16="http://schemas.microsoft.com/office/drawing/2014/main" id="{1813B7DD-DEEF-2288-5208-E98AB8D744C4}"/>
                </a:ext>
              </a:extLst>
            </p:cNvPr>
            <p:cNvSpPr/>
            <p:nvPr/>
          </p:nvSpPr>
          <p:spPr bwMode="auto">
            <a:xfrm>
              <a:off x="5995932" y="1762265"/>
              <a:ext cx="192790" cy="31213"/>
            </a:xfrm>
            <a:custGeom>
              <a:avLst/>
              <a:gdLst>
                <a:gd name="T0" fmla="*/ 83 w 105"/>
                <a:gd name="T1" fmla="*/ 4 h 17"/>
                <a:gd name="T2" fmla="*/ 105 w 105"/>
                <a:gd name="T3" fmla="*/ 8 h 17"/>
                <a:gd name="T4" fmla="*/ 92 w 105"/>
                <a:gd name="T5" fmla="*/ 15 h 17"/>
                <a:gd name="T6" fmla="*/ 62 w 105"/>
                <a:gd name="T7" fmla="*/ 17 h 17"/>
                <a:gd name="T8" fmla="*/ 30 w 105"/>
                <a:gd name="T9" fmla="*/ 14 h 17"/>
                <a:gd name="T10" fmla="*/ 27 w 105"/>
                <a:gd name="T11" fmla="*/ 11 h 17"/>
                <a:gd name="T12" fmla="*/ 12 w 105"/>
                <a:gd name="T13" fmla="*/ 11 h 17"/>
                <a:gd name="T14" fmla="*/ 0 w 105"/>
                <a:gd name="T15" fmla="*/ 5 h 17"/>
                <a:gd name="T16" fmla="*/ 31 w 105"/>
                <a:gd name="T17" fmla="*/ 2 h 17"/>
                <a:gd name="T18" fmla="*/ 46 w 105"/>
                <a:gd name="T19" fmla="*/ 5 h 17"/>
                <a:gd name="T20" fmla="*/ 56 w 105"/>
                <a:gd name="T21" fmla="*/ 0 h 17"/>
                <a:gd name="T22" fmla="*/ 83 w 105"/>
                <a:gd name="T23"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7">
                  <a:moveTo>
                    <a:pt x="83" y="4"/>
                  </a:moveTo>
                  <a:lnTo>
                    <a:pt x="105" y="8"/>
                  </a:lnTo>
                  <a:lnTo>
                    <a:pt x="92" y="15"/>
                  </a:lnTo>
                  <a:lnTo>
                    <a:pt x="62" y="17"/>
                  </a:lnTo>
                  <a:lnTo>
                    <a:pt x="30" y="14"/>
                  </a:lnTo>
                  <a:lnTo>
                    <a:pt x="27" y="11"/>
                  </a:lnTo>
                  <a:lnTo>
                    <a:pt x="12" y="11"/>
                  </a:lnTo>
                  <a:lnTo>
                    <a:pt x="0" y="5"/>
                  </a:lnTo>
                  <a:lnTo>
                    <a:pt x="31" y="2"/>
                  </a:lnTo>
                  <a:lnTo>
                    <a:pt x="46" y="5"/>
                  </a:lnTo>
                  <a:lnTo>
                    <a:pt x="56" y="0"/>
                  </a:lnTo>
                  <a:lnTo>
                    <a:pt x="83" y="4"/>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65" name="Freeform 168">
              <a:extLst>
                <a:ext uri="{FF2B5EF4-FFF2-40B4-BE49-F238E27FC236}">
                  <a16:creationId xmlns:a16="http://schemas.microsoft.com/office/drawing/2014/main" id="{1D575278-B63B-38E8-DBD3-605A13D921AB}"/>
                </a:ext>
              </a:extLst>
            </p:cNvPr>
            <p:cNvSpPr/>
            <p:nvPr/>
          </p:nvSpPr>
          <p:spPr bwMode="auto">
            <a:xfrm>
              <a:off x="8043183" y="3361506"/>
              <a:ext cx="255217" cy="141379"/>
            </a:xfrm>
            <a:custGeom>
              <a:avLst/>
              <a:gdLst>
                <a:gd name="T0" fmla="*/ 134 w 139"/>
                <a:gd name="T1" fmla="*/ 49 h 77"/>
                <a:gd name="T2" fmla="*/ 134 w 139"/>
                <a:gd name="T3" fmla="*/ 57 h 77"/>
                <a:gd name="T4" fmla="*/ 139 w 139"/>
                <a:gd name="T5" fmla="*/ 69 h 77"/>
                <a:gd name="T6" fmla="*/ 138 w 139"/>
                <a:gd name="T7" fmla="*/ 77 h 77"/>
                <a:gd name="T8" fmla="*/ 125 w 139"/>
                <a:gd name="T9" fmla="*/ 77 h 77"/>
                <a:gd name="T10" fmla="*/ 104 w 139"/>
                <a:gd name="T11" fmla="*/ 72 h 77"/>
                <a:gd name="T12" fmla="*/ 91 w 139"/>
                <a:gd name="T13" fmla="*/ 71 h 77"/>
                <a:gd name="T14" fmla="*/ 80 w 139"/>
                <a:gd name="T15" fmla="*/ 61 h 77"/>
                <a:gd name="T16" fmla="*/ 57 w 139"/>
                <a:gd name="T17" fmla="*/ 58 h 77"/>
                <a:gd name="T18" fmla="*/ 34 w 139"/>
                <a:gd name="T19" fmla="*/ 48 h 77"/>
                <a:gd name="T20" fmla="*/ 17 w 139"/>
                <a:gd name="T21" fmla="*/ 39 h 77"/>
                <a:gd name="T22" fmla="*/ 0 w 139"/>
                <a:gd name="T23" fmla="*/ 31 h 77"/>
                <a:gd name="T24" fmla="*/ 3 w 139"/>
                <a:gd name="T25" fmla="*/ 14 h 77"/>
                <a:gd name="T26" fmla="*/ 11 w 139"/>
                <a:gd name="T27" fmla="*/ 5 h 77"/>
                <a:gd name="T28" fmla="*/ 17 w 139"/>
                <a:gd name="T29" fmla="*/ 0 h 77"/>
                <a:gd name="T30" fmla="*/ 31 w 139"/>
                <a:gd name="T31" fmla="*/ 6 h 77"/>
                <a:gd name="T32" fmla="*/ 50 w 139"/>
                <a:gd name="T33" fmla="*/ 19 h 77"/>
                <a:gd name="T34" fmla="*/ 60 w 139"/>
                <a:gd name="T35" fmla="*/ 21 h 77"/>
                <a:gd name="T36" fmla="*/ 67 w 139"/>
                <a:gd name="T37" fmla="*/ 31 h 77"/>
                <a:gd name="T38" fmla="*/ 80 w 139"/>
                <a:gd name="T39" fmla="*/ 34 h 77"/>
                <a:gd name="T40" fmla="*/ 95 w 139"/>
                <a:gd name="T41" fmla="*/ 43 h 77"/>
                <a:gd name="T42" fmla="*/ 114 w 139"/>
                <a:gd name="T43" fmla="*/ 47 h 77"/>
                <a:gd name="T44" fmla="*/ 134 w 139"/>
                <a:gd name="T45" fmla="*/ 49 h 77"/>
                <a:gd name="T46" fmla="*/ 134 w 139"/>
                <a:gd name="T47" fmla="*/ 4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9" h="77">
                  <a:moveTo>
                    <a:pt x="134" y="49"/>
                  </a:moveTo>
                  <a:lnTo>
                    <a:pt x="134" y="57"/>
                  </a:lnTo>
                  <a:lnTo>
                    <a:pt x="139" y="69"/>
                  </a:lnTo>
                  <a:lnTo>
                    <a:pt x="138" y="77"/>
                  </a:lnTo>
                  <a:lnTo>
                    <a:pt x="125" y="77"/>
                  </a:lnTo>
                  <a:lnTo>
                    <a:pt x="104" y="72"/>
                  </a:lnTo>
                  <a:lnTo>
                    <a:pt x="91" y="71"/>
                  </a:lnTo>
                  <a:lnTo>
                    <a:pt x="80" y="61"/>
                  </a:lnTo>
                  <a:lnTo>
                    <a:pt x="57" y="58"/>
                  </a:lnTo>
                  <a:lnTo>
                    <a:pt x="34" y="48"/>
                  </a:lnTo>
                  <a:lnTo>
                    <a:pt x="17" y="39"/>
                  </a:lnTo>
                  <a:lnTo>
                    <a:pt x="0" y="31"/>
                  </a:lnTo>
                  <a:lnTo>
                    <a:pt x="3" y="14"/>
                  </a:lnTo>
                  <a:lnTo>
                    <a:pt x="11" y="5"/>
                  </a:lnTo>
                  <a:lnTo>
                    <a:pt x="17" y="0"/>
                  </a:lnTo>
                  <a:lnTo>
                    <a:pt x="31" y="6"/>
                  </a:lnTo>
                  <a:lnTo>
                    <a:pt x="50" y="19"/>
                  </a:lnTo>
                  <a:lnTo>
                    <a:pt x="60" y="21"/>
                  </a:lnTo>
                  <a:lnTo>
                    <a:pt x="67" y="31"/>
                  </a:lnTo>
                  <a:lnTo>
                    <a:pt x="80" y="34"/>
                  </a:lnTo>
                  <a:lnTo>
                    <a:pt x="95" y="43"/>
                  </a:lnTo>
                  <a:lnTo>
                    <a:pt x="114" y="47"/>
                  </a:lnTo>
                  <a:lnTo>
                    <a:pt x="134" y="49"/>
                  </a:lnTo>
                  <a:lnTo>
                    <a:pt x="134" y="49"/>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66" name="Freeform 169">
              <a:extLst>
                <a:ext uri="{FF2B5EF4-FFF2-40B4-BE49-F238E27FC236}">
                  <a16:creationId xmlns:a16="http://schemas.microsoft.com/office/drawing/2014/main" id="{355A5112-B6B1-D2DE-4AD3-AED4D7EF0CA9}"/>
                </a:ext>
              </a:extLst>
            </p:cNvPr>
            <p:cNvSpPr/>
            <p:nvPr/>
          </p:nvSpPr>
          <p:spPr bwMode="auto">
            <a:xfrm>
              <a:off x="7242643" y="3554298"/>
              <a:ext cx="224004" cy="290104"/>
            </a:xfrm>
            <a:custGeom>
              <a:avLst/>
              <a:gdLst>
                <a:gd name="T0" fmla="*/ 21 w 122"/>
                <a:gd name="T1" fmla="*/ 158 h 158"/>
                <a:gd name="T2" fmla="*/ 14 w 122"/>
                <a:gd name="T3" fmla="*/ 144 h 158"/>
                <a:gd name="T4" fmla="*/ 0 w 122"/>
                <a:gd name="T5" fmla="*/ 112 h 158"/>
                <a:gd name="T6" fmla="*/ 48 w 122"/>
                <a:gd name="T7" fmla="*/ 94 h 158"/>
                <a:gd name="T8" fmla="*/ 55 w 122"/>
                <a:gd name="T9" fmla="*/ 55 h 158"/>
                <a:gd name="T10" fmla="*/ 46 w 122"/>
                <a:gd name="T11" fmla="*/ 42 h 158"/>
                <a:gd name="T12" fmla="*/ 46 w 122"/>
                <a:gd name="T13" fmla="*/ 35 h 158"/>
                <a:gd name="T14" fmla="*/ 50 w 122"/>
                <a:gd name="T15" fmla="*/ 26 h 158"/>
                <a:gd name="T16" fmla="*/ 50 w 122"/>
                <a:gd name="T17" fmla="*/ 19 h 158"/>
                <a:gd name="T18" fmla="*/ 57 w 122"/>
                <a:gd name="T19" fmla="*/ 15 h 158"/>
                <a:gd name="T20" fmla="*/ 54 w 122"/>
                <a:gd name="T21" fmla="*/ 12 h 158"/>
                <a:gd name="T22" fmla="*/ 54 w 122"/>
                <a:gd name="T23" fmla="*/ 0 h 158"/>
                <a:gd name="T24" fmla="*/ 62 w 122"/>
                <a:gd name="T25" fmla="*/ 0 h 158"/>
                <a:gd name="T26" fmla="*/ 71 w 122"/>
                <a:gd name="T27" fmla="*/ 13 h 158"/>
                <a:gd name="T28" fmla="*/ 80 w 122"/>
                <a:gd name="T29" fmla="*/ 20 h 158"/>
                <a:gd name="T30" fmla="*/ 93 w 122"/>
                <a:gd name="T31" fmla="*/ 23 h 158"/>
                <a:gd name="T32" fmla="*/ 102 w 122"/>
                <a:gd name="T33" fmla="*/ 26 h 158"/>
                <a:gd name="T34" fmla="*/ 111 w 122"/>
                <a:gd name="T35" fmla="*/ 37 h 158"/>
                <a:gd name="T36" fmla="*/ 117 w 122"/>
                <a:gd name="T37" fmla="*/ 43 h 158"/>
                <a:gd name="T38" fmla="*/ 122 w 122"/>
                <a:gd name="T39" fmla="*/ 46 h 158"/>
                <a:gd name="T40" fmla="*/ 122 w 122"/>
                <a:gd name="T41" fmla="*/ 49 h 158"/>
                <a:gd name="T42" fmla="*/ 118 w 122"/>
                <a:gd name="T43" fmla="*/ 61 h 158"/>
                <a:gd name="T44" fmla="*/ 116 w 122"/>
                <a:gd name="T45" fmla="*/ 66 h 158"/>
                <a:gd name="T46" fmla="*/ 109 w 122"/>
                <a:gd name="T47" fmla="*/ 72 h 158"/>
                <a:gd name="T48" fmla="*/ 104 w 122"/>
                <a:gd name="T49" fmla="*/ 86 h 158"/>
                <a:gd name="T50" fmla="*/ 97 w 122"/>
                <a:gd name="T51" fmla="*/ 84 h 158"/>
                <a:gd name="T52" fmla="*/ 94 w 122"/>
                <a:gd name="T53" fmla="*/ 89 h 158"/>
                <a:gd name="T54" fmla="*/ 91 w 122"/>
                <a:gd name="T55" fmla="*/ 98 h 158"/>
                <a:gd name="T56" fmla="*/ 95 w 122"/>
                <a:gd name="T57" fmla="*/ 112 h 158"/>
                <a:gd name="T58" fmla="*/ 94 w 122"/>
                <a:gd name="T59" fmla="*/ 114 h 158"/>
                <a:gd name="T60" fmla="*/ 86 w 122"/>
                <a:gd name="T61" fmla="*/ 114 h 158"/>
                <a:gd name="T62" fmla="*/ 77 w 122"/>
                <a:gd name="T63" fmla="*/ 120 h 158"/>
                <a:gd name="T64" fmla="*/ 75 w 122"/>
                <a:gd name="T65" fmla="*/ 130 h 158"/>
                <a:gd name="T66" fmla="*/ 72 w 122"/>
                <a:gd name="T67" fmla="*/ 134 h 158"/>
                <a:gd name="T68" fmla="*/ 62 w 122"/>
                <a:gd name="T69" fmla="*/ 134 h 158"/>
                <a:gd name="T70" fmla="*/ 56 w 122"/>
                <a:gd name="T71" fmla="*/ 138 h 158"/>
                <a:gd name="T72" fmla="*/ 56 w 122"/>
                <a:gd name="T73" fmla="*/ 146 h 158"/>
                <a:gd name="T74" fmla="*/ 48 w 122"/>
                <a:gd name="T75" fmla="*/ 152 h 158"/>
                <a:gd name="T76" fmla="*/ 40 w 122"/>
                <a:gd name="T77" fmla="*/ 150 h 158"/>
                <a:gd name="T78" fmla="*/ 28 w 122"/>
                <a:gd name="T79" fmla="*/ 156 h 158"/>
                <a:gd name="T80" fmla="*/ 21 w 122"/>
                <a:gd name="T81"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2" h="158">
                  <a:moveTo>
                    <a:pt x="21" y="158"/>
                  </a:moveTo>
                  <a:lnTo>
                    <a:pt x="14" y="144"/>
                  </a:lnTo>
                  <a:lnTo>
                    <a:pt x="0" y="112"/>
                  </a:lnTo>
                  <a:lnTo>
                    <a:pt x="48" y="94"/>
                  </a:lnTo>
                  <a:lnTo>
                    <a:pt x="55" y="55"/>
                  </a:lnTo>
                  <a:lnTo>
                    <a:pt x="46" y="42"/>
                  </a:lnTo>
                  <a:lnTo>
                    <a:pt x="46" y="35"/>
                  </a:lnTo>
                  <a:lnTo>
                    <a:pt x="50" y="26"/>
                  </a:lnTo>
                  <a:lnTo>
                    <a:pt x="50" y="19"/>
                  </a:lnTo>
                  <a:lnTo>
                    <a:pt x="57" y="15"/>
                  </a:lnTo>
                  <a:lnTo>
                    <a:pt x="54" y="12"/>
                  </a:lnTo>
                  <a:lnTo>
                    <a:pt x="54" y="0"/>
                  </a:lnTo>
                  <a:lnTo>
                    <a:pt x="62" y="0"/>
                  </a:lnTo>
                  <a:lnTo>
                    <a:pt x="71" y="13"/>
                  </a:lnTo>
                  <a:lnTo>
                    <a:pt x="80" y="20"/>
                  </a:lnTo>
                  <a:lnTo>
                    <a:pt x="93" y="23"/>
                  </a:lnTo>
                  <a:lnTo>
                    <a:pt x="102" y="26"/>
                  </a:lnTo>
                  <a:lnTo>
                    <a:pt x="111" y="37"/>
                  </a:lnTo>
                  <a:lnTo>
                    <a:pt x="117" y="43"/>
                  </a:lnTo>
                  <a:lnTo>
                    <a:pt x="122" y="46"/>
                  </a:lnTo>
                  <a:lnTo>
                    <a:pt x="122" y="49"/>
                  </a:lnTo>
                  <a:lnTo>
                    <a:pt x="118" y="61"/>
                  </a:lnTo>
                  <a:lnTo>
                    <a:pt x="116" y="66"/>
                  </a:lnTo>
                  <a:lnTo>
                    <a:pt x="109" y="72"/>
                  </a:lnTo>
                  <a:lnTo>
                    <a:pt x="104" y="86"/>
                  </a:lnTo>
                  <a:lnTo>
                    <a:pt x="97" y="84"/>
                  </a:lnTo>
                  <a:lnTo>
                    <a:pt x="94" y="89"/>
                  </a:lnTo>
                  <a:lnTo>
                    <a:pt x="91" y="98"/>
                  </a:lnTo>
                  <a:lnTo>
                    <a:pt x="95" y="112"/>
                  </a:lnTo>
                  <a:lnTo>
                    <a:pt x="94" y="114"/>
                  </a:lnTo>
                  <a:lnTo>
                    <a:pt x="86" y="114"/>
                  </a:lnTo>
                  <a:lnTo>
                    <a:pt x="77" y="120"/>
                  </a:lnTo>
                  <a:lnTo>
                    <a:pt x="75" y="130"/>
                  </a:lnTo>
                  <a:lnTo>
                    <a:pt x="72" y="134"/>
                  </a:lnTo>
                  <a:lnTo>
                    <a:pt x="62" y="134"/>
                  </a:lnTo>
                  <a:lnTo>
                    <a:pt x="56" y="138"/>
                  </a:lnTo>
                  <a:lnTo>
                    <a:pt x="56" y="146"/>
                  </a:lnTo>
                  <a:lnTo>
                    <a:pt x="48" y="152"/>
                  </a:lnTo>
                  <a:lnTo>
                    <a:pt x="40" y="150"/>
                  </a:lnTo>
                  <a:lnTo>
                    <a:pt x="28" y="156"/>
                  </a:lnTo>
                  <a:lnTo>
                    <a:pt x="21" y="158"/>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67" name="Freeform 170">
              <a:extLst>
                <a:ext uri="{FF2B5EF4-FFF2-40B4-BE49-F238E27FC236}">
                  <a16:creationId xmlns:a16="http://schemas.microsoft.com/office/drawing/2014/main" id="{AA4C2DE5-CDE5-3416-7BF2-F5A9E05229C3}"/>
                </a:ext>
              </a:extLst>
            </p:cNvPr>
            <p:cNvSpPr/>
            <p:nvPr/>
          </p:nvSpPr>
          <p:spPr bwMode="auto">
            <a:xfrm>
              <a:off x="7341792" y="3502887"/>
              <a:ext cx="11017" cy="23870"/>
            </a:xfrm>
            <a:custGeom>
              <a:avLst/>
              <a:gdLst>
                <a:gd name="T0" fmla="*/ 4 w 6"/>
                <a:gd name="T1" fmla="*/ 13 h 13"/>
                <a:gd name="T2" fmla="*/ 0 w 6"/>
                <a:gd name="T3" fmla="*/ 6 h 13"/>
                <a:gd name="T4" fmla="*/ 4 w 6"/>
                <a:gd name="T5" fmla="*/ 0 h 13"/>
                <a:gd name="T6" fmla="*/ 6 w 6"/>
                <a:gd name="T7" fmla="*/ 2 h 13"/>
                <a:gd name="T8" fmla="*/ 6 w 6"/>
                <a:gd name="T9" fmla="*/ 9 h 13"/>
                <a:gd name="T10" fmla="*/ 4 w 6"/>
                <a:gd name="T11" fmla="*/ 13 h 13"/>
              </a:gdLst>
              <a:ahLst/>
              <a:cxnLst>
                <a:cxn ang="0">
                  <a:pos x="T0" y="T1"/>
                </a:cxn>
                <a:cxn ang="0">
                  <a:pos x="T2" y="T3"/>
                </a:cxn>
                <a:cxn ang="0">
                  <a:pos x="T4" y="T5"/>
                </a:cxn>
                <a:cxn ang="0">
                  <a:pos x="T6" y="T7"/>
                </a:cxn>
                <a:cxn ang="0">
                  <a:pos x="T8" y="T9"/>
                </a:cxn>
                <a:cxn ang="0">
                  <a:pos x="T10" y="T11"/>
                </a:cxn>
              </a:cxnLst>
              <a:rect l="0" t="0" r="r" b="b"/>
              <a:pathLst>
                <a:path w="6" h="13">
                  <a:moveTo>
                    <a:pt x="4" y="13"/>
                  </a:moveTo>
                  <a:lnTo>
                    <a:pt x="0" y="6"/>
                  </a:lnTo>
                  <a:lnTo>
                    <a:pt x="4" y="0"/>
                  </a:lnTo>
                  <a:lnTo>
                    <a:pt x="6" y="2"/>
                  </a:lnTo>
                  <a:lnTo>
                    <a:pt x="6" y="9"/>
                  </a:lnTo>
                  <a:lnTo>
                    <a:pt x="4" y="13"/>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68" name="Freeform 171">
              <a:extLst>
                <a:ext uri="{FF2B5EF4-FFF2-40B4-BE49-F238E27FC236}">
                  <a16:creationId xmlns:a16="http://schemas.microsoft.com/office/drawing/2014/main" id="{19E6BCB0-3116-B93B-E19F-F8D0DBF894A0}"/>
                </a:ext>
              </a:extLst>
            </p:cNvPr>
            <p:cNvSpPr/>
            <p:nvPr/>
          </p:nvSpPr>
          <p:spPr bwMode="auto">
            <a:xfrm>
              <a:off x="7466647" y="3128323"/>
              <a:ext cx="455354" cy="468205"/>
            </a:xfrm>
            <a:custGeom>
              <a:avLst/>
              <a:gdLst>
                <a:gd name="T0" fmla="*/ 237 w 248"/>
                <a:gd name="T1" fmla="*/ 47 h 255"/>
                <a:gd name="T2" fmla="*/ 194 w 248"/>
                <a:gd name="T3" fmla="*/ 45 h 255"/>
                <a:gd name="T4" fmla="*/ 199 w 248"/>
                <a:gd name="T5" fmla="*/ 70 h 255"/>
                <a:gd name="T6" fmla="*/ 223 w 248"/>
                <a:gd name="T7" fmla="*/ 92 h 255"/>
                <a:gd name="T8" fmla="*/ 214 w 248"/>
                <a:gd name="T9" fmla="*/ 117 h 255"/>
                <a:gd name="T10" fmla="*/ 196 w 248"/>
                <a:gd name="T11" fmla="*/ 155 h 255"/>
                <a:gd name="T12" fmla="*/ 163 w 248"/>
                <a:gd name="T13" fmla="*/ 173 h 255"/>
                <a:gd name="T14" fmla="*/ 160 w 248"/>
                <a:gd name="T15" fmla="*/ 202 h 255"/>
                <a:gd name="T16" fmla="*/ 175 w 248"/>
                <a:gd name="T17" fmla="*/ 227 h 255"/>
                <a:gd name="T18" fmla="*/ 145 w 248"/>
                <a:gd name="T19" fmla="*/ 243 h 255"/>
                <a:gd name="T20" fmla="*/ 123 w 248"/>
                <a:gd name="T21" fmla="*/ 250 h 255"/>
                <a:gd name="T22" fmla="*/ 102 w 248"/>
                <a:gd name="T23" fmla="*/ 222 h 255"/>
                <a:gd name="T24" fmla="*/ 46 w 248"/>
                <a:gd name="T25" fmla="*/ 227 h 255"/>
                <a:gd name="T26" fmla="*/ 26 w 248"/>
                <a:gd name="T27" fmla="*/ 207 h 255"/>
                <a:gd name="T28" fmla="*/ 46 w 248"/>
                <a:gd name="T29" fmla="*/ 188 h 255"/>
                <a:gd name="T30" fmla="*/ 35 w 248"/>
                <a:gd name="T31" fmla="*/ 169 h 255"/>
                <a:gd name="T32" fmla="*/ 9 w 248"/>
                <a:gd name="T33" fmla="*/ 149 h 255"/>
                <a:gd name="T34" fmla="*/ 29 w 248"/>
                <a:gd name="T35" fmla="*/ 148 h 255"/>
                <a:gd name="T36" fmla="*/ 54 w 248"/>
                <a:gd name="T37" fmla="*/ 148 h 255"/>
                <a:gd name="T38" fmla="*/ 69 w 248"/>
                <a:gd name="T39" fmla="*/ 145 h 255"/>
                <a:gd name="T40" fmla="*/ 86 w 248"/>
                <a:gd name="T41" fmla="*/ 121 h 255"/>
                <a:gd name="T42" fmla="*/ 105 w 248"/>
                <a:gd name="T43" fmla="*/ 110 h 255"/>
                <a:gd name="T44" fmla="*/ 117 w 248"/>
                <a:gd name="T45" fmla="*/ 103 h 255"/>
                <a:gd name="T46" fmla="*/ 129 w 248"/>
                <a:gd name="T47" fmla="*/ 99 h 255"/>
                <a:gd name="T48" fmla="*/ 129 w 248"/>
                <a:gd name="T49" fmla="*/ 76 h 255"/>
                <a:gd name="T50" fmla="*/ 129 w 248"/>
                <a:gd name="T51" fmla="*/ 59 h 255"/>
                <a:gd name="T52" fmla="*/ 148 w 248"/>
                <a:gd name="T53" fmla="*/ 53 h 255"/>
                <a:gd name="T54" fmla="*/ 151 w 248"/>
                <a:gd name="T55" fmla="*/ 37 h 255"/>
                <a:gd name="T56" fmla="*/ 141 w 248"/>
                <a:gd name="T57" fmla="*/ 20 h 255"/>
                <a:gd name="T58" fmla="*/ 164 w 248"/>
                <a:gd name="T59" fmla="*/ 7 h 255"/>
                <a:gd name="T60" fmla="*/ 188 w 248"/>
                <a:gd name="T61" fmla="*/ 2 h 255"/>
                <a:gd name="T62" fmla="*/ 211 w 248"/>
                <a:gd name="T63" fmla="*/ 9 h 255"/>
                <a:gd name="T64" fmla="*/ 248 w 248"/>
                <a:gd name="T65" fmla="*/ 31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8" h="255">
                  <a:moveTo>
                    <a:pt x="248" y="31"/>
                  </a:moveTo>
                  <a:lnTo>
                    <a:pt x="237" y="47"/>
                  </a:lnTo>
                  <a:lnTo>
                    <a:pt x="220" y="50"/>
                  </a:lnTo>
                  <a:lnTo>
                    <a:pt x="194" y="45"/>
                  </a:lnTo>
                  <a:lnTo>
                    <a:pt x="188" y="53"/>
                  </a:lnTo>
                  <a:lnTo>
                    <a:pt x="199" y="70"/>
                  </a:lnTo>
                  <a:lnTo>
                    <a:pt x="207" y="83"/>
                  </a:lnTo>
                  <a:lnTo>
                    <a:pt x="223" y="92"/>
                  </a:lnTo>
                  <a:lnTo>
                    <a:pt x="211" y="103"/>
                  </a:lnTo>
                  <a:lnTo>
                    <a:pt x="214" y="117"/>
                  </a:lnTo>
                  <a:lnTo>
                    <a:pt x="203" y="136"/>
                  </a:lnTo>
                  <a:lnTo>
                    <a:pt x="196" y="155"/>
                  </a:lnTo>
                  <a:lnTo>
                    <a:pt x="183" y="175"/>
                  </a:lnTo>
                  <a:lnTo>
                    <a:pt x="163" y="173"/>
                  </a:lnTo>
                  <a:lnTo>
                    <a:pt x="149" y="194"/>
                  </a:lnTo>
                  <a:lnTo>
                    <a:pt x="160" y="202"/>
                  </a:lnTo>
                  <a:lnTo>
                    <a:pt x="165" y="217"/>
                  </a:lnTo>
                  <a:lnTo>
                    <a:pt x="175" y="227"/>
                  </a:lnTo>
                  <a:lnTo>
                    <a:pt x="180" y="243"/>
                  </a:lnTo>
                  <a:lnTo>
                    <a:pt x="145" y="243"/>
                  </a:lnTo>
                  <a:lnTo>
                    <a:pt x="135" y="255"/>
                  </a:lnTo>
                  <a:lnTo>
                    <a:pt x="123" y="250"/>
                  </a:lnTo>
                  <a:lnTo>
                    <a:pt x="116" y="237"/>
                  </a:lnTo>
                  <a:lnTo>
                    <a:pt x="102" y="222"/>
                  </a:lnTo>
                  <a:lnTo>
                    <a:pt x="72" y="226"/>
                  </a:lnTo>
                  <a:lnTo>
                    <a:pt x="46" y="227"/>
                  </a:lnTo>
                  <a:lnTo>
                    <a:pt x="23" y="229"/>
                  </a:lnTo>
                  <a:lnTo>
                    <a:pt x="26" y="207"/>
                  </a:lnTo>
                  <a:lnTo>
                    <a:pt x="49" y="197"/>
                  </a:lnTo>
                  <a:lnTo>
                    <a:pt x="46" y="188"/>
                  </a:lnTo>
                  <a:lnTo>
                    <a:pt x="37" y="185"/>
                  </a:lnTo>
                  <a:lnTo>
                    <a:pt x="35" y="169"/>
                  </a:lnTo>
                  <a:lnTo>
                    <a:pt x="18" y="160"/>
                  </a:lnTo>
                  <a:lnTo>
                    <a:pt x="9" y="149"/>
                  </a:lnTo>
                  <a:lnTo>
                    <a:pt x="0" y="138"/>
                  </a:lnTo>
                  <a:lnTo>
                    <a:pt x="29" y="148"/>
                  </a:lnTo>
                  <a:lnTo>
                    <a:pt x="44" y="145"/>
                  </a:lnTo>
                  <a:lnTo>
                    <a:pt x="54" y="148"/>
                  </a:lnTo>
                  <a:lnTo>
                    <a:pt x="57" y="144"/>
                  </a:lnTo>
                  <a:lnTo>
                    <a:pt x="69" y="145"/>
                  </a:lnTo>
                  <a:lnTo>
                    <a:pt x="88" y="138"/>
                  </a:lnTo>
                  <a:lnTo>
                    <a:pt x="86" y="121"/>
                  </a:lnTo>
                  <a:lnTo>
                    <a:pt x="92" y="110"/>
                  </a:lnTo>
                  <a:lnTo>
                    <a:pt x="105" y="110"/>
                  </a:lnTo>
                  <a:lnTo>
                    <a:pt x="106" y="105"/>
                  </a:lnTo>
                  <a:lnTo>
                    <a:pt x="117" y="103"/>
                  </a:lnTo>
                  <a:lnTo>
                    <a:pt x="123" y="104"/>
                  </a:lnTo>
                  <a:lnTo>
                    <a:pt x="129" y="99"/>
                  </a:lnTo>
                  <a:lnTo>
                    <a:pt x="126" y="87"/>
                  </a:lnTo>
                  <a:lnTo>
                    <a:pt x="129" y="76"/>
                  </a:lnTo>
                  <a:lnTo>
                    <a:pt x="139" y="71"/>
                  </a:lnTo>
                  <a:lnTo>
                    <a:pt x="129" y="59"/>
                  </a:lnTo>
                  <a:lnTo>
                    <a:pt x="145" y="59"/>
                  </a:lnTo>
                  <a:lnTo>
                    <a:pt x="148" y="53"/>
                  </a:lnTo>
                  <a:lnTo>
                    <a:pt x="146" y="45"/>
                  </a:lnTo>
                  <a:lnTo>
                    <a:pt x="151" y="37"/>
                  </a:lnTo>
                  <a:lnTo>
                    <a:pt x="147" y="28"/>
                  </a:lnTo>
                  <a:lnTo>
                    <a:pt x="141" y="20"/>
                  </a:lnTo>
                  <a:lnTo>
                    <a:pt x="149" y="12"/>
                  </a:lnTo>
                  <a:lnTo>
                    <a:pt x="164" y="7"/>
                  </a:lnTo>
                  <a:lnTo>
                    <a:pt x="182" y="5"/>
                  </a:lnTo>
                  <a:lnTo>
                    <a:pt x="188" y="2"/>
                  </a:lnTo>
                  <a:lnTo>
                    <a:pt x="197" y="0"/>
                  </a:lnTo>
                  <a:lnTo>
                    <a:pt x="211" y="9"/>
                  </a:lnTo>
                  <a:lnTo>
                    <a:pt x="220" y="24"/>
                  </a:lnTo>
                  <a:lnTo>
                    <a:pt x="248" y="31"/>
                  </a:lnTo>
                  <a:lnTo>
                    <a:pt x="248" y="31"/>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69" name="Freeform 172">
              <a:extLst>
                <a:ext uri="{FF2B5EF4-FFF2-40B4-BE49-F238E27FC236}">
                  <a16:creationId xmlns:a16="http://schemas.microsoft.com/office/drawing/2014/main" id="{8365B969-E62C-C21B-8C77-4F3A66561DE6}"/>
                </a:ext>
              </a:extLst>
            </p:cNvPr>
            <p:cNvSpPr/>
            <p:nvPr/>
          </p:nvSpPr>
          <p:spPr bwMode="auto">
            <a:xfrm>
              <a:off x="3115091" y="4088602"/>
              <a:ext cx="174429" cy="84460"/>
            </a:xfrm>
            <a:custGeom>
              <a:avLst/>
              <a:gdLst>
                <a:gd name="T0" fmla="*/ 94 w 95"/>
                <a:gd name="T1" fmla="*/ 18 h 46"/>
                <a:gd name="T2" fmla="*/ 92 w 95"/>
                <a:gd name="T3" fmla="*/ 21 h 46"/>
                <a:gd name="T4" fmla="*/ 95 w 95"/>
                <a:gd name="T5" fmla="*/ 32 h 46"/>
                <a:gd name="T6" fmla="*/ 92 w 95"/>
                <a:gd name="T7" fmla="*/ 38 h 46"/>
                <a:gd name="T8" fmla="*/ 86 w 95"/>
                <a:gd name="T9" fmla="*/ 36 h 46"/>
                <a:gd name="T10" fmla="*/ 84 w 95"/>
                <a:gd name="T11" fmla="*/ 46 h 46"/>
                <a:gd name="T12" fmla="*/ 78 w 95"/>
                <a:gd name="T13" fmla="*/ 40 h 46"/>
                <a:gd name="T14" fmla="*/ 75 w 95"/>
                <a:gd name="T15" fmla="*/ 29 h 46"/>
                <a:gd name="T16" fmla="*/ 80 w 95"/>
                <a:gd name="T17" fmla="*/ 25 h 46"/>
                <a:gd name="T18" fmla="*/ 75 w 95"/>
                <a:gd name="T19" fmla="*/ 24 h 46"/>
                <a:gd name="T20" fmla="*/ 73 w 95"/>
                <a:gd name="T21" fmla="*/ 18 h 46"/>
                <a:gd name="T22" fmla="*/ 65 w 95"/>
                <a:gd name="T23" fmla="*/ 12 h 46"/>
                <a:gd name="T24" fmla="*/ 58 w 95"/>
                <a:gd name="T25" fmla="*/ 13 h 46"/>
                <a:gd name="T26" fmla="*/ 54 w 95"/>
                <a:gd name="T27" fmla="*/ 20 h 46"/>
                <a:gd name="T28" fmla="*/ 47 w 95"/>
                <a:gd name="T29" fmla="*/ 24 h 46"/>
                <a:gd name="T30" fmla="*/ 43 w 95"/>
                <a:gd name="T31" fmla="*/ 25 h 46"/>
                <a:gd name="T32" fmla="*/ 41 w 95"/>
                <a:gd name="T33" fmla="*/ 29 h 46"/>
                <a:gd name="T34" fmla="*/ 49 w 95"/>
                <a:gd name="T35" fmla="*/ 40 h 46"/>
                <a:gd name="T36" fmla="*/ 44 w 95"/>
                <a:gd name="T37" fmla="*/ 42 h 46"/>
                <a:gd name="T38" fmla="*/ 41 w 95"/>
                <a:gd name="T39" fmla="*/ 44 h 46"/>
                <a:gd name="T40" fmla="*/ 34 w 95"/>
                <a:gd name="T41" fmla="*/ 46 h 46"/>
                <a:gd name="T42" fmla="*/ 31 w 95"/>
                <a:gd name="T43" fmla="*/ 34 h 46"/>
                <a:gd name="T44" fmla="*/ 29 w 95"/>
                <a:gd name="T45" fmla="*/ 38 h 46"/>
                <a:gd name="T46" fmla="*/ 24 w 95"/>
                <a:gd name="T47" fmla="*/ 36 h 46"/>
                <a:gd name="T48" fmla="*/ 21 w 95"/>
                <a:gd name="T49" fmla="*/ 29 h 46"/>
                <a:gd name="T50" fmla="*/ 14 w 95"/>
                <a:gd name="T51" fmla="*/ 27 h 46"/>
                <a:gd name="T52" fmla="*/ 9 w 95"/>
                <a:gd name="T53" fmla="*/ 25 h 46"/>
                <a:gd name="T54" fmla="*/ 2 w 95"/>
                <a:gd name="T55" fmla="*/ 25 h 46"/>
                <a:gd name="T56" fmla="*/ 1 w 95"/>
                <a:gd name="T57" fmla="*/ 29 h 46"/>
                <a:gd name="T58" fmla="*/ 0 w 95"/>
                <a:gd name="T59" fmla="*/ 26 h 46"/>
                <a:gd name="T60" fmla="*/ 1 w 95"/>
                <a:gd name="T61" fmla="*/ 23 h 46"/>
                <a:gd name="T62" fmla="*/ 3 w 95"/>
                <a:gd name="T63" fmla="*/ 19 h 46"/>
                <a:gd name="T64" fmla="*/ 2 w 95"/>
                <a:gd name="T65" fmla="*/ 15 h 46"/>
                <a:gd name="T66" fmla="*/ 4 w 95"/>
                <a:gd name="T67" fmla="*/ 13 h 46"/>
                <a:gd name="T68" fmla="*/ 1 w 95"/>
                <a:gd name="T69" fmla="*/ 10 h 46"/>
                <a:gd name="T70" fmla="*/ 1 w 95"/>
                <a:gd name="T71" fmla="*/ 3 h 46"/>
                <a:gd name="T72" fmla="*/ 8 w 95"/>
                <a:gd name="T73" fmla="*/ 1 h 46"/>
                <a:gd name="T74" fmla="*/ 14 w 95"/>
                <a:gd name="T75" fmla="*/ 8 h 46"/>
                <a:gd name="T76" fmla="*/ 13 w 95"/>
                <a:gd name="T77" fmla="*/ 12 h 46"/>
                <a:gd name="T78" fmla="*/ 20 w 95"/>
                <a:gd name="T79" fmla="*/ 13 h 46"/>
                <a:gd name="T80" fmla="*/ 21 w 95"/>
                <a:gd name="T81" fmla="*/ 11 h 46"/>
                <a:gd name="T82" fmla="*/ 26 w 95"/>
                <a:gd name="T83" fmla="*/ 16 h 46"/>
                <a:gd name="T84" fmla="*/ 34 w 95"/>
                <a:gd name="T85" fmla="*/ 15 h 46"/>
                <a:gd name="T86" fmla="*/ 41 w 95"/>
                <a:gd name="T87" fmla="*/ 9 h 46"/>
                <a:gd name="T88" fmla="*/ 52 w 95"/>
                <a:gd name="T89" fmla="*/ 6 h 46"/>
                <a:gd name="T90" fmla="*/ 58 w 95"/>
                <a:gd name="T91" fmla="*/ 0 h 46"/>
                <a:gd name="T92" fmla="*/ 67 w 95"/>
                <a:gd name="T93" fmla="*/ 1 h 46"/>
                <a:gd name="T94" fmla="*/ 66 w 95"/>
                <a:gd name="T95" fmla="*/ 3 h 46"/>
                <a:gd name="T96" fmla="*/ 75 w 95"/>
                <a:gd name="T97" fmla="*/ 4 h 46"/>
                <a:gd name="T98" fmla="*/ 83 w 95"/>
                <a:gd name="T99" fmla="*/ 7 h 46"/>
                <a:gd name="T100" fmla="*/ 88 w 95"/>
                <a:gd name="T101" fmla="*/ 13 h 46"/>
                <a:gd name="T102" fmla="*/ 94 w 95"/>
                <a:gd name="T103" fmla="*/ 18 h 46"/>
                <a:gd name="T104" fmla="*/ 94 w 95"/>
                <a:gd name="T105" fmla="*/ 1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 h="46">
                  <a:moveTo>
                    <a:pt x="94" y="18"/>
                  </a:moveTo>
                  <a:lnTo>
                    <a:pt x="92" y="21"/>
                  </a:lnTo>
                  <a:lnTo>
                    <a:pt x="95" y="32"/>
                  </a:lnTo>
                  <a:lnTo>
                    <a:pt x="92" y="38"/>
                  </a:lnTo>
                  <a:lnTo>
                    <a:pt x="86" y="36"/>
                  </a:lnTo>
                  <a:lnTo>
                    <a:pt x="84" y="46"/>
                  </a:lnTo>
                  <a:lnTo>
                    <a:pt x="78" y="40"/>
                  </a:lnTo>
                  <a:lnTo>
                    <a:pt x="75" y="29"/>
                  </a:lnTo>
                  <a:lnTo>
                    <a:pt x="80" y="25"/>
                  </a:lnTo>
                  <a:lnTo>
                    <a:pt x="75" y="24"/>
                  </a:lnTo>
                  <a:lnTo>
                    <a:pt x="73" y="18"/>
                  </a:lnTo>
                  <a:lnTo>
                    <a:pt x="65" y="12"/>
                  </a:lnTo>
                  <a:lnTo>
                    <a:pt x="58" y="13"/>
                  </a:lnTo>
                  <a:lnTo>
                    <a:pt x="54" y="20"/>
                  </a:lnTo>
                  <a:lnTo>
                    <a:pt x="47" y="24"/>
                  </a:lnTo>
                  <a:lnTo>
                    <a:pt x="43" y="25"/>
                  </a:lnTo>
                  <a:lnTo>
                    <a:pt x="41" y="29"/>
                  </a:lnTo>
                  <a:lnTo>
                    <a:pt x="49" y="40"/>
                  </a:lnTo>
                  <a:lnTo>
                    <a:pt x="44" y="42"/>
                  </a:lnTo>
                  <a:lnTo>
                    <a:pt x="41" y="44"/>
                  </a:lnTo>
                  <a:lnTo>
                    <a:pt x="34" y="46"/>
                  </a:lnTo>
                  <a:lnTo>
                    <a:pt x="31" y="34"/>
                  </a:lnTo>
                  <a:lnTo>
                    <a:pt x="29" y="38"/>
                  </a:lnTo>
                  <a:lnTo>
                    <a:pt x="24" y="36"/>
                  </a:lnTo>
                  <a:lnTo>
                    <a:pt x="21" y="29"/>
                  </a:lnTo>
                  <a:lnTo>
                    <a:pt x="14" y="27"/>
                  </a:lnTo>
                  <a:lnTo>
                    <a:pt x="9" y="25"/>
                  </a:lnTo>
                  <a:lnTo>
                    <a:pt x="2" y="25"/>
                  </a:lnTo>
                  <a:lnTo>
                    <a:pt x="1" y="29"/>
                  </a:lnTo>
                  <a:lnTo>
                    <a:pt x="0" y="26"/>
                  </a:lnTo>
                  <a:lnTo>
                    <a:pt x="1" y="23"/>
                  </a:lnTo>
                  <a:lnTo>
                    <a:pt x="3" y="19"/>
                  </a:lnTo>
                  <a:lnTo>
                    <a:pt x="2" y="15"/>
                  </a:lnTo>
                  <a:lnTo>
                    <a:pt x="4" y="13"/>
                  </a:lnTo>
                  <a:lnTo>
                    <a:pt x="1" y="10"/>
                  </a:lnTo>
                  <a:lnTo>
                    <a:pt x="1" y="3"/>
                  </a:lnTo>
                  <a:lnTo>
                    <a:pt x="8" y="1"/>
                  </a:lnTo>
                  <a:lnTo>
                    <a:pt x="14" y="8"/>
                  </a:lnTo>
                  <a:lnTo>
                    <a:pt x="13" y="12"/>
                  </a:lnTo>
                  <a:lnTo>
                    <a:pt x="20" y="13"/>
                  </a:lnTo>
                  <a:lnTo>
                    <a:pt x="21" y="11"/>
                  </a:lnTo>
                  <a:lnTo>
                    <a:pt x="26" y="16"/>
                  </a:lnTo>
                  <a:lnTo>
                    <a:pt x="34" y="15"/>
                  </a:lnTo>
                  <a:lnTo>
                    <a:pt x="41" y="9"/>
                  </a:lnTo>
                  <a:lnTo>
                    <a:pt x="52" y="6"/>
                  </a:lnTo>
                  <a:lnTo>
                    <a:pt x="58" y="0"/>
                  </a:lnTo>
                  <a:lnTo>
                    <a:pt x="67" y="1"/>
                  </a:lnTo>
                  <a:lnTo>
                    <a:pt x="66" y="3"/>
                  </a:lnTo>
                  <a:lnTo>
                    <a:pt x="75" y="4"/>
                  </a:lnTo>
                  <a:lnTo>
                    <a:pt x="83" y="7"/>
                  </a:lnTo>
                  <a:lnTo>
                    <a:pt x="88" y="13"/>
                  </a:lnTo>
                  <a:lnTo>
                    <a:pt x="94" y="18"/>
                  </a:lnTo>
                  <a:lnTo>
                    <a:pt x="94" y="18"/>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70" name="Freeform 173">
              <a:extLst>
                <a:ext uri="{FF2B5EF4-FFF2-40B4-BE49-F238E27FC236}">
                  <a16:creationId xmlns:a16="http://schemas.microsoft.com/office/drawing/2014/main" id="{4ED29E7D-EBFC-5AF7-D2FC-8C998E3AE5EC}"/>
                </a:ext>
              </a:extLst>
            </p:cNvPr>
            <p:cNvSpPr/>
            <p:nvPr/>
          </p:nvSpPr>
          <p:spPr bwMode="auto">
            <a:xfrm>
              <a:off x="3157321" y="4426445"/>
              <a:ext cx="405777" cy="638963"/>
            </a:xfrm>
            <a:custGeom>
              <a:avLst/>
              <a:gdLst>
                <a:gd name="T0" fmla="*/ 178 w 221"/>
                <a:gd name="T1" fmla="*/ 79 h 348"/>
                <a:gd name="T2" fmla="*/ 162 w 221"/>
                <a:gd name="T3" fmla="*/ 86 h 348"/>
                <a:gd name="T4" fmla="*/ 143 w 221"/>
                <a:gd name="T5" fmla="*/ 108 h 348"/>
                <a:gd name="T6" fmla="*/ 140 w 221"/>
                <a:gd name="T7" fmla="*/ 125 h 348"/>
                <a:gd name="T8" fmla="*/ 131 w 221"/>
                <a:gd name="T9" fmla="*/ 139 h 348"/>
                <a:gd name="T10" fmla="*/ 134 w 221"/>
                <a:gd name="T11" fmla="*/ 159 h 348"/>
                <a:gd name="T12" fmla="*/ 141 w 221"/>
                <a:gd name="T13" fmla="*/ 179 h 348"/>
                <a:gd name="T14" fmla="*/ 159 w 221"/>
                <a:gd name="T15" fmla="*/ 191 h 348"/>
                <a:gd name="T16" fmla="*/ 187 w 221"/>
                <a:gd name="T17" fmla="*/ 179 h 348"/>
                <a:gd name="T18" fmla="*/ 195 w 221"/>
                <a:gd name="T19" fmla="*/ 211 h 348"/>
                <a:gd name="T20" fmla="*/ 220 w 221"/>
                <a:gd name="T21" fmla="*/ 238 h 348"/>
                <a:gd name="T22" fmla="*/ 217 w 221"/>
                <a:gd name="T23" fmla="*/ 258 h 348"/>
                <a:gd name="T24" fmla="*/ 212 w 221"/>
                <a:gd name="T25" fmla="*/ 283 h 348"/>
                <a:gd name="T26" fmla="*/ 213 w 221"/>
                <a:gd name="T27" fmla="*/ 297 h 348"/>
                <a:gd name="T28" fmla="*/ 213 w 221"/>
                <a:gd name="T29" fmla="*/ 334 h 348"/>
                <a:gd name="T30" fmla="*/ 201 w 221"/>
                <a:gd name="T31" fmla="*/ 348 h 348"/>
                <a:gd name="T32" fmla="*/ 181 w 221"/>
                <a:gd name="T33" fmla="*/ 329 h 348"/>
                <a:gd name="T34" fmla="*/ 115 w 221"/>
                <a:gd name="T35" fmla="*/ 289 h 348"/>
                <a:gd name="T36" fmla="*/ 93 w 221"/>
                <a:gd name="T37" fmla="*/ 262 h 348"/>
                <a:gd name="T38" fmla="*/ 79 w 221"/>
                <a:gd name="T39" fmla="*/ 231 h 348"/>
                <a:gd name="T40" fmla="*/ 43 w 221"/>
                <a:gd name="T41" fmla="*/ 159 h 348"/>
                <a:gd name="T42" fmla="*/ 29 w 221"/>
                <a:gd name="T43" fmla="*/ 136 h 348"/>
                <a:gd name="T44" fmla="*/ 4 w 221"/>
                <a:gd name="T45" fmla="*/ 116 h 348"/>
                <a:gd name="T46" fmla="*/ 0 w 221"/>
                <a:gd name="T47" fmla="*/ 89 h 348"/>
                <a:gd name="T48" fmla="*/ 18 w 221"/>
                <a:gd name="T49" fmla="*/ 64 h 348"/>
                <a:gd name="T50" fmla="*/ 15 w 221"/>
                <a:gd name="T51" fmla="*/ 77 h 348"/>
                <a:gd name="T52" fmla="*/ 23 w 221"/>
                <a:gd name="T53" fmla="*/ 82 h 348"/>
                <a:gd name="T54" fmla="*/ 38 w 221"/>
                <a:gd name="T55" fmla="*/ 94 h 348"/>
                <a:gd name="T56" fmla="*/ 49 w 221"/>
                <a:gd name="T57" fmla="*/ 73 h 348"/>
                <a:gd name="T58" fmla="*/ 79 w 221"/>
                <a:gd name="T59" fmla="*/ 48 h 348"/>
                <a:gd name="T60" fmla="*/ 102 w 221"/>
                <a:gd name="T61" fmla="*/ 17 h 348"/>
                <a:gd name="T62" fmla="*/ 104 w 221"/>
                <a:gd name="T63" fmla="*/ 0 h 348"/>
                <a:gd name="T64" fmla="*/ 120 w 221"/>
                <a:gd name="T65" fmla="*/ 18 h 348"/>
                <a:gd name="T66" fmla="*/ 139 w 221"/>
                <a:gd name="T67" fmla="*/ 42 h 348"/>
                <a:gd name="T68" fmla="*/ 160 w 221"/>
                <a:gd name="T69" fmla="*/ 40 h 348"/>
                <a:gd name="T70" fmla="*/ 177 w 221"/>
                <a:gd name="T71" fmla="*/ 42 h 348"/>
                <a:gd name="T72" fmla="*/ 180 w 221"/>
                <a:gd name="T73" fmla="*/ 71 h 348"/>
                <a:gd name="T74" fmla="*/ 193 w 221"/>
                <a:gd name="T75" fmla="*/ 8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1" h="348">
                  <a:moveTo>
                    <a:pt x="193" y="81"/>
                  </a:moveTo>
                  <a:lnTo>
                    <a:pt x="178" y="79"/>
                  </a:lnTo>
                  <a:lnTo>
                    <a:pt x="175" y="82"/>
                  </a:lnTo>
                  <a:lnTo>
                    <a:pt x="162" y="86"/>
                  </a:lnTo>
                  <a:lnTo>
                    <a:pt x="143" y="99"/>
                  </a:lnTo>
                  <a:lnTo>
                    <a:pt x="143" y="108"/>
                  </a:lnTo>
                  <a:lnTo>
                    <a:pt x="138" y="115"/>
                  </a:lnTo>
                  <a:lnTo>
                    <a:pt x="140" y="125"/>
                  </a:lnTo>
                  <a:lnTo>
                    <a:pt x="130" y="131"/>
                  </a:lnTo>
                  <a:lnTo>
                    <a:pt x="131" y="139"/>
                  </a:lnTo>
                  <a:lnTo>
                    <a:pt x="126" y="142"/>
                  </a:lnTo>
                  <a:lnTo>
                    <a:pt x="134" y="159"/>
                  </a:lnTo>
                  <a:lnTo>
                    <a:pt x="144" y="171"/>
                  </a:lnTo>
                  <a:lnTo>
                    <a:pt x="141" y="179"/>
                  </a:lnTo>
                  <a:lnTo>
                    <a:pt x="152" y="180"/>
                  </a:lnTo>
                  <a:lnTo>
                    <a:pt x="159" y="191"/>
                  </a:lnTo>
                  <a:lnTo>
                    <a:pt x="174" y="191"/>
                  </a:lnTo>
                  <a:lnTo>
                    <a:pt x="187" y="179"/>
                  </a:lnTo>
                  <a:lnTo>
                    <a:pt x="187" y="208"/>
                  </a:lnTo>
                  <a:lnTo>
                    <a:pt x="195" y="211"/>
                  </a:lnTo>
                  <a:lnTo>
                    <a:pt x="204" y="207"/>
                  </a:lnTo>
                  <a:lnTo>
                    <a:pt x="220" y="238"/>
                  </a:lnTo>
                  <a:lnTo>
                    <a:pt x="217" y="244"/>
                  </a:lnTo>
                  <a:lnTo>
                    <a:pt x="217" y="258"/>
                  </a:lnTo>
                  <a:lnTo>
                    <a:pt x="218" y="274"/>
                  </a:lnTo>
                  <a:lnTo>
                    <a:pt x="212" y="283"/>
                  </a:lnTo>
                  <a:lnTo>
                    <a:pt x="216" y="291"/>
                  </a:lnTo>
                  <a:lnTo>
                    <a:pt x="213" y="297"/>
                  </a:lnTo>
                  <a:lnTo>
                    <a:pt x="221" y="313"/>
                  </a:lnTo>
                  <a:lnTo>
                    <a:pt x="213" y="334"/>
                  </a:lnTo>
                  <a:lnTo>
                    <a:pt x="209" y="343"/>
                  </a:lnTo>
                  <a:lnTo>
                    <a:pt x="201" y="348"/>
                  </a:lnTo>
                  <a:lnTo>
                    <a:pt x="184" y="337"/>
                  </a:lnTo>
                  <a:lnTo>
                    <a:pt x="181" y="329"/>
                  </a:lnTo>
                  <a:lnTo>
                    <a:pt x="147" y="311"/>
                  </a:lnTo>
                  <a:lnTo>
                    <a:pt x="115" y="289"/>
                  </a:lnTo>
                  <a:lnTo>
                    <a:pt x="101" y="278"/>
                  </a:lnTo>
                  <a:lnTo>
                    <a:pt x="93" y="262"/>
                  </a:lnTo>
                  <a:lnTo>
                    <a:pt x="95" y="257"/>
                  </a:lnTo>
                  <a:lnTo>
                    <a:pt x="79" y="231"/>
                  </a:lnTo>
                  <a:lnTo>
                    <a:pt x="61" y="197"/>
                  </a:lnTo>
                  <a:lnTo>
                    <a:pt x="43" y="159"/>
                  </a:lnTo>
                  <a:lnTo>
                    <a:pt x="35" y="150"/>
                  </a:lnTo>
                  <a:lnTo>
                    <a:pt x="29" y="136"/>
                  </a:lnTo>
                  <a:lnTo>
                    <a:pt x="16" y="123"/>
                  </a:lnTo>
                  <a:lnTo>
                    <a:pt x="4" y="116"/>
                  </a:lnTo>
                  <a:lnTo>
                    <a:pt x="9" y="108"/>
                  </a:lnTo>
                  <a:lnTo>
                    <a:pt x="0" y="89"/>
                  </a:lnTo>
                  <a:lnTo>
                    <a:pt x="5" y="76"/>
                  </a:lnTo>
                  <a:lnTo>
                    <a:pt x="18" y="64"/>
                  </a:lnTo>
                  <a:lnTo>
                    <a:pt x="20" y="72"/>
                  </a:lnTo>
                  <a:lnTo>
                    <a:pt x="15" y="77"/>
                  </a:lnTo>
                  <a:lnTo>
                    <a:pt x="16" y="83"/>
                  </a:lnTo>
                  <a:lnTo>
                    <a:pt x="23" y="82"/>
                  </a:lnTo>
                  <a:lnTo>
                    <a:pt x="30" y="84"/>
                  </a:lnTo>
                  <a:lnTo>
                    <a:pt x="38" y="94"/>
                  </a:lnTo>
                  <a:lnTo>
                    <a:pt x="46" y="85"/>
                  </a:lnTo>
                  <a:lnTo>
                    <a:pt x="49" y="73"/>
                  </a:lnTo>
                  <a:lnTo>
                    <a:pt x="59" y="56"/>
                  </a:lnTo>
                  <a:lnTo>
                    <a:pt x="79" y="48"/>
                  </a:lnTo>
                  <a:lnTo>
                    <a:pt x="97" y="28"/>
                  </a:lnTo>
                  <a:lnTo>
                    <a:pt x="102" y="17"/>
                  </a:lnTo>
                  <a:lnTo>
                    <a:pt x="100" y="2"/>
                  </a:lnTo>
                  <a:lnTo>
                    <a:pt x="104" y="0"/>
                  </a:lnTo>
                  <a:lnTo>
                    <a:pt x="115" y="9"/>
                  </a:lnTo>
                  <a:lnTo>
                    <a:pt x="120" y="18"/>
                  </a:lnTo>
                  <a:lnTo>
                    <a:pt x="129" y="23"/>
                  </a:lnTo>
                  <a:lnTo>
                    <a:pt x="139" y="42"/>
                  </a:lnTo>
                  <a:lnTo>
                    <a:pt x="152" y="45"/>
                  </a:lnTo>
                  <a:lnTo>
                    <a:pt x="160" y="40"/>
                  </a:lnTo>
                  <a:lnTo>
                    <a:pt x="166" y="44"/>
                  </a:lnTo>
                  <a:lnTo>
                    <a:pt x="177" y="42"/>
                  </a:lnTo>
                  <a:lnTo>
                    <a:pt x="190" y="51"/>
                  </a:lnTo>
                  <a:lnTo>
                    <a:pt x="180" y="71"/>
                  </a:lnTo>
                  <a:lnTo>
                    <a:pt x="184" y="71"/>
                  </a:lnTo>
                  <a:lnTo>
                    <a:pt x="193" y="81"/>
                  </a:lnTo>
                  <a:lnTo>
                    <a:pt x="193" y="81"/>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71" name="Freeform 174">
              <a:extLst>
                <a:ext uri="{FF2B5EF4-FFF2-40B4-BE49-F238E27FC236}">
                  <a16:creationId xmlns:a16="http://schemas.microsoft.com/office/drawing/2014/main" id="{F2818707-A29F-E85D-763F-FE5BA5AFCFE6}"/>
                </a:ext>
              </a:extLst>
            </p:cNvPr>
            <p:cNvSpPr/>
            <p:nvPr/>
          </p:nvSpPr>
          <p:spPr bwMode="auto">
            <a:xfrm>
              <a:off x="9414750" y="4084929"/>
              <a:ext cx="141379" cy="145051"/>
            </a:xfrm>
            <a:custGeom>
              <a:avLst/>
              <a:gdLst>
                <a:gd name="T0" fmla="*/ 72 w 77"/>
                <a:gd name="T1" fmla="*/ 25 h 79"/>
                <a:gd name="T2" fmla="*/ 75 w 77"/>
                <a:gd name="T3" fmla="*/ 37 h 79"/>
                <a:gd name="T4" fmla="*/ 77 w 77"/>
                <a:gd name="T5" fmla="*/ 48 h 79"/>
                <a:gd name="T6" fmla="*/ 72 w 77"/>
                <a:gd name="T7" fmla="*/ 66 h 79"/>
                <a:gd name="T8" fmla="*/ 65 w 77"/>
                <a:gd name="T9" fmla="*/ 46 h 79"/>
                <a:gd name="T10" fmla="*/ 57 w 77"/>
                <a:gd name="T11" fmla="*/ 56 h 79"/>
                <a:gd name="T12" fmla="*/ 63 w 77"/>
                <a:gd name="T13" fmla="*/ 70 h 79"/>
                <a:gd name="T14" fmla="*/ 60 w 77"/>
                <a:gd name="T15" fmla="*/ 79 h 79"/>
                <a:gd name="T16" fmla="*/ 39 w 77"/>
                <a:gd name="T17" fmla="*/ 68 h 79"/>
                <a:gd name="T18" fmla="*/ 34 w 77"/>
                <a:gd name="T19" fmla="*/ 54 h 79"/>
                <a:gd name="T20" fmla="*/ 38 w 77"/>
                <a:gd name="T21" fmla="*/ 45 h 79"/>
                <a:gd name="T22" fmla="*/ 26 w 77"/>
                <a:gd name="T23" fmla="*/ 36 h 79"/>
                <a:gd name="T24" fmla="*/ 22 w 77"/>
                <a:gd name="T25" fmla="*/ 44 h 79"/>
                <a:gd name="T26" fmla="*/ 14 w 77"/>
                <a:gd name="T27" fmla="*/ 43 h 79"/>
                <a:gd name="T28" fmla="*/ 3 w 77"/>
                <a:gd name="T29" fmla="*/ 54 h 79"/>
                <a:gd name="T30" fmla="*/ 0 w 77"/>
                <a:gd name="T31" fmla="*/ 48 h 79"/>
                <a:gd name="T32" fmla="*/ 5 w 77"/>
                <a:gd name="T33" fmla="*/ 32 h 79"/>
                <a:gd name="T34" fmla="*/ 14 w 77"/>
                <a:gd name="T35" fmla="*/ 27 h 79"/>
                <a:gd name="T36" fmla="*/ 23 w 77"/>
                <a:gd name="T37" fmla="*/ 20 h 79"/>
                <a:gd name="T38" fmla="*/ 30 w 77"/>
                <a:gd name="T39" fmla="*/ 28 h 79"/>
                <a:gd name="T40" fmla="*/ 43 w 77"/>
                <a:gd name="T41" fmla="*/ 23 h 79"/>
                <a:gd name="T42" fmla="*/ 44 w 77"/>
                <a:gd name="T43" fmla="*/ 14 h 79"/>
                <a:gd name="T44" fmla="*/ 56 w 77"/>
                <a:gd name="T45" fmla="*/ 14 h 79"/>
                <a:gd name="T46" fmla="*/ 54 w 77"/>
                <a:gd name="T47" fmla="*/ 0 h 79"/>
                <a:gd name="T48" fmla="*/ 68 w 77"/>
                <a:gd name="T49" fmla="*/ 8 h 79"/>
                <a:gd name="T50" fmla="*/ 71 w 77"/>
                <a:gd name="T51" fmla="*/ 18 h 79"/>
                <a:gd name="T52" fmla="*/ 72 w 77"/>
                <a:gd name="T53" fmla="*/ 2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7" h="79">
                  <a:moveTo>
                    <a:pt x="72" y="25"/>
                  </a:moveTo>
                  <a:lnTo>
                    <a:pt x="75" y="37"/>
                  </a:lnTo>
                  <a:lnTo>
                    <a:pt x="77" y="48"/>
                  </a:lnTo>
                  <a:lnTo>
                    <a:pt x="72" y="66"/>
                  </a:lnTo>
                  <a:lnTo>
                    <a:pt x="65" y="46"/>
                  </a:lnTo>
                  <a:lnTo>
                    <a:pt x="57" y="56"/>
                  </a:lnTo>
                  <a:lnTo>
                    <a:pt x="63" y="70"/>
                  </a:lnTo>
                  <a:lnTo>
                    <a:pt x="60" y="79"/>
                  </a:lnTo>
                  <a:lnTo>
                    <a:pt x="39" y="68"/>
                  </a:lnTo>
                  <a:lnTo>
                    <a:pt x="34" y="54"/>
                  </a:lnTo>
                  <a:lnTo>
                    <a:pt x="38" y="45"/>
                  </a:lnTo>
                  <a:lnTo>
                    <a:pt x="26" y="36"/>
                  </a:lnTo>
                  <a:lnTo>
                    <a:pt x="22" y="44"/>
                  </a:lnTo>
                  <a:lnTo>
                    <a:pt x="14" y="43"/>
                  </a:lnTo>
                  <a:lnTo>
                    <a:pt x="3" y="54"/>
                  </a:lnTo>
                  <a:lnTo>
                    <a:pt x="0" y="48"/>
                  </a:lnTo>
                  <a:lnTo>
                    <a:pt x="5" y="32"/>
                  </a:lnTo>
                  <a:lnTo>
                    <a:pt x="14" y="27"/>
                  </a:lnTo>
                  <a:lnTo>
                    <a:pt x="23" y="20"/>
                  </a:lnTo>
                  <a:lnTo>
                    <a:pt x="30" y="28"/>
                  </a:lnTo>
                  <a:lnTo>
                    <a:pt x="43" y="23"/>
                  </a:lnTo>
                  <a:lnTo>
                    <a:pt x="44" y="14"/>
                  </a:lnTo>
                  <a:lnTo>
                    <a:pt x="56" y="14"/>
                  </a:lnTo>
                  <a:lnTo>
                    <a:pt x="54" y="0"/>
                  </a:lnTo>
                  <a:lnTo>
                    <a:pt x="68" y="8"/>
                  </a:lnTo>
                  <a:lnTo>
                    <a:pt x="71" y="18"/>
                  </a:lnTo>
                  <a:lnTo>
                    <a:pt x="72" y="25"/>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72" name="Freeform 175">
              <a:extLst>
                <a:ext uri="{FF2B5EF4-FFF2-40B4-BE49-F238E27FC236}">
                  <a16:creationId xmlns:a16="http://schemas.microsoft.com/office/drawing/2014/main" id="{95C0B9C7-61E2-2735-E7B7-FFB425393483}"/>
                </a:ext>
              </a:extLst>
            </p:cNvPr>
            <p:cNvSpPr/>
            <p:nvPr/>
          </p:nvSpPr>
          <p:spPr bwMode="auto">
            <a:xfrm>
              <a:off x="9420258" y="4031683"/>
              <a:ext cx="47739" cy="78952"/>
            </a:xfrm>
            <a:custGeom>
              <a:avLst/>
              <a:gdLst>
                <a:gd name="T0" fmla="*/ 26 w 26"/>
                <a:gd name="T1" fmla="*/ 18 h 43"/>
                <a:gd name="T2" fmla="*/ 20 w 26"/>
                <a:gd name="T3" fmla="*/ 25 h 43"/>
                <a:gd name="T4" fmla="*/ 17 w 26"/>
                <a:gd name="T5" fmla="*/ 37 h 43"/>
                <a:gd name="T6" fmla="*/ 11 w 26"/>
                <a:gd name="T7" fmla="*/ 43 h 43"/>
                <a:gd name="T8" fmla="*/ 0 w 26"/>
                <a:gd name="T9" fmla="*/ 29 h 43"/>
                <a:gd name="T10" fmla="*/ 3 w 26"/>
                <a:gd name="T11" fmla="*/ 24 h 43"/>
                <a:gd name="T12" fmla="*/ 7 w 26"/>
                <a:gd name="T13" fmla="*/ 19 h 43"/>
                <a:gd name="T14" fmla="*/ 8 w 26"/>
                <a:gd name="T15" fmla="*/ 7 h 43"/>
                <a:gd name="T16" fmla="*/ 17 w 26"/>
                <a:gd name="T17" fmla="*/ 6 h 43"/>
                <a:gd name="T18" fmla="*/ 15 w 26"/>
                <a:gd name="T19" fmla="*/ 19 h 43"/>
                <a:gd name="T20" fmla="*/ 26 w 26"/>
                <a:gd name="T21" fmla="*/ 0 h 43"/>
                <a:gd name="T22" fmla="*/ 26 w 26"/>
                <a:gd name="T23" fmla="*/ 1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43">
                  <a:moveTo>
                    <a:pt x="26" y="18"/>
                  </a:moveTo>
                  <a:lnTo>
                    <a:pt x="20" y="25"/>
                  </a:lnTo>
                  <a:lnTo>
                    <a:pt x="17" y="37"/>
                  </a:lnTo>
                  <a:lnTo>
                    <a:pt x="11" y="43"/>
                  </a:lnTo>
                  <a:lnTo>
                    <a:pt x="0" y="29"/>
                  </a:lnTo>
                  <a:lnTo>
                    <a:pt x="3" y="24"/>
                  </a:lnTo>
                  <a:lnTo>
                    <a:pt x="7" y="19"/>
                  </a:lnTo>
                  <a:lnTo>
                    <a:pt x="8" y="7"/>
                  </a:lnTo>
                  <a:lnTo>
                    <a:pt x="17" y="6"/>
                  </a:lnTo>
                  <a:lnTo>
                    <a:pt x="15" y="19"/>
                  </a:lnTo>
                  <a:lnTo>
                    <a:pt x="26" y="0"/>
                  </a:lnTo>
                  <a:lnTo>
                    <a:pt x="26" y="18"/>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73" name="Freeform 176">
              <a:extLst>
                <a:ext uri="{FF2B5EF4-FFF2-40B4-BE49-F238E27FC236}">
                  <a16:creationId xmlns:a16="http://schemas.microsoft.com/office/drawing/2014/main" id="{00C5B3D0-4A96-A1FC-1866-E1DE2562E269}"/>
                </a:ext>
              </a:extLst>
            </p:cNvPr>
            <p:cNvSpPr/>
            <p:nvPr/>
          </p:nvSpPr>
          <p:spPr bwMode="auto">
            <a:xfrm>
              <a:off x="9264188" y="4026174"/>
              <a:ext cx="71607" cy="106494"/>
            </a:xfrm>
            <a:custGeom>
              <a:avLst/>
              <a:gdLst>
                <a:gd name="T0" fmla="*/ 21 w 39"/>
                <a:gd name="T1" fmla="*/ 40 h 58"/>
                <a:gd name="T2" fmla="*/ 0 w 39"/>
                <a:gd name="T3" fmla="*/ 58 h 58"/>
                <a:gd name="T4" fmla="*/ 8 w 39"/>
                <a:gd name="T5" fmla="*/ 44 h 58"/>
                <a:gd name="T6" fmla="*/ 19 w 39"/>
                <a:gd name="T7" fmla="*/ 32 h 58"/>
                <a:gd name="T8" fmla="*/ 28 w 39"/>
                <a:gd name="T9" fmla="*/ 20 h 58"/>
                <a:gd name="T10" fmla="*/ 34 w 39"/>
                <a:gd name="T11" fmla="*/ 0 h 58"/>
                <a:gd name="T12" fmla="*/ 39 w 39"/>
                <a:gd name="T13" fmla="*/ 16 h 58"/>
                <a:gd name="T14" fmla="*/ 28 w 39"/>
                <a:gd name="T15" fmla="*/ 26 h 58"/>
                <a:gd name="T16" fmla="*/ 21 w 39"/>
                <a:gd name="T17" fmla="*/ 4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57">
                  <a:moveTo>
                    <a:pt x="21" y="40"/>
                  </a:moveTo>
                  <a:lnTo>
                    <a:pt x="0" y="58"/>
                  </a:lnTo>
                  <a:lnTo>
                    <a:pt x="8" y="44"/>
                  </a:lnTo>
                  <a:lnTo>
                    <a:pt x="19" y="32"/>
                  </a:lnTo>
                  <a:lnTo>
                    <a:pt x="28" y="20"/>
                  </a:lnTo>
                  <a:lnTo>
                    <a:pt x="34" y="0"/>
                  </a:lnTo>
                  <a:lnTo>
                    <a:pt x="39" y="16"/>
                  </a:lnTo>
                  <a:lnTo>
                    <a:pt x="28" y="26"/>
                  </a:lnTo>
                  <a:lnTo>
                    <a:pt x="21" y="40"/>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74" name="Freeform 177">
              <a:extLst>
                <a:ext uri="{FF2B5EF4-FFF2-40B4-BE49-F238E27FC236}">
                  <a16:creationId xmlns:a16="http://schemas.microsoft.com/office/drawing/2014/main" id="{647F5428-62A7-D10E-EC38-89419C5CD0ED}"/>
                </a:ext>
              </a:extLst>
            </p:cNvPr>
            <p:cNvSpPr/>
            <p:nvPr/>
          </p:nvSpPr>
          <p:spPr bwMode="auto">
            <a:xfrm>
              <a:off x="9398224" y="4009651"/>
              <a:ext cx="40395" cy="49574"/>
            </a:xfrm>
            <a:custGeom>
              <a:avLst/>
              <a:gdLst>
                <a:gd name="T0" fmla="*/ 0 w 22"/>
                <a:gd name="T1" fmla="*/ 0 h 27"/>
                <a:gd name="T2" fmla="*/ 11 w 22"/>
                <a:gd name="T3" fmla="*/ 6 h 27"/>
                <a:gd name="T4" fmla="*/ 21 w 22"/>
                <a:gd name="T5" fmla="*/ 6 h 27"/>
                <a:gd name="T6" fmla="*/ 22 w 22"/>
                <a:gd name="T7" fmla="*/ 13 h 27"/>
                <a:gd name="T8" fmla="*/ 15 w 22"/>
                <a:gd name="T9" fmla="*/ 22 h 27"/>
                <a:gd name="T10" fmla="*/ 5 w 22"/>
                <a:gd name="T11" fmla="*/ 27 h 27"/>
                <a:gd name="T12" fmla="*/ 3 w 22"/>
                <a:gd name="T13" fmla="*/ 18 h 27"/>
                <a:gd name="T14" fmla="*/ 3 w 22"/>
                <a:gd name="T15" fmla="*/ 9 h 27"/>
                <a:gd name="T16" fmla="*/ 0 w 22"/>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7">
                  <a:moveTo>
                    <a:pt x="0" y="0"/>
                  </a:moveTo>
                  <a:lnTo>
                    <a:pt x="11" y="6"/>
                  </a:lnTo>
                  <a:lnTo>
                    <a:pt x="21" y="6"/>
                  </a:lnTo>
                  <a:lnTo>
                    <a:pt x="22" y="13"/>
                  </a:lnTo>
                  <a:lnTo>
                    <a:pt x="15" y="22"/>
                  </a:lnTo>
                  <a:lnTo>
                    <a:pt x="5" y="27"/>
                  </a:lnTo>
                  <a:lnTo>
                    <a:pt x="3" y="18"/>
                  </a:lnTo>
                  <a:lnTo>
                    <a:pt x="3" y="9"/>
                  </a:lnTo>
                  <a:lnTo>
                    <a:pt x="0" y="0"/>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75" name="Freeform 178">
              <a:extLst>
                <a:ext uri="{FF2B5EF4-FFF2-40B4-BE49-F238E27FC236}">
                  <a16:creationId xmlns:a16="http://schemas.microsoft.com/office/drawing/2014/main" id="{CE091B55-F665-B094-A0A7-7B7BD6B630CB}"/>
                </a:ext>
              </a:extLst>
            </p:cNvPr>
            <p:cNvSpPr/>
            <p:nvPr/>
          </p:nvSpPr>
          <p:spPr bwMode="auto">
            <a:xfrm>
              <a:off x="9467995" y="3985780"/>
              <a:ext cx="51410" cy="84460"/>
            </a:xfrm>
            <a:custGeom>
              <a:avLst/>
              <a:gdLst>
                <a:gd name="T0" fmla="*/ 22 w 28"/>
                <a:gd name="T1" fmla="*/ 8 h 46"/>
                <a:gd name="T2" fmla="*/ 28 w 28"/>
                <a:gd name="T3" fmla="*/ 29 h 46"/>
                <a:gd name="T4" fmla="*/ 15 w 28"/>
                <a:gd name="T5" fmla="*/ 24 h 46"/>
                <a:gd name="T6" fmla="*/ 17 w 28"/>
                <a:gd name="T7" fmla="*/ 31 h 46"/>
                <a:gd name="T8" fmla="*/ 22 w 28"/>
                <a:gd name="T9" fmla="*/ 42 h 46"/>
                <a:gd name="T10" fmla="*/ 14 w 28"/>
                <a:gd name="T11" fmla="*/ 46 h 46"/>
                <a:gd name="T12" fmla="*/ 12 w 28"/>
                <a:gd name="T13" fmla="*/ 33 h 46"/>
                <a:gd name="T14" fmla="*/ 7 w 28"/>
                <a:gd name="T15" fmla="*/ 32 h 46"/>
                <a:gd name="T16" fmla="*/ 3 w 28"/>
                <a:gd name="T17" fmla="*/ 20 h 46"/>
                <a:gd name="T18" fmla="*/ 13 w 28"/>
                <a:gd name="T19" fmla="*/ 22 h 46"/>
                <a:gd name="T20" fmla="*/ 12 w 28"/>
                <a:gd name="T21" fmla="*/ 14 h 46"/>
                <a:gd name="T22" fmla="*/ 0 w 28"/>
                <a:gd name="T23" fmla="*/ 0 h 46"/>
                <a:gd name="T24" fmla="*/ 17 w 28"/>
                <a:gd name="T25" fmla="*/ 0 h 46"/>
                <a:gd name="T26" fmla="*/ 22 w 28"/>
                <a:gd name="T27"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46">
                  <a:moveTo>
                    <a:pt x="22" y="8"/>
                  </a:moveTo>
                  <a:lnTo>
                    <a:pt x="28" y="29"/>
                  </a:lnTo>
                  <a:lnTo>
                    <a:pt x="15" y="24"/>
                  </a:lnTo>
                  <a:lnTo>
                    <a:pt x="17" y="31"/>
                  </a:lnTo>
                  <a:lnTo>
                    <a:pt x="22" y="42"/>
                  </a:lnTo>
                  <a:lnTo>
                    <a:pt x="14" y="46"/>
                  </a:lnTo>
                  <a:lnTo>
                    <a:pt x="12" y="33"/>
                  </a:lnTo>
                  <a:lnTo>
                    <a:pt x="7" y="32"/>
                  </a:lnTo>
                  <a:lnTo>
                    <a:pt x="3" y="20"/>
                  </a:lnTo>
                  <a:lnTo>
                    <a:pt x="13" y="22"/>
                  </a:lnTo>
                  <a:lnTo>
                    <a:pt x="12" y="14"/>
                  </a:lnTo>
                  <a:lnTo>
                    <a:pt x="0" y="0"/>
                  </a:lnTo>
                  <a:lnTo>
                    <a:pt x="17" y="0"/>
                  </a:lnTo>
                  <a:lnTo>
                    <a:pt x="22" y="8"/>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76" name="Freeform 179">
              <a:extLst>
                <a:ext uri="{FF2B5EF4-FFF2-40B4-BE49-F238E27FC236}">
                  <a16:creationId xmlns:a16="http://schemas.microsoft.com/office/drawing/2014/main" id="{E7202A32-C754-F723-57FF-32118F1F2958}"/>
                </a:ext>
              </a:extLst>
            </p:cNvPr>
            <p:cNvSpPr/>
            <p:nvPr/>
          </p:nvSpPr>
          <p:spPr bwMode="auto">
            <a:xfrm>
              <a:off x="9343141" y="3954568"/>
              <a:ext cx="40395" cy="44066"/>
            </a:xfrm>
            <a:custGeom>
              <a:avLst/>
              <a:gdLst>
                <a:gd name="T0" fmla="*/ 22 w 22"/>
                <a:gd name="T1" fmla="*/ 8 h 24"/>
                <a:gd name="T2" fmla="*/ 19 w 22"/>
                <a:gd name="T3" fmla="*/ 24 h 24"/>
                <a:gd name="T4" fmla="*/ 10 w 22"/>
                <a:gd name="T5" fmla="*/ 14 h 24"/>
                <a:gd name="T6" fmla="*/ 0 w 22"/>
                <a:gd name="T7" fmla="*/ 0 h 24"/>
                <a:gd name="T8" fmla="*/ 15 w 22"/>
                <a:gd name="T9" fmla="*/ 0 h 24"/>
                <a:gd name="T10" fmla="*/ 22 w 22"/>
                <a:gd name="T11" fmla="*/ 8 h 24"/>
              </a:gdLst>
              <a:ahLst/>
              <a:cxnLst>
                <a:cxn ang="0">
                  <a:pos x="T0" y="T1"/>
                </a:cxn>
                <a:cxn ang="0">
                  <a:pos x="T2" y="T3"/>
                </a:cxn>
                <a:cxn ang="0">
                  <a:pos x="T4" y="T5"/>
                </a:cxn>
                <a:cxn ang="0">
                  <a:pos x="T6" y="T7"/>
                </a:cxn>
                <a:cxn ang="0">
                  <a:pos x="T8" y="T9"/>
                </a:cxn>
                <a:cxn ang="0">
                  <a:pos x="T10" y="T11"/>
                </a:cxn>
              </a:cxnLst>
              <a:rect l="0" t="0" r="r" b="b"/>
              <a:pathLst>
                <a:path w="22" h="24">
                  <a:moveTo>
                    <a:pt x="22" y="8"/>
                  </a:moveTo>
                  <a:lnTo>
                    <a:pt x="19" y="24"/>
                  </a:lnTo>
                  <a:lnTo>
                    <a:pt x="10" y="14"/>
                  </a:lnTo>
                  <a:lnTo>
                    <a:pt x="0" y="0"/>
                  </a:lnTo>
                  <a:lnTo>
                    <a:pt x="15" y="0"/>
                  </a:lnTo>
                  <a:lnTo>
                    <a:pt x="22" y="8"/>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77" name="Freeform 180">
              <a:extLst>
                <a:ext uri="{FF2B5EF4-FFF2-40B4-BE49-F238E27FC236}">
                  <a16:creationId xmlns:a16="http://schemas.microsoft.com/office/drawing/2014/main" id="{2684DA34-2B2C-7BD3-3A59-96282341C3E8}"/>
                </a:ext>
              </a:extLst>
            </p:cNvPr>
            <p:cNvSpPr/>
            <p:nvPr/>
          </p:nvSpPr>
          <p:spPr bwMode="auto">
            <a:xfrm>
              <a:off x="9315600" y="3778302"/>
              <a:ext cx="148723" cy="207478"/>
            </a:xfrm>
            <a:custGeom>
              <a:avLst/>
              <a:gdLst>
                <a:gd name="T0" fmla="*/ 17 w 81"/>
                <a:gd name="T1" fmla="*/ 0 h 113"/>
                <a:gd name="T2" fmla="*/ 28 w 81"/>
                <a:gd name="T3" fmla="*/ 6 h 113"/>
                <a:gd name="T4" fmla="*/ 33 w 81"/>
                <a:gd name="T5" fmla="*/ 1 h 113"/>
                <a:gd name="T6" fmla="*/ 35 w 81"/>
                <a:gd name="T7" fmla="*/ 5 h 113"/>
                <a:gd name="T8" fmla="*/ 34 w 81"/>
                <a:gd name="T9" fmla="*/ 13 h 113"/>
                <a:gd name="T10" fmla="*/ 42 w 81"/>
                <a:gd name="T11" fmla="*/ 27 h 113"/>
                <a:gd name="T12" fmla="*/ 40 w 81"/>
                <a:gd name="T13" fmla="*/ 43 h 113"/>
                <a:gd name="T14" fmla="*/ 31 w 81"/>
                <a:gd name="T15" fmla="*/ 49 h 113"/>
                <a:gd name="T16" fmla="*/ 31 w 81"/>
                <a:gd name="T17" fmla="*/ 64 h 113"/>
                <a:gd name="T18" fmla="*/ 37 w 81"/>
                <a:gd name="T19" fmla="*/ 79 h 113"/>
                <a:gd name="T20" fmla="*/ 45 w 81"/>
                <a:gd name="T21" fmla="*/ 81 h 113"/>
                <a:gd name="T22" fmla="*/ 53 w 81"/>
                <a:gd name="T23" fmla="*/ 79 h 113"/>
                <a:gd name="T24" fmla="*/ 75 w 81"/>
                <a:gd name="T25" fmla="*/ 90 h 113"/>
                <a:gd name="T26" fmla="*/ 74 w 81"/>
                <a:gd name="T27" fmla="*/ 100 h 113"/>
                <a:gd name="T28" fmla="*/ 81 w 81"/>
                <a:gd name="T29" fmla="*/ 105 h 113"/>
                <a:gd name="T30" fmla="*/ 80 w 81"/>
                <a:gd name="T31" fmla="*/ 113 h 113"/>
                <a:gd name="T32" fmla="*/ 66 w 81"/>
                <a:gd name="T33" fmla="*/ 104 h 113"/>
                <a:gd name="T34" fmla="*/ 59 w 81"/>
                <a:gd name="T35" fmla="*/ 94 h 113"/>
                <a:gd name="T36" fmla="*/ 55 w 81"/>
                <a:gd name="T37" fmla="*/ 101 h 113"/>
                <a:gd name="T38" fmla="*/ 43 w 81"/>
                <a:gd name="T39" fmla="*/ 90 h 113"/>
                <a:gd name="T40" fmla="*/ 28 w 81"/>
                <a:gd name="T41" fmla="*/ 93 h 113"/>
                <a:gd name="T42" fmla="*/ 20 w 81"/>
                <a:gd name="T43" fmla="*/ 89 h 113"/>
                <a:gd name="T44" fmla="*/ 20 w 81"/>
                <a:gd name="T45" fmla="*/ 81 h 113"/>
                <a:gd name="T46" fmla="*/ 24 w 81"/>
                <a:gd name="T47" fmla="*/ 76 h 113"/>
                <a:gd name="T48" fmla="*/ 18 w 81"/>
                <a:gd name="T49" fmla="*/ 71 h 113"/>
                <a:gd name="T50" fmla="*/ 17 w 81"/>
                <a:gd name="T51" fmla="*/ 78 h 113"/>
                <a:gd name="T52" fmla="*/ 8 w 81"/>
                <a:gd name="T53" fmla="*/ 67 h 113"/>
                <a:gd name="T54" fmla="*/ 3 w 81"/>
                <a:gd name="T55" fmla="*/ 59 h 113"/>
                <a:gd name="T56" fmla="*/ 0 w 81"/>
                <a:gd name="T57" fmla="*/ 41 h 113"/>
                <a:gd name="T58" fmla="*/ 8 w 81"/>
                <a:gd name="T59" fmla="*/ 47 h 113"/>
                <a:gd name="T60" fmla="*/ 5 w 81"/>
                <a:gd name="T61" fmla="*/ 17 h 113"/>
                <a:gd name="T62" fmla="*/ 7 w 81"/>
                <a:gd name="T63" fmla="*/ 0 h 113"/>
                <a:gd name="T64" fmla="*/ 17 w 81"/>
                <a:gd name="T65"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1" h="113">
                  <a:moveTo>
                    <a:pt x="17" y="0"/>
                  </a:moveTo>
                  <a:lnTo>
                    <a:pt x="28" y="6"/>
                  </a:lnTo>
                  <a:lnTo>
                    <a:pt x="33" y="1"/>
                  </a:lnTo>
                  <a:lnTo>
                    <a:pt x="35" y="5"/>
                  </a:lnTo>
                  <a:lnTo>
                    <a:pt x="34" y="13"/>
                  </a:lnTo>
                  <a:lnTo>
                    <a:pt x="42" y="27"/>
                  </a:lnTo>
                  <a:lnTo>
                    <a:pt x="40" y="43"/>
                  </a:lnTo>
                  <a:lnTo>
                    <a:pt x="31" y="49"/>
                  </a:lnTo>
                  <a:lnTo>
                    <a:pt x="31" y="64"/>
                  </a:lnTo>
                  <a:lnTo>
                    <a:pt x="37" y="79"/>
                  </a:lnTo>
                  <a:lnTo>
                    <a:pt x="45" y="81"/>
                  </a:lnTo>
                  <a:lnTo>
                    <a:pt x="53" y="79"/>
                  </a:lnTo>
                  <a:lnTo>
                    <a:pt x="75" y="90"/>
                  </a:lnTo>
                  <a:lnTo>
                    <a:pt x="74" y="100"/>
                  </a:lnTo>
                  <a:lnTo>
                    <a:pt x="81" y="105"/>
                  </a:lnTo>
                  <a:lnTo>
                    <a:pt x="80" y="113"/>
                  </a:lnTo>
                  <a:lnTo>
                    <a:pt x="66" y="104"/>
                  </a:lnTo>
                  <a:lnTo>
                    <a:pt x="59" y="94"/>
                  </a:lnTo>
                  <a:lnTo>
                    <a:pt x="55" y="101"/>
                  </a:lnTo>
                  <a:lnTo>
                    <a:pt x="43" y="90"/>
                  </a:lnTo>
                  <a:lnTo>
                    <a:pt x="28" y="93"/>
                  </a:lnTo>
                  <a:lnTo>
                    <a:pt x="20" y="89"/>
                  </a:lnTo>
                  <a:lnTo>
                    <a:pt x="20" y="81"/>
                  </a:lnTo>
                  <a:lnTo>
                    <a:pt x="24" y="76"/>
                  </a:lnTo>
                  <a:lnTo>
                    <a:pt x="18" y="71"/>
                  </a:lnTo>
                  <a:lnTo>
                    <a:pt x="17" y="78"/>
                  </a:lnTo>
                  <a:lnTo>
                    <a:pt x="8" y="67"/>
                  </a:lnTo>
                  <a:lnTo>
                    <a:pt x="3" y="59"/>
                  </a:lnTo>
                  <a:lnTo>
                    <a:pt x="0" y="41"/>
                  </a:lnTo>
                  <a:lnTo>
                    <a:pt x="8" y="47"/>
                  </a:lnTo>
                  <a:lnTo>
                    <a:pt x="5" y="17"/>
                  </a:lnTo>
                  <a:lnTo>
                    <a:pt x="7" y="0"/>
                  </a:lnTo>
                  <a:lnTo>
                    <a:pt x="17" y="0"/>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78" name="Freeform 181">
              <a:extLst>
                <a:ext uri="{FF2B5EF4-FFF2-40B4-BE49-F238E27FC236}">
                  <a16:creationId xmlns:a16="http://schemas.microsoft.com/office/drawing/2014/main" id="{1801B869-6167-342D-FB9A-C223A2368912}"/>
                </a:ext>
              </a:extLst>
            </p:cNvPr>
            <p:cNvSpPr/>
            <p:nvPr/>
          </p:nvSpPr>
          <p:spPr bwMode="auto">
            <a:xfrm>
              <a:off x="10228141" y="4569661"/>
              <a:ext cx="128527" cy="75280"/>
            </a:xfrm>
            <a:custGeom>
              <a:avLst/>
              <a:gdLst>
                <a:gd name="T0" fmla="*/ 62 w 70"/>
                <a:gd name="T1" fmla="*/ 25 h 41"/>
                <a:gd name="T2" fmla="*/ 53 w 70"/>
                <a:gd name="T3" fmla="*/ 27 h 41"/>
                <a:gd name="T4" fmla="*/ 50 w 70"/>
                <a:gd name="T5" fmla="*/ 32 h 41"/>
                <a:gd name="T6" fmla="*/ 41 w 70"/>
                <a:gd name="T7" fmla="*/ 37 h 41"/>
                <a:gd name="T8" fmla="*/ 32 w 70"/>
                <a:gd name="T9" fmla="*/ 41 h 41"/>
                <a:gd name="T10" fmla="*/ 23 w 70"/>
                <a:gd name="T11" fmla="*/ 41 h 41"/>
                <a:gd name="T12" fmla="*/ 10 w 70"/>
                <a:gd name="T13" fmla="*/ 36 h 41"/>
                <a:gd name="T14" fmla="*/ 0 w 70"/>
                <a:gd name="T15" fmla="*/ 30 h 41"/>
                <a:gd name="T16" fmla="*/ 2 w 70"/>
                <a:gd name="T17" fmla="*/ 24 h 41"/>
                <a:gd name="T18" fmla="*/ 17 w 70"/>
                <a:gd name="T19" fmla="*/ 27 h 41"/>
                <a:gd name="T20" fmla="*/ 26 w 70"/>
                <a:gd name="T21" fmla="*/ 26 h 41"/>
                <a:gd name="T22" fmla="*/ 29 w 70"/>
                <a:gd name="T23" fmla="*/ 16 h 41"/>
                <a:gd name="T24" fmla="*/ 32 w 70"/>
                <a:gd name="T25" fmla="*/ 16 h 41"/>
                <a:gd name="T26" fmla="*/ 33 w 70"/>
                <a:gd name="T27" fmla="*/ 26 h 41"/>
                <a:gd name="T28" fmla="*/ 42 w 70"/>
                <a:gd name="T29" fmla="*/ 25 h 41"/>
                <a:gd name="T30" fmla="*/ 47 w 70"/>
                <a:gd name="T31" fmla="*/ 19 h 41"/>
                <a:gd name="T32" fmla="*/ 57 w 70"/>
                <a:gd name="T33" fmla="*/ 12 h 41"/>
                <a:gd name="T34" fmla="*/ 56 w 70"/>
                <a:gd name="T35" fmla="*/ 0 h 41"/>
                <a:gd name="T36" fmla="*/ 66 w 70"/>
                <a:gd name="T37" fmla="*/ 0 h 41"/>
                <a:gd name="T38" fmla="*/ 70 w 70"/>
                <a:gd name="T39" fmla="*/ 3 h 41"/>
                <a:gd name="T40" fmla="*/ 68 w 70"/>
                <a:gd name="T41" fmla="*/ 13 h 41"/>
                <a:gd name="T42" fmla="*/ 62 w 70"/>
                <a:gd name="T43" fmla="*/ 2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0" h="41">
                  <a:moveTo>
                    <a:pt x="62" y="25"/>
                  </a:moveTo>
                  <a:lnTo>
                    <a:pt x="53" y="27"/>
                  </a:lnTo>
                  <a:lnTo>
                    <a:pt x="50" y="32"/>
                  </a:lnTo>
                  <a:lnTo>
                    <a:pt x="41" y="37"/>
                  </a:lnTo>
                  <a:lnTo>
                    <a:pt x="32" y="41"/>
                  </a:lnTo>
                  <a:lnTo>
                    <a:pt x="23" y="41"/>
                  </a:lnTo>
                  <a:lnTo>
                    <a:pt x="10" y="36"/>
                  </a:lnTo>
                  <a:lnTo>
                    <a:pt x="0" y="30"/>
                  </a:lnTo>
                  <a:lnTo>
                    <a:pt x="2" y="24"/>
                  </a:lnTo>
                  <a:lnTo>
                    <a:pt x="17" y="27"/>
                  </a:lnTo>
                  <a:lnTo>
                    <a:pt x="26" y="26"/>
                  </a:lnTo>
                  <a:lnTo>
                    <a:pt x="29" y="16"/>
                  </a:lnTo>
                  <a:lnTo>
                    <a:pt x="32" y="16"/>
                  </a:lnTo>
                  <a:lnTo>
                    <a:pt x="33" y="26"/>
                  </a:lnTo>
                  <a:lnTo>
                    <a:pt x="42" y="25"/>
                  </a:lnTo>
                  <a:lnTo>
                    <a:pt x="47" y="19"/>
                  </a:lnTo>
                  <a:lnTo>
                    <a:pt x="57" y="12"/>
                  </a:lnTo>
                  <a:lnTo>
                    <a:pt x="56" y="0"/>
                  </a:lnTo>
                  <a:lnTo>
                    <a:pt x="66" y="0"/>
                  </a:lnTo>
                  <a:lnTo>
                    <a:pt x="70" y="3"/>
                  </a:lnTo>
                  <a:lnTo>
                    <a:pt x="68" y="13"/>
                  </a:lnTo>
                  <a:lnTo>
                    <a:pt x="62" y="25"/>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79" name="Freeform 182">
              <a:extLst>
                <a:ext uri="{FF2B5EF4-FFF2-40B4-BE49-F238E27FC236}">
                  <a16:creationId xmlns:a16="http://schemas.microsoft.com/office/drawing/2014/main" id="{BB7AC34F-DCE0-477D-FD3C-BC8CBF072734}"/>
                </a:ext>
              </a:extLst>
            </p:cNvPr>
            <p:cNvSpPr/>
            <p:nvPr/>
          </p:nvSpPr>
          <p:spPr bwMode="auto">
            <a:xfrm>
              <a:off x="9994958" y="4514577"/>
              <a:ext cx="295612" cy="282759"/>
            </a:xfrm>
            <a:custGeom>
              <a:avLst/>
              <a:gdLst>
                <a:gd name="T0" fmla="*/ 0 w 161"/>
                <a:gd name="T1" fmla="*/ 125 h 154"/>
                <a:gd name="T2" fmla="*/ 5 w 161"/>
                <a:gd name="T3" fmla="*/ 63 h 154"/>
                <a:gd name="T4" fmla="*/ 8 w 161"/>
                <a:gd name="T5" fmla="*/ 0 h 154"/>
                <a:gd name="T6" fmla="*/ 36 w 161"/>
                <a:gd name="T7" fmla="*/ 14 h 154"/>
                <a:gd name="T8" fmla="*/ 67 w 161"/>
                <a:gd name="T9" fmla="*/ 24 h 154"/>
                <a:gd name="T10" fmla="*/ 77 w 161"/>
                <a:gd name="T11" fmla="*/ 34 h 154"/>
                <a:gd name="T12" fmla="*/ 86 w 161"/>
                <a:gd name="T13" fmla="*/ 43 h 154"/>
                <a:gd name="T14" fmla="*/ 89 w 161"/>
                <a:gd name="T15" fmla="*/ 55 h 154"/>
                <a:gd name="T16" fmla="*/ 116 w 161"/>
                <a:gd name="T17" fmla="*/ 67 h 154"/>
                <a:gd name="T18" fmla="*/ 119 w 161"/>
                <a:gd name="T19" fmla="*/ 77 h 154"/>
                <a:gd name="T20" fmla="*/ 103 w 161"/>
                <a:gd name="T21" fmla="*/ 79 h 154"/>
                <a:gd name="T22" fmla="*/ 106 w 161"/>
                <a:gd name="T23" fmla="*/ 91 h 154"/>
                <a:gd name="T24" fmla="*/ 120 w 161"/>
                <a:gd name="T25" fmla="*/ 104 h 154"/>
                <a:gd name="T26" fmla="*/ 129 w 161"/>
                <a:gd name="T27" fmla="*/ 124 h 154"/>
                <a:gd name="T28" fmla="*/ 139 w 161"/>
                <a:gd name="T29" fmla="*/ 123 h 154"/>
                <a:gd name="T30" fmla="*/ 137 w 161"/>
                <a:gd name="T31" fmla="*/ 132 h 154"/>
                <a:gd name="T32" fmla="*/ 150 w 161"/>
                <a:gd name="T33" fmla="*/ 135 h 154"/>
                <a:gd name="T34" fmla="*/ 144 w 161"/>
                <a:gd name="T35" fmla="*/ 139 h 154"/>
                <a:gd name="T36" fmla="*/ 161 w 161"/>
                <a:gd name="T37" fmla="*/ 147 h 154"/>
                <a:gd name="T38" fmla="*/ 159 w 161"/>
                <a:gd name="T39" fmla="*/ 152 h 154"/>
                <a:gd name="T40" fmla="*/ 147 w 161"/>
                <a:gd name="T41" fmla="*/ 154 h 154"/>
                <a:gd name="T42" fmla="*/ 144 w 161"/>
                <a:gd name="T43" fmla="*/ 149 h 154"/>
                <a:gd name="T44" fmla="*/ 130 w 161"/>
                <a:gd name="T45" fmla="*/ 146 h 154"/>
                <a:gd name="T46" fmla="*/ 113 w 161"/>
                <a:gd name="T47" fmla="*/ 144 h 154"/>
                <a:gd name="T48" fmla="*/ 101 w 161"/>
                <a:gd name="T49" fmla="*/ 131 h 154"/>
                <a:gd name="T50" fmla="*/ 93 w 161"/>
                <a:gd name="T51" fmla="*/ 121 h 154"/>
                <a:gd name="T52" fmla="*/ 86 w 161"/>
                <a:gd name="T53" fmla="*/ 104 h 154"/>
                <a:gd name="T54" fmla="*/ 65 w 161"/>
                <a:gd name="T55" fmla="*/ 96 h 154"/>
                <a:gd name="T56" fmla="*/ 50 w 161"/>
                <a:gd name="T57" fmla="*/ 101 h 154"/>
                <a:gd name="T58" fmla="*/ 39 w 161"/>
                <a:gd name="T59" fmla="*/ 108 h 154"/>
                <a:gd name="T60" fmla="*/ 40 w 161"/>
                <a:gd name="T61" fmla="*/ 122 h 154"/>
                <a:gd name="T62" fmla="*/ 26 w 161"/>
                <a:gd name="T63" fmla="*/ 129 h 154"/>
                <a:gd name="T64" fmla="*/ 18 w 161"/>
                <a:gd name="T65" fmla="*/ 125 h 154"/>
                <a:gd name="T66" fmla="*/ 0 w 161"/>
                <a:gd name="T67" fmla="*/ 12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1" h="154">
                  <a:moveTo>
                    <a:pt x="0" y="125"/>
                  </a:moveTo>
                  <a:lnTo>
                    <a:pt x="5" y="63"/>
                  </a:lnTo>
                  <a:lnTo>
                    <a:pt x="8" y="0"/>
                  </a:lnTo>
                  <a:lnTo>
                    <a:pt x="36" y="14"/>
                  </a:lnTo>
                  <a:lnTo>
                    <a:pt x="67" y="24"/>
                  </a:lnTo>
                  <a:lnTo>
                    <a:pt x="77" y="34"/>
                  </a:lnTo>
                  <a:lnTo>
                    <a:pt x="86" y="43"/>
                  </a:lnTo>
                  <a:lnTo>
                    <a:pt x="89" y="55"/>
                  </a:lnTo>
                  <a:lnTo>
                    <a:pt x="116" y="67"/>
                  </a:lnTo>
                  <a:lnTo>
                    <a:pt x="119" y="77"/>
                  </a:lnTo>
                  <a:lnTo>
                    <a:pt x="103" y="79"/>
                  </a:lnTo>
                  <a:lnTo>
                    <a:pt x="106" y="91"/>
                  </a:lnTo>
                  <a:lnTo>
                    <a:pt x="120" y="104"/>
                  </a:lnTo>
                  <a:lnTo>
                    <a:pt x="129" y="124"/>
                  </a:lnTo>
                  <a:lnTo>
                    <a:pt x="139" y="123"/>
                  </a:lnTo>
                  <a:lnTo>
                    <a:pt x="137" y="132"/>
                  </a:lnTo>
                  <a:lnTo>
                    <a:pt x="150" y="135"/>
                  </a:lnTo>
                  <a:lnTo>
                    <a:pt x="144" y="139"/>
                  </a:lnTo>
                  <a:lnTo>
                    <a:pt x="161" y="147"/>
                  </a:lnTo>
                  <a:lnTo>
                    <a:pt x="159" y="152"/>
                  </a:lnTo>
                  <a:lnTo>
                    <a:pt x="147" y="154"/>
                  </a:lnTo>
                  <a:lnTo>
                    <a:pt x="144" y="149"/>
                  </a:lnTo>
                  <a:lnTo>
                    <a:pt x="130" y="146"/>
                  </a:lnTo>
                  <a:lnTo>
                    <a:pt x="113" y="144"/>
                  </a:lnTo>
                  <a:lnTo>
                    <a:pt x="101" y="131"/>
                  </a:lnTo>
                  <a:lnTo>
                    <a:pt x="93" y="121"/>
                  </a:lnTo>
                  <a:lnTo>
                    <a:pt x="86" y="104"/>
                  </a:lnTo>
                  <a:lnTo>
                    <a:pt x="65" y="96"/>
                  </a:lnTo>
                  <a:lnTo>
                    <a:pt x="50" y="101"/>
                  </a:lnTo>
                  <a:lnTo>
                    <a:pt x="39" y="108"/>
                  </a:lnTo>
                  <a:lnTo>
                    <a:pt x="40" y="122"/>
                  </a:lnTo>
                  <a:lnTo>
                    <a:pt x="26" y="129"/>
                  </a:lnTo>
                  <a:lnTo>
                    <a:pt x="18" y="125"/>
                  </a:lnTo>
                  <a:lnTo>
                    <a:pt x="0" y="125"/>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80" name="Freeform 183">
              <a:extLst>
                <a:ext uri="{FF2B5EF4-FFF2-40B4-BE49-F238E27FC236}">
                  <a16:creationId xmlns:a16="http://schemas.microsoft.com/office/drawing/2014/main" id="{98A4907E-1A1E-69BF-3265-6987F2B4817B}"/>
                </a:ext>
              </a:extLst>
            </p:cNvPr>
            <p:cNvSpPr/>
            <p:nvPr/>
          </p:nvSpPr>
          <p:spPr bwMode="auto">
            <a:xfrm>
              <a:off x="10307093" y="4512742"/>
              <a:ext cx="71607" cy="78952"/>
            </a:xfrm>
            <a:custGeom>
              <a:avLst/>
              <a:gdLst>
                <a:gd name="T0" fmla="*/ 39 w 39"/>
                <a:gd name="T1" fmla="*/ 38 h 43"/>
                <a:gd name="T2" fmla="*/ 34 w 39"/>
                <a:gd name="T3" fmla="*/ 43 h 43"/>
                <a:gd name="T4" fmla="*/ 32 w 39"/>
                <a:gd name="T5" fmla="*/ 31 h 43"/>
                <a:gd name="T6" fmla="*/ 28 w 39"/>
                <a:gd name="T7" fmla="*/ 24 h 43"/>
                <a:gd name="T8" fmla="*/ 21 w 39"/>
                <a:gd name="T9" fmla="*/ 18 h 43"/>
                <a:gd name="T10" fmla="*/ 12 w 39"/>
                <a:gd name="T11" fmla="*/ 10 h 43"/>
                <a:gd name="T12" fmla="*/ 0 w 39"/>
                <a:gd name="T13" fmla="*/ 4 h 43"/>
                <a:gd name="T14" fmla="*/ 4 w 39"/>
                <a:gd name="T15" fmla="*/ 0 h 43"/>
                <a:gd name="T16" fmla="*/ 13 w 39"/>
                <a:gd name="T17" fmla="*/ 5 h 43"/>
                <a:gd name="T18" fmla="*/ 19 w 39"/>
                <a:gd name="T19" fmla="*/ 9 h 43"/>
                <a:gd name="T20" fmla="*/ 26 w 39"/>
                <a:gd name="T21" fmla="*/ 13 h 43"/>
                <a:gd name="T22" fmla="*/ 32 w 39"/>
                <a:gd name="T23" fmla="*/ 21 h 43"/>
                <a:gd name="T24" fmla="*/ 39 w 39"/>
                <a:gd name="T25" fmla="*/ 28 h 43"/>
                <a:gd name="T26" fmla="*/ 39 w 39"/>
                <a:gd name="T27" fmla="*/ 3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43">
                  <a:moveTo>
                    <a:pt x="39" y="38"/>
                  </a:moveTo>
                  <a:lnTo>
                    <a:pt x="34" y="43"/>
                  </a:lnTo>
                  <a:lnTo>
                    <a:pt x="32" y="31"/>
                  </a:lnTo>
                  <a:lnTo>
                    <a:pt x="28" y="24"/>
                  </a:lnTo>
                  <a:lnTo>
                    <a:pt x="21" y="18"/>
                  </a:lnTo>
                  <a:lnTo>
                    <a:pt x="12" y="10"/>
                  </a:lnTo>
                  <a:lnTo>
                    <a:pt x="0" y="4"/>
                  </a:lnTo>
                  <a:lnTo>
                    <a:pt x="4" y="0"/>
                  </a:lnTo>
                  <a:lnTo>
                    <a:pt x="13" y="5"/>
                  </a:lnTo>
                  <a:lnTo>
                    <a:pt x="19" y="9"/>
                  </a:lnTo>
                  <a:lnTo>
                    <a:pt x="26" y="13"/>
                  </a:lnTo>
                  <a:lnTo>
                    <a:pt x="32" y="21"/>
                  </a:lnTo>
                  <a:lnTo>
                    <a:pt x="39" y="28"/>
                  </a:lnTo>
                  <a:lnTo>
                    <a:pt x="39" y="38"/>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81" name="Freeform 184">
              <a:extLst>
                <a:ext uri="{FF2B5EF4-FFF2-40B4-BE49-F238E27FC236}">
                  <a16:creationId xmlns:a16="http://schemas.microsoft.com/office/drawing/2014/main" id="{506E5771-9611-853E-AE00-5DD9DBFA9530}"/>
                </a:ext>
              </a:extLst>
            </p:cNvPr>
            <p:cNvSpPr/>
            <p:nvPr/>
          </p:nvSpPr>
          <p:spPr bwMode="auto">
            <a:xfrm>
              <a:off x="6032654" y="2522410"/>
              <a:ext cx="271743" cy="194627"/>
            </a:xfrm>
            <a:custGeom>
              <a:avLst/>
              <a:gdLst>
                <a:gd name="T0" fmla="*/ 77 w 148"/>
                <a:gd name="T1" fmla="*/ 8 h 106"/>
                <a:gd name="T2" fmla="*/ 94 w 148"/>
                <a:gd name="T3" fmla="*/ 10 h 106"/>
                <a:gd name="T4" fmla="*/ 120 w 148"/>
                <a:gd name="T5" fmla="*/ 10 h 106"/>
                <a:gd name="T6" fmla="*/ 127 w 148"/>
                <a:gd name="T7" fmla="*/ 11 h 106"/>
                <a:gd name="T8" fmla="*/ 131 w 148"/>
                <a:gd name="T9" fmla="*/ 17 h 106"/>
                <a:gd name="T10" fmla="*/ 133 w 148"/>
                <a:gd name="T11" fmla="*/ 26 h 106"/>
                <a:gd name="T12" fmla="*/ 138 w 148"/>
                <a:gd name="T13" fmla="*/ 32 h 106"/>
                <a:gd name="T14" fmla="*/ 140 w 148"/>
                <a:gd name="T15" fmla="*/ 40 h 106"/>
                <a:gd name="T16" fmla="*/ 131 w 148"/>
                <a:gd name="T17" fmla="*/ 43 h 106"/>
                <a:gd name="T18" fmla="*/ 137 w 148"/>
                <a:gd name="T19" fmla="*/ 51 h 106"/>
                <a:gd name="T20" fmla="*/ 138 w 148"/>
                <a:gd name="T21" fmla="*/ 60 h 106"/>
                <a:gd name="T22" fmla="*/ 148 w 148"/>
                <a:gd name="T23" fmla="*/ 76 h 106"/>
                <a:gd name="T24" fmla="*/ 147 w 148"/>
                <a:gd name="T25" fmla="*/ 81 h 106"/>
                <a:gd name="T26" fmla="*/ 140 w 148"/>
                <a:gd name="T27" fmla="*/ 83 h 106"/>
                <a:gd name="T28" fmla="*/ 128 w 148"/>
                <a:gd name="T29" fmla="*/ 98 h 106"/>
                <a:gd name="T30" fmla="*/ 134 w 148"/>
                <a:gd name="T31" fmla="*/ 106 h 106"/>
                <a:gd name="T32" fmla="*/ 130 w 148"/>
                <a:gd name="T33" fmla="*/ 106 h 106"/>
                <a:gd name="T34" fmla="*/ 115 w 148"/>
                <a:gd name="T35" fmla="*/ 98 h 106"/>
                <a:gd name="T36" fmla="*/ 105 w 148"/>
                <a:gd name="T37" fmla="*/ 101 h 106"/>
                <a:gd name="T38" fmla="*/ 98 w 148"/>
                <a:gd name="T39" fmla="*/ 99 h 106"/>
                <a:gd name="T40" fmla="*/ 90 w 148"/>
                <a:gd name="T41" fmla="*/ 103 h 106"/>
                <a:gd name="T42" fmla="*/ 82 w 148"/>
                <a:gd name="T43" fmla="*/ 97 h 106"/>
                <a:gd name="T44" fmla="*/ 76 w 148"/>
                <a:gd name="T45" fmla="*/ 99 h 106"/>
                <a:gd name="T46" fmla="*/ 75 w 148"/>
                <a:gd name="T47" fmla="*/ 98 h 106"/>
                <a:gd name="T48" fmla="*/ 68 w 148"/>
                <a:gd name="T49" fmla="*/ 88 h 106"/>
                <a:gd name="T50" fmla="*/ 57 w 148"/>
                <a:gd name="T51" fmla="*/ 88 h 106"/>
                <a:gd name="T52" fmla="*/ 54 w 148"/>
                <a:gd name="T53" fmla="*/ 82 h 106"/>
                <a:gd name="T54" fmla="*/ 44 w 148"/>
                <a:gd name="T55" fmla="*/ 80 h 106"/>
                <a:gd name="T56" fmla="*/ 43 w 148"/>
                <a:gd name="T57" fmla="*/ 85 h 106"/>
                <a:gd name="T58" fmla="*/ 34 w 148"/>
                <a:gd name="T59" fmla="*/ 81 h 106"/>
                <a:gd name="T60" fmla="*/ 35 w 148"/>
                <a:gd name="T61" fmla="*/ 76 h 106"/>
                <a:gd name="T62" fmla="*/ 24 w 148"/>
                <a:gd name="T63" fmla="*/ 74 h 106"/>
                <a:gd name="T64" fmla="*/ 17 w 148"/>
                <a:gd name="T65" fmla="*/ 68 h 106"/>
                <a:gd name="T66" fmla="*/ 9 w 148"/>
                <a:gd name="T67" fmla="*/ 57 h 106"/>
                <a:gd name="T68" fmla="*/ 10 w 148"/>
                <a:gd name="T69" fmla="*/ 50 h 106"/>
                <a:gd name="T70" fmla="*/ 6 w 148"/>
                <a:gd name="T71" fmla="*/ 40 h 106"/>
                <a:gd name="T72" fmla="*/ 0 w 148"/>
                <a:gd name="T73" fmla="*/ 34 h 106"/>
                <a:gd name="T74" fmla="*/ 3 w 148"/>
                <a:gd name="T75" fmla="*/ 29 h 106"/>
                <a:gd name="T76" fmla="*/ 0 w 148"/>
                <a:gd name="T77" fmla="*/ 20 h 106"/>
                <a:gd name="T78" fmla="*/ 9 w 148"/>
                <a:gd name="T79" fmla="*/ 14 h 106"/>
                <a:gd name="T80" fmla="*/ 29 w 148"/>
                <a:gd name="T81" fmla="*/ 6 h 106"/>
                <a:gd name="T82" fmla="*/ 47 w 148"/>
                <a:gd name="T83" fmla="*/ 0 h 106"/>
                <a:gd name="T84" fmla="*/ 61 w 148"/>
                <a:gd name="T85" fmla="*/ 3 h 106"/>
                <a:gd name="T86" fmla="*/ 63 w 148"/>
                <a:gd name="T87" fmla="*/ 8 h 106"/>
                <a:gd name="T88" fmla="*/ 77 w 148"/>
                <a:gd name="T89" fmla="*/ 8 h 106"/>
                <a:gd name="T90" fmla="*/ 77 w 148"/>
                <a:gd name="T91" fmla="*/ 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8" h="105">
                  <a:moveTo>
                    <a:pt x="77" y="8"/>
                  </a:moveTo>
                  <a:lnTo>
                    <a:pt x="94" y="10"/>
                  </a:lnTo>
                  <a:lnTo>
                    <a:pt x="120" y="10"/>
                  </a:lnTo>
                  <a:lnTo>
                    <a:pt x="127" y="11"/>
                  </a:lnTo>
                  <a:lnTo>
                    <a:pt x="131" y="17"/>
                  </a:lnTo>
                  <a:lnTo>
                    <a:pt x="133" y="26"/>
                  </a:lnTo>
                  <a:lnTo>
                    <a:pt x="138" y="32"/>
                  </a:lnTo>
                  <a:lnTo>
                    <a:pt x="140" y="40"/>
                  </a:lnTo>
                  <a:lnTo>
                    <a:pt x="131" y="43"/>
                  </a:lnTo>
                  <a:lnTo>
                    <a:pt x="137" y="51"/>
                  </a:lnTo>
                  <a:lnTo>
                    <a:pt x="138" y="60"/>
                  </a:lnTo>
                  <a:lnTo>
                    <a:pt x="148" y="76"/>
                  </a:lnTo>
                  <a:lnTo>
                    <a:pt x="147" y="81"/>
                  </a:lnTo>
                  <a:lnTo>
                    <a:pt x="140" y="83"/>
                  </a:lnTo>
                  <a:lnTo>
                    <a:pt x="128" y="98"/>
                  </a:lnTo>
                  <a:lnTo>
                    <a:pt x="134" y="106"/>
                  </a:lnTo>
                  <a:lnTo>
                    <a:pt x="130" y="106"/>
                  </a:lnTo>
                  <a:lnTo>
                    <a:pt x="115" y="98"/>
                  </a:lnTo>
                  <a:lnTo>
                    <a:pt x="105" y="101"/>
                  </a:lnTo>
                  <a:lnTo>
                    <a:pt x="98" y="99"/>
                  </a:lnTo>
                  <a:lnTo>
                    <a:pt x="90" y="103"/>
                  </a:lnTo>
                  <a:lnTo>
                    <a:pt x="82" y="97"/>
                  </a:lnTo>
                  <a:lnTo>
                    <a:pt x="76" y="99"/>
                  </a:lnTo>
                  <a:lnTo>
                    <a:pt x="75" y="98"/>
                  </a:lnTo>
                  <a:lnTo>
                    <a:pt x="68" y="88"/>
                  </a:lnTo>
                  <a:lnTo>
                    <a:pt x="57" y="88"/>
                  </a:lnTo>
                  <a:lnTo>
                    <a:pt x="54" y="82"/>
                  </a:lnTo>
                  <a:lnTo>
                    <a:pt x="44" y="80"/>
                  </a:lnTo>
                  <a:lnTo>
                    <a:pt x="43" y="85"/>
                  </a:lnTo>
                  <a:lnTo>
                    <a:pt x="34" y="81"/>
                  </a:lnTo>
                  <a:lnTo>
                    <a:pt x="35" y="76"/>
                  </a:lnTo>
                  <a:lnTo>
                    <a:pt x="24" y="74"/>
                  </a:lnTo>
                  <a:lnTo>
                    <a:pt x="17" y="68"/>
                  </a:lnTo>
                  <a:lnTo>
                    <a:pt x="9" y="57"/>
                  </a:lnTo>
                  <a:lnTo>
                    <a:pt x="10" y="50"/>
                  </a:lnTo>
                  <a:lnTo>
                    <a:pt x="6" y="40"/>
                  </a:lnTo>
                  <a:lnTo>
                    <a:pt x="0" y="34"/>
                  </a:lnTo>
                  <a:lnTo>
                    <a:pt x="3" y="29"/>
                  </a:lnTo>
                  <a:lnTo>
                    <a:pt x="0" y="20"/>
                  </a:lnTo>
                  <a:lnTo>
                    <a:pt x="9" y="14"/>
                  </a:lnTo>
                  <a:lnTo>
                    <a:pt x="29" y="6"/>
                  </a:lnTo>
                  <a:lnTo>
                    <a:pt x="47" y="0"/>
                  </a:lnTo>
                  <a:lnTo>
                    <a:pt x="61" y="3"/>
                  </a:lnTo>
                  <a:lnTo>
                    <a:pt x="63" y="8"/>
                  </a:lnTo>
                  <a:lnTo>
                    <a:pt x="77" y="8"/>
                  </a:lnTo>
                  <a:lnTo>
                    <a:pt x="77" y="8"/>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82" name="Freeform 185">
              <a:extLst>
                <a:ext uri="{FF2B5EF4-FFF2-40B4-BE49-F238E27FC236}">
                  <a16:creationId xmlns:a16="http://schemas.microsoft.com/office/drawing/2014/main" id="{74C42917-4792-C84D-B6CF-0DFFAB516E52}"/>
                </a:ext>
              </a:extLst>
            </p:cNvPr>
            <p:cNvSpPr/>
            <p:nvPr/>
          </p:nvSpPr>
          <p:spPr bwMode="auto">
            <a:xfrm>
              <a:off x="9196252" y="2924514"/>
              <a:ext cx="139543" cy="185445"/>
            </a:xfrm>
            <a:custGeom>
              <a:avLst/>
              <a:gdLst>
                <a:gd name="T0" fmla="*/ 72 w 76"/>
                <a:gd name="T1" fmla="*/ 12 h 101"/>
                <a:gd name="T2" fmla="*/ 76 w 76"/>
                <a:gd name="T3" fmla="*/ 15 h 101"/>
                <a:gd name="T4" fmla="*/ 70 w 76"/>
                <a:gd name="T5" fmla="*/ 13 h 101"/>
                <a:gd name="T6" fmla="*/ 67 w 76"/>
                <a:gd name="T7" fmla="*/ 20 h 101"/>
                <a:gd name="T8" fmla="*/ 66 w 76"/>
                <a:gd name="T9" fmla="*/ 26 h 101"/>
                <a:gd name="T10" fmla="*/ 74 w 76"/>
                <a:gd name="T11" fmla="*/ 40 h 101"/>
                <a:gd name="T12" fmla="*/ 68 w 76"/>
                <a:gd name="T13" fmla="*/ 44 h 101"/>
                <a:gd name="T14" fmla="*/ 68 w 76"/>
                <a:gd name="T15" fmla="*/ 47 h 101"/>
                <a:gd name="T16" fmla="*/ 65 w 76"/>
                <a:gd name="T17" fmla="*/ 53 h 101"/>
                <a:gd name="T18" fmla="*/ 56 w 76"/>
                <a:gd name="T19" fmla="*/ 56 h 101"/>
                <a:gd name="T20" fmla="*/ 52 w 76"/>
                <a:gd name="T21" fmla="*/ 61 h 101"/>
                <a:gd name="T22" fmla="*/ 56 w 76"/>
                <a:gd name="T23" fmla="*/ 69 h 101"/>
                <a:gd name="T24" fmla="*/ 55 w 76"/>
                <a:gd name="T25" fmla="*/ 71 h 101"/>
                <a:gd name="T26" fmla="*/ 63 w 76"/>
                <a:gd name="T27" fmla="*/ 75 h 101"/>
                <a:gd name="T28" fmla="*/ 76 w 76"/>
                <a:gd name="T29" fmla="*/ 83 h 101"/>
                <a:gd name="T30" fmla="*/ 76 w 76"/>
                <a:gd name="T31" fmla="*/ 87 h 101"/>
                <a:gd name="T32" fmla="*/ 70 w 76"/>
                <a:gd name="T33" fmla="*/ 89 h 101"/>
                <a:gd name="T34" fmla="*/ 59 w 76"/>
                <a:gd name="T35" fmla="*/ 89 h 101"/>
                <a:gd name="T36" fmla="*/ 58 w 76"/>
                <a:gd name="T37" fmla="*/ 98 h 101"/>
                <a:gd name="T38" fmla="*/ 51 w 76"/>
                <a:gd name="T39" fmla="*/ 98 h 101"/>
                <a:gd name="T40" fmla="*/ 51 w 76"/>
                <a:gd name="T41" fmla="*/ 99 h 101"/>
                <a:gd name="T42" fmla="*/ 41 w 76"/>
                <a:gd name="T43" fmla="*/ 95 h 101"/>
                <a:gd name="T44" fmla="*/ 40 w 76"/>
                <a:gd name="T45" fmla="*/ 99 h 101"/>
                <a:gd name="T46" fmla="*/ 36 w 76"/>
                <a:gd name="T47" fmla="*/ 101 h 101"/>
                <a:gd name="T48" fmla="*/ 34 w 76"/>
                <a:gd name="T49" fmla="*/ 97 h 101"/>
                <a:gd name="T50" fmla="*/ 30 w 76"/>
                <a:gd name="T51" fmla="*/ 95 h 101"/>
                <a:gd name="T52" fmla="*/ 24 w 76"/>
                <a:gd name="T53" fmla="*/ 92 h 101"/>
                <a:gd name="T54" fmla="*/ 24 w 76"/>
                <a:gd name="T55" fmla="*/ 84 h 101"/>
                <a:gd name="T56" fmla="*/ 27 w 76"/>
                <a:gd name="T57" fmla="*/ 81 h 101"/>
                <a:gd name="T58" fmla="*/ 24 w 76"/>
                <a:gd name="T59" fmla="*/ 78 h 101"/>
                <a:gd name="T60" fmla="*/ 22 w 76"/>
                <a:gd name="T61" fmla="*/ 68 h 101"/>
                <a:gd name="T62" fmla="*/ 20 w 76"/>
                <a:gd name="T63" fmla="*/ 65 h 101"/>
                <a:gd name="T64" fmla="*/ 10 w 76"/>
                <a:gd name="T65" fmla="*/ 63 h 101"/>
                <a:gd name="T66" fmla="*/ 0 w 76"/>
                <a:gd name="T67" fmla="*/ 58 h 101"/>
                <a:gd name="T68" fmla="*/ 6 w 76"/>
                <a:gd name="T69" fmla="*/ 46 h 101"/>
                <a:gd name="T70" fmla="*/ 18 w 76"/>
                <a:gd name="T71" fmla="*/ 35 h 101"/>
                <a:gd name="T72" fmla="*/ 21 w 76"/>
                <a:gd name="T73" fmla="*/ 22 h 101"/>
                <a:gd name="T74" fmla="*/ 31 w 76"/>
                <a:gd name="T75" fmla="*/ 28 h 101"/>
                <a:gd name="T76" fmla="*/ 45 w 76"/>
                <a:gd name="T77" fmla="*/ 29 h 101"/>
                <a:gd name="T78" fmla="*/ 37 w 76"/>
                <a:gd name="T79" fmla="*/ 19 h 101"/>
                <a:gd name="T80" fmla="*/ 56 w 76"/>
                <a:gd name="T81" fmla="*/ 11 h 101"/>
                <a:gd name="T82" fmla="*/ 56 w 76"/>
                <a:gd name="T83" fmla="*/ 0 h 101"/>
                <a:gd name="T84" fmla="*/ 72 w 76"/>
                <a:gd name="T85" fmla="*/ 12 h 101"/>
                <a:gd name="T86" fmla="*/ 72 w 76"/>
                <a:gd name="T87" fmla="*/ 1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6" h="100">
                  <a:moveTo>
                    <a:pt x="72" y="12"/>
                  </a:moveTo>
                  <a:lnTo>
                    <a:pt x="76" y="15"/>
                  </a:lnTo>
                  <a:lnTo>
                    <a:pt x="70" y="13"/>
                  </a:lnTo>
                  <a:lnTo>
                    <a:pt x="67" y="20"/>
                  </a:lnTo>
                  <a:lnTo>
                    <a:pt x="66" y="26"/>
                  </a:lnTo>
                  <a:lnTo>
                    <a:pt x="74" y="40"/>
                  </a:lnTo>
                  <a:lnTo>
                    <a:pt x="68" y="44"/>
                  </a:lnTo>
                  <a:lnTo>
                    <a:pt x="68" y="47"/>
                  </a:lnTo>
                  <a:lnTo>
                    <a:pt x="65" y="53"/>
                  </a:lnTo>
                  <a:lnTo>
                    <a:pt x="56" y="56"/>
                  </a:lnTo>
                  <a:lnTo>
                    <a:pt x="52" y="61"/>
                  </a:lnTo>
                  <a:lnTo>
                    <a:pt x="56" y="69"/>
                  </a:lnTo>
                  <a:lnTo>
                    <a:pt x="55" y="71"/>
                  </a:lnTo>
                  <a:lnTo>
                    <a:pt x="63" y="75"/>
                  </a:lnTo>
                  <a:lnTo>
                    <a:pt x="76" y="83"/>
                  </a:lnTo>
                  <a:lnTo>
                    <a:pt x="76" y="87"/>
                  </a:lnTo>
                  <a:lnTo>
                    <a:pt x="70" y="89"/>
                  </a:lnTo>
                  <a:lnTo>
                    <a:pt x="59" y="89"/>
                  </a:lnTo>
                  <a:lnTo>
                    <a:pt x="58" y="98"/>
                  </a:lnTo>
                  <a:lnTo>
                    <a:pt x="51" y="98"/>
                  </a:lnTo>
                  <a:lnTo>
                    <a:pt x="51" y="99"/>
                  </a:lnTo>
                  <a:lnTo>
                    <a:pt x="41" y="95"/>
                  </a:lnTo>
                  <a:lnTo>
                    <a:pt x="40" y="99"/>
                  </a:lnTo>
                  <a:lnTo>
                    <a:pt x="36" y="101"/>
                  </a:lnTo>
                  <a:lnTo>
                    <a:pt x="34" y="97"/>
                  </a:lnTo>
                  <a:lnTo>
                    <a:pt x="30" y="95"/>
                  </a:lnTo>
                  <a:lnTo>
                    <a:pt x="24" y="92"/>
                  </a:lnTo>
                  <a:lnTo>
                    <a:pt x="24" y="84"/>
                  </a:lnTo>
                  <a:lnTo>
                    <a:pt x="27" y="81"/>
                  </a:lnTo>
                  <a:lnTo>
                    <a:pt x="24" y="78"/>
                  </a:lnTo>
                  <a:lnTo>
                    <a:pt x="22" y="68"/>
                  </a:lnTo>
                  <a:lnTo>
                    <a:pt x="20" y="65"/>
                  </a:lnTo>
                  <a:lnTo>
                    <a:pt x="10" y="63"/>
                  </a:lnTo>
                  <a:lnTo>
                    <a:pt x="0" y="58"/>
                  </a:lnTo>
                  <a:lnTo>
                    <a:pt x="6" y="46"/>
                  </a:lnTo>
                  <a:lnTo>
                    <a:pt x="18" y="35"/>
                  </a:lnTo>
                  <a:lnTo>
                    <a:pt x="21" y="22"/>
                  </a:lnTo>
                  <a:lnTo>
                    <a:pt x="31" y="28"/>
                  </a:lnTo>
                  <a:lnTo>
                    <a:pt x="45" y="29"/>
                  </a:lnTo>
                  <a:lnTo>
                    <a:pt x="37" y="19"/>
                  </a:lnTo>
                  <a:lnTo>
                    <a:pt x="56" y="11"/>
                  </a:lnTo>
                  <a:lnTo>
                    <a:pt x="56" y="0"/>
                  </a:lnTo>
                  <a:lnTo>
                    <a:pt x="72" y="12"/>
                  </a:lnTo>
                  <a:lnTo>
                    <a:pt x="72" y="12"/>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83" name="Freeform 186">
              <a:extLst>
                <a:ext uri="{FF2B5EF4-FFF2-40B4-BE49-F238E27FC236}">
                  <a16:creationId xmlns:a16="http://schemas.microsoft.com/office/drawing/2014/main" id="{1AFD9400-B1F2-66D6-9E4B-CCE3A0E8FAD5}"/>
                </a:ext>
              </a:extLst>
            </p:cNvPr>
            <p:cNvSpPr/>
            <p:nvPr/>
          </p:nvSpPr>
          <p:spPr bwMode="auto">
            <a:xfrm>
              <a:off x="3772415" y="5100293"/>
              <a:ext cx="260726" cy="286431"/>
            </a:xfrm>
            <a:custGeom>
              <a:avLst/>
              <a:gdLst>
                <a:gd name="T0" fmla="*/ 71 w 142"/>
                <a:gd name="T1" fmla="*/ 16 h 156"/>
                <a:gd name="T2" fmla="*/ 77 w 142"/>
                <a:gd name="T3" fmla="*/ 27 h 156"/>
                <a:gd name="T4" fmla="*/ 79 w 142"/>
                <a:gd name="T5" fmla="*/ 52 h 156"/>
                <a:gd name="T6" fmla="*/ 96 w 142"/>
                <a:gd name="T7" fmla="*/ 56 h 156"/>
                <a:gd name="T8" fmla="*/ 102 w 142"/>
                <a:gd name="T9" fmla="*/ 52 h 156"/>
                <a:gd name="T10" fmla="*/ 114 w 142"/>
                <a:gd name="T11" fmla="*/ 58 h 156"/>
                <a:gd name="T12" fmla="*/ 117 w 142"/>
                <a:gd name="T13" fmla="*/ 63 h 156"/>
                <a:gd name="T14" fmla="*/ 121 w 142"/>
                <a:gd name="T15" fmla="*/ 81 h 156"/>
                <a:gd name="T16" fmla="*/ 123 w 142"/>
                <a:gd name="T17" fmla="*/ 87 h 156"/>
                <a:gd name="T18" fmla="*/ 129 w 142"/>
                <a:gd name="T19" fmla="*/ 89 h 156"/>
                <a:gd name="T20" fmla="*/ 135 w 142"/>
                <a:gd name="T21" fmla="*/ 86 h 156"/>
                <a:gd name="T22" fmla="*/ 142 w 142"/>
                <a:gd name="T23" fmla="*/ 89 h 156"/>
                <a:gd name="T24" fmla="*/ 142 w 142"/>
                <a:gd name="T25" fmla="*/ 99 h 156"/>
                <a:gd name="T26" fmla="*/ 142 w 142"/>
                <a:gd name="T27" fmla="*/ 111 h 156"/>
                <a:gd name="T28" fmla="*/ 139 w 142"/>
                <a:gd name="T29" fmla="*/ 121 h 156"/>
                <a:gd name="T30" fmla="*/ 139 w 142"/>
                <a:gd name="T31" fmla="*/ 138 h 156"/>
                <a:gd name="T32" fmla="*/ 126 w 142"/>
                <a:gd name="T33" fmla="*/ 153 h 156"/>
                <a:gd name="T34" fmla="*/ 113 w 142"/>
                <a:gd name="T35" fmla="*/ 156 h 156"/>
                <a:gd name="T36" fmla="*/ 95 w 142"/>
                <a:gd name="T37" fmla="*/ 153 h 156"/>
                <a:gd name="T38" fmla="*/ 77 w 142"/>
                <a:gd name="T39" fmla="*/ 148 h 156"/>
                <a:gd name="T40" fmla="*/ 90 w 142"/>
                <a:gd name="T41" fmla="*/ 119 h 156"/>
                <a:gd name="T42" fmla="*/ 87 w 142"/>
                <a:gd name="T43" fmla="*/ 111 h 156"/>
                <a:gd name="T44" fmla="*/ 69 w 142"/>
                <a:gd name="T45" fmla="*/ 104 h 156"/>
                <a:gd name="T46" fmla="*/ 48 w 142"/>
                <a:gd name="T47" fmla="*/ 89 h 156"/>
                <a:gd name="T48" fmla="*/ 34 w 142"/>
                <a:gd name="T49" fmla="*/ 86 h 156"/>
                <a:gd name="T50" fmla="*/ 0 w 142"/>
                <a:gd name="T51" fmla="*/ 55 h 156"/>
                <a:gd name="T52" fmla="*/ 5 w 142"/>
                <a:gd name="T53" fmla="*/ 32 h 156"/>
                <a:gd name="T54" fmla="*/ 5 w 142"/>
                <a:gd name="T55" fmla="*/ 22 h 156"/>
                <a:gd name="T56" fmla="*/ 11 w 142"/>
                <a:gd name="T57" fmla="*/ 6 h 156"/>
                <a:gd name="T58" fmla="*/ 39 w 142"/>
                <a:gd name="T59" fmla="*/ 0 h 156"/>
                <a:gd name="T60" fmla="*/ 54 w 142"/>
                <a:gd name="T61" fmla="*/ 0 h 156"/>
                <a:gd name="T62" fmla="*/ 71 w 142"/>
                <a:gd name="T63" fmla="*/ 10 h 156"/>
                <a:gd name="T64" fmla="*/ 71 w 142"/>
                <a:gd name="T65" fmla="*/ 16 h 156"/>
                <a:gd name="T66" fmla="*/ 71 w 142"/>
                <a:gd name="T67" fmla="*/ 1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2" h="156">
                  <a:moveTo>
                    <a:pt x="71" y="16"/>
                  </a:moveTo>
                  <a:lnTo>
                    <a:pt x="77" y="27"/>
                  </a:lnTo>
                  <a:lnTo>
                    <a:pt x="79" y="52"/>
                  </a:lnTo>
                  <a:lnTo>
                    <a:pt x="96" y="56"/>
                  </a:lnTo>
                  <a:lnTo>
                    <a:pt x="102" y="52"/>
                  </a:lnTo>
                  <a:lnTo>
                    <a:pt x="114" y="58"/>
                  </a:lnTo>
                  <a:lnTo>
                    <a:pt x="117" y="63"/>
                  </a:lnTo>
                  <a:lnTo>
                    <a:pt x="121" y="81"/>
                  </a:lnTo>
                  <a:lnTo>
                    <a:pt x="123" y="87"/>
                  </a:lnTo>
                  <a:lnTo>
                    <a:pt x="129" y="89"/>
                  </a:lnTo>
                  <a:lnTo>
                    <a:pt x="135" y="86"/>
                  </a:lnTo>
                  <a:lnTo>
                    <a:pt x="142" y="89"/>
                  </a:lnTo>
                  <a:lnTo>
                    <a:pt x="142" y="99"/>
                  </a:lnTo>
                  <a:lnTo>
                    <a:pt x="142" y="111"/>
                  </a:lnTo>
                  <a:lnTo>
                    <a:pt x="139" y="121"/>
                  </a:lnTo>
                  <a:lnTo>
                    <a:pt x="139" y="138"/>
                  </a:lnTo>
                  <a:lnTo>
                    <a:pt x="126" y="153"/>
                  </a:lnTo>
                  <a:lnTo>
                    <a:pt x="113" y="156"/>
                  </a:lnTo>
                  <a:lnTo>
                    <a:pt x="95" y="153"/>
                  </a:lnTo>
                  <a:lnTo>
                    <a:pt x="77" y="148"/>
                  </a:lnTo>
                  <a:lnTo>
                    <a:pt x="90" y="119"/>
                  </a:lnTo>
                  <a:lnTo>
                    <a:pt x="87" y="111"/>
                  </a:lnTo>
                  <a:lnTo>
                    <a:pt x="69" y="104"/>
                  </a:lnTo>
                  <a:lnTo>
                    <a:pt x="48" y="89"/>
                  </a:lnTo>
                  <a:lnTo>
                    <a:pt x="34" y="86"/>
                  </a:lnTo>
                  <a:lnTo>
                    <a:pt x="0" y="55"/>
                  </a:lnTo>
                  <a:lnTo>
                    <a:pt x="5" y="32"/>
                  </a:lnTo>
                  <a:lnTo>
                    <a:pt x="5" y="22"/>
                  </a:lnTo>
                  <a:lnTo>
                    <a:pt x="11" y="6"/>
                  </a:lnTo>
                  <a:lnTo>
                    <a:pt x="39" y="0"/>
                  </a:lnTo>
                  <a:lnTo>
                    <a:pt x="54" y="0"/>
                  </a:lnTo>
                  <a:lnTo>
                    <a:pt x="71" y="10"/>
                  </a:lnTo>
                  <a:lnTo>
                    <a:pt x="71" y="16"/>
                  </a:lnTo>
                  <a:lnTo>
                    <a:pt x="71" y="16"/>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84" name="Freeform 187">
              <a:extLst>
                <a:ext uri="{FF2B5EF4-FFF2-40B4-BE49-F238E27FC236}">
                  <a16:creationId xmlns:a16="http://schemas.microsoft.com/office/drawing/2014/main" id="{E7FE1E36-AAE9-E3D8-3A23-DCE0B45F4BFC}"/>
                </a:ext>
              </a:extLst>
            </p:cNvPr>
            <p:cNvSpPr/>
            <p:nvPr/>
          </p:nvSpPr>
          <p:spPr bwMode="auto">
            <a:xfrm>
              <a:off x="6691813" y="3288062"/>
              <a:ext cx="18362" cy="42229"/>
            </a:xfrm>
            <a:custGeom>
              <a:avLst/>
              <a:gdLst>
                <a:gd name="T0" fmla="*/ 9 w 10"/>
                <a:gd name="T1" fmla="*/ 3 h 23"/>
                <a:gd name="T2" fmla="*/ 10 w 10"/>
                <a:gd name="T3" fmla="*/ 14 h 23"/>
                <a:gd name="T4" fmla="*/ 8 w 10"/>
                <a:gd name="T5" fmla="*/ 20 h 23"/>
                <a:gd name="T6" fmla="*/ 0 w 10"/>
                <a:gd name="T7" fmla="*/ 23 h 23"/>
                <a:gd name="T8" fmla="*/ 1 w 10"/>
                <a:gd name="T9" fmla="*/ 17 h 23"/>
                <a:gd name="T10" fmla="*/ 5 w 10"/>
                <a:gd name="T11" fmla="*/ 15 h 23"/>
                <a:gd name="T12" fmla="*/ 0 w 10"/>
                <a:gd name="T13" fmla="*/ 13 h 23"/>
                <a:gd name="T14" fmla="*/ 3 w 10"/>
                <a:gd name="T15" fmla="*/ 0 h 23"/>
                <a:gd name="T16" fmla="*/ 9 w 10"/>
                <a:gd name="T17" fmla="*/ 3 h 23"/>
                <a:gd name="T18" fmla="*/ 9 w 10"/>
                <a:gd name="T19"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23">
                  <a:moveTo>
                    <a:pt x="9" y="3"/>
                  </a:moveTo>
                  <a:lnTo>
                    <a:pt x="10" y="14"/>
                  </a:lnTo>
                  <a:lnTo>
                    <a:pt x="8" y="20"/>
                  </a:lnTo>
                  <a:lnTo>
                    <a:pt x="0" y="23"/>
                  </a:lnTo>
                  <a:lnTo>
                    <a:pt x="1" y="17"/>
                  </a:lnTo>
                  <a:lnTo>
                    <a:pt x="5" y="15"/>
                  </a:lnTo>
                  <a:lnTo>
                    <a:pt x="0" y="13"/>
                  </a:lnTo>
                  <a:lnTo>
                    <a:pt x="3" y="0"/>
                  </a:lnTo>
                  <a:lnTo>
                    <a:pt x="9" y="3"/>
                  </a:lnTo>
                  <a:lnTo>
                    <a:pt x="9" y="3"/>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85" name="Freeform 188">
              <a:extLst>
                <a:ext uri="{FF2B5EF4-FFF2-40B4-BE49-F238E27FC236}">
                  <a16:creationId xmlns:a16="http://schemas.microsoft.com/office/drawing/2014/main" id="{C3C2C565-6EB8-90FA-5799-9E40D0C0FCFE}"/>
                </a:ext>
              </a:extLst>
            </p:cNvPr>
            <p:cNvSpPr/>
            <p:nvPr/>
          </p:nvSpPr>
          <p:spPr bwMode="auto">
            <a:xfrm>
              <a:off x="7183887" y="3513902"/>
              <a:ext cx="27541" cy="53247"/>
            </a:xfrm>
            <a:custGeom>
              <a:avLst/>
              <a:gdLst>
                <a:gd name="T0" fmla="*/ 12 w 15"/>
                <a:gd name="T1" fmla="*/ 28 h 29"/>
                <a:gd name="T2" fmla="*/ 8 w 15"/>
                <a:gd name="T3" fmla="*/ 29 h 29"/>
                <a:gd name="T4" fmla="*/ 3 w 15"/>
                <a:gd name="T5" fmla="*/ 25 h 29"/>
                <a:gd name="T6" fmla="*/ 0 w 15"/>
                <a:gd name="T7" fmla="*/ 11 h 29"/>
                <a:gd name="T8" fmla="*/ 3 w 15"/>
                <a:gd name="T9" fmla="*/ 2 h 29"/>
                <a:gd name="T10" fmla="*/ 8 w 15"/>
                <a:gd name="T11" fmla="*/ 0 h 29"/>
                <a:gd name="T12" fmla="*/ 14 w 15"/>
                <a:gd name="T13" fmla="*/ 5 h 29"/>
                <a:gd name="T14" fmla="*/ 15 w 15"/>
                <a:gd name="T15" fmla="*/ 17 h 29"/>
                <a:gd name="T16" fmla="*/ 12 w 15"/>
                <a:gd name="T17" fmla="*/ 28 h 29"/>
                <a:gd name="T18" fmla="*/ 12 w 15"/>
                <a:gd name="T19"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28">
                  <a:moveTo>
                    <a:pt x="12" y="28"/>
                  </a:moveTo>
                  <a:lnTo>
                    <a:pt x="8" y="29"/>
                  </a:lnTo>
                  <a:lnTo>
                    <a:pt x="3" y="25"/>
                  </a:lnTo>
                  <a:lnTo>
                    <a:pt x="0" y="11"/>
                  </a:lnTo>
                  <a:lnTo>
                    <a:pt x="3" y="2"/>
                  </a:lnTo>
                  <a:lnTo>
                    <a:pt x="8" y="0"/>
                  </a:lnTo>
                  <a:lnTo>
                    <a:pt x="14" y="5"/>
                  </a:lnTo>
                  <a:lnTo>
                    <a:pt x="15" y="17"/>
                  </a:lnTo>
                  <a:lnTo>
                    <a:pt x="12" y="28"/>
                  </a:lnTo>
                  <a:lnTo>
                    <a:pt x="12" y="28"/>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86" name="Freeform 189">
              <a:extLst>
                <a:ext uri="{FF2B5EF4-FFF2-40B4-BE49-F238E27FC236}">
                  <a16:creationId xmlns:a16="http://schemas.microsoft.com/office/drawing/2014/main" id="{3C0AF853-64E5-79D7-4AA9-07CCA773D4D3}"/>
                </a:ext>
              </a:extLst>
            </p:cNvPr>
            <p:cNvSpPr/>
            <p:nvPr/>
          </p:nvSpPr>
          <p:spPr bwMode="auto">
            <a:xfrm>
              <a:off x="6219936" y="2744577"/>
              <a:ext cx="262562" cy="156067"/>
            </a:xfrm>
            <a:custGeom>
              <a:avLst/>
              <a:gdLst>
                <a:gd name="T0" fmla="*/ 90 w 143"/>
                <a:gd name="T1" fmla="*/ 0 h 85"/>
                <a:gd name="T2" fmla="*/ 95 w 143"/>
                <a:gd name="T3" fmla="*/ 2 h 85"/>
                <a:gd name="T4" fmla="*/ 100 w 143"/>
                <a:gd name="T5" fmla="*/ 7 h 85"/>
                <a:gd name="T6" fmla="*/ 106 w 143"/>
                <a:gd name="T7" fmla="*/ 16 h 85"/>
                <a:gd name="T8" fmla="*/ 116 w 143"/>
                <a:gd name="T9" fmla="*/ 27 h 85"/>
                <a:gd name="T10" fmla="*/ 118 w 143"/>
                <a:gd name="T11" fmla="*/ 35 h 85"/>
                <a:gd name="T12" fmla="*/ 117 w 143"/>
                <a:gd name="T13" fmla="*/ 43 h 85"/>
                <a:gd name="T14" fmla="*/ 121 w 143"/>
                <a:gd name="T15" fmla="*/ 51 h 85"/>
                <a:gd name="T16" fmla="*/ 128 w 143"/>
                <a:gd name="T17" fmla="*/ 55 h 85"/>
                <a:gd name="T18" fmla="*/ 135 w 143"/>
                <a:gd name="T19" fmla="*/ 52 h 85"/>
                <a:gd name="T20" fmla="*/ 142 w 143"/>
                <a:gd name="T21" fmla="*/ 55 h 85"/>
                <a:gd name="T22" fmla="*/ 143 w 143"/>
                <a:gd name="T23" fmla="*/ 60 h 85"/>
                <a:gd name="T24" fmla="*/ 136 w 143"/>
                <a:gd name="T25" fmla="*/ 64 h 85"/>
                <a:gd name="T26" fmla="*/ 132 w 143"/>
                <a:gd name="T27" fmla="*/ 62 h 85"/>
                <a:gd name="T28" fmla="*/ 130 w 143"/>
                <a:gd name="T29" fmla="*/ 85 h 85"/>
                <a:gd name="T30" fmla="*/ 121 w 143"/>
                <a:gd name="T31" fmla="*/ 83 h 85"/>
                <a:gd name="T32" fmla="*/ 109 w 143"/>
                <a:gd name="T33" fmla="*/ 76 h 85"/>
                <a:gd name="T34" fmla="*/ 92 w 143"/>
                <a:gd name="T35" fmla="*/ 80 h 85"/>
                <a:gd name="T36" fmla="*/ 85 w 143"/>
                <a:gd name="T37" fmla="*/ 85 h 85"/>
                <a:gd name="T38" fmla="*/ 63 w 143"/>
                <a:gd name="T39" fmla="*/ 84 h 85"/>
                <a:gd name="T40" fmla="*/ 51 w 143"/>
                <a:gd name="T41" fmla="*/ 82 h 85"/>
                <a:gd name="T42" fmla="*/ 45 w 143"/>
                <a:gd name="T43" fmla="*/ 82 h 85"/>
                <a:gd name="T44" fmla="*/ 40 w 143"/>
                <a:gd name="T45" fmla="*/ 75 h 85"/>
                <a:gd name="T46" fmla="*/ 37 w 143"/>
                <a:gd name="T47" fmla="*/ 71 h 85"/>
                <a:gd name="T48" fmla="*/ 40 w 143"/>
                <a:gd name="T49" fmla="*/ 68 h 85"/>
                <a:gd name="T50" fmla="*/ 36 w 143"/>
                <a:gd name="T51" fmla="*/ 66 h 85"/>
                <a:gd name="T52" fmla="*/ 32 w 143"/>
                <a:gd name="T53" fmla="*/ 70 h 85"/>
                <a:gd name="T54" fmla="*/ 22 w 143"/>
                <a:gd name="T55" fmla="*/ 65 h 85"/>
                <a:gd name="T56" fmla="*/ 21 w 143"/>
                <a:gd name="T57" fmla="*/ 57 h 85"/>
                <a:gd name="T58" fmla="*/ 11 w 143"/>
                <a:gd name="T59" fmla="*/ 53 h 85"/>
                <a:gd name="T60" fmla="*/ 9 w 143"/>
                <a:gd name="T61" fmla="*/ 47 h 85"/>
                <a:gd name="T62" fmla="*/ 0 w 143"/>
                <a:gd name="T63" fmla="*/ 39 h 85"/>
                <a:gd name="T64" fmla="*/ 11 w 143"/>
                <a:gd name="T65" fmla="*/ 36 h 85"/>
                <a:gd name="T66" fmla="*/ 19 w 143"/>
                <a:gd name="T67" fmla="*/ 23 h 85"/>
                <a:gd name="T68" fmla="*/ 24 w 143"/>
                <a:gd name="T69" fmla="*/ 10 h 85"/>
                <a:gd name="T70" fmla="*/ 33 w 143"/>
                <a:gd name="T71" fmla="*/ 7 h 85"/>
                <a:gd name="T72" fmla="*/ 39 w 143"/>
                <a:gd name="T73" fmla="*/ 3 h 85"/>
                <a:gd name="T74" fmla="*/ 49 w 143"/>
                <a:gd name="T75" fmla="*/ 5 h 85"/>
                <a:gd name="T76" fmla="*/ 58 w 143"/>
                <a:gd name="T77" fmla="*/ 5 h 85"/>
                <a:gd name="T78" fmla="*/ 65 w 143"/>
                <a:gd name="T79" fmla="*/ 10 h 85"/>
                <a:gd name="T80" fmla="*/ 70 w 143"/>
                <a:gd name="T81" fmla="*/ 7 h 85"/>
                <a:gd name="T82" fmla="*/ 81 w 143"/>
                <a:gd name="T83" fmla="*/ 5 h 85"/>
                <a:gd name="T84" fmla="*/ 83 w 143"/>
                <a:gd name="T85" fmla="*/ 0 h 85"/>
                <a:gd name="T86" fmla="*/ 90 w 143"/>
                <a:gd name="T87" fmla="*/ 0 h 85"/>
                <a:gd name="T88" fmla="*/ 90 w 143"/>
                <a:gd name="T8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3" h="85">
                  <a:moveTo>
                    <a:pt x="90" y="0"/>
                  </a:moveTo>
                  <a:lnTo>
                    <a:pt x="95" y="2"/>
                  </a:lnTo>
                  <a:lnTo>
                    <a:pt x="100" y="7"/>
                  </a:lnTo>
                  <a:lnTo>
                    <a:pt x="106" y="16"/>
                  </a:lnTo>
                  <a:lnTo>
                    <a:pt x="116" y="27"/>
                  </a:lnTo>
                  <a:lnTo>
                    <a:pt x="118" y="35"/>
                  </a:lnTo>
                  <a:lnTo>
                    <a:pt x="117" y="43"/>
                  </a:lnTo>
                  <a:lnTo>
                    <a:pt x="121" y="51"/>
                  </a:lnTo>
                  <a:lnTo>
                    <a:pt x="128" y="55"/>
                  </a:lnTo>
                  <a:lnTo>
                    <a:pt x="135" y="52"/>
                  </a:lnTo>
                  <a:lnTo>
                    <a:pt x="142" y="55"/>
                  </a:lnTo>
                  <a:lnTo>
                    <a:pt x="143" y="60"/>
                  </a:lnTo>
                  <a:lnTo>
                    <a:pt x="136" y="64"/>
                  </a:lnTo>
                  <a:lnTo>
                    <a:pt x="132" y="62"/>
                  </a:lnTo>
                  <a:lnTo>
                    <a:pt x="130" y="85"/>
                  </a:lnTo>
                  <a:lnTo>
                    <a:pt x="121" y="83"/>
                  </a:lnTo>
                  <a:lnTo>
                    <a:pt x="109" y="76"/>
                  </a:lnTo>
                  <a:lnTo>
                    <a:pt x="92" y="80"/>
                  </a:lnTo>
                  <a:lnTo>
                    <a:pt x="85" y="85"/>
                  </a:lnTo>
                  <a:lnTo>
                    <a:pt x="63" y="84"/>
                  </a:lnTo>
                  <a:lnTo>
                    <a:pt x="51" y="82"/>
                  </a:lnTo>
                  <a:lnTo>
                    <a:pt x="45" y="82"/>
                  </a:lnTo>
                  <a:lnTo>
                    <a:pt x="40" y="75"/>
                  </a:lnTo>
                  <a:lnTo>
                    <a:pt x="37" y="71"/>
                  </a:lnTo>
                  <a:lnTo>
                    <a:pt x="40" y="68"/>
                  </a:lnTo>
                  <a:lnTo>
                    <a:pt x="36" y="66"/>
                  </a:lnTo>
                  <a:lnTo>
                    <a:pt x="32" y="70"/>
                  </a:lnTo>
                  <a:lnTo>
                    <a:pt x="22" y="65"/>
                  </a:lnTo>
                  <a:lnTo>
                    <a:pt x="21" y="57"/>
                  </a:lnTo>
                  <a:lnTo>
                    <a:pt x="11" y="53"/>
                  </a:lnTo>
                  <a:lnTo>
                    <a:pt x="9" y="47"/>
                  </a:lnTo>
                  <a:lnTo>
                    <a:pt x="0" y="39"/>
                  </a:lnTo>
                  <a:lnTo>
                    <a:pt x="11" y="36"/>
                  </a:lnTo>
                  <a:lnTo>
                    <a:pt x="19" y="23"/>
                  </a:lnTo>
                  <a:lnTo>
                    <a:pt x="24" y="10"/>
                  </a:lnTo>
                  <a:lnTo>
                    <a:pt x="33" y="7"/>
                  </a:lnTo>
                  <a:lnTo>
                    <a:pt x="39" y="3"/>
                  </a:lnTo>
                  <a:lnTo>
                    <a:pt x="49" y="5"/>
                  </a:lnTo>
                  <a:lnTo>
                    <a:pt x="58" y="5"/>
                  </a:lnTo>
                  <a:lnTo>
                    <a:pt x="65" y="10"/>
                  </a:lnTo>
                  <a:lnTo>
                    <a:pt x="70" y="7"/>
                  </a:lnTo>
                  <a:lnTo>
                    <a:pt x="81" y="5"/>
                  </a:lnTo>
                  <a:lnTo>
                    <a:pt x="83" y="0"/>
                  </a:lnTo>
                  <a:lnTo>
                    <a:pt x="90" y="0"/>
                  </a:lnTo>
                  <a:lnTo>
                    <a:pt x="90" y="0"/>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87" name="Freeform 190">
              <a:extLst>
                <a:ext uri="{FF2B5EF4-FFF2-40B4-BE49-F238E27FC236}">
                  <a16:creationId xmlns:a16="http://schemas.microsoft.com/office/drawing/2014/main" id="{46258E54-A3AB-F4BB-A8B2-872CDA785843}"/>
                </a:ext>
              </a:extLst>
            </p:cNvPr>
            <p:cNvSpPr/>
            <p:nvPr/>
          </p:nvSpPr>
          <p:spPr bwMode="auto">
            <a:xfrm>
              <a:off x="6557779" y="4463167"/>
              <a:ext cx="56918" cy="62428"/>
            </a:xfrm>
            <a:custGeom>
              <a:avLst/>
              <a:gdLst>
                <a:gd name="T0" fmla="*/ 24 w 31"/>
                <a:gd name="T1" fmla="*/ 0 h 34"/>
                <a:gd name="T2" fmla="*/ 31 w 31"/>
                <a:gd name="T3" fmla="*/ 11 h 34"/>
                <a:gd name="T4" fmla="*/ 30 w 31"/>
                <a:gd name="T5" fmla="*/ 22 h 34"/>
                <a:gd name="T6" fmla="*/ 25 w 31"/>
                <a:gd name="T7" fmla="*/ 25 h 34"/>
                <a:gd name="T8" fmla="*/ 16 w 31"/>
                <a:gd name="T9" fmla="*/ 24 h 34"/>
                <a:gd name="T10" fmla="*/ 11 w 31"/>
                <a:gd name="T11" fmla="*/ 34 h 34"/>
                <a:gd name="T12" fmla="*/ 0 w 31"/>
                <a:gd name="T13" fmla="*/ 33 h 34"/>
                <a:gd name="T14" fmla="*/ 2 w 31"/>
                <a:gd name="T15" fmla="*/ 22 h 34"/>
                <a:gd name="T16" fmla="*/ 5 w 31"/>
                <a:gd name="T17" fmla="*/ 21 h 34"/>
                <a:gd name="T18" fmla="*/ 5 w 31"/>
                <a:gd name="T19" fmla="*/ 10 h 34"/>
                <a:gd name="T20" fmla="*/ 10 w 31"/>
                <a:gd name="T21" fmla="*/ 5 h 34"/>
                <a:gd name="T22" fmla="*/ 14 w 31"/>
                <a:gd name="T23" fmla="*/ 6 h 34"/>
                <a:gd name="T24" fmla="*/ 24 w 31"/>
                <a:gd name="T25" fmla="*/ 0 h 34"/>
                <a:gd name="T26" fmla="*/ 24 w 31"/>
                <a:gd name="T2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34">
                  <a:moveTo>
                    <a:pt x="24" y="0"/>
                  </a:moveTo>
                  <a:lnTo>
                    <a:pt x="31" y="11"/>
                  </a:lnTo>
                  <a:lnTo>
                    <a:pt x="30" y="22"/>
                  </a:lnTo>
                  <a:lnTo>
                    <a:pt x="25" y="25"/>
                  </a:lnTo>
                  <a:lnTo>
                    <a:pt x="16" y="24"/>
                  </a:lnTo>
                  <a:lnTo>
                    <a:pt x="11" y="34"/>
                  </a:lnTo>
                  <a:lnTo>
                    <a:pt x="0" y="33"/>
                  </a:lnTo>
                  <a:lnTo>
                    <a:pt x="2" y="22"/>
                  </a:lnTo>
                  <a:lnTo>
                    <a:pt x="5" y="21"/>
                  </a:lnTo>
                  <a:lnTo>
                    <a:pt x="5" y="10"/>
                  </a:lnTo>
                  <a:lnTo>
                    <a:pt x="10" y="5"/>
                  </a:lnTo>
                  <a:lnTo>
                    <a:pt x="14" y="6"/>
                  </a:lnTo>
                  <a:lnTo>
                    <a:pt x="24" y="0"/>
                  </a:lnTo>
                  <a:lnTo>
                    <a:pt x="24" y="0"/>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88" name="Freeform 191">
              <a:extLst>
                <a:ext uri="{FF2B5EF4-FFF2-40B4-BE49-F238E27FC236}">
                  <a16:creationId xmlns:a16="http://schemas.microsoft.com/office/drawing/2014/main" id="{88C36C28-67C3-D6C7-BAC6-87C998A4E072}"/>
                </a:ext>
              </a:extLst>
            </p:cNvPr>
            <p:cNvSpPr/>
            <p:nvPr/>
          </p:nvSpPr>
          <p:spPr bwMode="auto">
            <a:xfrm>
              <a:off x="5147653" y="3458821"/>
              <a:ext cx="258889" cy="233184"/>
            </a:xfrm>
            <a:custGeom>
              <a:avLst/>
              <a:gdLst>
                <a:gd name="T0" fmla="*/ 141 w 141"/>
                <a:gd name="T1" fmla="*/ 0 h 127"/>
                <a:gd name="T2" fmla="*/ 140 w 141"/>
                <a:gd name="T3" fmla="*/ 1 h 127"/>
                <a:gd name="T4" fmla="*/ 140 w 141"/>
                <a:gd name="T5" fmla="*/ 5 h 127"/>
                <a:gd name="T6" fmla="*/ 140 w 141"/>
                <a:gd name="T7" fmla="*/ 34 h 127"/>
                <a:gd name="T8" fmla="*/ 86 w 141"/>
                <a:gd name="T9" fmla="*/ 32 h 127"/>
                <a:gd name="T10" fmla="*/ 86 w 141"/>
                <a:gd name="T11" fmla="*/ 81 h 127"/>
                <a:gd name="T12" fmla="*/ 70 w 141"/>
                <a:gd name="T13" fmla="*/ 83 h 127"/>
                <a:gd name="T14" fmla="*/ 66 w 141"/>
                <a:gd name="T15" fmla="*/ 92 h 127"/>
                <a:gd name="T16" fmla="*/ 69 w 141"/>
                <a:gd name="T17" fmla="*/ 121 h 127"/>
                <a:gd name="T18" fmla="*/ 4 w 141"/>
                <a:gd name="T19" fmla="*/ 121 h 127"/>
                <a:gd name="T20" fmla="*/ 0 w 141"/>
                <a:gd name="T21" fmla="*/ 127 h 127"/>
                <a:gd name="T22" fmla="*/ 1 w 141"/>
                <a:gd name="T23" fmla="*/ 118 h 127"/>
                <a:gd name="T24" fmla="*/ 2 w 141"/>
                <a:gd name="T25" fmla="*/ 118 h 127"/>
                <a:gd name="T26" fmla="*/ 39 w 141"/>
                <a:gd name="T27" fmla="*/ 117 h 127"/>
                <a:gd name="T28" fmla="*/ 40 w 141"/>
                <a:gd name="T29" fmla="*/ 110 h 127"/>
                <a:gd name="T30" fmla="*/ 48 w 141"/>
                <a:gd name="T31" fmla="*/ 101 h 127"/>
                <a:gd name="T32" fmla="*/ 54 w 141"/>
                <a:gd name="T33" fmla="*/ 75 h 127"/>
                <a:gd name="T34" fmla="*/ 77 w 141"/>
                <a:gd name="T35" fmla="*/ 55 h 127"/>
                <a:gd name="T36" fmla="*/ 85 w 141"/>
                <a:gd name="T37" fmla="*/ 31 h 127"/>
                <a:gd name="T38" fmla="*/ 91 w 141"/>
                <a:gd name="T39" fmla="*/ 30 h 127"/>
                <a:gd name="T40" fmla="*/ 96 w 141"/>
                <a:gd name="T41" fmla="*/ 15 h 127"/>
                <a:gd name="T42" fmla="*/ 110 w 141"/>
                <a:gd name="T43" fmla="*/ 12 h 127"/>
                <a:gd name="T44" fmla="*/ 116 w 141"/>
                <a:gd name="T45" fmla="*/ 15 h 127"/>
                <a:gd name="T46" fmla="*/ 123 w 141"/>
                <a:gd name="T47" fmla="*/ 15 h 127"/>
                <a:gd name="T48" fmla="*/ 128 w 141"/>
                <a:gd name="T49" fmla="*/ 11 h 127"/>
                <a:gd name="T50" fmla="*/ 138 w 141"/>
                <a:gd name="T51" fmla="*/ 10 h 127"/>
                <a:gd name="T52" fmla="*/ 138 w 141"/>
                <a:gd name="T53" fmla="*/ 0 h 127"/>
                <a:gd name="T54" fmla="*/ 141 w 141"/>
                <a:gd name="T55" fmla="*/ 0 h 127"/>
                <a:gd name="T56" fmla="*/ 141 w 141"/>
                <a:gd name="T5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1" h="127">
                  <a:moveTo>
                    <a:pt x="141" y="0"/>
                  </a:moveTo>
                  <a:lnTo>
                    <a:pt x="140" y="1"/>
                  </a:lnTo>
                  <a:lnTo>
                    <a:pt x="140" y="5"/>
                  </a:lnTo>
                  <a:lnTo>
                    <a:pt x="140" y="34"/>
                  </a:lnTo>
                  <a:lnTo>
                    <a:pt x="86" y="32"/>
                  </a:lnTo>
                  <a:lnTo>
                    <a:pt x="86" y="81"/>
                  </a:lnTo>
                  <a:lnTo>
                    <a:pt x="70" y="83"/>
                  </a:lnTo>
                  <a:lnTo>
                    <a:pt x="66" y="92"/>
                  </a:lnTo>
                  <a:lnTo>
                    <a:pt x="69" y="121"/>
                  </a:lnTo>
                  <a:lnTo>
                    <a:pt x="4" y="121"/>
                  </a:lnTo>
                  <a:lnTo>
                    <a:pt x="0" y="127"/>
                  </a:lnTo>
                  <a:lnTo>
                    <a:pt x="1" y="118"/>
                  </a:lnTo>
                  <a:lnTo>
                    <a:pt x="2" y="118"/>
                  </a:lnTo>
                  <a:lnTo>
                    <a:pt x="39" y="117"/>
                  </a:lnTo>
                  <a:lnTo>
                    <a:pt x="40" y="110"/>
                  </a:lnTo>
                  <a:lnTo>
                    <a:pt x="48" y="101"/>
                  </a:lnTo>
                  <a:lnTo>
                    <a:pt x="54" y="75"/>
                  </a:lnTo>
                  <a:lnTo>
                    <a:pt x="77" y="55"/>
                  </a:lnTo>
                  <a:lnTo>
                    <a:pt x="85" y="31"/>
                  </a:lnTo>
                  <a:lnTo>
                    <a:pt x="91" y="30"/>
                  </a:lnTo>
                  <a:lnTo>
                    <a:pt x="96" y="15"/>
                  </a:lnTo>
                  <a:lnTo>
                    <a:pt x="110" y="12"/>
                  </a:lnTo>
                  <a:lnTo>
                    <a:pt x="116" y="15"/>
                  </a:lnTo>
                  <a:lnTo>
                    <a:pt x="123" y="15"/>
                  </a:lnTo>
                  <a:lnTo>
                    <a:pt x="128" y="11"/>
                  </a:lnTo>
                  <a:lnTo>
                    <a:pt x="138" y="10"/>
                  </a:lnTo>
                  <a:lnTo>
                    <a:pt x="138" y="0"/>
                  </a:lnTo>
                  <a:lnTo>
                    <a:pt x="141" y="0"/>
                  </a:lnTo>
                  <a:lnTo>
                    <a:pt x="141" y="0"/>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89" name="Freeform 192">
              <a:extLst>
                <a:ext uri="{FF2B5EF4-FFF2-40B4-BE49-F238E27FC236}">
                  <a16:creationId xmlns:a16="http://schemas.microsoft.com/office/drawing/2014/main" id="{DAB0D0F1-B41A-1068-BDAE-CC02D06A83DA}"/>
                </a:ext>
              </a:extLst>
            </p:cNvPr>
            <p:cNvSpPr/>
            <p:nvPr/>
          </p:nvSpPr>
          <p:spPr bwMode="auto">
            <a:xfrm>
              <a:off x="6695485" y="3300916"/>
              <a:ext cx="648143" cy="552665"/>
            </a:xfrm>
            <a:custGeom>
              <a:avLst/>
              <a:gdLst>
                <a:gd name="T0" fmla="*/ 206 w 353"/>
                <a:gd name="T1" fmla="*/ 60 h 301"/>
                <a:gd name="T2" fmla="*/ 222 w 353"/>
                <a:gd name="T3" fmla="*/ 69 h 301"/>
                <a:gd name="T4" fmla="*/ 239 w 353"/>
                <a:gd name="T5" fmla="*/ 90 h 301"/>
                <a:gd name="T6" fmla="*/ 255 w 353"/>
                <a:gd name="T7" fmla="*/ 104 h 301"/>
                <a:gd name="T8" fmla="*/ 255 w 353"/>
                <a:gd name="T9" fmla="*/ 118 h 301"/>
                <a:gd name="T10" fmla="*/ 263 w 353"/>
                <a:gd name="T11" fmla="*/ 130 h 301"/>
                <a:gd name="T12" fmla="*/ 269 w 353"/>
                <a:gd name="T13" fmla="*/ 141 h 301"/>
                <a:gd name="T14" fmla="*/ 278 w 353"/>
                <a:gd name="T15" fmla="*/ 144 h 301"/>
                <a:gd name="T16" fmla="*/ 283 w 353"/>
                <a:gd name="T17" fmla="*/ 155 h 301"/>
                <a:gd name="T18" fmla="*/ 341 w 353"/>
                <a:gd name="T19" fmla="*/ 184 h 301"/>
                <a:gd name="T20" fmla="*/ 353 w 353"/>
                <a:gd name="T21" fmla="*/ 193 h 301"/>
                <a:gd name="T22" fmla="*/ 298 w 353"/>
                <a:gd name="T23" fmla="*/ 250 h 301"/>
                <a:gd name="T24" fmla="*/ 235 w 353"/>
                <a:gd name="T25" fmla="*/ 267 h 301"/>
                <a:gd name="T26" fmla="*/ 218 w 353"/>
                <a:gd name="T27" fmla="*/ 290 h 301"/>
                <a:gd name="T28" fmla="*/ 206 w 353"/>
                <a:gd name="T29" fmla="*/ 284 h 301"/>
                <a:gd name="T30" fmla="*/ 187 w 353"/>
                <a:gd name="T31" fmla="*/ 281 h 301"/>
                <a:gd name="T32" fmla="*/ 164 w 353"/>
                <a:gd name="T33" fmla="*/ 282 h 301"/>
                <a:gd name="T34" fmla="*/ 152 w 353"/>
                <a:gd name="T35" fmla="*/ 287 h 301"/>
                <a:gd name="T36" fmla="*/ 148 w 353"/>
                <a:gd name="T37" fmla="*/ 301 h 301"/>
                <a:gd name="T38" fmla="*/ 140 w 353"/>
                <a:gd name="T39" fmla="*/ 287 h 301"/>
                <a:gd name="T40" fmla="*/ 129 w 353"/>
                <a:gd name="T41" fmla="*/ 273 h 301"/>
                <a:gd name="T42" fmla="*/ 114 w 353"/>
                <a:gd name="T43" fmla="*/ 241 h 301"/>
                <a:gd name="T44" fmla="*/ 95 w 353"/>
                <a:gd name="T45" fmla="*/ 225 h 301"/>
                <a:gd name="T46" fmla="*/ 80 w 353"/>
                <a:gd name="T47" fmla="*/ 194 h 301"/>
                <a:gd name="T48" fmla="*/ 69 w 353"/>
                <a:gd name="T49" fmla="*/ 161 h 301"/>
                <a:gd name="T50" fmla="*/ 52 w 353"/>
                <a:gd name="T51" fmla="*/ 150 h 301"/>
                <a:gd name="T52" fmla="*/ 46 w 353"/>
                <a:gd name="T53" fmla="*/ 135 h 301"/>
                <a:gd name="T54" fmla="*/ 35 w 353"/>
                <a:gd name="T55" fmla="*/ 121 h 301"/>
                <a:gd name="T56" fmla="*/ 17 w 353"/>
                <a:gd name="T57" fmla="*/ 91 h 301"/>
                <a:gd name="T58" fmla="*/ 0 w 353"/>
                <a:gd name="T59" fmla="*/ 79 h 301"/>
                <a:gd name="T60" fmla="*/ 1 w 353"/>
                <a:gd name="T61" fmla="*/ 61 h 301"/>
                <a:gd name="T62" fmla="*/ 21 w 353"/>
                <a:gd name="T63" fmla="*/ 57 h 301"/>
                <a:gd name="T64" fmla="*/ 31 w 353"/>
                <a:gd name="T65" fmla="*/ 44 h 301"/>
                <a:gd name="T66" fmla="*/ 45 w 353"/>
                <a:gd name="T67" fmla="*/ 35 h 301"/>
                <a:gd name="T68" fmla="*/ 32 w 353"/>
                <a:gd name="T69" fmla="*/ 13 h 301"/>
                <a:gd name="T70" fmla="*/ 65 w 353"/>
                <a:gd name="T71" fmla="*/ 0 h 301"/>
                <a:gd name="T72" fmla="*/ 111 w 353"/>
                <a:gd name="T73" fmla="*/ 19 h 301"/>
                <a:gd name="T74" fmla="*/ 191 w 353"/>
                <a:gd name="T75" fmla="*/ 59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3" h="301">
                  <a:moveTo>
                    <a:pt x="191" y="59"/>
                  </a:moveTo>
                  <a:lnTo>
                    <a:pt x="206" y="60"/>
                  </a:lnTo>
                  <a:lnTo>
                    <a:pt x="211" y="70"/>
                  </a:lnTo>
                  <a:lnTo>
                    <a:pt x="222" y="69"/>
                  </a:lnTo>
                  <a:lnTo>
                    <a:pt x="230" y="85"/>
                  </a:lnTo>
                  <a:lnTo>
                    <a:pt x="239" y="90"/>
                  </a:lnTo>
                  <a:lnTo>
                    <a:pt x="243" y="96"/>
                  </a:lnTo>
                  <a:lnTo>
                    <a:pt x="255" y="104"/>
                  </a:lnTo>
                  <a:lnTo>
                    <a:pt x="256" y="112"/>
                  </a:lnTo>
                  <a:lnTo>
                    <a:pt x="255" y="118"/>
                  </a:lnTo>
                  <a:lnTo>
                    <a:pt x="258" y="125"/>
                  </a:lnTo>
                  <a:lnTo>
                    <a:pt x="263" y="130"/>
                  </a:lnTo>
                  <a:lnTo>
                    <a:pt x="266" y="136"/>
                  </a:lnTo>
                  <a:lnTo>
                    <a:pt x="269" y="141"/>
                  </a:lnTo>
                  <a:lnTo>
                    <a:pt x="274" y="145"/>
                  </a:lnTo>
                  <a:lnTo>
                    <a:pt x="278" y="144"/>
                  </a:lnTo>
                  <a:lnTo>
                    <a:pt x="283" y="151"/>
                  </a:lnTo>
                  <a:lnTo>
                    <a:pt x="283" y="155"/>
                  </a:lnTo>
                  <a:lnTo>
                    <a:pt x="292" y="175"/>
                  </a:lnTo>
                  <a:lnTo>
                    <a:pt x="341" y="184"/>
                  </a:lnTo>
                  <a:lnTo>
                    <a:pt x="344" y="180"/>
                  </a:lnTo>
                  <a:lnTo>
                    <a:pt x="353" y="193"/>
                  </a:lnTo>
                  <a:lnTo>
                    <a:pt x="346" y="232"/>
                  </a:lnTo>
                  <a:lnTo>
                    <a:pt x="298" y="250"/>
                  </a:lnTo>
                  <a:lnTo>
                    <a:pt x="250" y="258"/>
                  </a:lnTo>
                  <a:lnTo>
                    <a:pt x="235" y="267"/>
                  </a:lnTo>
                  <a:lnTo>
                    <a:pt x="225" y="287"/>
                  </a:lnTo>
                  <a:lnTo>
                    <a:pt x="218" y="290"/>
                  </a:lnTo>
                  <a:lnTo>
                    <a:pt x="213" y="284"/>
                  </a:lnTo>
                  <a:lnTo>
                    <a:pt x="206" y="284"/>
                  </a:lnTo>
                  <a:lnTo>
                    <a:pt x="190" y="282"/>
                  </a:lnTo>
                  <a:lnTo>
                    <a:pt x="187" y="281"/>
                  </a:lnTo>
                  <a:lnTo>
                    <a:pt x="168" y="281"/>
                  </a:lnTo>
                  <a:lnTo>
                    <a:pt x="164" y="282"/>
                  </a:lnTo>
                  <a:lnTo>
                    <a:pt x="157" y="278"/>
                  </a:lnTo>
                  <a:lnTo>
                    <a:pt x="152" y="287"/>
                  </a:lnTo>
                  <a:lnTo>
                    <a:pt x="155" y="295"/>
                  </a:lnTo>
                  <a:lnTo>
                    <a:pt x="148" y="301"/>
                  </a:lnTo>
                  <a:lnTo>
                    <a:pt x="145" y="293"/>
                  </a:lnTo>
                  <a:lnTo>
                    <a:pt x="140" y="287"/>
                  </a:lnTo>
                  <a:lnTo>
                    <a:pt x="138" y="279"/>
                  </a:lnTo>
                  <a:lnTo>
                    <a:pt x="129" y="273"/>
                  </a:lnTo>
                  <a:lnTo>
                    <a:pt x="120" y="257"/>
                  </a:lnTo>
                  <a:lnTo>
                    <a:pt x="114" y="241"/>
                  </a:lnTo>
                  <a:lnTo>
                    <a:pt x="102" y="228"/>
                  </a:lnTo>
                  <a:lnTo>
                    <a:pt x="95" y="225"/>
                  </a:lnTo>
                  <a:lnTo>
                    <a:pt x="82" y="207"/>
                  </a:lnTo>
                  <a:lnTo>
                    <a:pt x="80" y="194"/>
                  </a:lnTo>
                  <a:lnTo>
                    <a:pt x="80" y="183"/>
                  </a:lnTo>
                  <a:lnTo>
                    <a:pt x="69" y="161"/>
                  </a:lnTo>
                  <a:lnTo>
                    <a:pt x="61" y="154"/>
                  </a:lnTo>
                  <a:lnTo>
                    <a:pt x="52" y="150"/>
                  </a:lnTo>
                  <a:lnTo>
                    <a:pt x="46" y="139"/>
                  </a:lnTo>
                  <a:lnTo>
                    <a:pt x="46" y="135"/>
                  </a:lnTo>
                  <a:lnTo>
                    <a:pt x="41" y="125"/>
                  </a:lnTo>
                  <a:lnTo>
                    <a:pt x="35" y="121"/>
                  </a:lnTo>
                  <a:lnTo>
                    <a:pt x="28" y="107"/>
                  </a:lnTo>
                  <a:lnTo>
                    <a:pt x="17" y="91"/>
                  </a:lnTo>
                  <a:lnTo>
                    <a:pt x="8" y="79"/>
                  </a:lnTo>
                  <a:lnTo>
                    <a:pt x="0" y="79"/>
                  </a:lnTo>
                  <a:lnTo>
                    <a:pt x="1" y="68"/>
                  </a:lnTo>
                  <a:lnTo>
                    <a:pt x="1" y="61"/>
                  </a:lnTo>
                  <a:lnTo>
                    <a:pt x="3" y="53"/>
                  </a:lnTo>
                  <a:lnTo>
                    <a:pt x="21" y="57"/>
                  </a:lnTo>
                  <a:lnTo>
                    <a:pt x="27" y="51"/>
                  </a:lnTo>
                  <a:lnTo>
                    <a:pt x="31" y="44"/>
                  </a:lnTo>
                  <a:lnTo>
                    <a:pt x="43" y="41"/>
                  </a:lnTo>
                  <a:lnTo>
                    <a:pt x="45" y="35"/>
                  </a:lnTo>
                  <a:lnTo>
                    <a:pt x="50" y="32"/>
                  </a:lnTo>
                  <a:lnTo>
                    <a:pt x="32" y="13"/>
                  </a:lnTo>
                  <a:lnTo>
                    <a:pt x="63" y="3"/>
                  </a:lnTo>
                  <a:lnTo>
                    <a:pt x="65" y="0"/>
                  </a:lnTo>
                  <a:lnTo>
                    <a:pt x="86" y="5"/>
                  </a:lnTo>
                  <a:lnTo>
                    <a:pt x="111" y="19"/>
                  </a:lnTo>
                  <a:lnTo>
                    <a:pt x="161" y="57"/>
                  </a:lnTo>
                  <a:lnTo>
                    <a:pt x="191" y="59"/>
                  </a:lnTo>
                  <a:lnTo>
                    <a:pt x="191" y="59"/>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90" name="Freeform 193">
              <a:extLst>
                <a:ext uri="{FF2B5EF4-FFF2-40B4-BE49-F238E27FC236}">
                  <a16:creationId xmlns:a16="http://schemas.microsoft.com/office/drawing/2014/main" id="{27CE2D56-68F5-A04F-D1EC-E9D2BA89B4E3}"/>
                </a:ext>
              </a:extLst>
            </p:cNvPr>
            <p:cNvSpPr/>
            <p:nvPr/>
          </p:nvSpPr>
          <p:spPr bwMode="auto">
            <a:xfrm>
              <a:off x="6335610" y="3655282"/>
              <a:ext cx="495747" cy="468205"/>
            </a:xfrm>
            <a:custGeom>
              <a:avLst/>
              <a:gdLst>
                <a:gd name="T0" fmla="*/ 238 w 270"/>
                <a:gd name="T1" fmla="*/ 161 h 255"/>
                <a:gd name="T2" fmla="*/ 223 w 270"/>
                <a:gd name="T3" fmla="*/ 189 h 255"/>
                <a:gd name="T4" fmla="*/ 214 w 270"/>
                <a:gd name="T5" fmla="*/ 211 h 255"/>
                <a:gd name="T6" fmla="*/ 202 w 270"/>
                <a:gd name="T7" fmla="*/ 237 h 255"/>
                <a:gd name="T8" fmla="*/ 200 w 270"/>
                <a:gd name="T9" fmla="*/ 239 h 255"/>
                <a:gd name="T10" fmla="*/ 197 w 270"/>
                <a:gd name="T11" fmla="*/ 222 h 255"/>
                <a:gd name="T12" fmla="*/ 186 w 270"/>
                <a:gd name="T13" fmla="*/ 202 h 255"/>
                <a:gd name="T14" fmla="*/ 180 w 270"/>
                <a:gd name="T15" fmla="*/ 186 h 255"/>
                <a:gd name="T16" fmla="*/ 169 w 270"/>
                <a:gd name="T17" fmla="*/ 191 h 255"/>
                <a:gd name="T18" fmla="*/ 175 w 270"/>
                <a:gd name="T19" fmla="*/ 208 h 255"/>
                <a:gd name="T20" fmla="*/ 158 w 270"/>
                <a:gd name="T21" fmla="*/ 232 h 255"/>
                <a:gd name="T22" fmla="*/ 135 w 270"/>
                <a:gd name="T23" fmla="*/ 223 h 255"/>
                <a:gd name="T24" fmla="*/ 128 w 270"/>
                <a:gd name="T25" fmla="*/ 233 h 255"/>
                <a:gd name="T26" fmla="*/ 119 w 270"/>
                <a:gd name="T27" fmla="*/ 240 h 255"/>
                <a:gd name="T28" fmla="*/ 100 w 270"/>
                <a:gd name="T29" fmla="*/ 237 h 255"/>
                <a:gd name="T30" fmla="*/ 82 w 270"/>
                <a:gd name="T31" fmla="*/ 239 h 255"/>
                <a:gd name="T32" fmla="*/ 69 w 270"/>
                <a:gd name="T33" fmla="*/ 226 h 255"/>
                <a:gd name="T34" fmla="*/ 53 w 270"/>
                <a:gd name="T35" fmla="*/ 224 h 255"/>
                <a:gd name="T36" fmla="*/ 45 w 270"/>
                <a:gd name="T37" fmla="*/ 249 h 255"/>
                <a:gd name="T38" fmla="*/ 34 w 270"/>
                <a:gd name="T39" fmla="*/ 255 h 255"/>
                <a:gd name="T40" fmla="*/ 27 w 270"/>
                <a:gd name="T41" fmla="*/ 248 h 255"/>
                <a:gd name="T42" fmla="*/ 28 w 270"/>
                <a:gd name="T43" fmla="*/ 235 h 255"/>
                <a:gd name="T44" fmla="*/ 18 w 270"/>
                <a:gd name="T45" fmla="*/ 215 h 255"/>
                <a:gd name="T46" fmla="*/ 16 w 270"/>
                <a:gd name="T47" fmla="*/ 202 h 255"/>
                <a:gd name="T48" fmla="*/ 9 w 270"/>
                <a:gd name="T49" fmla="*/ 185 h 255"/>
                <a:gd name="T50" fmla="*/ 0 w 270"/>
                <a:gd name="T51" fmla="*/ 180 h 255"/>
                <a:gd name="T52" fmla="*/ 6 w 270"/>
                <a:gd name="T53" fmla="*/ 165 h 255"/>
                <a:gd name="T54" fmla="*/ 9 w 270"/>
                <a:gd name="T55" fmla="*/ 151 h 255"/>
                <a:gd name="T56" fmla="*/ 9 w 270"/>
                <a:gd name="T57" fmla="*/ 135 h 255"/>
                <a:gd name="T58" fmla="*/ 31 w 270"/>
                <a:gd name="T59" fmla="*/ 122 h 255"/>
                <a:gd name="T60" fmla="*/ 28 w 270"/>
                <a:gd name="T61" fmla="*/ 39 h 255"/>
                <a:gd name="T62" fmla="*/ 45 w 270"/>
                <a:gd name="T63" fmla="*/ 0 h 255"/>
                <a:gd name="T64" fmla="*/ 175 w 270"/>
                <a:gd name="T65" fmla="*/ 0 h 255"/>
                <a:gd name="T66" fmla="*/ 246 w 270"/>
                <a:gd name="T67" fmla="*/ 20 h 255"/>
                <a:gd name="T68" fmla="*/ 246 w 270"/>
                <a:gd name="T69" fmla="*/ 43 h 255"/>
                <a:gd name="T70" fmla="*/ 260 w 270"/>
                <a:gd name="T71" fmla="*/ 70 h 255"/>
                <a:gd name="T72" fmla="*/ 262 w 270"/>
                <a:gd name="T73" fmla="*/ 88 h 255"/>
                <a:gd name="T74" fmla="*/ 245 w 270"/>
                <a:gd name="T75" fmla="*/ 97 h 255"/>
                <a:gd name="T76" fmla="*/ 238 w 270"/>
                <a:gd name="T77" fmla="*/ 137 h 255"/>
                <a:gd name="T78" fmla="*/ 240 w 270"/>
                <a:gd name="T79" fmla="*/ 14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0" h="255">
                  <a:moveTo>
                    <a:pt x="240" y="145"/>
                  </a:moveTo>
                  <a:lnTo>
                    <a:pt x="238" y="161"/>
                  </a:lnTo>
                  <a:lnTo>
                    <a:pt x="232" y="180"/>
                  </a:lnTo>
                  <a:lnTo>
                    <a:pt x="223" y="189"/>
                  </a:lnTo>
                  <a:lnTo>
                    <a:pt x="216" y="204"/>
                  </a:lnTo>
                  <a:lnTo>
                    <a:pt x="214" y="211"/>
                  </a:lnTo>
                  <a:lnTo>
                    <a:pt x="206" y="217"/>
                  </a:lnTo>
                  <a:lnTo>
                    <a:pt x="202" y="237"/>
                  </a:lnTo>
                  <a:lnTo>
                    <a:pt x="202" y="239"/>
                  </a:lnTo>
                  <a:lnTo>
                    <a:pt x="200" y="239"/>
                  </a:lnTo>
                  <a:lnTo>
                    <a:pt x="200" y="229"/>
                  </a:lnTo>
                  <a:lnTo>
                    <a:pt x="197" y="222"/>
                  </a:lnTo>
                  <a:lnTo>
                    <a:pt x="189" y="215"/>
                  </a:lnTo>
                  <a:lnTo>
                    <a:pt x="186" y="202"/>
                  </a:lnTo>
                  <a:lnTo>
                    <a:pt x="189" y="187"/>
                  </a:lnTo>
                  <a:lnTo>
                    <a:pt x="180" y="186"/>
                  </a:lnTo>
                  <a:lnTo>
                    <a:pt x="180" y="190"/>
                  </a:lnTo>
                  <a:lnTo>
                    <a:pt x="169" y="191"/>
                  </a:lnTo>
                  <a:lnTo>
                    <a:pt x="174" y="197"/>
                  </a:lnTo>
                  <a:lnTo>
                    <a:pt x="175" y="208"/>
                  </a:lnTo>
                  <a:lnTo>
                    <a:pt x="166" y="219"/>
                  </a:lnTo>
                  <a:lnTo>
                    <a:pt x="158" y="232"/>
                  </a:lnTo>
                  <a:lnTo>
                    <a:pt x="150" y="234"/>
                  </a:lnTo>
                  <a:lnTo>
                    <a:pt x="135" y="223"/>
                  </a:lnTo>
                  <a:lnTo>
                    <a:pt x="129" y="227"/>
                  </a:lnTo>
                  <a:lnTo>
                    <a:pt x="128" y="233"/>
                  </a:lnTo>
                  <a:lnTo>
                    <a:pt x="119" y="237"/>
                  </a:lnTo>
                  <a:lnTo>
                    <a:pt x="119" y="240"/>
                  </a:lnTo>
                  <a:lnTo>
                    <a:pt x="102" y="240"/>
                  </a:lnTo>
                  <a:lnTo>
                    <a:pt x="100" y="237"/>
                  </a:lnTo>
                  <a:lnTo>
                    <a:pt x="88" y="236"/>
                  </a:lnTo>
                  <a:lnTo>
                    <a:pt x="82" y="239"/>
                  </a:lnTo>
                  <a:lnTo>
                    <a:pt x="77" y="237"/>
                  </a:lnTo>
                  <a:lnTo>
                    <a:pt x="69" y="226"/>
                  </a:lnTo>
                  <a:lnTo>
                    <a:pt x="66" y="221"/>
                  </a:lnTo>
                  <a:lnTo>
                    <a:pt x="53" y="224"/>
                  </a:lnTo>
                  <a:lnTo>
                    <a:pt x="49" y="232"/>
                  </a:lnTo>
                  <a:lnTo>
                    <a:pt x="45" y="249"/>
                  </a:lnTo>
                  <a:lnTo>
                    <a:pt x="39" y="253"/>
                  </a:lnTo>
                  <a:lnTo>
                    <a:pt x="34" y="255"/>
                  </a:lnTo>
                  <a:lnTo>
                    <a:pt x="32" y="254"/>
                  </a:lnTo>
                  <a:lnTo>
                    <a:pt x="27" y="248"/>
                  </a:lnTo>
                  <a:lnTo>
                    <a:pt x="26" y="242"/>
                  </a:lnTo>
                  <a:lnTo>
                    <a:pt x="28" y="235"/>
                  </a:lnTo>
                  <a:lnTo>
                    <a:pt x="28" y="227"/>
                  </a:lnTo>
                  <a:lnTo>
                    <a:pt x="18" y="215"/>
                  </a:lnTo>
                  <a:lnTo>
                    <a:pt x="16" y="207"/>
                  </a:lnTo>
                  <a:lnTo>
                    <a:pt x="16" y="202"/>
                  </a:lnTo>
                  <a:lnTo>
                    <a:pt x="10" y="197"/>
                  </a:lnTo>
                  <a:lnTo>
                    <a:pt x="9" y="185"/>
                  </a:lnTo>
                  <a:lnTo>
                    <a:pt x="6" y="178"/>
                  </a:lnTo>
                  <a:lnTo>
                    <a:pt x="0" y="180"/>
                  </a:lnTo>
                  <a:lnTo>
                    <a:pt x="2" y="172"/>
                  </a:lnTo>
                  <a:lnTo>
                    <a:pt x="6" y="165"/>
                  </a:lnTo>
                  <a:lnTo>
                    <a:pt x="3" y="157"/>
                  </a:lnTo>
                  <a:lnTo>
                    <a:pt x="9" y="151"/>
                  </a:lnTo>
                  <a:lnTo>
                    <a:pt x="6" y="146"/>
                  </a:lnTo>
                  <a:lnTo>
                    <a:pt x="9" y="135"/>
                  </a:lnTo>
                  <a:lnTo>
                    <a:pt x="17" y="120"/>
                  </a:lnTo>
                  <a:lnTo>
                    <a:pt x="31" y="122"/>
                  </a:lnTo>
                  <a:lnTo>
                    <a:pt x="28" y="46"/>
                  </a:lnTo>
                  <a:lnTo>
                    <a:pt x="28" y="39"/>
                  </a:lnTo>
                  <a:lnTo>
                    <a:pt x="46" y="39"/>
                  </a:lnTo>
                  <a:lnTo>
                    <a:pt x="45" y="0"/>
                  </a:lnTo>
                  <a:lnTo>
                    <a:pt x="112" y="0"/>
                  </a:lnTo>
                  <a:lnTo>
                    <a:pt x="175" y="0"/>
                  </a:lnTo>
                  <a:lnTo>
                    <a:pt x="240" y="0"/>
                  </a:lnTo>
                  <a:lnTo>
                    <a:pt x="246" y="20"/>
                  </a:lnTo>
                  <a:lnTo>
                    <a:pt x="243" y="23"/>
                  </a:lnTo>
                  <a:lnTo>
                    <a:pt x="246" y="43"/>
                  </a:lnTo>
                  <a:lnTo>
                    <a:pt x="254" y="65"/>
                  </a:lnTo>
                  <a:lnTo>
                    <a:pt x="260" y="70"/>
                  </a:lnTo>
                  <a:lnTo>
                    <a:pt x="270" y="77"/>
                  </a:lnTo>
                  <a:lnTo>
                    <a:pt x="262" y="88"/>
                  </a:lnTo>
                  <a:lnTo>
                    <a:pt x="250" y="91"/>
                  </a:lnTo>
                  <a:lnTo>
                    <a:pt x="245" y="97"/>
                  </a:lnTo>
                  <a:lnTo>
                    <a:pt x="244" y="109"/>
                  </a:lnTo>
                  <a:lnTo>
                    <a:pt x="238" y="137"/>
                  </a:lnTo>
                  <a:lnTo>
                    <a:pt x="240" y="145"/>
                  </a:lnTo>
                  <a:lnTo>
                    <a:pt x="240" y="145"/>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91" name="Freeform 194">
              <a:extLst>
                <a:ext uri="{FF2B5EF4-FFF2-40B4-BE49-F238E27FC236}">
                  <a16:creationId xmlns:a16="http://schemas.microsoft.com/office/drawing/2014/main" id="{6E4FEE5E-014E-033D-34FC-601969CFEBD8}"/>
                </a:ext>
              </a:extLst>
            </p:cNvPr>
            <p:cNvSpPr/>
            <p:nvPr/>
          </p:nvSpPr>
          <p:spPr bwMode="auto">
            <a:xfrm>
              <a:off x="6398038" y="3996797"/>
              <a:ext cx="352532" cy="304792"/>
            </a:xfrm>
            <a:custGeom>
              <a:avLst/>
              <a:gdLst>
                <a:gd name="T0" fmla="*/ 169 w 192"/>
                <a:gd name="T1" fmla="*/ 68 h 166"/>
                <a:gd name="T2" fmla="*/ 157 w 192"/>
                <a:gd name="T3" fmla="*/ 74 h 166"/>
                <a:gd name="T4" fmla="*/ 162 w 192"/>
                <a:gd name="T5" fmla="*/ 86 h 166"/>
                <a:gd name="T6" fmla="*/ 174 w 192"/>
                <a:gd name="T7" fmla="*/ 103 h 166"/>
                <a:gd name="T8" fmla="*/ 192 w 192"/>
                <a:gd name="T9" fmla="*/ 128 h 166"/>
                <a:gd name="T10" fmla="*/ 171 w 192"/>
                <a:gd name="T11" fmla="*/ 152 h 166"/>
                <a:gd name="T12" fmla="*/ 149 w 192"/>
                <a:gd name="T13" fmla="*/ 161 h 166"/>
                <a:gd name="T14" fmla="*/ 125 w 192"/>
                <a:gd name="T15" fmla="*/ 161 h 166"/>
                <a:gd name="T16" fmla="*/ 103 w 192"/>
                <a:gd name="T17" fmla="*/ 154 h 166"/>
                <a:gd name="T18" fmla="*/ 89 w 192"/>
                <a:gd name="T19" fmla="*/ 149 h 166"/>
                <a:gd name="T20" fmla="*/ 78 w 192"/>
                <a:gd name="T21" fmla="*/ 151 h 166"/>
                <a:gd name="T22" fmla="*/ 59 w 192"/>
                <a:gd name="T23" fmla="*/ 134 h 166"/>
                <a:gd name="T24" fmla="*/ 43 w 192"/>
                <a:gd name="T25" fmla="*/ 119 h 166"/>
                <a:gd name="T26" fmla="*/ 32 w 192"/>
                <a:gd name="T27" fmla="*/ 100 h 166"/>
                <a:gd name="T28" fmla="*/ 21 w 192"/>
                <a:gd name="T29" fmla="*/ 84 h 166"/>
                <a:gd name="T30" fmla="*/ 0 w 192"/>
                <a:gd name="T31" fmla="*/ 69 h 166"/>
                <a:gd name="T32" fmla="*/ 11 w 192"/>
                <a:gd name="T33" fmla="*/ 63 h 166"/>
                <a:gd name="T34" fmla="*/ 19 w 192"/>
                <a:gd name="T35" fmla="*/ 38 h 166"/>
                <a:gd name="T36" fmla="*/ 35 w 192"/>
                <a:gd name="T37" fmla="*/ 40 h 166"/>
                <a:gd name="T38" fmla="*/ 48 w 192"/>
                <a:gd name="T39" fmla="*/ 53 h 166"/>
                <a:gd name="T40" fmla="*/ 66 w 192"/>
                <a:gd name="T41" fmla="*/ 51 h 166"/>
                <a:gd name="T42" fmla="*/ 85 w 192"/>
                <a:gd name="T43" fmla="*/ 54 h 166"/>
                <a:gd name="T44" fmla="*/ 94 w 192"/>
                <a:gd name="T45" fmla="*/ 47 h 166"/>
                <a:gd name="T46" fmla="*/ 101 w 192"/>
                <a:gd name="T47" fmla="*/ 37 h 166"/>
                <a:gd name="T48" fmla="*/ 124 w 192"/>
                <a:gd name="T49" fmla="*/ 46 h 166"/>
                <a:gd name="T50" fmla="*/ 141 w 192"/>
                <a:gd name="T51" fmla="*/ 22 h 166"/>
                <a:gd name="T52" fmla="*/ 135 w 192"/>
                <a:gd name="T53" fmla="*/ 5 h 166"/>
                <a:gd name="T54" fmla="*/ 146 w 192"/>
                <a:gd name="T55" fmla="*/ 0 h 166"/>
                <a:gd name="T56" fmla="*/ 152 w 192"/>
                <a:gd name="T57" fmla="*/ 16 h 166"/>
                <a:gd name="T58" fmla="*/ 163 w 192"/>
                <a:gd name="T59" fmla="*/ 36 h 166"/>
                <a:gd name="T60" fmla="*/ 166 w 192"/>
                <a:gd name="T61" fmla="*/ 53 h 166"/>
                <a:gd name="T62" fmla="*/ 168 w 192"/>
                <a:gd name="T63" fmla="*/ 5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2" h="166">
                  <a:moveTo>
                    <a:pt x="168" y="53"/>
                  </a:moveTo>
                  <a:lnTo>
                    <a:pt x="169" y="68"/>
                  </a:lnTo>
                  <a:lnTo>
                    <a:pt x="166" y="74"/>
                  </a:lnTo>
                  <a:lnTo>
                    <a:pt x="157" y="74"/>
                  </a:lnTo>
                  <a:lnTo>
                    <a:pt x="152" y="85"/>
                  </a:lnTo>
                  <a:lnTo>
                    <a:pt x="162" y="86"/>
                  </a:lnTo>
                  <a:lnTo>
                    <a:pt x="171" y="96"/>
                  </a:lnTo>
                  <a:lnTo>
                    <a:pt x="174" y="103"/>
                  </a:lnTo>
                  <a:lnTo>
                    <a:pt x="182" y="108"/>
                  </a:lnTo>
                  <a:lnTo>
                    <a:pt x="192" y="128"/>
                  </a:lnTo>
                  <a:lnTo>
                    <a:pt x="181" y="141"/>
                  </a:lnTo>
                  <a:lnTo>
                    <a:pt x="171" y="152"/>
                  </a:lnTo>
                  <a:lnTo>
                    <a:pt x="160" y="161"/>
                  </a:lnTo>
                  <a:lnTo>
                    <a:pt x="149" y="161"/>
                  </a:lnTo>
                  <a:lnTo>
                    <a:pt x="135" y="165"/>
                  </a:lnTo>
                  <a:lnTo>
                    <a:pt x="125" y="161"/>
                  </a:lnTo>
                  <a:lnTo>
                    <a:pt x="118" y="166"/>
                  </a:lnTo>
                  <a:lnTo>
                    <a:pt x="103" y="154"/>
                  </a:lnTo>
                  <a:lnTo>
                    <a:pt x="98" y="145"/>
                  </a:lnTo>
                  <a:lnTo>
                    <a:pt x="89" y="149"/>
                  </a:lnTo>
                  <a:lnTo>
                    <a:pt x="82" y="148"/>
                  </a:lnTo>
                  <a:lnTo>
                    <a:pt x="78" y="151"/>
                  </a:lnTo>
                  <a:lnTo>
                    <a:pt x="69" y="149"/>
                  </a:lnTo>
                  <a:lnTo>
                    <a:pt x="59" y="134"/>
                  </a:lnTo>
                  <a:lnTo>
                    <a:pt x="57" y="128"/>
                  </a:lnTo>
                  <a:lnTo>
                    <a:pt x="43" y="119"/>
                  </a:lnTo>
                  <a:lnTo>
                    <a:pt x="40" y="108"/>
                  </a:lnTo>
                  <a:lnTo>
                    <a:pt x="32" y="100"/>
                  </a:lnTo>
                  <a:lnTo>
                    <a:pt x="21" y="91"/>
                  </a:lnTo>
                  <a:lnTo>
                    <a:pt x="21" y="84"/>
                  </a:lnTo>
                  <a:lnTo>
                    <a:pt x="12" y="76"/>
                  </a:lnTo>
                  <a:lnTo>
                    <a:pt x="0" y="69"/>
                  </a:lnTo>
                  <a:lnTo>
                    <a:pt x="5" y="67"/>
                  </a:lnTo>
                  <a:lnTo>
                    <a:pt x="11" y="63"/>
                  </a:lnTo>
                  <a:lnTo>
                    <a:pt x="15" y="46"/>
                  </a:lnTo>
                  <a:lnTo>
                    <a:pt x="19" y="38"/>
                  </a:lnTo>
                  <a:lnTo>
                    <a:pt x="32" y="35"/>
                  </a:lnTo>
                  <a:lnTo>
                    <a:pt x="35" y="40"/>
                  </a:lnTo>
                  <a:lnTo>
                    <a:pt x="43" y="51"/>
                  </a:lnTo>
                  <a:lnTo>
                    <a:pt x="48" y="53"/>
                  </a:lnTo>
                  <a:lnTo>
                    <a:pt x="54" y="50"/>
                  </a:lnTo>
                  <a:lnTo>
                    <a:pt x="66" y="51"/>
                  </a:lnTo>
                  <a:lnTo>
                    <a:pt x="68" y="54"/>
                  </a:lnTo>
                  <a:lnTo>
                    <a:pt x="85" y="54"/>
                  </a:lnTo>
                  <a:lnTo>
                    <a:pt x="85" y="51"/>
                  </a:lnTo>
                  <a:lnTo>
                    <a:pt x="94" y="47"/>
                  </a:lnTo>
                  <a:lnTo>
                    <a:pt x="95" y="41"/>
                  </a:lnTo>
                  <a:lnTo>
                    <a:pt x="101" y="37"/>
                  </a:lnTo>
                  <a:lnTo>
                    <a:pt x="116" y="48"/>
                  </a:lnTo>
                  <a:lnTo>
                    <a:pt x="124" y="46"/>
                  </a:lnTo>
                  <a:lnTo>
                    <a:pt x="132" y="33"/>
                  </a:lnTo>
                  <a:lnTo>
                    <a:pt x="141" y="22"/>
                  </a:lnTo>
                  <a:lnTo>
                    <a:pt x="140" y="11"/>
                  </a:lnTo>
                  <a:lnTo>
                    <a:pt x="135" y="5"/>
                  </a:lnTo>
                  <a:lnTo>
                    <a:pt x="146" y="4"/>
                  </a:lnTo>
                  <a:lnTo>
                    <a:pt x="146" y="0"/>
                  </a:lnTo>
                  <a:lnTo>
                    <a:pt x="155" y="1"/>
                  </a:lnTo>
                  <a:lnTo>
                    <a:pt x="152" y="16"/>
                  </a:lnTo>
                  <a:lnTo>
                    <a:pt x="155" y="29"/>
                  </a:lnTo>
                  <a:lnTo>
                    <a:pt x="163" y="36"/>
                  </a:lnTo>
                  <a:lnTo>
                    <a:pt x="166" y="43"/>
                  </a:lnTo>
                  <a:lnTo>
                    <a:pt x="166" y="53"/>
                  </a:lnTo>
                  <a:lnTo>
                    <a:pt x="168" y="53"/>
                  </a:lnTo>
                  <a:lnTo>
                    <a:pt x="168" y="53"/>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92" name="Freeform 195">
              <a:extLst>
                <a:ext uri="{FF2B5EF4-FFF2-40B4-BE49-F238E27FC236}">
                  <a16:creationId xmlns:a16="http://schemas.microsoft.com/office/drawing/2014/main" id="{D1E2ACFD-4963-197A-D5DA-1C3D1DADCD11}"/>
                </a:ext>
              </a:extLst>
            </p:cNvPr>
            <p:cNvSpPr/>
            <p:nvPr/>
          </p:nvSpPr>
          <p:spPr bwMode="auto">
            <a:xfrm>
              <a:off x="5127457" y="3844401"/>
              <a:ext cx="185445" cy="148724"/>
            </a:xfrm>
            <a:custGeom>
              <a:avLst/>
              <a:gdLst>
                <a:gd name="T0" fmla="*/ 90 w 101"/>
                <a:gd name="T1" fmla="*/ 38 h 81"/>
                <a:gd name="T2" fmla="*/ 91 w 101"/>
                <a:gd name="T3" fmla="*/ 50 h 81"/>
                <a:gd name="T4" fmla="*/ 94 w 101"/>
                <a:gd name="T5" fmla="*/ 61 h 81"/>
                <a:gd name="T6" fmla="*/ 100 w 101"/>
                <a:gd name="T7" fmla="*/ 66 h 81"/>
                <a:gd name="T8" fmla="*/ 101 w 101"/>
                <a:gd name="T9" fmla="*/ 74 h 81"/>
                <a:gd name="T10" fmla="*/ 100 w 101"/>
                <a:gd name="T11" fmla="*/ 79 h 81"/>
                <a:gd name="T12" fmla="*/ 98 w 101"/>
                <a:gd name="T13" fmla="*/ 80 h 81"/>
                <a:gd name="T14" fmla="*/ 88 w 101"/>
                <a:gd name="T15" fmla="*/ 79 h 81"/>
                <a:gd name="T16" fmla="*/ 88 w 101"/>
                <a:gd name="T17" fmla="*/ 81 h 81"/>
                <a:gd name="T18" fmla="*/ 84 w 101"/>
                <a:gd name="T19" fmla="*/ 81 h 81"/>
                <a:gd name="T20" fmla="*/ 72 w 101"/>
                <a:gd name="T21" fmla="*/ 77 h 81"/>
                <a:gd name="T22" fmla="*/ 64 w 101"/>
                <a:gd name="T23" fmla="*/ 77 h 81"/>
                <a:gd name="T24" fmla="*/ 33 w 101"/>
                <a:gd name="T25" fmla="*/ 76 h 81"/>
                <a:gd name="T26" fmla="*/ 28 w 101"/>
                <a:gd name="T27" fmla="*/ 78 h 81"/>
                <a:gd name="T28" fmla="*/ 23 w 101"/>
                <a:gd name="T29" fmla="*/ 77 h 81"/>
                <a:gd name="T30" fmla="*/ 14 w 101"/>
                <a:gd name="T31" fmla="*/ 80 h 81"/>
                <a:gd name="T32" fmla="*/ 11 w 101"/>
                <a:gd name="T33" fmla="*/ 66 h 81"/>
                <a:gd name="T34" fmla="*/ 27 w 101"/>
                <a:gd name="T35" fmla="*/ 66 h 81"/>
                <a:gd name="T36" fmla="*/ 31 w 101"/>
                <a:gd name="T37" fmla="*/ 63 h 81"/>
                <a:gd name="T38" fmla="*/ 34 w 101"/>
                <a:gd name="T39" fmla="*/ 63 h 81"/>
                <a:gd name="T40" fmla="*/ 40 w 101"/>
                <a:gd name="T41" fmla="*/ 59 h 81"/>
                <a:gd name="T42" fmla="*/ 47 w 101"/>
                <a:gd name="T43" fmla="*/ 63 h 81"/>
                <a:gd name="T44" fmla="*/ 54 w 101"/>
                <a:gd name="T45" fmla="*/ 63 h 81"/>
                <a:gd name="T46" fmla="*/ 62 w 101"/>
                <a:gd name="T47" fmla="*/ 59 h 81"/>
                <a:gd name="T48" fmla="*/ 59 w 101"/>
                <a:gd name="T49" fmla="*/ 54 h 81"/>
                <a:gd name="T50" fmla="*/ 53 w 101"/>
                <a:gd name="T51" fmla="*/ 57 h 81"/>
                <a:gd name="T52" fmla="*/ 48 w 101"/>
                <a:gd name="T53" fmla="*/ 57 h 81"/>
                <a:gd name="T54" fmla="*/ 41 w 101"/>
                <a:gd name="T55" fmla="*/ 52 h 81"/>
                <a:gd name="T56" fmla="*/ 36 w 101"/>
                <a:gd name="T57" fmla="*/ 52 h 81"/>
                <a:gd name="T58" fmla="*/ 32 w 101"/>
                <a:gd name="T59" fmla="*/ 57 h 81"/>
                <a:gd name="T60" fmla="*/ 14 w 101"/>
                <a:gd name="T61" fmla="*/ 57 h 81"/>
                <a:gd name="T62" fmla="*/ 7 w 101"/>
                <a:gd name="T63" fmla="*/ 42 h 81"/>
                <a:gd name="T64" fmla="*/ 0 w 101"/>
                <a:gd name="T65" fmla="*/ 36 h 81"/>
                <a:gd name="T66" fmla="*/ 7 w 101"/>
                <a:gd name="T67" fmla="*/ 32 h 81"/>
                <a:gd name="T68" fmla="*/ 15 w 101"/>
                <a:gd name="T69" fmla="*/ 19 h 81"/>
                <a:gd name="T70" fmla="*/ 19 w 101"/>
                <a:gd name="T71" fmla="*/ 9 h 81"/>
                <a:gd name="T72" fmla="*/ 25 w 101"/>
                <a:gd name="T73" fmla="*/ 3 h 81"/>
                <a:gd name="T74" fmla="*/ 33 w 101"/>
                <a:gd name="T75" fmla="*/ 5 h 81"/>
                <a:gd name="T76" fmla="*/ 41 w 101"/>
                <a:gd name="T77" fmla="*/ 0 h 81"/>
                <a:gd name="T78" fmla="*/ 51 w 101"/>
                <a:gd name="T79" fmla="*/ 0 h 81"/>
                <a:gd name="T80" fmla="*/ 59 w 101"/>
                <a:gd name="T81" fmla="*/ 5 h 81"/>
                <a:gd name="T82" fmla="*/ 69 w 101"/>
                <a:gd name="T83" fmla="*/ 11 h 81"/>
                <a:gd name="T84" fmla="*/ 80 w 101"/>
                <a:gd name="T85" fmla="*/ 25 h 81"/>
                <a:gd name="T86" fmla="*/ 90 w 101"/>
                <a:gd name="T87" fmla="*/ 38 h 81"/>
                <a:gd name="T88" fmla="*/ 90 w 101"/>
                <a:gd name="T89" fmla="*/ 3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0" h="81">
                  <a:moveTo>
                    <a:pt x="90" y="38"/>
                  </a:moveTo>
                  <a:lnTo>
                    <a:pt x="91" y="50"/>
                  </a:lnTo>
                  <a:lnTo>
                    <a:pt x="94" y="61"/>
                  </a:lnTo>
                  <a:lnTo>
                    <a:pt x="100" y="66"/>
                  </a:lnTo>
                  <a:lnTo>
                    <a:pt x="101" y="74"/>
                  </a:lnTo>
                  <a:lnTo>
                    <a:pt x="100" y="79"/>
                  </a:lnTo>
                  <a:lnTo>
                    <a:pt x="98" y="80"/>
                  </a:lnTo>
                  <a:lnTo>
                    <a:pt x="88" y="79"/>
                  </a:lnTo>
                  <a:lnTo>
                    <a:pt x="88" y="81"/>
                  </a:lnTo>
                  <a:lnTo>
                    <a:pt x="84" y="81"/>
                  </a:lnTo>
                  <a:lnTo>
                    <a:pt x="72" y="77"/>
                  </a:lnTo>
                  <a:lnTo>
                    <a:pt x="64" y="77"/>
                  </a:lnTo>
                  <a:lnTo>
                    <a:pt x="33" y="76"/>
                  </a:lnTo>
                  <a:lnTo>
                    <a:pt x="28" y="78"/>
                  </a:lnTo>
                  <a:lnTo>
                    <a:pt x="23" y="77"/>
                  </a:lnTo>
                  <a:lnTo>
                    <a:pt x="14" y="80"/>
                  </a:lnTo>
                  <a:lnTo>
                    <a:pt x="11" y="66"/>
                  </a:lnTo>
                  <a:lnTo>
                    <a:pt x="27" y="66"/>
                  </a:lnTo>
                  <a:lnTo>
                    <a:pt x="31" y="63"/>
                  </a:lnTo>
                  <a:lnTo>
                    <a:pt x="34" y="63"/>
                  </a:lnTo>
                  <a:lnTo>
                    <a:pt x="40" y="59"/>
                  </a:lnTo>
                  <a:lnTo>
                    <a:pt x="47" y="63"/>
                  </a:lnTo>
                  <a:lnTo>
                    <a:pt x="54" y="63"/>
                  </a:lnTo>
                  <a:lnTo>
                    <a:pt x="62" y="59"/>
                  </a:lnTo>
                  <a:lnTo>
                    <a:pt x="59" y="54"/>
                  </a:lnTo>
                  <a:lnTo>
                    <a:pt x="53" y="57"/>
                  </a:lnTo>
                  <a:lnTo>
                    <a:pt x="48" y="57"/>
                  </a:lnTo>
                  <a:lnTo>
                    <a:pt x="41" y="52"/>
                  </a:lnTo>
                  <a:lnTo>
                    <a:pt x="36" y="52"/>
                  </a:lnTo>
                  <a:lnTo>
                    <a:pt x="32" y="57"/>
                  </a:lnTo>
                  <a:lnTo>
                    <a:pt x="14" y="57"/>
                  </a:lnTo>
                  <a:lnTo>
                    <a:pt x="7" y="42"/>
                  </a:lnTo>
                  <a:lnTo>
                    <a:pt x="0" y="36"/>
                  </a:lnTo>
                  <a:lnTo>
                    <a:pt x="7" y="32"/>
                  </a:lnTo>
                  <a:lnTo>
                    <a:pt x="15" y="19"/>
                  </a:lnTo>
                  <a:lnTo>
                    <a:pt x="19" y="9"/>
                  </a:lnTo>
                  <a:lnTo>
                    <a:pt x="25" y="3"/>
                  </a:lnTo>
                  <a:lnTo>
                    <a:pt x="33" y="5"/>
                  </a:lnTo>
                  <a:lnTo>
                    <a:pt x="41" y="0"/>
                  </a:lnTo>
                  <a:lnTo>
                    <a:pt x="51" y="0"/>
                  </a:lnTo>
                  <a:lnTo>
                    <a:pt x="59" y="5"/>
                  </a:lnTo>
                  <a:lnTo>
                    <a:pt x="69" y="11"/>
                  </a:lnTo>
                  <a:lnTo>
                    <a:pt x="80" y="25"/>
                  </a:lnTo>
                  <a:lnTo>
                    <a:pt x="90" y="38"/>
                  </a:lnTo>
                  <a:lnTo>
                    <a:pt x="90" y="38"/>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93" name="Freeform 196">
              <a:extLst>
                <a:ext uri="{FF2B5EF4-FFF2-40B4-BE49-F238E27FC236}">
                  <a16:creationId xmlns:a16="http://schemas.microsoft.com/office/drawing/2014/main" id="{D0D5BBBF-8647-CBDD-F3DC-D79854E9BDD5}"/>
                </a:ext>
              </a:extLst>
            </p:cNvPr>
            <p:cNvSpPr/>
            <p:nvPr/>
          </p:nvSpPr>
          <p:spPr bwMode="auto">
            <a:xfrm>
              <a:off x="5257820" y="4073913"/>
              <a:ext cx="91805" cy="113839"/>
            </a:xfrm>
            <a:custGeom>
              <a:avLst/>
              <a:gdLst>
                <a:gd name="T0" fmla="*/ 50 w 50"/>
                <a:gd name="T1" fmla="*/ 32 h 62"/>
                <a:gd name="T2" fmla="*/ 43 w 50"/>
                <a:gd name="T3" fmla="*/ 40 h 62"/>
                <a:gd name="T4" fmla="*/ 34 w 50"/>
                <a:gd name="T5" fmla="*/ 50 h 62"/>
                <a:gd name="T6" fmla="*/ 34 w 50"/>
                <a:gd name="T7" fmla="*/ 56 h 62"/>
                <a:gd name="T8" fmla="*/ 29 w 50"/>
                <a:gd name="T9" fmla="*/ 62 h 62"/>
                <a:gd name="T10" fmla="*/ 25 w 50"/>
                <a:gd name="T11" fmla="*/ 60 h 62"/>
                <a:gd name="T12" fmla="*/ 13 w 50"/>
                <a:gd name="T13" fmla="*/ 53 h 62"/>
                <a:gd name="T14" fmla="*/ 4 w 50"/>
                <a:gd name="T15" fmla="*/ 43 h 62"/>
                <a:gd name="T16" fmla="*/ 2 w 50"/>
                <a:gd name="T17" fmla="*/ 36 h 62"/>
                <a:gd name="T18" fmla="*/ 0 w 50"/>
                <a:gd name="T19" fmla="*/ 22 h 62"/>
                <a:gd name="T20" fmla="*/ 9 w 50"/>
                <a:gd name="T21" fmla="*/ 13 h 62"/>
                <a:gd name="T22" fmla="*/ 11 w 50"/>
                <a:gd name="T23" fmla="*/ 8 h 62"/>
                <a:gd name="T24" fmla="*/ 14 w 50"/>
                <a:gd name="T25" fmla="*/ 4 h 62"/>
                <a:gd name="T26" fmla="*/ 18 w 50"/>
                <a:gd name="T27" fmla="*/ 3 h 62"/>
                <a:gd name="T28" fmla="*/ 22 w 50"/>
                <a:gd name="T29" fmla="*/ 0 h 62"/>
                <a:gd name="T30" fmla="*/ 35 w 50"/>
                <a:gd name="T31" fmla="*/ 0 h 62"/>
                <a:gd name="T32" fmla="*/ 40 w 50"/>
                <a:gd name="T33" fmla="*/ 6 h 62"/>
                <a:gd name="T34" fmla="*/ 44 w 50"/>
                <a:gd name="T35" fmla="*/ 14 h 62"/>
                <a:gd name="T36" fmla="*/ 43 w 50"/>
                <a:gd name="T37" fmla="*/ 20 h 62"/>
                <a:gd name="T38" fmla="*/ 46 w 50"/>
                <a:gd name="T39" fmla="*/ 26 h 62"/>
                <a:gd name="T40" fmla="*/ 46 w 50"/>
                <a:gd name="T41" fmla="*/ 32 h 62"/>
                <a:gd name="T42" fmla="*/ 50 w 50"/>
                <a:gd name="T43" fmla="*/ 32 h 62"/>
                <a:gd name="T44" fmla="*/ 50 w 50"/>
                <a:gd name="T45"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 h="62">
                  <a:moveTo>
                    <a:pt x="50" y="32"/>
                  </a:moveTo>
                  <a:lnTo>
                    <a:pt x="43" y="40"/>
                  </a:lnTo>
                  <a:lnTo>
                    <a:pt x="34" y="50"/>
                  </a:lnTo>
                  <a:lnTo>
                    <a:pt x="34" y="56"/>
                  </a:lnTo>
                  <a:lnTo>
                    <a:pt x="29" y="62"/>
                  </a:lnTo>
                  <a:lnTo>
                    <a:pt x="25" y="60"/>
                  </a:lnTo>
                  <a:lnTo>
                    <a:pt x="13" y="53"/>
                  </a:lnTo>
                  <a:lnTo>
                    <a:pt x="4" y="43"/>
                  </a:lnTo>
                  <a:lnTo>
                    <a:pt x="2" y="36"/>
                  </a:lnTo>
                  <a:lnTo>
                    <a:pt x="0" y="22"/>
                  </a:lnTo>
                  <a:lnTo>
                    <a:pt x="9" y="13"/>
                  </a:lnTo>
                  <a:lnTo>
                    <a:pt x="11" y="8"/>
                  </a:lnTo>
                  <a:lnTo>
                    <a:pt x="14" y="4"/>
                  </a:lnTo>
                  <a:lnTo>
                    <a:pt x="18" y="3"/>
                  </a:lnTo>
                  <a:lnTo>
                    <a:pt x="22" y="0"/>
                  </a:lnTo>
                  <a:lnTo>
                    <a:pt x="35" y="0"/>
                  </a:lnTo>
                  <a:lnTo>
                    <a:pt x="40" y="6"/>
                  </a:lnTo>
                  <a:lnTo>
                    <a:pt x="44" y="14"/>
                  </a:lnTo>
                  <a:lnTo>
                    <a:pt x="43" y="20"/>
                  </a:lnTo>
                  <a:lnTo>
                    <a:pt x="46" y="26"/>
                  </a:lnTo>
                  <a:lnTo>
                    <a:pt x="46" y="32"/>
                  </a:lnTo>
                  <a:lnTo>
                    <a:pt x="50" y="32"/>
                  </a:lnTo>
                  <a:lnTo>
                    <a:pt x="50" y="32"/>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94" name="Freeform 197">
              <a:extLst>
                <a:ext uri="{FF2B5EF4-FFF2-40B4-BE49-F238E27FC236}">
                  <a16:creationId xmlns:a16="http://schemas.microsoft.com/office/drawing/2014/main" id="{10E31842-03BD-5D27-B227-B8AAA4773A6D}"/>
                </a:ext>
              </a:extLst>
            </p:cNvPr>
            <p:cNvSpPr/>
            <p:nvPr/>
          </p:nvSpPr>
          <p:spPr bwMode="auto">
            <a:xfrm>
              <a:off x="2909448" y="3921517"/>
              <a:ext cx="73444" cy="44066"/>
            </a:xfrm>
            <a:custGeom>
              <a:avLst/>
              <a:gdLst>
                <a:gd name="T0" fmla="*/ 38 w 40"/>
                <a:gd name="T1" fmla="*/ 20 h 24"/>
                <a:gd name="T2" fmla="*/ 36 w 40"/>
                <a:gd name="T3" fmla="*/ 24 h 24"/>
                <a:gd name="T4" fmla="*/ 26 w 40"/>
                <a:gd name="T5" fmla="*/ 23 h 24"/>
                <a:gd name="T6" fmla="*/ 20 w 40"/>
                <a:gd name="T7" fmla="*/ 22 h 24"/>
                <a:gd name="T8" fmla="*/ 13 w 40"/>
                <a:gd name="T9" fmla="*/ 18 h 24"/>
                <a:gd name="T10" fmla="*/ 5 w 40"/>
                <a:gd name="T11" fmla="*/ 17 h 24"/>
                <a:gd name="T12" fmla="*/ 0 w 40"/>
                <a:gd name="T13" fmla="*/ 12 h 24"/>
                <a:gd name="T14" fmla="*/ 1 w 40"/>
                <a:gd name="T15" fmla="*/ 10 h 24"/>
                <a:gd name="T16" fmla="*/ 7 w 40"/>
                <a:gd name="T17" fmla="*/ 5 h 24"/>
                <a:gd name="T18" fmla="*/ 10 w 40"/>
                <a:gd name="T19" fmla="*/ 3 h 24"/>
                <a:gd name="T20" fmla="*/ 10 w 40"/>
                <a:gd name="T21" fmla="*/ 0 h 24"/>
                <a:gd name="T22" fmla="*/ 14 w 40"/>
                <a:gd name="T23" fmla="*/ 0 h 24"/>
                <a:gd name="T24" fmla="*/ 19 w 40"/>
                <a:gd name="T25" fmla="*/ 1 h 24"/>
                <a:gd name="T26" fmla="*/ 22 w 40"/>
                <a:gd name="T27" fmla="*/ 5 h 24"/>
                <a:gd name="T28" fmla="*/ 27 w 40"/>
                <a:gd name="T29" fmla="*/ 8 h 24"/>
                <a:gd name="T30" fmla="*/ 27 w 40"/>
                <a:gd name="T31" fmla="*/ 11 h 24"/>
                <a:gd name="T32" fmla="*/ 34 w 40"/>
                <a:gd name="T33" fmla="*/ 9 h 24"/>
                <a:gd name="T34" fmla="*/ 38 w 40"/>
                <a:gd name="T35" fmla="*/ 9 h 24"/>
                <a:gd name="T36" fmla="*/ 40 w 40"/>
                <a:gd name="T37" fmla="*/ 12 h 24"/>
                <a:gd name="T38" fmla="*/ 38 w 40"/>
                <a:gd name="T39" fmla="*/ 20 h 24"/>
                <a:gd name="T40" fmla="*/ 38 w 40"/>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24">
                  <a:moveTo>
                    <a:pt x="38" y="20"/>
                  </a:moveTo>
                  <a:lnTo>
                    <a:pt x="36" y="24"/>
                  </a:lnTo>
                  <a:lnTo>
                    <a:pt x="26" y="23"/>
                  </a:lnTo>
                  <a:lnTo>
                    <a:pt x="20" y="22"/>
                  </a:lnTo>
                  <a:lnTo>
                    <a:pt x="13" y="18"/>
                  </a:lnTo>
                  <a:lnTo>
                    <a:pt x="5" y="17"/>
                  </a:lnTo>
                  <a:lnTo>
                    <a:pt x="0" y="12"/>
                  </a:lnTo>
                  <a:lnTo>
                    <a:pt x="1" y="10"/>
                  </a:lnTo>
                  <a:lnTo>
                    <a:pt x="7" y="5"/>
                  </a:lnTo>
                  <a:lnTo>
                    <a:pt x="10" y="3"/>
                  </a:lnTo>
                  <a:lnTo>
                    <a:pt x="10" y="0"/>
                  </a:lnTo>
                  <a:lnTo>
                    <a:pt x="14" y="0"/>
                  </a:lnTo>
                  <a:lnTo>
                    <a:pt x="19" y="1"/>
                  </a:lnTo>
                  <a:lnTo>
                    <a:pt x="22" y="5"/>
                  </a:lnTo>
                  <a:lnTo>
                    <a:pt x="27" y="8"/>
                  </a:lnTo>
                  <a:lnTo>
                    <a:pt x="27" y="11"/>
                  </a:lnTo>
                  <a:lnTo>
                    <a:pt x="34" y="9"/>
                  </a:lnTo>
                  <a:lnTo>
                    <a:pt x="38" y="9"/>
                  </a:lnTo>
                  <a:lnTo>
                    <a:pt x="40" y="12"/>
                  </a:lnTo>
                  <a:lnTo>
                    <a:pt x="38" y="20"/>
                  </a:lnTo>
                  <a:lnTo>
                    <a:pt x="38" y="20"/>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95" name="Freeform 198">
              <a:extLst>
                <a:ext uri="{FF2B5EF4-FFF2-40B4-BE49-F238E27FC236}">
                  <a16:creationId xmlns:a16="http://schemas.microsoft.com/office/drawing/2014/main" id="{011F63CF-8531-DC1E-CEEA-D51831517052}"/>
                </a:ext>
              </a:extLst>
            </p:cNvPr>
            <p:cNvSpPr/>
            <p:nvPr/>
          </p:nvSpPr>
          <p:spPr bwMode="auto">
            <a:xfrm>
              <a:off x="6181377" y="2816186"/>
              <a:ext cx="124855" cy="134034"/>
            </a:xfrm>
            <a:custGeom>
              <a:avLst/>
              <a:gdLst>
                <a:gd name="T0" fmla="*/ 61 w 68"/>
                <a:gd name="T1" fmla="*/ 36 h 73"/>
                <a:gd name="T2" fmla="*/ 58 w 68"/>
                <a:gd name="T3" fmla="*/ 40 h 73"/>
                <a:gd name="T4" fmla="*/ 59 w 68"/>
                <a:gd name="T5" fmla="*/ 47 h 73"/>
                <a:gd name="T6" fmla="*/ 68 w 68"/>
                <a:gd name="T7" fmla="*/ 55 h 73"/>
                <a:gd name="T8" fmla="*/ 62 w 68"/>
                <a:gd name="T9" fmla="*/ 61 h 73"/>
                <a:gd name="T10" fmla="*/ 61 w 68"/>
                <a:gd name="T11" fmla="*/ 67 h 73"/>
                <a:gd name="T12" fmla="*/ 62 w 68"/>
                <a:gd name="T13" fmla="*/ 69 h 73"/>
                <a:gd name="T14" fmla="*/ 61 w 68"/>
                <a:gd name="T15" fmla="*/ 71 h 73"/>
                <a:gd name="T16" fmla="*/ 53 w 68"/>
                <a:gd name="T17" fmla="*/ 72 h 73"/>
                <a:gd name="T18" fmla="*/ 48 w 68"/>
                <a:gd name="T19" fmla="*/ 73 h 73"/>
                <a:gd name="T20" fmla="*/ 47 w 68"/>
                <a:gd name="T21" fmla="*/ 71 h 73"/>
                <a:gd name="T22" fmla="*/ 49 w 68"/>
                <a:gd name="T23" fmla="*/ 69 h 73"/>
                <a:gd name="T24" fmla="*/ 50 w 68"/>
                <a:gd name="T25" fmla="*/ 65 h 73"/>
                <a:gd name="T26" fmla="*/ 48 w 68"/>
                <a:gd name="T27" fmla="*/ 65 h 73"/>
                <a:gd name="T28" fmla="*/ 45 w 68"/>
                <a:gd name="T29" fmla="*/ 62 h 73"/>
                <a:gd name="T30" fmla="*/ 42 w 68"/>
                <a:gd name="T31" fmla="*/ 60 h 73"/>
                <a:gd name="T32" fmla="*/ 40 w 68"/>
                <a:gd name="T33" fmla="*/ 57 h 73"/>
                <a:gd name="T34" fmla="*/ 37 w 68"/>
                <a:gd name="T35" fmla="*/ 57 h 73"/>
                <a:gd name="T36" fmla="*/ 35 w 68"/>
                <a:gd name="T37" fmla="*/ 54 h 73"/>
                <a:gd name="T38" fmla="*/ 32 w 68"/>
                <a:gd name="T39" fmla="*/ 55 h 73"/>
                <a:gd name="T40" fmla="*/ 30 w 68"/>
                <a:gd name="T41" fmla="*/ 61 h 73"/>
                <a:gd name="T42" fmla="*/ 27 w 68"/>
                <a:gd name="T43" fmla="*/ 63 h 73"/>
                <a:gd name="T44" fmla="*/ 28 w 68"/>
                <a:gd name="T45" fmla="*/ 61 h 73"/>
                <a:gd name="T46" fmla="*/ 22 w 68"/>
                <a:gd name="T47" fmla="*/ 57 h 73"/>
                <a:gd name="T48" fmla="*/ 17 w 68"/>
                <a:gd name="T49" fmla="*/ 55 h 73"/>
                <a:gd name="T50" fmla="*/ 14 w 68"/>
                <a:gd name="T51" fmla="*/ 52 h 73"/>
                <a:gd name="T52" fmla="*/ 10 w 68"/>
                <a:gd name="T53" fmla="*/ 49 h 73"/>
                <a:gd name="T54" fmla="*/ 13 w 68"/>
                <a:gd name="T55" fmla="*/ 48 h 73"/>
                <a:gd name="T56" fmla="*/ 15 w 68"/>
                <a:gd name="T57" fmla="*/ 40 h 73"/>
                <a:gd name="T58" fmla="*/ 7 w 68"/>
                <a:gd name="T59" fmla="*/ 32 h 73"/>
                <a:gd name="T60" fmla="*/ 10 w 68"/>
                <a:gd name="T61" fmla="*/ 24 h 73"/>
                <a:gd name="T62" fmla="*/ 5 w 68"/>
                <a:gd name="T63" fmla="*/ 24 h 73"/>
                <a:gd name="T64" fmla="*/ 10 w 68"/>
                <a:gd name="T65" fmla="*/ 17 h 73"/>
                <a:gd name="T66" fmla="*/ 5 w 68"/>
                <a:gd name="T67" fmla="*/ 11 h 73"/>
                <a:gd name="T68" fmla="*/ 0 w 68"/>
                <a:gd name="T69" fmla="*/ 4 h 73"/>
                <a:gd name="T70" fmla="*/ 11 w 68"/>
                <a:gd name="T71" fmla="*/ 0 h 73"/>
                <a:gd name="T72" fmla="*/ 21 w 68"/>
                <a:gd name="T73" fmla="*/ 0 h 73"/>
                <a:gd name="T74" fmla="*/ 30 w 68"/>
                <a:gd name="T75" fmla="*/ 8 h 73"/>
                <a:gd name="T76" fmla="*/ 32 w 68"/>
                <a:gd name="T77" fmla="*/ 14 h 73"/>
                <a:gd name="T78" fmla="*/ 42 w 68"/>
                <a:gd name="T79" fmla="*/ 18 h 73"/>
                <a:gd name="T80" fmla="*/ 43 w 68"/>
                <a:gd name="T81" fmla="*/ 26 h 73"/>
                <a:gd name="T82" fmla="*/ 53 w 68"/>
                <a:gd name="T83" fmla="*/ 31 h 73"/>
                <a:gd name="T84" fmla="*/ 57 w 68"/>
                <a:gd name="T85" fmla="*/ 27 h 73"/>
                <a:gd name="T86" fmla="*/ 61 w 68"/>
                <a:gd name="T87" fmla="*/ 29 h 73"/>
                <a:gd name="T88" fmla="*/ 58 w 68"/>
                <a:gd name="T89" fmla="*/ 32 h 73"/>
                <a:gd name="T90" fmla="*/ 61 w 68"/>
                <a:gd name="T91" fmla="*/ 36 h 73"/>
                <a:gd name="T92" fmla="*/ 61 w 68"/>
                <a:gd name="T93" fmla="*/ 3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 h="73">
                  <a:moveTo>
                    <a:pt x="61" y="36"/>
                  </a:moveTo>
                  <a:lnTo>
                    <a:pt x="58" y="40"/>
                  </a:lnTo>
                  <a:lnTo>
                    <a:pt x="59" y="47"/>
                  </a:lnTo>
                  <a:lnTo>
                    <a:pt x="68" y="55"/>
                  </a:lnTo>
                  <a:lnTo>
                    <a:pt x="62" y="61"/>
                  </a:lnTo>
                  <a:lnTo>
                    <a:pt x="61" y="67"/>
                  </a:lnTo>
                  <a:lnTo>
                    <a:pt x="62" y="69"/>
                  </a:lnTo>
                  <a:lnTo>
                    <a:pt x="61" y="71"/>
                  </a:lnTo>
                  <a:lnTo>
                    <a:pt x="53" y="72"/>
                  </a:lnTo>
                  <a:lnTo>
                    <a:pt x="48" y="73"/>
                  </a:lnTo>
                  <a:lnTo>
                    <a:pt x="47" y="71"/>
                  </a:lnTo>
                  <a:lnTo>
                    <a:pt x="49" y="69"/>
                  </a:lnTo>
                  <a:lnTo>
                    <a:pt x="50" y="65"/>
                  </a:lnTo>
                  <a:lnTo>
                    <a:pt x="48" y="65"/>
                  </a:lnTo>
                  <a:lnTo>
                    <a:pt x="45" y="62"/>
                  </a:lnTo>
                  <a:lnTo>
                    <a:pt x="42" y="60"/>
                  </a:lnTo>
                  <a:lnTo>
                    <a:pt x="40" y="57"/>
                  </a:lnTo>
                  <a:lnTo>
                    <a:pt x="37" y="57"/>
                  </a:lnTo>
                  <a:lnTo>
                    <a:pt x="35" y="54"/>
                  </a:lnTo>
                  <a:lnTo>
                    <a:pt x="32" y="55"/>
                  </a:lnTo>
                  <a:lnTo>
                    <a:pt x="30" y="61"/>
                  </a:lnTo>
                  <a:lnTo>
                    <a:pt x="27" y="63"/>
                  </a:lnTo>
                  <a:lnTo>
                    <a:pt x="28" y="61"/>
                  </a:lnTo>
                  <a:lnTo>
                    <a:pt x="22" y="57"/>
                  </a:lnTo>
                  <a:lnTo>
                    <a:pt x="17" y="55"/>
                  </a:lnTo>
                  <a:lnTo>
                    <a:pt x="14" y="52"/>
                  </a:lnTo>
                  <a:lnTo>
                    <a:pt x="10" y="49"/>
                  </a:lnTo>
                  <a:lnTo>
                    <a:pt x="13" y="48"/>
                  </a:lnTo>
                  <a:lnTo>
                    <a:pt x="15" y="40"/>
                  </a:lnTo>
                  <a:lnTo>
                    <a:pt x="7" y="32"/>
                  </a:lnTo>
                  <a:lnTo>
                    <a:pt x="10" y="24"/>
                  </a:lnTo>
                  <a:lnTo>
                    <a:pt x="5" y="24"/>
                  </a:lnTo>
                  <a:lnTo>
                    <a:pt x="10" y="17"/>
                  </a:lnTo>
                  <a:lnTo>
                    <a:pt x="5" y="11"/>
                  </a:lnTo>
                  <a:lnTo>
                    <a:pt x="0" y="4"/>
                  </a:lnTo>
                  <a:lnTo>
                    <a:pt x="11" y="0"/>
                  </a:lnTo>
                  <a:lnTo>
                    <a:pt x="21" y="0"/>
                  </a:lnTo>
                  <a:lnTo>
                    <a:pt x="30" y="8"/>
                  </a:lnTo>
                  <a:lnTo>
                    <a:pt x="32" y="14"/>
                  </a:lnTo>
                  <a:lnTo>
                    <a:pt x="42" y="18"/>
                  </a:lnTo>
                  <a:lnTo>
                    <a:pt x="43" y="26"/>
                  </a:lnTo>
                  <a:lnTo>
                    <a:pt x="53" y="31"/>
                  </a:lnTo>
                  <a:lnTo>
                    <a:pt x="57" y="27"/>
                  </a:lnTo>
                  <a:lnTo>
                    <a:pt x="61" y="29"/>
                  </a:lnTo>
                  <a:lnTo>
                    <a:pt x="58" y="32"/>
                  </a:lnTo>
                  <a:lnTo>
                    <a:pt x="61" y="36"/>
                  </a:lnTo>
                  <a:lnTo>
                    <a:pt x="61" y="36"/>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96" name="Freeform 199">
              <a:extLst>
                <a:ext uri="{FF2B5EF4-FFF2-40B4-BE49-F238E27FC236}">
                  <a16:creationId xmlns:a16="http://schemas.microsoft.com/office/drawing/2014/main" id="{2B25E63D-A667-9F78-A8C3-FB8921B4B9F9}"/>
                </a:ext>
              </a:extLst>
            </p:cNvPr>
            <p:cNvSpPr/>
            <p:nvPr/>
          </p:nvSpPr>
          <p:spPr bwMode="auto">
            <a:xfrm>
              <a:off x="3875236" y="4213457"/>
              <a:ext cx="128527" cy="148724"/>
            </a:xfrm>
            <a:custGeom>
              <a:avLst/>
              <a:gdLst>
                <a:gd name="T0" fmla="*/ 70 w 70"/>
                <a:gd name="T1" fmla="*/ 6 h 81"/>
                <a:gd name="T2" fmla="*/ 61 w 70"/>
                <a:gd name="T3" fmla="*/ 22 h 81"/>
                <a:gd name="T4" fmla="*/ 62 w 70"/>
                <a:gd name="T5" fmla="*/ 35 h 81"/>
                <a:gd name="T6" fmla="*/ 69 w 70"/>
                <a:gd name="T7" fmla="*/ 46 h 81"/>
                <a:gd name="T8" fmla="*/ 65 w 70"/>
                <a:gd name="T9" fmla="*/ 54 h 81"/>
                <a:gd name="T10" fmla="*/ 63 w 70"/>
                <a:gd name="T11" fmla="*/ 63 h 81"/>
                <a:gd name="T12" fmla="*/ 59 w 70"/>
                <a:gd name="T13" fmla="*/ 71 h 81"/>
                <a:gd name="T14" fmla="*/ 49 w 70"/>
                <a:gd name="T15" fmla="*/ 67 h 81"/>
                <a:gd name="T16" fmla="*/ 42 w 70"/>
                <a:gd name="T17" fmla="*/ 69 h 81"/>
                <a:gd name="T18" fmla="*/ 35 w 70"/>
                <a:gd name="T19" fmla="*/ 67 h 81"/>
                <a:gd name="T20" fmla="*/ 33 w 70"/>
                <a:gd name="T21" fmla="*/ 73 h 81"/>
                <a:gd name="T22" fmla="*/ 36 w 70"/>
                <a:gd name="T23" fmla="*/ 76 h 81"/>
                <a:gd name="T24" fmla="*/ 35 w 70"/>
                <a:gd name="T25" fmla="*/ 81 h 81"/>
                <a:gd name="T26" fmla="*/ 25 w 70"/>
                <a:gd name="T27" fmla="*/ 78 h 81"/>
                <a:gd name="T28" fmla="*/ 15 w 70"/>
                <a:gd name="T29" fmla="*/ 62 h 81"/>
                <a:gd name="T30" fmla="*/ 13 w 70"/>
                <a:gd name="T31" fmla="*/ 52 h 81"/>
                <a:gd name="T32" fmla="*/ 8 w 70"/>
                <a:gd name="T33" fmla="*/ 52 h 81"/>
                <a:gd name="T34" fmla="*/ 0 w 70"/>
                <a:gd name="T35" fmla="*/ 38 h 81"/>
                <a:gd name="T36" fmla="*/ 4 w 70"/>
                <a:gd name="T37" fmla="*/ 28 h 81"/>
                <a:gd name="T38" fmla="*/ 3 w 70"/>
                <a:gd name="T39" fmla="*/ 24 h 81"/>
                <a:gd name="T40" fmla="*/ 14 w 70"/>
                <a:gd name="T41" fmla="*/ 18 h 81"/>
                <a:gd name="T42" fmla="*/ 17 w 70"/>
                <a:gd name="T43" fmla="*/ 1 h 81"/>
                <a:gd name="T44" fmla="*/ 37 w 70"/>
                <a:gd name="T45" fmla="*/ 5 h 81"/>
                <a:gd name="T46" fmla="*/ 38 w 70"/>
                <a:gd name="T47" fmla="*/ 1 h 81"/>
                <a:gd name="T48" fmla="*/ 52 w 70"/>
                <a:gd name="T49" fmla="*/ 0 h 81"/>
                <a:gd name="T50" fmla="*/ 70 w 70"/>
                <a:gd name="T51" fmla="*/ 6 h 81"/>
                <a:gd name="T52" fmla="*/ 70 w 70"/>
                <a:gd name="T53" fmla="*/ 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81">
                  <a:moveTo>
                    <a:pt x="70" y="6"/>
                  </a:moveTo>
                  <a:lnTo>
                    <a:pt x="61" y="22"/>
                  </a:lnTo>
                  <a:lnTo>
                    <a:pt x="62" y="35"/>
                  </a:lnTo>
                  <a:lnTo>
                    <a:pt x="69" y="46"/>
                  </a:lnTo>
                  <a:lnTo>
                    <a:pt x="65" y="54"/>
                  </a:lnTo>
                  <a:lnTo>
                    <a:pt x="63" y="63"/>
                  </a:lnTo>
                  <a:lnTo>
                    <a:pt x="59" y="71"/>
                  </a:lnTo>
                  <a:lnTo>
                    <a:pt x="49" y="67"/>
                  </a:lnTo>
                  <a:lnTo>
                    <a:pt x="42" y="69"/>
                  </a:lnTo>
                  <a:lnTo>
                    <a:pt x="35" y="67"/>
                  </a:lnTo>
                  <a:lnTo>
                    <a:pt x="33" y="73"/>
                  </a:lnTo>
                  <a:lnTo>
                    <a:pt x="36" y="76"/>
                  </a:lnTo>
                  <a:lnTo>
                    <a:pt x="35" y="81"/>
                  </a:lnTo>
                  <a:lnTo>
                    <a:pt x="25" y="78"/>
                  </a:lnTo>
                  <a:lnTo>
                    <a:pt x="15" y="62"/>
                  </a:lnTo>
                  <a:lnTo>
                    <a:pt x="13" y="52"/>
                  </a:lnTo>
                  <a:lnTo>
                    <a:pt x="8" y="52"/>
                  </a:lnTo>
                  <a:lnTo>
                    <a:pt x="0" y="38"/>
                  </a:lnTo>
                  <a:lnTo>
                    <a:pt x="4" y="28"/>
                  </a:lnTo>
                  <a:lnTo>
                    <a:pt x="3" y="24"/>
                  </a:lnTo>
                  <a:lnTo>
                    <a:pt x="14" y="18"/>
                  </a:lnTo>
                  <a:lnTo>
                    <a:pt x="17" y="1"/>
                  </a:lnTo>
                  <a:lnTo>
                    <a:pt x="37" y="5"/>
                  </a:lnTo>
                  <a:lnTo>
                    <a:pt x="38" y="1"/>
                  </a:lnTo>
                  <a:lnTo>
                    <a:pt x="52" y="0"/>
                  </a:lnTo>
                  <a:lnTo>
                    <a:pt x="70" y="6"/>
                  </a:lnTo>
                  <a:lnTo>
                    <a:pt x="70" y="6"/>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97" name="Freeform 200">
              <a:extLst>
                <a:ext uri="{FF2B5EF4-FFF2-40B4-BE49-F238E27FC236}">
                  <a16:creationId xmlns:a16="http://schemas.microsoft.com/office/drawing/2014/main" id="{F4BEFDFF-CD12-93EE-C37D-DD99581384D6}"/>
                </a:ext>
              </a:extLst>
            </p:cNvPr>
            <p:cNvSpPr/>
            <p:nvPr/>
          </p:nvSpPr>
          <p:spPr bwMode="auto">
            <a:xfrm>
              <a:off x="6120787" y="2700510"/>
              <a:ext cx="150559" cy="60591"/>
            </a:xfrm>
            <a:custGeom>
              <a:avLst/>
              <a:gdLst>
                <a:gd name="T0" fmla="*/ 82 w 82"/>
                <a:gd name="T1" fmla="*/ 9 h 33"/>
                <a:gd name="T2" fmla="*/ 79 w 82"/>
                <a:gd name="T3" fmla="*/ 14 h 33"/>
                <a:gd name="T4" fmla="*/ 77 w 82"/>
                <a:gd name="T5" fmla="*/ 21 h 33"/>
                <a:gd name="T6" fmla="*/ 74 w 82"/>
                <a:gd name="T7" fmla="*/ 23 h 33"/>
                <a:gd name="T8" fmla="*/ 58 w 82"/>
                <a:gd name="T9" fmla="*/ 17 h 33"/>
                <a:gd name="T10" fmla="*/ 52 w 82"/>
                <a:gd name="T11" fmla="*/ 18 h 33"/>
                <a:gd name="T12" fmla="*/ 49 w 82"/>
                <a:gd name="T13" fmla="*/ 23 h 33"/>
                <a:gd name="T14" fmla="*/ 43 w 82"/>
                <a:gd name="T15" fmla="*/ 25 h 33"/>
                <a:gd name="T16" fmla="*/ 41 w 82"/>
                <a:gd name="T17" fmla="*/ 24 h 33"/>
                <a:gd name="T18" fmla="*/ 35 w 82"/>
                <a:gd name="T19" fmla="*/ 26 h 33"/>
                <a:gd name="T20" fmla="*/ 29 w 82"/>
                <a:gd name="T21" fmla="*/ 27 h 33"/>
                <a:gd name="T22" fmla="*/ 28 w 82"/>
                <a:gd name="T23" fmla="*/ 31 h 33"/>
                <a:gd name="T24" fmla="*/ 15 w 82"/>
                <a:gd name="T25" fmla="*/ 33 h 33"/>
                <a:gd name="T26" fmla="*/ 10 w 82"/>
                <a:gd name="T27" fmla="*/ 31 h 33"/>
                <a:gd name="T28" fmla="*/ 2 w 82"/>
                <a:gd name="T29" fmla="*/ 26 h 33"/>
                <a:gd name="T30" fmla="*/ 0 w 82"/>
                <a:gd name="T31" fmla="*/ 20 h 33"/>
                <a:gd name="T32" fmla="*/ 1 w 82"/>
                <a:gd name="T33" fmla="*/ 17 h 33"/>
                <a:gd name="T34" fmla="*/ 3 w 82"/>
                <a:gd name="T35" fmla="*/ 14 h 33"/>
                <a:gd name="T36" fmla="*/ 9 w 82"/>
                <a:gd name="T37" fmla="*/ 14 h 33"/>
                <a:gd name="T38" fmla="*/ 14 w 82"/>
                <a:gd name="T39" fmla="*/ 12 h 33"/>
                <a:gd name="T40" fmla="*/ 14 w 82"/>
                <a:gd name="T41" fmla="*/ 10 h 33"/>
                <a:gd name="T42" fmla="*/ 17 w 82"/>
                <a:gd name="T43" fmla="*/ 9 h 33"/>
                <a:gd name="T44" fmla="*/ 18 w 82"/>
                <a:gd name="T45" fmla="*/ 5 h 33"/>
                <a:gd name="T46" fmla="*/ 20 w 82"/>
                <a:gd name="T47" fmla="*/ 4 h 33"/>
                <a:gd name="T48" fmla="*/ 23 w 82"/>
                <a:gd name="T49" fmla="*/ 1 h 33"/>
                <a:gd name="T50" fmla="*/ 27 w 82"/>
                <a:gd name="T51" fmla="*/ 1 h 33"/>
                <a:gd name="T52" fmla="*/ 28 w 82"/>
                <a:gd name="T53" fmla="*/ 2 h 33"/>
                <a:gd name="T54" fmla="*/ 34 w 82"/>
                <a:gd name="T55" fmla="*/ 0 h 33"/>
                <a:gd name="T56" fmla="*/ 42 w 82"/>
                <a:gd name="T57" fmla="*/ 6 h 33"/>
                <a:gd name="T58" fmla="*/ 50 w 82"/>
                <a:gd name="T59" fmla="*/ 2 h 33"/>
                <a:gd name="T60" fmla="*/ 57 w 82"/>
                <a:gd name="T61" fmla="*/ 4 h 33"/>
                <a:gd name="T62" fmla="*/ 67 w 82"/>
                <a:gd name="T63" fmla="*/ 1 h 33"/>
                <a:gd name="T64" fmla="*/ 82 w 82"/>
                <a:gd name="T65" fmla="*/ 9 h 33"/>
                <a:gd name="T66" fmla="*/ 82 w 82"/>
                <a:gd name="T67"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33">
                  <a:moveTo>
                    <a:pt x="82" y="9"/>
                  </a:moveTo>
                  <a:lnTo>
                    <a:pt x="79" y="14"/>
                  </a:lnTo>
                  <a:lnTo>
                    <a:pt x="77" y="21"/>
                  </a:lnTo>
                  <a:lnTo>
                    <a:pt x="74" y="23"/>
                  </a:lnTo>
                  <a:lnTo>
                    <a:pt x="58" y="17"/>
                  </a:lnTo>
                  <a:lnTo>
                    <a:pt x="52" y="18"/>
                  </a:lnTo>
                  <a:lnTo>
                    <a:pt x="49" y="23"/>
                  </a:lnTo>
                  <a:lnTo>
                    <a:pt x="43" y="25"/>
                  </a:lnTo>
                  <a:lnTo>
                    <a:pt x="41" y="24"/>
                  </a:lnTo>
                  <a:lnTo>
                    <a:pt x="35" y="26"/>
                  </a:lnTo>
                  <a:lnTo>
                    <a:pt x="29" y="27"/>
                  </a:lnTo>
                  <a:lnTo>
                    <a:pt x="28" y="31"/>
                  </a:lnTo>
                  <a:lnTo>
                    <a:pt x="15" y="33"/>
                  </a:lnTo>
                  <a:lnTo>
                    <a:pt x="10" y="31"/>
                  </a:lnTo>
                  <a:lnTo>
                    <a:pt x="2" y="26"/>
                  </a:lnTo>
                  <a:lnTo>
                    <a:pt x="0" y="20"/>
                  </a:lnTo>
                  <a:lnTo>
                    <a:pt x="1" y="17"/>
                  </a:lnTo>
                  <a:lnTo>
                    <a:pt x="3" y="14"/>
                  </a:lnTo>
                  <a:lnTo>
                    <a:pt x="9" y="14"/>
                  </a:lnTo>
                  <a:lnTo>
                    <a:pt x="14" y="12"/>
                  </a:lnTo>
                  <a:lnTo>
                    <a:pt x="14" y="10"/>
                  </a:lnTo>
                  <a:lnTo>
                    <a:pt x="17" y="9"/>
                  </a:lnTo>
                  <a:lnTo>
                    <a:pt x="18" y="5"/>
                  </a:lnTo>
                  <a:lnTo>
                    <a:pt x="20" y="4"/>
                  </a:lnTo>
                  <a:lnTo>
                    <a:pt x="23" y="1"/>
                  </a:lnTo>
                  <a:lnTo>
                    <a:pt x="27" y="1"/>
                  </a:lnTo>
                  <a:lnTo>
                    <a:pt x="28" y="2"/>
                  </a:lnTo>
                  <a:lnTo>
                    <a:pt x="34" y="0"/>
                  </a:lnTo>
                  <a:lnTo>
                    <a:pt x="42" y="6"/>
                  </a:lnTo>
                  <a:lnTo>
                    <a:pt x="50" y="2"/>
                  </a:lnTo>
                  <a:lnTo>
                    <a:pt x="57" y="4"/>
                  </a:lnTo>
                  <a:lnTo>
                    <a:pt x="67" y="1"/>
                  </a:lnTo>
                  <a:lnTo>
                    <a:pt x="82" y="9"/>
                  </a:lnTo>
                  <a:lnTo>
                    <a:pt x="82" y="9"/>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98" name="Freeform 201">
              <a:extLst>
                <a:ext uri="{FF2B5EF4-FFF2-40B4-BE49-F238E27FC236}">
                  <a16:creationId xmlns:a16="http://schemas.microsoft.com/office/drawing/2014/main" id="{14BDE2C0-0637-D482-F341-D4329C2093E8}"/>
                </a:ext>
              </a:extLst>
            </p:cNvPr>
            <p:cNvSpPr/>
            <p:nvPr/>
          </p:nvSpPr>
          <p:spPr bwMode="auto">
            <a:xfrm>
              <a:off x="6039999" y="2792316"/>
              <a:ext cx="77116" cy="47739"/>
            </a:xfrm>
            <a:custGeom>
              <a:avLst/>
              <a:gdLst>
                <a:gd name="T0" fmla="*/ 42 w 42"/>
                <a:gd name="T1" fmla="*/ 7 h 26"/>
                <a:gd name="T2" fmla="*/ 31 w 42"/>
                <a:gd name="T3" fmla="*/ 11 h 26"/>
                <a:gd name="T4" fmla="*/ 30 w 42"/>
                <a:gd name="T5" fmla="*/ 19 h 26"/>
                <a:gd name="T6" fmla="*/ 25 w 42"/>
                <a:gd name="T7" fmla="*/ 21 h 26"/>
                <a:gd name="T8" fmla="*/ 25 w 42"/>
                <a:gd name="T9" fmla="*/ 26 h 26"/>
                <a:gd name="T10" fmla="*/ 19 w 42"/>
                <a:gd name="T11" fmla="*/ 26 h 26"/>
                <a:gd name="T12" fmla="*/ 14 w 42"/>
                <a:gd name="T13" fmla="*/ 23 h 26"/>
                <a:gd name="T14" fmla="*/ 12 w 42"/>
                <a:gd name="T15" fmla="*/ 26 h 26"/>
                <a:gd name="T16" fmla="*/ 1 w 42"/>
                <a:gd name="T17" fmla="*/ 25 h 26"/>
                <a:gd name="T18" fmla="*/ 5 w 42"/>
                <a:gd name="T19" fmla="*/ 24 h 26"/>
                <a:gd name="T20" fmla="*/ 0 w 42"/>
                <a:gd name="T21" fmla="*/ 16 h 26"/>
                <a:gd name="T22" fmla="*/ 2 w 42"/>
                <a:gd name="T23" fmla="*/ 7 h 26"/>
                <a:gd name="T24" fmla="*/ 13 w 42"/>
                <a:gd name="T25" fmla="*/ 8 h 26"/>
                <a:gd name="T26" fmla="*/ 21 w 42"/>
                <a:gd name="T27" fmla="*/ 4 h 26"/>
                <a:gd name="T28" fmla="*/ 34 w 42"/>
                <a:gd name="T29" fmla="*/ 3 h 26"/>
                <a:gd name="T30" fmla="*/ 36 w 42"/>
                <a:gd name="T31" fmla="*/ 0 h 26"/>
                <a:gd name="T32" fmla="*/ 39 w 42"/>
                <a:gd name="T33" fmla="*/ 0 h 26"/>
                <a:gd name="T34" fmla="*/ 42 w 42"/>
                <a:gd name="T35" fmla="*/ 7 h 26"/>
                <a:gd name="T36" fmla="*/ 42 w 42"/>
                <a:gd name="T37" fmla="*/ 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26">
                  <a:moveTo>
                    <a:pt x="42" y="7"/>
                  </a:moveTo>
                  <a:lnTo>
                    <a:pt x="31" y="11"/>
                  </a:lnTo>
                  <a:lnTo>
                    <a:pt x="30" y="19"/>
                  </a:lnTo>
                  <a:lnTo>
                    <a:pt x="25" y="21"/>
                  </a:lnTo>
                  <a:lnTo>
                    <a:pt x="25" y="26"/>
                  </a:lnTo>
                  <a:lnTo>
                    <a:pt x="19" y="26"/>
                  </a:lnTo>
                  <a:lnTo>
                    <a:pt x="14" y="23"/>
                  </a:lnTo>
                  <a:lnTo>
                    <a:pt x="12" y="26"/>
                  </a:lnTo>
                  <a:lnTo>
                    <a:pt x="1" y="25"/>
                  </a:lnTo>
                  <a:lnTo>
                    <a:pt x="5" y="24"/>
                  </a:lnTo>
                  <a:lnTo>
                    <a:pt x="0" y="16"/>
                  </a:lnTo>
                  <a:lnTo>
                    <a:pt x="2" y="7"/>
                  </a:lnTo>
                  <a:lnTo>
                    <a:pt x="13" y="8"/>
                  </a:lnTo>
                  <a:lnTo>
                    <a:pt x="21" y="4"/>
                  </a:lnTo>
                  <a:lnTo>
                    <a:pt x="34" y="3"/>
                  </a:lnTo>
                  <a:lnTo>
                    <a:pt x="36" y="0"/>
                  </a:lnTo>
                  <a:lnTo>
                    <a:pt x="39" y="0"/>
                  </a:lnTo>
                  <a:lnTo>
                    <a:pt x="42" y="7"/>
                  </a:lnTo>
                  <a:lnTo>
                    <a:pt x="42" y="7"/>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199" name="Freeform 202">
              <a:extLst>
                <a:ext uri="{FF2B5EF4-FFF2-40B4-BE49-F238E27FC236}">
                  <a16:creationId xmlns:a16="http://schemas.microsoft.com/office/drawing/2014/main" id="{8C7A08EA-BBD5-A263-D15A-DFF875AEF058}"/>
                </a:ext>
              </a:extLst>
            </p:cNvPr>
            <p:cNvSpPr/>
            <p:nvPr/>
          </p:nvSpPr>
          <p:spPr bwMode="auto">
            <a:xfrm>
              <a:off x="5939013" y="2076237"/>
              <a:ext cx="279088" cy="429648"/>
            </a:xfrm>
            <a:custGeom>
              <a:avLst/>
              <a:gdLst>
                <a:gd name="T0" fmla="*/ 152 w 152"/>
                <a:gd name="T1" fmla="*/ 50 h 234"/>
                <a:gd name="T2" fmla="*/ 131 w 152"/>
                <a:gd name="T3" fmla="*/ 54 h 234"/>
                <a:gd name="T4" fmla="*/ 121 w 152"/>
                <a:gd name="T5" fmla="*/ 66 h 234"/>
                <a:gd name="T6" fmla="*/ 125 w 152"/>
                <a:gd name="T7" fmla="*/ 77 h 234"/>
                <a:gd name="T8" fmla="*/ 106 w 152"/>
                <a:gd name="T9" fmla="*/ 90 h 234"/>
                <a:gd name="T10" fmla="*/ 83 w 152"/>
                <a:gd name="T11" fmla="*/ 105 h 234"/>
                <a:gd name="T12" fmla="*/ 77 w 152"/>
                <a:gd name="T13" fmla="*/ 129 h 234"/>
                <a:gd name="T14" fmla="*/ 88 w 152"/>
                <a:gd name="T15" fmla="*/ 141 h 234"/>
                <a:gd name="T16" fmla="*/ 102 w 152"/>
                <a:gd name="T17" fmla="*/ 151 h 234"/>
                <a:gd name="T18" fmla="*/ 92 w 152"/>
                <a:gd name="T19" fmla="*/ 170 h 234"/>
                <a:gd name="T20" fmla="*/ 79 w 152"/>
                <a:gd name="T21" fmla="*/ 174 h 234"/>
                <a:gd name="T22" fmla="*/ 77 w 152"/>
                <a:gd name="T23" fmla="*/ 204 h 234"/>
                <a:gd name="T24" fmla="*/ 71 w 152"/>
                <a:gd name="T25" fmla="*/ 221 h 234"/>
                <a:gd name="T26" fmla="*/ 54 w 152"/>
                <a:gd name="T27" fmla="*/ 219 h 234"/>
                <a:gd name="T28" fmla="*/ 48 w 152"/>
                <a:gd name="T29" fmla="*/ 234 h 234"/>
                <a:gd name="T30" fmla="*/ 31 w 152"/>
                <a:gd name="T31" fmla="*/ 234 h 234"/>
                <a:gd name="T32" fmla="*/ 25 w 152"/>
                <a:gd name="T33" fmla="*/ 217 h 234"/>
                <a:gd name="T34" fmla="*/ 12 w 152"/>
                <a:gd name="T35" fmla="*/ 197 h 234"/>
                <a:gd name="T36" fmla="*/ 0 w 152"/>
                <a:gd name="T37" fmla="*/ 172 h 234"/>
                <a:gd name="T38" fmla="*/ 5 w 152"/>
                <a:gd name="T39" fmla="*/ 162 h 234"/>
                <a:gd name="T40" fmla="*/ 15 w 152"/>
                <a:gd name="T41" fmla="*/ 150 h 234"/>
                <a:gd name="T42" fmla="*/ 17 w 152"/>
                <a:gd name="T43" fmla="*/ 130 h 234"/>
                <a:gd name="T44" fmla="*/ 8 w 152"/>
                <a:gd name="T45" fmla="*/ 121 h 234"/>
                <a:gd name="T46" fmla="*/ 5 w 152"/>
                <a:gd name="T47" fmla="*/ 98 h 234"/>
                <a:gd name="T48" fmla="*/ 12 w 152"/>
                <a:gd name="T49" fmla="*/ 83 h 234"/>
                <a:gd name="T50" fmla="*/ 25 w 152"/>
                <a:gd name="T51" fmla="*/ 83 h 234"/>
                <a:gd name="T52" fmla="*/ 29 w 152"/>
                <a:gd name="T53" fmla="*/ 76 h 234"/>
                <a:gd name="T54" fmla="*/ 24 w 152"/>
                <a:gd name="T55" fmla="*/ 70 h 234"/>
                <a:gd name="T56" fmla="*/ 40 w 152"/>
                <a:gd name="T57" fmla="*/ 47 h 234"/>
                <a:gd name="T58" fmla="*/ 51 w 152"/>
                <a:gd name="T59" fmla="*/ 29 h 234"/>
                <a:gd name="T60" fmla="*/ 57 w 152"/>
                <a:gd name="T61" fmla="*/ 17 h 234"/>
                <a:gd name="T62" fmla="*/ 69 w 152"/>
                <a:gd name="T63" fmla="*/ 17 h 234"/>
                <a:gd name="T64" fmla="*/ 71 w 152"/>
                <a:gd name="T65" fmla="*/ 8 h 234"/>
                <a:gd name="T66" fmla="*/ 95 w 152"/>
                <a:gd name="T67" fmla="*/ 11 h 234"/>
                <a:gd name="T68" fmla="*/ 94 w 152"/>
                <a:gd name="T69" fmla="*/ 0 h 234"/>
                <a:gd name="T70" fmla="*/ 102 w 152"/>
                <a:gd name="T71" fmla="*/ 0 h 234"/>
                <a:gd name="T72" fmla="*/ 120 w 152"/>
                <a:gd name="T73" fmla="*/ 7 h 234"/>
                <a:gd name="T74" fmla="*/ 141 w 152"/>
                <a:gd name="T75" fmla="*/ 18 h 234"/>
                <a:gd name="T76" fmla="*/ 147 w 152"/>
                <a:gd name="T77" fmla="*/ 43 h 234"/>
                <a:gd name="T78" fmla="*/ 152 w 152"/>
                <a:gd name="T79" fmla="*/ 50 h 234"/>
                <a:gd name="T80" fmla="*/ 152 w 152"/>
                <a:gd name="T81" fmla="*/ 5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2" h="234">
                  <a:moveTo>
                    <a:pt x="152" y="50"/>
                  </a:moveTo>
                  <a:lnTo>
                    <a:pt x="131" y="54"/>
                  </a:lnTo>
                  <a:lnTo>
                    <a:pt x="121" y="66"/>
                  </a:lnTo>
                  <a:lnTo>
                    <a:pt x="125" y="77"/>
                  </a:lnTo>
                  <a:lnTo>
                    <a:pt x="106" y="90"/>
                  </a:lnTo>
                  <a:lnTo>
                    <a:pt x="83" y="105"/>
                  </a:lnTo>
                  <a:lnTo>
                    <a:pt x="77" y="129"/>
                  </a:lnTo>
                  <a:lnTo>
                    <a:pt x="88" y="141"/>
                  </a:lnTo>
                  <a:lnTo>
                    <a:pt x="102" y="151"/>
                  </a:lnTo>
                  <a:lnTo>
                    <a:pt x="92" y="170"/>
                  </a:lnTo>
                  <a:lnTo>
                    <a:pt x="79" y="174"/>
                  </a:lnTo>
                  <a:lnTo>
                    <a:pt x="77" y="204"/>
                  </a:lnTo>
                  <a:lnTo>
                    <a:pt x="71" y="221"/>
                  </a:lnTo>
                  <a:lnTo>
                    <a:pt x="54" y="219"/>
                  </a:lnTo>
                  <a:lnTo>
                    <a:pt x="48" y="234"/>
                  </a:lnTo>
                  <a:lnTo>
                    <a:pt x="31" y="234"/>
                  </a:lnTo>
                  <a:lnTo>
                    <a:pt x="25" y="217"/>
                  </a:lnTo>
                  <a:lnTo>
                    <a:pt x="12" y="197"/>
                  </a:lnTo>
                  <a:lnTo>
                    <a:pt x="0" y="172"/>
                  </a:lnTo>
                  <a:lnTo>
                    <a:pt x="5" y="162"/>
                  </a:lnTo>
                  <a:lnTo>
                    <a:pt x="15" y="150"/>
                  </a:lnTo>
                  <a:lnTo>
                    <a:pt x="17" y="130"/>
                  </a:lnTo>
                  <a:lnTo>
                    <a:pt x="8" y="121"/>
                  </a:lnTo>
                  <a:lnTo>
                    <a:pt x="5" y="98"/>
                  </a:lnTo>
                  <a:lnTo>
                    <a:pt x="12" y="83"/>
                  </a:lnTo>
                  <a:lnTo>
                    <a:pt x="25" y="83"/>
                  </a:lnTo>
                  <a:lnTo>
                    <a:pt x="29" y="76"/>
                  </a:lnTo>
                  <a:lnTo>
                    <a:pt x="24" y="70"/>
                  </a:lnTo>
                  <a:lnTo>
                    <a:pt x="40" y="47"/>
                  </a:lnTo>
                  <a:lnTo>
                    <a:pt x="51" y="29"/>
                  </a:lnTo>
                  <a:lnTo>
                    <a:pt x="57" y="17"/>
                  </a:lnTo>
                  <a:lnTo>
                    <a:pt x="69" y="17"/>
                  </a:lnTo>
                  <a:lnTo>
                    <a:pt x="71" y="8"/>
                  </a:lnTo>
                  <a:lnTo>
                    <a:pt x="95" y="11"/>
                  </a:lnTo>
                  <a:lnTo>
                    <a:pt x="94" y="0"/>
                  </a:lnTo>
                  <a:lnTo>
                    <a:pt x="102" y="0"/>
                  </a:lnTo>
                  <a:lnTo>
                    <a:pt x="120" y="7"/>
                  </a:lnTo>
                  <a:lnTo>
                    <a:pt x="141" y="18"/>
                  </a:lnTo>
                  <a:lnTo>
                    <a:pt x="147" y="43"/>
                  </a:lnTo>
                  <a:lnTo>
                    <a:pt x="152" y="50"/>
                  </a:lnTo>
                  <a:lnTo>
                    <a:pt x="152" y="50"/>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00" name="Freeform 203">
              <a:extLst>
                <a:ext uri="{FF2B5EF4-FFF2-40B4-BE49-F238E27FC236}">
                  <a16:creationId xmlns:a16="http://schemas.microsoft.com/office/drawing/2014/main" id="{BEFBEFF2-9908-E494-7457-CCB81E135C1B}"/>
                </a:ext>
              </a:extLst>
            </p:cNvPr>
            <p:cNvSpPr/>
            <p:nvPr/>
          </p:nvSpPr>
          <p:spPr bwMode="auto">
            <a:xfrm>
              <a:off x="6581646" y="5320625"/>
              <a:ext cx="40395" cy="56919"/>
            </a:xfrm>
            <a:custGeom>
              <a:avLst/>
              <a:gdLst>
                <a:gd name="T0" fmla="*/ 20 w 22"/>
                <a:gd name="T1" fmla="*/ 4 h 31"/>
                <a:gd name="T2" fmla="*/ 21 w 22"/>
                <a:gd name="T3" fmla="*/ 12 h 31"/>
                <a:gd name="T4" fmla="*/ 22 w 22"/>
                <a:gd name="T5" fmla="*/ 21 h 31"/>
                <a:gd name="T6" fmla="*/ 18 w 22"/>
                <a:gd name="T7" fmla="*/ 29 h 31"/>
                <a:gd name="T8" fmla="*/ 9 w 22"/>
                <a:gd name="T9" fmla="*/ 31 h 31"/>
                <a:gd name="T10" fmla="*/ 0 w 22"/>
                <a:gd name="T11" fmla="*/ 21 h 31"/>
                <a:gd name="T12" fmla="*/ 0 w 22"/>
                <a:gd name="T13" fmla="*/ 14 h 31"/>
                <a:gd name="T14" fmla="*/ 5 w 22"/>
                <a:gd name="T15" fmla="*/ 7 h 31"/>
                <a:gd name="T16" fmla="*/ 6 w 22"/>
                <a:gd name="T17" fmla="*/ 1 h 31"/>
                <a:gd name="T18" fmla="*/ 12 w 22"/>
                <a:gd name="T19" fmla="*/ 0 h 31"/>
                <a:gd name="T20" fmla="*/ 20 w 22"/>
                <a:gd name="T21" fmla="*/ 4 h 31"/>
                <a:gd name="T22" fmla="*/ 20 w 22"/>
                <a:gd name="T23"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1">
                  <a:moveTo>
                    <a:pt x="20" y="4"/>
                  </a:moveTo>
                  <a:lnTo>
                    <a:pt x="21" y="12"/>
                  </a:lnTo>
                  <a:lnTo>
                    <a:pt x="22" y="21"/>
                  </a:lnTo>
                  <a:lnTo>
                    <a:pt x="18" y="29"/>
                  </a:lnTo>
                  <a:lnTo>
                    <a:pt x="9" y="31"/>
                  </a:lnTo>
                  <a:lnTo>
                    <a:pt x="0" y="21"/>
                  </a:lnTo>
                  <a:lnTo>
                    <a:pt x="0" y="14"/>
                  </a:lnTo>
                  <a:lnTo>
                    <a:pt x="5" y="7"/>
                  </a:lnTo>
                  <a:lnTo>
                    <a:pt x="6" y="1"/>
                  </a:lnTo>
                  <a:lnTo>
                    <a:pt x="12" y="0"/>
                  </a:lnTo>
                  <a:lnTo>
                    <a:pt x="20" y="4"/>
                  </a:lnTo>
                  <a:lnTo>
                    <a:pt x="20" y="4"/>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01" name="Freeform 204">
              <a:extLst>
                <a:ext uri="{FF2B5EF4-FFF2-40B4-BE49-F238E27FC236}">
                  <a16:creationId xmlns:a16="http://schemas.microsoft.com/office/drawing/2014/main" id="{5042ACFB-0528-DEC5-105B-912A86DDBB19}"/>
                </a:ext>
              </a:extLst>
            </p:cNvPr>
            <p:cNvSpPr/>
            <p:nvPr/>
          </p:nvSpPr>
          <p:spPr bwMode="auto">
            <a:xfrm>
              <a:off x="6706502" y="3124650"/>
              <a:ext cx="176266" cy="172593"/>
            </a:xfrm>
            <a:custGeom>
              <a:avLst/>
              <a:gdLst>
                <a:gd name="T0" fmla="*/ 50 w 96"/>
                <a:gd name="T1" fmla="*/ 73 h 94"/>
                <a:gd name="T2" fmla="*/ 21 w 96"/>
                <a:gd name="T3" fmla="*/ 94 h 94"/>
                <a:gd name="T4" fmla="*/ 3 w 96"/>
                <a:gd name="T5" fmla="*/ 86 h 94"/>
                <a:gd name="T6" fmla="*/ 3 w 96"/>
                <a:gd name="T7" fmla="*/ 86 h 94"/>
                <a:gd name="T8" fmla="*/ 4 w 96"/>
                <a:gd name="T9" fmla="*/ 83 h 94"/>
                <a:gd name="T10" fmla="*/ 3 w 96"/>
                <a:gd name="T11" fmla="*/ 75 h 94"/>
                <a:gd name="T12" fmla="*/ 6 w 96"/>
                <a:gd name="T13" fmla="*/ 65 h 94"/>
                <a:gd name="T14" fmla="*/ 14 w 96"/>
                <a:gd name="T15" fmla="*/ 57 h 94"/>
                <a:gd name="T16" fmla="*/ 10 w 96"/>
                <a:gd name="T17" fmla="*/ 50 h 94"/>
                <a:gd name="T18" fmla="*/ 3 w 96"/>
                <a:gd name="T19" fmla="*/ 49 h 94"/>
                <a:gd name="T20" fmla="*/ 0 w 96"/>
                <a:gd name="T21" fmla="*/ 35 h 94"/>
                <a:gd name="T22" fmla="*/ 3 w 96"/>
                <a:gd name="T23" fmla="*/ 26 h 94"/>
                <a:gd name="T24" fmla="*/ 7 w 96"/>
                <a:gd name="T25" fmla="*/ 23 h 94"/>
                <a:gd name="T26" fmla="*/ 10 w 96"/>
                <a:gd name="T27" fmla="*/ 18 h 94"/>
                <a:gd name="T28" fmla="*/ 9 w 96"/>
                <a:gd name="T29" fmla="*/ 8 h 94"/>
                <a:gd name="T30" fmla="*/ 15 w 96"/>
                <a:gd name="T31" fmla="*/ 12 h 94"/>
                <a:gd name="T32" fmla="*/ 32 w 96"/>
                <a:gd name="T33" fmla="*/ 6 h 94"/>
                <a:gd name="T34" fmla="*/ 41 w 96"/>
                <a:gd name="T35" fmla="*/ 9 h 94"/>
                <a:gd name="T36" fmla="*/ 53 w 96"/>
                <a:gd name="T37" fmla="*/ 9 h 94"/>
                <a:gd name="T38" fmla="*/ 70 w 96"/>
                <a:gd name="T39" fmla="*/ 3 h 94"/>
                <a:gd name="T40" fmla="*/ 79 w 96"/>
                <a:gd name="T41" fmla="*/ 3 h 94"/>
                <a:gd name="T42" fmla="*/ 96 w 96"/>
                <a:gd name="T43" fmla="*/ 0 h 94"/>
                <a:gd name="T44" fmla="*/ 90 w 96"/>
                <a:gd name="T45" fmla="*/ 12 h 94"/>
                <a:gd name="T46" fmla="*/ 82 w 96"/>
                <a:gd name="T47" fmla="*/ 17 h 94"/>
                <a:gd name="T48" fmla="*/ 86 w 96"/>
                <a:gd name="T49" fmla="*/ 30 h 94"/>
                <a:gd name="T50" fmla="*/ 83 w 96"/>
                <a:gd name="T51" fmla="*/ 53 h 94"/>
                <a:gd name="T52" fmla="*/ 50 w 96"/>
                <a:gd name="T53" fmla="*/ 73 h 94"/>
                <a:gd name="T54" fmla="*/ 50 w 96"/>
                <a:gd name="T55" fmla="*/ 7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6" h="94">
                  <a:moveTo>
                    <a:pt x="50" y="73"/>
                  </a:moveTo>
                  <a:lnTo>
                    <a:pt x="21" y="94"/>
                  </a:lnTo>
                  <a:lnTo>
                    <a:pt x="3" y="86"/>
                  </a:lnTo>
                  <a:lnTo>
                    <a:pt x="3" y="86"/>
                  </a:lnTo>
                  <a:lnTo>
                    <a:pt x="4" y="83"/>
                  </a:lnTo>
                  <a:lnTo>
                    <a:pt x="3" y="75"/>
                  </a:lnTo>
                  <a:lnTo>
                    <a:pt x="6" y="65"/>
                  </a:lnTo>
                  <a:lnTo>
                    <a:pt x="14" y="57"/>
                  </a:lnTo>
                  <a:lnTo>
                    <a:pt x="10" y="50"/>
                  </a:lnTo>
                  <a:lnTo>
                    <a:pt x="3" y="49"/>
                  </a:lnTo>
                  <a:lnTo>
                    <a:pt x="0" y="35"/>
                  </a:lnTo>
                  <a:lnTo>
                    <a:pt x="3" y="26"/>
                  </a:lnTo>
                  <a:lnTo>
                    <a:pt x="7" y="23"/>
                  </a:lnTo>
                  <a:lnTo>
                    <a:pt x="10" y="18"/>
                  </a:lnTo>
                  <a:lnTo>
                    <a:pt x="9" y="8"/>
                  </a:lnTo>
                  <a:lnTo>
                    <a:pt x="15" y="12"/>
                  </a:lnTo>
                  <a:lnTo>
                    <a:pt x="32" y="6"/>
                  </a:lnTo>
                  <a:lnTo>
                    <a:pt x="41" y="9"/>
                  </a:lnTo>
                  <a:lnTo>
                    <a:pt x="53" y="9"/>
                  </a:lnTo>
                  <a:lnTo>
                    <a:pt x="70" y="3"/>
                  </a:lnTo>
                  <a:lnTo>
                    <a:pt x="79" y="3"/>
                  </a:lnTo>
                  <a:lnTo>
                    <a:pt x="96" y="0"/>
                  </a:lnTo>
                  <a:lnTo>
                    <a:pt x="90" y="12"/>
                  </a:lnTo>
                  <a:lnTo>
                    <a:pt x="82" y="17"/>
                  </a:lnTo>
                  <a:lnTo>
                    <a:pt x="86" y="30"/>
                  </a:lnTo>
                  <a:lnTo>
                    <a:pt x="83" y="53"/>
                  </a:lnTo>
                  <a:lnTo>
                    <a:pt x="50" y="73"/>
                  </a:lnTo>
                  <a:lnTo>
                    <a:pt x="50" y="73"/>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02" name="Freeform 206">
              <a:extLst>
                <a:ext uri="{FF2B5EF4-FFF2-40B4-BE49-F238E27FC236}">
                  <a16:creationId xmlns:a16="http://schemas.microsoft.com/office/drawing/2014/main" id="{81AA13E8-8553-4485-F1BD-236A9CC82E71}"/>
                </a:ext>
              </a:extLst>
            </p:cNvPr>
            <p:cNvSpPr/>
            <p:nvPr/>
          </p:nvSpPr>
          <p:spPr bwMode="auto">
            <a:xfrm>
              <a:off x="6078555" y="3607545"/>
              <a:ext cx="313973" cy="558174"/>
            </a:xfrm>
            <a:custGeom>
              <a:avLst/>
              <a:gdLst>
                <a:gd name="T0" fmla="*/ 168 w 171"/>
                <a:gd name="T1" fmla="*/ 72 h 304"/>
                <a:gd name="T2" fmla="*/ 171 w 171"/>
                <a:gd name="T3" fmla="*/ 148 h 304"/>
                <a:gd name="T4" fmla="*/ 157 w 171"/>
                <a:gd name="T5" fmla="*/ 146 h 304"/>
                <a:gd name="T6" fmla="*/ 149 w 171"/>
                <a:gd name="T7" fmla="*/ 161 h 304"/>
                <a:gd name="T8" fmla="*/ 146 w 171"/>
                <a:gd name="T9" fmla="*/ 172 h 304"/>
                <a:gd name="T10" fmla="*/ 149 w 171"/>
                <a:gd name="T11" fmla="*/ 177 h 304"/>
                <a:gd name="T12" fmla="*/ 143 w 171"/>
                <a:gd name="T13" fmla="*/ 183 h 304"/>
                <a:gd name="T14" fmla="*/ 146 w 171"/>
                <a:gd name="T15" fmla="*/ 191 h 304"/>
                <a:gd name="T16" fmla="*/ 142 w 171"/>
                <a:gd name="T17" fmla="*/ 198 h 304"/>
                <a:gd name="T18" fmla="*/ 140 w 171"/>
                <a:gd name="T19" fmla="*/ 206 h 304"/>
                <a:gd name="T20" fmla="*/ 146 w 171"/>
                <a:gd name="T21" fmla="*/ 204 h 304"/>
                <a:gd name="T22" fmla="*/ 149 w 171"/>
                <a:gd name="T23" fmla="*/ 211 h 304"/>
                <a:gd name="T24" fmla="*/ 150 w 171"/>
                <a:gd name="T25" fmla="*/ 223 h 304"/>
                <a:gd name="T26" fmla="*/ 156 w 171"/>
                <a:gd name="T27" fmla="*/ 228 h 304"/>
                <a:gd name="T28" fmla="*/ 156 w 171"/>
                <a:gd name="T29" fmla="*/ 233 h 304"/>
                <a:gd name="T30" fmla="*/ 146 w 171"/>
                <a:gd name="T31" fmla="*/ 237 h 304"/>
                <a:gd name="T32" fmla="*/ 138 w 171"/>
                <a:gd name="T33" fmla="*/ 244 h 304"/>
                <a:gd name="T34" fmla="*/ 126 w 171"/>
                <a:gd name="T35" fmla="*/ 265 h 304"/>
                <a:gd name="T36" fmla="*/ 110 w 171"/>
                <a:gd name="T37" fmla="*/ 274 h 304"/>
                <a:gd name="T38" fmla="*/ 94 w 171"/>
                <a:gd name="T39" fmla="*/ 272 h 304"/>
                <a:gd name="T40" fmla="*/ 89 w 171"/>
                <a:gd name="T41" fmla="*/ 274 h 304"/>
                <a:gd name="T42" fmla="*/ 91 w 171"/>
                <a:gd name="T43" fmla="*/ 281 h 304"/>
                <a:gd name="T44" fmla="*/ 82 w 171"/>
                <a:gd name="T45" fmla="*/ 288 h 304"/>
                <a:gd name="T46" fmla="*/ 75 w 171"/>
                <a:gd name="T47" fmla="*/ 295 h 304"/>
                <a:gd name="T48" fmla="*/ 54 w 171"/>
                <a:gd name="T49" fmla="*/ 302 h 304"/>
                <a:gd name="T50" fmla="*/ 50 w 171"/>
                <a:gd name="T51" fmla="*/ 298 h 304"/>
                <a:gd name="T52" fmla="*/ 47 w 171"/>
                <a:gd name="T53" fmla="*/ 297 h 304"/>
                <a:gd name="T54" fmla="*/ 44 w 171"/>
                <a:gd name="T55" fmla="*/ 303 h 304"/>
                <a:gd name="T56" fmla="*/ 30 w 171"/>
                <a:gd name="T57" fmla="*/ 304 h 304"/>
                <a:gd name="T58" fmla="*/ 32 w 171"/>
                <a:gd name="T59" fmla="*/ 299 h 304"/>
                <a:gd name="T60" fmla="*/ 27 w 171"/>
                <a:gd name="T61" fmla="*/ 286 h 304"/>
                <a:gd name="T62" fmla="*/ 25 w 171"/>
                <a:gd name="T63" fmla="*/ 278 h 304"/>
                <a:gd name="T64" fmla="*/ 18 w 171"/>
                <a:gd name="T65" fmla="*/ 274 h 304"/>
                <a:gd name="T66" fmla="*/ 7 w 171"/>
                <a:gd name="T67" fmla="*/ 263 h 304"/>
                <a:gd name="T68" fmla="*/ 11 w 171"/>
                <a:gd name="T69" fmla="*/ 254 h 304"/>
                <a:gd name="T70" fmla="*/ 19 w 171"/>
                <a:gd name="T71" fmla="*/ 256 h 304"/>
                <a:gd name="T72" fmla="*/ 24 w 171"/>
                <a:gd name="T73" fmla="*/ 255 h 304"/>
                <a:gd name="T74" fmla="*/ 33 w 171"/>
                <a:gd name="T75" fmla="*/ 255 h 304"/>
                <a:gd name="T76" fmla="*/ 24 w 171"/>
                <a:gd name="T77" fmla="*/ 238 h 304"/>
                <a:gd name="T78" fmla="*/ 24 w 171"/>
                <a:gd name="T79" fmla="*/ 225 h 304"/>
                <a:gd name="T80" fmla="*/ 23 w 171"/>
                <a:gd name="T81" fmla="*/ 213 h 304"/>
                <a:gd name="T82" fmla="*/ 16 w 171"/>
                <a:gd name="T83" fmla="*/ 200 h 304"/>
                <a:gd name="T84" fmla="*/ 18 w 171"/>
                <a:gd name="T85" fmla="*/ 191 h 304"/>
                <a:gd name="T86" fmla="*/ 6 w 171"/>
                <a:gd name="T87" fmla="*/ 191 h 304"/>
                <a:gd name="T88" fmla="*/ 6 w 171"/>
                <a:gd name="T89" fmla="*/ 179 h 304"/>
                <a:gd name="T90" fmla="*/ 0 w 171"/>
                <a:gd name="T91" fmla="*/ 171 h 304"/>
                <a:gd name="T92" fmla="*/ 6 w 171"/>
                <a:gd name="T93" fmla="*/ 146 h 304"/>
                <a:gd name="T94" fmla="*/ 27 w 171"/>
                <a:gd name="T95" fmla="*/ 129 h 304"/>
                <a:gd name="T96" fmla="*/ 28 w 171"/>
                <a:gd name="T97" fmla="*/ 104 h 304"/>
                <a:gd name="T98" fmla="*/ 33 w 171"/>
                <a:gd name="T99" fmla="*/ 66 h 304"/>
                <a:gd name="T100" fmla="*/ 37 w 171"/>
                <a:gd name="T101" fmla="*/ 57 h 304"/>
                <a:gd name="T102" fmla="*/ 29 w 171"/>
                <a:gd name="T103" fmla="*/ 51 h 304"/>
                <a:gd name="T104" fmla="*/ 29 w 171"/>
                <a:gd name="T105" fmla="*/ 45 h 304"/>
                <a:gd name="T106" fmla="*/ 23 w 171"/>
                <a:gd name="T107" fmla="*/ 40 h 304"/>
                <a:gd name="T108" fmla="*/ 18 w 171"/>
                <a:gd name="T109" fmla="*/ 10 h 304"/>
                <a:gd name="T110" fmla="*/ 34 w 171"/>
                <a:gd name="T111" fmla="*/ 0 h 304"/>
                <a:gd name="T112" fmla="*/ 101 w 171"/>
                <a:gd name="T113" fmla="*/ 36 h 304"/>
                <a:gd name="T114" fmla="*/ 168 w 171"/>
                <a:gd name="T115" fmla="*/ 72 h 304"/>
                <a:gd name="T116" fmla="*/ 168 w 171"/>
                <a:gd name="T117" fmla="*/ 72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1" h="304">
                  <a:moveTo>
                    <a:pt x="168" y="72"/>
                  </a:moveTo>
                  <a:lnTo>
                    <a:pt x="171" y="148"/>
                  </a:lnTo>
                  <a:lnTo>
                    <a:pt x="157" y="146"/>
                  </a:lnTo>
                  <a:lnTo>
                    <a:pt x="149" y="161"/>
                  </a:lnTo>
                  <a:lnTo>
                    <a:pt x="146" y="172"/>
                  </a:lnTo>
                  <a:lnTo>
                    <a:pt x="149" y="177"/>
                  </a:lnTo>
                  <a:lnTo>
                    <a:pt x="143" y="183"/>
                  </a:lnTo>
                  <a:lnTo>
                    <a:pt x="146" y="191"/>
                  </a:lnTo>
                  <a:lnTo>
                    <a:pt x="142" y="198"/>
                  </a:lnTo>
                  <a:lnTo>
                    <a:pt x="140" y="206"/>
                  </a:lnTo>
                  <a:lnTo>
                    <a:pt x="146" y="204"/>
                  </a:lnTo>
                  <a:lnTo>
                    <a:pt x="149" y="211"/>
                  </a:lnTo>
                  <a:lnTo>
                    <a:pt x="150" y="223"/>
                  </a:lnTo>
                  <a:lnTo>
                    <a:pt x="156" y="228"/>
                  </a:lnTo>
                  <a:lnTo>
                    <a:pt x="156" y="233"/>
                  </a:lnTo>
                  <a:lnTo>
                    <a:pt x="146" y="237"/>
                  </a:lnTo>
                  <a:lnTo>
                    <a:pt x="138" y="244"/>
                  </a:lnTo>
                  <a:lnTo>
                    <a:pt x="126" y="265"/>
                  </a:lnTo>
                  <a:lnTo>
                    <a:pt x="110" y="274"/>
                  </a:lnTo>
                  <a:lnTo>
                    <a:pt x="94" y="272"/>
                  </a:lnTo>
                  <a:lnTo>
                    <a:pt x="89" y="274"/>
                  </a:lnTo>
                  <a:lnTo>
                    <a:pt x="91" y="281"/>
                  </a:lnTo>
                  <a:lnTo>
                    <a:pt x="82" y="288"/>
                  </a:lnTo>
                  <a:lnTo>
                    <a:pt x="75" y="295"/>
                  </a:lnTo>
                  <a:lnTo>
                    <a:pt x="54" y="302"/>
                  </a:lnTo>
                  <a:lnTo>
                    <a:pt x="50" y="298"/>
                  </a:lnTo>
                  <a:lnTo>
                    <a:pt x="47" y="297"/>
                  </a:lnTo>
                  <a:lnTo>
                    <a:pt x="44" y="303"/>
                  </a:lnTo>
                  <a:lnTo>
                    <a:pt x="30" y="304"/>
                  </a:lnTo>
                  <a:lnTo>
                    <a:pt x="32" y="299"/>
                  </a:lnTo>
                  <a:lnTo>
                    <a:pt x="27" y="286"/>
                  </a:lnTo>
                  <a:lnTo>
                    <a:pt x="25" y="278"/>
                  </a:lnTo>
                  <a:lnTo>
                    <a:pt x="18" y="274"/>
                  </a:lnTo>
                  <a:lnTo>
                    <a:pt x="7" y="263"/>
                  </a:lnTo>
                  <a:lnTo>
                    <a:pt x="11" y="254"/>
                  </a:lnTo>
                  <a:lnTo>
                    <a:pt x="19" y="256"/>
                  </a:lnTo>
                  <a:lnTo>
                    <a:pt x="24" y="255"/>
                  </a:lnTo>
                  <a:lnTo>
                    <a:pt x="33" y="255"/>
                  </a:lnTo>
                  <a:lnTo>
                    <a:pt x="24" y="238"/>
                  </a:lnTo>
                  <a:lnTo>
                    <a:pt x="24" y="225"/>
                  </a:lnTo>
                  <a:lnTo>
                    <a:pt x="23" y="213"/>
                  </a:lnTo>
                  <a:lnTo>
                    <a:pt x="16" y="200"/>
                  </a:lnTo>
                  <a:lnTo>
                    <a:pt x="18" y="191"/>
                  </a:lnTo>
                  <a:lnTo>
                    <a:pt x="6" y="191"/>
                  </a:lnTo>
                  <a:lnTo>
                    <a:pt x="6" y="179"/>
                  </a:lnTo>
                  <a:lnTo>
                    <a:pt x="0" y="171"/>
                  </a:lnTo>
                  <a:lnTo>
                    <a:pt x="6" y="146"/>
                  </a:lnTo>
                  <a:lnTo>
                    <a:pt x="27" y="129"/>
                  </a:lnTo>
                  <a:lnTo>
                    <a:pt x="28" y="104"/>
                  </a:lnTo>
                  <a:lnTo>
                    <a:pt x="33" y="66"/>
                  </a:lnTo>
                  <a:lnTo>
                    <a:pt x="37" y="57"/>
                  </a:lnTo>
                  <a:lnTo>
                    <a:pt x="29" y="51"/>
                  </a:lnTo>
                  <a:lnTo>
                    <a:pt x="29" y="45"/>
                  </a:lnTo>
                  <a:lnTo>
                    <a:pt x="23" y="40"/>
                  </a:lnTo>
                  <a:lnTo>
                    <a:pt x="18" y="10"/>
                  </a:lnTo>
                  <a:lnTo>
                    <a:pt x="34" y="0"/>
                  </a:lnTo>
                  <a:lnTo>
                    <a:pt x="101" y="36"/>
                  </a:lnTo>
                  <a:lnTo>
                    <a:pt x="168" y="72"/>
                  </a:lnTo>
                  <a:lnTo>
                    <a:pt x="168" y="72"/>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03" name="Freeform 207">
              <a:extLst>
                <a:ext uri="{FF2B5EF4-FFF2-40B4-BE49-F238E27FC236}">
                  <a16:creationId xmlns:a16="http://schemas.microsoft.com/office/drawing/2014/main" id="{D2B643A6-EB65-77A1-7D17-FC613CFA3701}"/>
                </a:ext>
              </a:extLst>
            </p:cNvPr>
            <p:cNvSpPr/>
            <p:nvPr/>
          </p:nvSpPr>
          <p:spPr bwMode="auto">
            <a:xfrm>
              <a:off x="5661762" y="4039026"/>
              <a:ext cx="60590" cy="178101"/>
            </a:xfrm>
            <a:custGeom>
              <a:avLst/>
              <a:gdLst>
                <a:gd name="T0" fmla="*/ 17 w 33"/>
                <a:gd name="T1" fmla="*/ 1 h 97"/>
                <a:gd name="T2" fmla="*/ 14 w 33"/>
                <a:gd name="T3" fmla="*/ 11 h 97"/>
                <a:gd name="T4" fmla="*/ 20 w 33"/>
                <a:gd name="T5" fmla="*/ 16 h 97"/>
                <a:gd name="T6" fmla="*/ 25 w 33"/>
                <a:gd name="T7" fmla="*/ 23 h 97"/>
                <a:gd name="T8" fmla="*/ 25 w 33"/>
                <a:gd name="T9" fmla="*/ 33 h 97"/>
                <a:gd name="T10" fmla="*/ 29 w 33"/>
                <a:gd name="T11" fmla="*/ 36 h 97"/>
                <a:gd name="T12" fmla="*/ 28 w 33"/>
                <a:gd name="T13" fmla="*/ 80 h 97"/>
                <a:gd name="T14" fmla="*/ 33 w 33"/>
                <a:gd name="T15" fmla="*/ 93 h 97"/>
                <a:gd name="T16" fmla="*/ 20 w 33"/>
                <a:gd name="T17" fmla="*/ 97 h 97"/>
                <a:gd name="T18" fmla="*/ 15 w 33"/>
                <a:gd name="T19" fmla="*/ 91 h 97"/>
                <a:gd name="T20" fmla="*/ 11 w 33"/>
                <a:gd name="T21" fmla="*/ 79 h 97"/>
                <a:gd name="T22" fmla="*/ 9 w 33"/>
                <a:gd name="T23" fmla="*/ 69 h 97"/>
                <a:gd name="T24" fmla="*/ 14 w 33"/>
                <a:gd name="T25" fmla="*/ 52 h 97"/>
                <a:gd name="T26" fmla="*/ 9 w 33"/>
                <a:gd name="T27" fmla="*/ 45 h 97"/>
                <a:gd name="T28" fmla="*/ 8 w 33"/>
                <a:gd name="T29" fmla="*/ 30 h 97"/>
                <a:gd name="T30" fmla="*/ 8 w 33"/>
                <a:gd name="T31" fmla="*/ 16 h 97"/>
                <a:gd name="T32" fmla="*/ 0 w 33"/>
                <a:gd name="T33" fmla="*/ 6 h 97"/>
                <a:gd name="T34" fmla="*/ 2 w 33"/>
                <a:gd name="T35" fmla="*/ 0 h 97"/>
                <a:gd name="T36" fmla="*/ 17 w 33"/>
                <a:gd name="T37" fmla="*/ 1 h 97"/>
                <a:gd name="T38" fmla="*/ 17 w 33"/>
                <a:gd name="T39" fmla="*/ 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97">
                  <a:moveTo>
                    <a:pt x="17" y="1"/>
                  </a:moveTo>
                  <a:lnTo>
                    <a:pt x="14" y="11"/>
                  </a:lnTo>
                  <a:lnTo>
                    <a:pt x="20" y="16"/>
                  </a:lnTo>
                  <a:lnTo>
                    <a:pt x="25" y="23"/>
                  </a:lnTo>
                  <a:lnTo>
                    <a:pt x="25" y="33"/>
                  </a:lnTo>
                  <a:lnTo>
                    <a:pt x="29" y="36"/>
                  </a:lnTo>
                  <a:lnTo>
                    <a:pt x="28" y="80"/>
                  </a:lnTo>
                  <a:lnTo>
                    <a:pt x="33" y="93"/>
                  </a:lnTo>
                  <a:lnTo>
                    <a:pt x="20" y="97"/>
                  </a:lnTo>
                  <a:lnTo>
                    <a:pt x="15" y="91"/>
                  </a:lnTo>
                  <a:lnTo>
                    <a:pt x="11" y="79"/>
                  </a:lnTo>
                  <a:lnTo>
                    <a:pt x="9" y="69"/>
                  </a:lnTo>
                  <a:lnTo>
                    <a:pt x="14" y="52"/>
                  </a:lnTo>
                  <a:lnTo>
                    <a:pt x="9" y="45"/>
                  </a:lnTo>
                  <a:lnTo>
                    <a:pt x="8" y="30"/>
                  </a:lnTo>
                  <a:lnTo>
                    <a:pt x="8" y="16"/>
                  </a:lnTo>
                  <a:lnTo>
                    <a:pt x="0" y="6"/>
                  </a:lnTo>
                  <a:lnTo>
                    <a:pt x="2" y="0"/>
                  </a:lnTo>
                  <a:lnTo>
                    <a:pt x="17" y="1"/>
                  </a:lnTo>
                  <a:lnTo>
                    <a:pt x="17" y="1"/>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04" name="Freeform 208">
              <a:extLst>
                <a:ext uri="{FF2B5EF4-FFF2-40B4-BE49-F238E27FC236}">
                  <a16:creationId xmlns:a16="http://schemas.microsoft.com/office/drawing/2014/main" id="{B96CC0BD-63EB-7A83-5864-FC1A8A6FE25D}"/>
                </a:ext>
              </a:extLst>
            </p:cNvPr>
            <p:cNvSpPr/>
            <p:nvPr/>
          </p:nvSpPr>
          <p:spPr bwMode="auto">
            <a:xfrm>
              <a:off x="8619718" y="3712201"/>
              <a:ext cx="266234" cy="514108"/>
            </a:xfrm>
            <a:custGeom>
              <a:avLst/>
              <a:gdLst>
                <a:gd name="T0" fmla="*/ 125 w 145"/>
                <a:gd name="T1" fmla="*/ 114 h 280"/>
                <a:gd name="T2" fmla="*/ 95 w 145"/>
                <a:gd name="T3" fmla="*/ 133 h 280"/>
                <a:gd name="T4" fmla="*/ 85 w 145"/>
                <a:gd name="T5" fmla="*/ 147 h 280"/>
                <a:gd name="T6" fmla="*/ 72 w 145"/>
                <a:gd name="T7" fmla="*/ 133 h 280"/>
                <a:gd name="T8" fmla="*/ 58 w 145"/>
                <a:gd name="T9" fmla="*/ 154 h 280"/>
                <a:gd name="T10" fmla="*/ 48 w 145"/>
                <a:gd name="T11" fmla="*/ 199 h 280"/>
                <a:gd name="T12" fmla="*/ 61 w 145"/>
                <a:gd name="T13" fmla="*/ 213 h 280"/>
                <a:gd name="T14" fmla="*/ 73 w 145"/>
                <a:gd name="T15" fmla="*/ 246 h 280"/>
                <a:gd name="T16" fmla="*/ 93 w 145"/>
                <a:gd name="T17" fmla="*/ 260 h 280"/>
                <a:gd name="T18" fmla="*/ 97 w 145"/>
                <a:gd name="T19" fmla="*/ 277 h 280"/>
                <a:gd name="T20" fmla="*/ 84 w 145"/>
                <a:gd name="T21" fmla="*/ 270 h 280"/>
                <a:gd name="T22" fmla="*/ 67 w 145"/>
                <a:gd name="T23" fmla="*/ 265 h 280"/>
                <a:gd name="T24" fmla="*/ 57 w 145"/>
                <a:gd name="T25" fmla="*/ 249 h 280"/>
                <a:gd name="T26" fmla="*/ 39 w 145"/>
                <a:gd name="T27" fmla="*/ 229 h 280"/>
                <a:gd name="T28" fmla="*/ 33 w 145"/>
                <a:gd name="T29" fmla="*/ 229 h 280"/>
                <a:gd name="T30" fmla="*/ 37 w 145"/>
                <a:gd name="T31" fmla="*/ 199 h 280"/>
                <a:gd name="T32" fmla="*/ 52 w 145"/>
                <a:gd name="T33" fmla="*/ 162 h 280"/>
                <a:gd name="T34" fmla="*/ 43 w 145"/>
                <a:gd name="T35" fmla="*/ 135 h 280"/>
                <a:gd name="T36" fmla="*/ 28 w 145"/>
                <a:gd name="T37" fmla="*/ 110 h 280"/>
                <a:gd name="T38" fmla="*/ 28 w 145"/>
                <a:gd name="T39" fmla="*/ 97 h 280"/>
                <a:gd name="T40" fmla="*/ 23 w 145"/>
                <a:gd name="T41" fmla="*/ 68 h 280"/>
                <a:gd name="T42" fmla="*/ 0 w 145"/>
                <a:gd name="T43" fmla="*/ 37 h 280"/>
                <a:gd name="T44" fmla="*/ 11 w 145"/>
                <a:gd name="T45" fmla="*/ 13 h 280"/>
                <a:gd name="T46" fmla="*/ 31 w 145"/>
                <a:gd name="T47" fmla="*/ 4 h 280"/>
                <a:gd name="T48" fmla="*/ 48 w 145"/>
                <a:gd name="T49" fmla="*/ 6 h 280"/>
                <a:gd name="T50" fmla="*/ 62 w 145"/>
                <a:gd name="T51" fmla="*/ 18 h 280"/>
                <a:gd name="T52" fmla="*/ 64 w 145"/>
                <a:gd name="T53" fmla="*/ 55 h 280"/>
                <a:gd name="T54" fmla="*/ 85 w 145"/>
                <a:gd name="T55" fmla="*/ 47 h 280"/>
                <a:gd name="T56" fmla="*/ 97 w 145"/>
                <a:gd name="T57" fmla="*/ 40 h 280"/>
                <a:gd name="T58" fmla="*/ 125 w 145"/>
                <a:gd name="T59" fmla="*/ 57 h 280"/>
                <a:gd name="T60" fmla="*/ 144 w 145"/>
                <a:gd name="T61" fmla="*/ 92 h 280"/>
                <a:gd name="T62" fmla="*/ 141 w 145"/>
                <a:gd name="T63" fmla="*/ 11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280">
                  <a:moveTo>
                    <a:pt x="141" y="117"/>
                  </a:moveTo>
                  <a:lnTo>
                    <a:pt x="125" y="114"/>
                  </a:lnTo>
                  <a:lnTo>
                    <a:pt x="104" y="117"/>
                  </a:lnTo>
                  <a:lnTo>
                    <a:pt x="95" y="133"/>
                  </a:lnTo>
                  <a:lnTo>
                    <a:pt x="101" y="156"/>
                  </a:lnTo>
                  <a:lnTo>
                    <a:pt x="85" y="147"/>
                  </a:lnTo>
                  <a:lnTo>
                    <a:pt x="71" y="148"/>
                  </a:lnTo>
                  <a:lnTo>
                    <a:pt x="72" y="133"/>
                  </a:lnTo>
                  <a:lnTo>
                    <a:pt x="58" y="133"/>
                  </a:lnTo>
                  <a:lnTo>
                    <a:pt x="58" y="154"/>
                  </a:lnTo>
                  <a:lnTo>
                    <a:pt x="52" y="182"/>
                  </a:lnTo>
                  <a:lnTo>
                    <a:pt x="48" y="199"/>
                  </a:lnTo>
                  <a:lnTo>
                    <a:pt x="50" y="212"/>
                  </a:lnTo>
                  <a:lnTo>
                    <a:pt x="61" y="213"/>
                  </a:lnTo>
                  <a:lnTo>
                    <a:pt x="68" y="230"/>
                  </a:lnTo>
                  <a:lnTo>
                    <a:pt x="73" y="246"/>
                  </a:lnTo>
                  <a:lnTo>
                    <a:pt x="82" y="257"/>
                  </a:lnTo>
                  <a:lnTo>
                    <a:pt x="93" y="260"/>
                  </a:lnTo>
                  <a:lnTo>
                    <a:pt x="102" y="270"/>
                  </a:lnTo>
                  <a:lnTo>
                    <a:pt x="97" y="277"/>
                  </a:lnTo>
                  <a:lnTo>
                    <a:pt x="86" y="280"/>
                  </a:lnTo>
                  <a:lnTo>
                    <a:pt x="84" y="270"/>
                  </a:lnTo>
                  <a:lnTo>
                    <a:pt x="70" y="262"/>
                  </a:lnTo>
                  <a:lnTo>
                    <a:pt x="67" y="265"/>
                  </a:lnTo>
                  <a:lnTo>
                    <a:pt x="60" y="258"/>
                  </a:lnTo>
                  <a:lnTo>
                    <a:pt x="57" y="249"/>
                  </a:lnTo>
                  <a:lnTo>
                    <a:pt x="48" y="237"/>
                  </a:lnTo>
                  <a:lnTo>
                    <a:pt x="39" y="229"/>
                  </a:lnTo>
                  <a:lnTo>
                    <a:pt x="37" y="240"/>
                  </a:lnTo>
                  <a:lnTo>
                    <a:pt x="33" y="229"/>
                  </a:lnTo>
                  <a:lnTo>
                    <a:pt x="34" y="217"/>
                  </a:lnTo>
                  <a:lnTo>
                    <a:pt x="37" y="199"/>
                  </a:lnTo>
                  <a:lnTo>
                    <a:pt x="44" y="180"/>
                  </a:lnTo>
                  <a:lnTo>
                    <a:pt x="52" y="162"/>
                  </a:lnTo>
                  <a:lnTo>
                    <a:pt x="44" y="144"/>
                  </a:lnTo>
                  <a:lnTo>
                    <a:pt x="43" y="135"/>
                  </a:lnTo>
                  <a:lnTo>
                    <a:pt x="40" y="125"/>
                  </a:lnTo>
                  <a:lnTo>
                    <a:pt x="28" y="110"/>
                  </a:lnTo>
                  <a:lnTo>
                    <a:pt x="22" y="100"/>
                  </a:lnTo>
                  <a:lnTo>
                    <a:pt x="28" y="97"/>
                  </a:lnTo>
                  <a:lnTo>
                    <a:pt x="31" y="80"/>
                  </a:lnTo>
                  <a:lnTo>
                    <a:pt x="23" y="68"/>
                  </a:lnTo>
                  <a:lnTo>
                    <a:pt x="11" y="54"/>
                  </a:lnTo>
                  <a:lnTo>
                    <a:pt x="0" y="37"/>
                  </a:lnTo>
                  <a:lnTo>
                    <a:pt x="7" y="34"/>
                  </a:lnTo>
                  <a:lnTo>
                    <a:pt x="11" y="13"/>
                  </a:lnTo>
                  <a:lnTo>
                    <a:pt x="23" y="12"/>
                  </a:lnTo>
                  <a:lnTo>
                    <a:pt x="31" y="4"/>
                  </a:lnTo>
                  <a:lnTo>
                    <a:pt x="40" y="0"/>
                  </a:lnTo>
                  <a:lnTo>
                    <a:pt x="48" y="6"/>
                  </a:lnTo>
                  <a:lnTo>
                    <a:pt x="51" y="17"/>
                  </a:lnTo>
                  <a:lnTo>
                    <a:pt x="62" y="18"/>
                  </a:lnTo>
                  <a:lnTo>
                    <a:pt x="61" y="37"/>
                  </a:lnTo>
                  <a:lnTo>
                    <a:pt x="64" y="55"/>
                  </a:lnTo>
                  <a:lnTo>
                    <a:pt x="79" y="43"/>
                  </a:lnTo>
                  <a:lnTo>
                    <a:pt x="85" y="47"/>
                  </a:lnTo>
                  <a:lnTo>
                    <a:pt x="95" y="46"/>
                  </a:lnTo>
                  <a:lnTo>
                    <a:pt x="97" y="40"/>
                  </a:lnTo>
                  <a:lnTo>
                    <a:pt x="110" y="41"/>
                  </a:lnTo>
                  <a:lnTo>
                    <a:pt x="125" y="57"/>
                  </a:lnTo>
                  <a:lnTo>
                    <a:pt x="128" y="75"/>
                  </a:lnTo>
                  <a:lnTo>
                    <a:pt x="144" y="92"/>
                  </a:lnTo>
                  <a:lnTo>
                    <a:pt x="145" y="108"/>
                  </a:lnTo>
                  <a:lnTo>
                    <a:pt x="141" y="117"/>
                  </a:lnTo>
                  <a:lnTo>
                    <a:pt x="141" y="117"/>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05" name="Freeform 209">
              <a:extLst>
                <a:ext uri="{FF2B5EF4-FFF2-40B4-BE49-F238E27FC236}">
                  <a16:creationId xmlns:a16="http://schemas.microsoft.com/office/drawing/2014/main" id="{3233193E-FF49-897F-1506-D868A4A4FC53}"/>
                </a:ext>
              </a:extLst>
            </p:cNvPr>
            <p:cNvSpPr/>
            <p:nvPr/>
          </p:nvSpPr>
          <p:spPr bwMode="auto">
            <a:xfrm>
              <a:off x="7587829" y="2994287"/>
              <a:ext cx="233184" cy="146888"/>
            </a:xfrm>
            <a:custGeom>
              <a:avLst/>
              <a:gdLst>
                <a:gd name="T0" fmla="*/ 50 w 127"/>
                <a:gd name="T1" fmla="*/ 14 h 80"/>
                <a:gd name="T2" fmla="*/ 46 w 127"/>
                <a:gd name="T3" fmla="*/ 20 h 80"/>
                <a:gd name="T4" fmla="*/ 28 w 127"/>
                <a:gd name="T5" fmla="*/ 17 h 80"/>
                <a:gd name="T6" fmla="*/ 30 w 127"/>
                <a:gd name="T7" fmla="*/ 27 h 80"/>
                <a:gd name="T8" fmla="*/ 46 w 127"/>
                <a:gd name="T9" fmla="*/ 26 h 80"/>
                <a:gd name="T10" fmla="*/ 67 w 127"/>
                <a:gd name="T11" fmla="*/ 32 h 80"/>
                <a:gd name="T12" fmla="*/ 96 w 127"/>
                <a:gd name="T13" fmla="*/ 29 h 80"/>
                <a:gd name="T14" fmla="*/ 105 w 127"/>
                <a:gd name="T15" fmla="*/ 47 h 80"/>
                <a:gd name="T16" fmla="*/ 109 w 127"/>
                <a:gd name="T17" fmla="*/ 45 h 80"/>
                <a:gd name="T18" fmla="*/ 120 w 127"/>
                <a:gd name="T19" fmla="*/ 49 h 80"/>
                <a:gd name="T20" fmla="*/ 122 w 127"/>
                <a:gd name="T21" fmla="*/ 57 h 80"/>
                <a:gd name="T22" fmla="*/ 127 w 127"/>
                <a:gd name="T23" fmla="*/ 67 h 80"/>
                <a:gd name="T24" fmla="*/ 111 w 127"/>
                <a:gd name="T25" fmla="*/ 67 h 80"/>
                <a:gd name="T26" fmla="*/ 100 w 127"/>
                <a:gd name="T27" fmla="*/ 66 h 80"/>
                <a:gd name="T28" fmla="*/ 92 w 127"/>
                <a:gd name="T29" fmla="*/ 74 h 80"/>
                <a:gd name="T30" fmla="*/ 85 w 127"/>
                <a:gd name="T31" fmla="*/ 76 h 80"/>
                <a:gd name="T32" fmla="*/ 81 w 127"/>
                <a:gd name="T33" fmla="*/ 80 h 80"/>
                <a:gd name="T34" fmla="*/ 74 w 127"/>
                <a:gd name="T35" fmla="*/ 74 h 80"/>
                <a:gd name="T36" fmla="*/ 71 w 127"/>
                <a:gd name="T37" fmla="*/ 58 h 80"/>
                <a:gd name="T38" fmla="*/ 65 w 127"/>
                <a:gd name="T39" fmla="*/ 57 h 80"/>
                <a:gd name="T40" fmla="*/ 66 w 127"/>
                <a:gd name="T41" fmla="*/ 51 h 80"/>
                <a:gd name="T42" fmla="*/ 56 w 127"/>
                <a:gd name="T43" fmla="*/ 47 h 80"/>
                <a:gd name="T44" fmla="*/ 51 w 127"/>
                <a:gd name="T45" fmla="*/ 54 h 80"/>
                <a:gd name="T46" fmla="*/ 51 w 127"/>
                <a:gd name="T47" fmla="*/ 61 h 80"/>
                <a:gd name="T48" fmla="*/ 50 w 127"/>
                <a:gd name="T49" fmla="*/ 64 h 80"/>
                <a:gd name="T50" fmla="*/ 40 w 127"/>
                <a:gd name="T51" fmla="*/ 64 h 80"/>
                <a:gd name="T52" fmla="*/ 38 w 127"/>
                <a:gd name="T53" fmla="*/ 72 h 80"/>
                <a:gd name="T54" fmla="*/ 31 w 127"/>
                <a:gd name="T55" fmla="*/ 68 h 80"/>
                <a:gd name="T56" fmla="*/ 22 w 127"/>
                <a:gd name="T57" fmla="*/ 74 h 80"/>
                <a:gd name="T58" fmla="*/ 16 w 127"/>
                <a:gd name="T59" fmla="*/ 73 h 80"/>
                <a:gd name="T60" fmla="*/ 20 w 127"/>
                <a:gd name="T61" fmla="*/ 54 h 80"/>
                <a:gd name="T62" fmla="*/ 13 w 127"/>
                <a:gd name="T63" fmla="*/ 39 h 80"/>
                <a:gd name="T64" fmla="*/ 0 w 127"/>
                <a:gd name="T65" fmla="*/ 34 h 80"/>
                <a:gd name="T66" fmla="*/ 3 w 127"/>
                <a:gd name="T67" fmla="*/ 26 h 80"/>
                <a:gd name="T68" fmla="*/ 15 w 127"/>
                <a:gd name="T69" fmla="*/ 27 h 80"/>
                <a:gd name="T70" fmla="*/ 20 w 127"/>
                <a:gd name="T71" fmla="*/ 17 h 80"/>
                <a:gd name="T72" fmla="*/ 21 w 127"/>
                <a:gd name="T73" fmla="*/ 5 h 80"/>
                <a:gd name="T74" fmla="*/ 40 w 127"/>
                <a:gd name="T75" fmla="*/ 0 h 80"/>
                <a:gd name="T76" fmla="*/ 40 w 127"/>
                <a:gd name="T77" fmla="*/ 9 h 80"/>
                <a:gd name="T78" fmla="*/ 44 w 127"/>
                <a:gd name="T79" fmla="*/ 14 h 80"/>
                <a:gd name="T80" fmla="*/ 50 w 127"/>
                <a:gd name="T81" fmla="*/ 14 h 80"/>
                <a:gd name="T82" fmla="*/ 50 w 127"/>
                <a:gd name="T83" fmla="*/ 1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80">
                  <a:moveTo>
                    <a:pt x="50" y="14"/>
                  </a:moveTo>
                  <a:lnTo>
                    <a:pt x="46" y="20"/>
                  </a:lnTo>
                  <a:lnTo>
                    <a:pt x="28" y="17"/>
                  </a:lnTo>
                  <a:lnTo>
                    <a:pt x="30" y="27"/>
                  </a:lnTo>
                  <a:lnTo>
                    <a:pt x="46" y="26"/>
                  </a:lnTo>
                  <a:lnTo>
                    <a:pt x="67" y="32"/>
                  </a:lnTo>
                  <a:lnTo>
                    <a:pt x="96" y="29"/>
                  </a:lnTo>
                  <a:lnTo>
                    <a:pt x="105" y="47"/>
                  </a:lnTo>
                  <a:lnTo>
                    <a:pt x="109" y="45"/>
                  </a:lnTo>
                  <a:lnTo>
                    <a:pt x="120" y="49"/>
                  </a:lnTo>
                  <a:lnTo>
                    <a:pt x="122" y="57"/>
                  </a:lnTo>
                  <a:lnTo>
                    <a:pt x="127" y="67"/>
                  </a:lnTo>
                  <a:lnTo>
                    <a:pt x="111" y="67"/>
                  </a:lnTo>
                  <a:lnTo>
                    <a:pt x="100" y="66"/>
                  </a:lnTo>
                  <a:lnTo>
                    <a:pt x="92" y="74"/>
                  </a:lnTo>
                  <a:lnTo>
                    <a:pt x="85" y="76"/>
                  </a:lnTo>
                  <a:lnTo>
                    <a:pt x="81" y="80"/>
                  </a:lnTo>
                  <a:lnTo>
                    <a:pt x="74" y="74"/>
                  </a:lnTo>
                  <a:lnTo>
                    <a:pt x="71" y="58"/>
                  </a:lnTo>
                  <a:lnTo>
                    <a:pt x="65" y="57"/>
                  </a:lnTo>
                  <a:lnTo>
                    <a:pt x="66" y="51"/>
                  </a:lnTo>
                  <a:lnTo>
                    <a:pt x="56" y="47"/>
                  </a:lnTo>
                  <a:lnTo>
                    <a:pt x="51" y="54"/>
                  </a:lnTo>
                  <a:lnTo>
                    <a:pt x="51" y="61"/>
                  </a:lnTo>
                  <a:lnTo>
                    <a:pt x="50" y="64"/>
                  </a:lnTo>
                  <a:lnTo>
                    <a:pt x="40" y="64"/>
                  </a:lnTo>
                  <a:lnTo>
                    <a:pt x="38" y="72"/>
                  </a:lnTo>
                  <a:lnTo>
                    <a:pt x="31" y="68"/>
                  </a:lnTo>
                  <a:lnTo>
                    <a:pt x="22" y="74"/>
                  </a:lnTo>
                  <a:lnTo>
                    <a:pt x="16" y="73"/>
                  </a:lnTo>
                  <a:lnTo>
                    <a:pt x="20" y="54"/>
                  </a:lnTo>
                  <a:lnTo>
                    <a:pt x="13" y="39"/>
                  </a:lnTo>
                  <a:lnTo>
                    <a:pt x="0" y="34"/>
                  </a:lnTo>
                  <a:lnTo>
                    <a:pt x="3" y="26"/>
                  </a:lnTo>
                  <a:lnTo>
                    <a:pt x="15" y="27"/>
                  </a:lnTo>
                  <a:lnTo>
                    <a:pt x="20" y="17"/>
                  </a:lnTo>
                  <a:lnTo>
                    <a:pt x="21" y="5"/>
                  </a:lnTo>
                  <a:lnTo>
                    <a:pt x="40" y="0"/>
                  </a:lnTo>
                  <a:lnTo>
                    <a:pt x="40" y="9"/>
                  </a:lnTo>
                  <a:lnTo>
                    <a:pt x="44" y="14"/>
                  </a:lnTo>
                  <a:lnTo>
                    <a:pt x="50" y="14"/>
                  </a:lnTo>
                  <a:lnTo>
                    <a:pt x="50" y="14"/>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06" name="Freeform 210">
              <a:extLst>
                <a:ext uri="{FF2B5EF4-FFF2-40B4-BE49-F238E27FC236}">
                  <a16:creationId xmlns:a16="http://schemas.microsoft.com/office/drawing/2014/main" id="{05C1907C-F9F4-14C5-7F9C-A265DBC8315B}"/>
                </a:ext>
              </a:extLst>
            </p:cNvPr>
            <p:cNvSpPr/>
            <p:nvPr/>
          </p:nvSpPr>
          <p:spPr bwMode="auto">
            <a:xfrm>
              <a:off x="7141659" y="2931859"/>
              <a:ext cx="435155" cy="260726"/>
            </a:xfrm>
            <a:custGeom>
              <a:avLst/>
              <a:gdLst>
                <a:gd name="T0" fmla="*/ 237 w 237"/>
                <a:gd name="T1" fmla="*/ 102 h 142"/>
                <a:gd name="T2" fmla="*/ 233 w 237"/>
                <a:gd name="T3" fmla="*/ 102 h 142"/>
                <a:gd name="T4" fmla="*/ 224 w 237"/>
                <a:gd name="T5" fmla="*/ 97 h 142"/>
                <a:gd name="T6" fmla="*/ 223 w 237"/>
                <a:gd name="T7" fmla="*/ 103 h 142"/>
                <a:gd name="T8" fmla="*/ 211 w 237"/>
                <a:gd name="T9" fmla="*/ 107 h 142"/>
                <a:gd name="T10" fmla="*/ 212 w 237"/>
                <a:gd name="T11" fmla="*/ 122 h 142"/>
                <a:gd name="T12" fmla="*/ 204 w 237"/>
                <a:gd name="T13" fmla="*/ 128 h 142"/>
                <a:gd name="T14" fmla="*/ 192 w 237"/>
                <a:gd name="T15" fmla="*/ 131 h 142"/>
                <a:gd name="T16" fmla="*/ 191 w 237"/>
                <a:gd name="T17" fmla="*/ 140 h 142"/>
                <a:gd name="T18" fmla="*/ 179 w 237"/>
                <a:gd name="T19" fmla="*/ 142 h 142"/>
                <a:gd name="T20" fmla="*/ 162 w 237"/>
                <a:gd name="T21" fmla="*/ 135 h 142"/>
                <a:gd name="T22" fmla="*/ 157 w 237"/>
                <a:gd name="T23" fmla="*/ 119 h 142"/>
                <a:gd name="T24" fmla="*/ 145 w 237"/>
                <a:gd name="T25" fmla="*/ 118 h 142"/>
                <a:gd name="T26" fmla="*/ 123 w 237"/>
                <a:gd name="T27" fmla="*/ 102 h 142"/>
                <a:gd name="T28" fmla="*/ 111 w 237"/>
                <a:gd name="T29" fmla="*/ 100 h 142"/>
                <a:gd name="T30" fmla="*/ 91 w 237"/>
                <a:gd name="T31" fmla="*/ 90 h 142"/>
                <a:gd name="T32" fmla="*/ 80 w 237"/>
                <a:gd name="T33" fmla="*/ 88 h 142"/>
                <a:gd name="T34" fmla="*/ 74 w 237"/>
                <a:gd name="T35" fmla="*/ 91 h 142"/>
                <a:gd name="T36" fmla="*/ 63 w 237"/>
                <a:gd name="T37" fmla="*/ 91 h 142"/>
                <a:gd name="T38" fmla="*/ 54 w 237"/>
                <a:gd name="T39" fmla="*/ 102 h 142"/>
                <a:gd name="T40" fmla="*/ 41 w 237"/>
                <a:gd name="T41" fmla="*/ 105 h 142"/>
                <a:gd name="T42" fmla="*/ 35 w 237"/>
                <a:gd name="T43" fmla="*/ 92 h 142"/>
                <a:gd name="T44" fmla="*/ 34 w 237"/>
                <a:gd name="T45" fmla="*/ 72 h 142"/>
                <a:gd name="T46" fmla="*/ 20 w 237"/>
                <a:gd name="T47" fmla="*/ 65 h 142"/>
                <a:gd name="T48" fmla="*/ 21 w 237"/>
                <a:gd name="T49" fmla="*/ 53 h 142"/>
                <a:gd name="T50" fmla="*/ 11 w 237"/>
                <a:gd name="T51" fmla="*/ 52 h 142"/>
                <a:gd name="T52" fmla="*/ 10 w 237"/>
                <a:gd name="T53" fmla="*/ 36 h 142"/>
                <a:gd name="T54" fmla="*/ 26 w 237"/>
                <a:gd name="T55" fmla="*/ 40 h 142"/>
                <a:gd name="T56" fmla="*/ 38 w 237"/>
                <a:gd name="T57" fmla="*/ 34 h 142"/>
                <a:gd name="T58" fmla="*/ 24 w 237"/>
                <a:gd name="T59" fmla="*/ 23 h 142"/>
                <a:gd name="T60" fmla="*/ 18 w 237"/>
                <a:gd name="T61" fmla="*/ 12 h 142"/>
                <a:gd name="T62" fmla="*/ 6 w 237"/>
                <a:gd name="T63" fmla="*/ 17 h 142"/>
                <a:gd name="T64" fmla="*/ 8 w 237"/>
                <a:gd name="T65" fmla="*/ 31 h 142"/>
                <a:gd name="T66" fmla="*/ 0 w 237"/>
                <a:gd name="T67" fmla="*/ 19 h 142"/>
                <a:gd name="T68" fmla="*/ 6 w 237"/>
                <a:gd name="T69" fmla="*/ 12 h 142"/>
                <a:gd name="T70" fmla="*/ 22 w 237"/>
                <a:gd name="T71" fmla="*/ 8 h 142"/>
                <a:gd name="T72" fmla="*/ 34 w 237"/>
                <a:gd name="T73" fmla="*/ 14 h 142"/>
                <a:gd name="T74" fmla="*/ 48 w 237"/>
                <a:gd name="T75" fmla="*/ 28 h 142"/>
                <a:gd name="T76" fmla="*/ 55 w 237"/>
                <a:gd name="T77" fmla="*/ 28 h 142"/>
                <a:gd name="T78" fmla="*/ 73 w 237"/>
                <a:gd name="T79" fmla="*/ 28 h 142"/>
                <a:gd name="T80" fmla="*/ 68 w 237"/>
                <a:gd name="T81" fmla="*/ 18 h 142"/>
                <a:gd name="T82" fmla="*/ 79 w 237"/>
                <a:gd name="T83" fmla="*/ 11 h 142"/>
                <a:gd name="T84" fmla="*/ 89 w 237"/>
                <a:gd name="T85" fmla="*/ 0 h 142"/>
                <a:gd name="T86" fmla="*/ 112 w 237"/>
                <a:gd name="T87" fmla="*/ 11 h 142"/>
                <a:gd name="T88" fmla="*/ 118 w 237"/>
                <a:gd name="T89" fmla="*/ 25 h 142"/>
                <a:gd name="T90" fmla="*/ 125 w 237"/>
                <a:gd name="T91" fmla="*/ 29 h 142"/>
                <a:gd name="T92" fmla="*/ 141 w 237"/>
                <a:gd name="T93" fmla="*/ 28 h 142"/>
                <a:gd name="T94" fmla="*/ 148 w 237"/>
                <a:gd name="T95" fmla="*/ 32 h 142"/>
                <a:gd name="T96" fmla="*/ 160 w 237"/>
                <a:gd name="T97" fmla="*/ 51 h 142"/>
                <a:gd name="T98" fmla="*/ 181 w 237"/>
                <a:gd name="T99" fmla="*/ 65 h 142"/>
                <a:gd name="T100" fmla="*/ 194 w 237"/>
                <a:gd name="T101" fmla="*/ 74 h 142"/>
                <a:gd name="T102" fmla="*/ 212 w 237"/>
                <a:gd name="T103" fmla="*/ 82 h 142"/>
                <a:gd name="T104" fmla="*/ 235 w 237"/>
                <a:gd name="T105" fmla="*/ 91 h 142"/>
                <a:gd name="T106" fmla="*/ 237 w 237"/>
                <a:gd name="T107" fmla="*/ 102 h 142"/>
                <a:gd name="T108" fmla="*/ 237 w 237"/>
                <a:gd name="T109" fmla="*/ 10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6" h="142">
                  <a:moveTo>
                    <a:pt x="237" y="102"/>
                  </a:moveTo>
                  <a:lnTo>
                    <a:pt x="233" y="102"/>
                  </a:lnTo>
                  <a:lnTo>
                    <a:pt x="224" y="97"/>
                  </a:lnTo>
                  <a:lnTo>
                    <a:pt x="223" y="103"/>
                  </a:lnTo>
                  <a:lnTo>
                    <a:pt x="211" y="107"/>
                  </a:lnTo>
                  <a:lnTo>
                    <a:pt x="212" y="122"/>
                  </a:lnTo>
                  <a:lnTo>
                    <a:pt x="204" y="128"/>
                  </a:lnTo>
                  <a:lnTo>
                    <a:pt x="192" y="131"/>
                  </a:lnTo>
                  <a:lnTo>
                    <a:pt x="191" y="140"/>
                  </a:lnTo>
                  <a:lnTo>
                    <a:pt x="179" y="142"/>
                  </a:lnTo>
                  <a:lnTo>
                    <a:pt x="162" y="135"/>
                  </a:lnTo>
                  <a:lnTo>
                    <a:pt x="157" y="119"/>
                  </a:lnTo>
                  <a:lnTo>
                    <a:pt x="145" y="118"/>
                  </a:lnTo>
                  <a:lnTo>
                    <a:pt x="123" y="102"/>
                  </a:lnTo>
                  <a:lnTo>
                    <a:pt x="111" y="100"/>
                  </a:lnTo>
                  <a:lnTo>
                    <a:pt x="91" y="90"/>
                  </a:lnTo>
                  <a:lnTo>
                    <a:pt x="80" y="88"/>
                  </a:lnTo>
                  <a:lnTo>
                    <a:pt x="74" y="91"/>
                  </a:lnTo>
                  <a:lnTo>
                    <a:pt x="63" y="91"/>
                  </a:lnTo>
                  <a:lnTo>
                    <a:pt x="54" y="102"/>
                  </a:lnTo>
                  <a:lnTo>
                    <a:pt x="41" y="105"/>
                  </a:lnTo>
                  <a:lnTo>
                    <a:pt x="35" y="92"/>
                  </a:lnTo>
                  <a:lnTo>
                    <a:pt x="34" y="72"/>
                  </a:lnTo>
                  <a:lnTo>
                    <a:pt x="20" y="65"/>
                  </a:lnTo>
                  <a:lnTo>
                    <a:pt x="21" y="53"/>
                  </a:lnTo>
                  <a:lnTo>
                    <a:pt x="11" y="52"/>
                  </a:lnTo>
                  <a:lnTo>
                    <a:pt x="10" y="36"/>
                  </a:lnTo>
                  <a:lnTo>
                    <a:pt x="26" y="40"/>
                  </a:lnTo>
                  <a:lnTo>
                    <a:pt x="38" y="34"/>
                  </a:lnTo>
                  <a:lnTo>
                    <a:pt x="24" y="23"/>
                  </a:lnTo>
                  <a:lnTo>
                    <a:pt x="18" y="12"/>
                  </a:lnTo>
                  <a:lnTo>
                    <a:pt x="6" y="17"/>
                  </a:lnTo>
                  <a:lnTo>
                    <a:pt x="8" y="31"/>
                  </a:lnTo>
                  <a:lnTo>
                    <a:pt x="0" y="19"/>
                  </a:lnTo>
                  <a:lnTo>
                    <a:pt x="6" y="12"/>
                  </a:lnTo>
                  <a:lnTo>
                    <a:pt x="22" y="8"/>
                  </a:lnTo>
                  <a:lnTo>
                    <a:pt x="34" y="14"/>
                  </a:lnTo>
                  <a:lnTo>
                    <a:pt x="48" y="28"/>
                  </a:lnTo>
                  <a:lnTo>
                    <a:pt x="55" y="28"/>
                  </a:lnTo>
                  <a:lnTo>
                    <a:pt x="73" y="28"/>
                  </a:lnTo>
                  <a:lnTo>
                    <a:pt x="68" y="18"/>
                  </a:lnTo>
                  <a:lnTo>
                    <a:pt x="79" y="11"/>
                  </a:lnTo>
                  <a:lnTo>
                    <a:pt x="89" y="0"/>
                  </a:lnTo>
                  <a:lnTo>
                    <a:pt x="112" y="11"/>
                  </a:lnTo>
                  <a:lnTo>
                    <a:pt x="118" y="25"/>
                  </a:lnTo>
                  <a:lnTo>
                    <a:pt x="125" y="29"/>
                  </a:lnTo>
                  <a:lnTo>
                    <a:pt x="141" y="28"/>
                  </a:lnTo>
                  <a:lnTo>
                    <a:pt x="148" y="32"/>
                  </a:lnTo>
                  <a:lnTo>
                    <a:pt x="160" y="51"/>
                  </a:lnTo>
                  <a:lnTo>
                    <a:pt x="181" y="65"/>
                  </a:lnTo>
                  <a:lnTo>
                    <a:pt x="194" y="74"/>
                  </a:lnTo>
                  <a:lnTo>
                    <a:pt x="212" y="82"/>
                  </a:lnTo>
                  <a:lnTo>
                    <a:pt x="235" y="91"/>
                  </a:lnTo>
                  <a:lnTo>
                    <a:pt x="237" y="102"/>
                  </a:lnTo>
                  <a:lnTo>
                    <a:pt x="237" y="102"/>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07" name="Freeform 211">
              <a:extLst>
                <a:ext uri="{FF2B5EF4-FFF2-40B4-BE49-F238E27FC236}">
                  <a16:creationId xmlns:a16="http://schemas.microsoft.com/office/drawing/2014/main" id="{92517E86-29F9-5453-57BC-166D1BFA730C}"/>
                </a:ext>
              </a:extLst>
            </p:cNvPr>
            <p:cNvSpPr/>
            <p:nvPr/>
          </p:nvSpPr>
          <p:spPr bwMode="auto">
            <a:xfrm>
              <a:off x="9502882" y="4714711"/>
              <a:ext cx="73444" cy="36722"/>
            </a:xfrm>
            <a:custGeom>
              <a:avLst/>
              <a:gdLst>
                <a:gd name="T0" fmla="*/ 1 w 40"/>
                <a:gd name="T1" fmla="*/ 20 h 20"/>
                <a:gd name="T2" fmla="*/ 1 w 40"/>
                <a:gd name="T3" fmla="*/ 15 h 20"/>
                <a:gd name="T4" fmla="*/ 0 w 40"/>
                <a:gd name="T5" fmla="*/ 11 h 20"/>
                <a:gd name="T6" fmla="*/ 2 w 40"/>
                <a:gd name="T7" fmla="*/ 7 h 20"/>
                <a:gd name="T8" fmla="*/ 17 w 40"/>
                <a:gd name="T9" fmla="*/ 2 h 20"/>
                <a:gd name="T10" fmla="*/ 29 w 40"/>
                <a:gd name="T11" fmla="*/ 2 h 20"/>
                <a:gd name="T12" fmla="*/ 34 w 40"/>
                <a:gd name="T13" fmla="*/ 0 h 20"/>
                <a:gd name="T14" fmla="*/ 40 w 40"/>
                <a:gd name="T15" fmla="*/ 2 h 20"/>
                <a:gd name="T16" fmla="*/ 34 w 40"/>
                <a:gd name="T17" fmla="*/ 7 h 20"/>
                <a:gd name="T18" fmla="*/ 15 w 40"/>
                <a:gd name="T19" fmla="*/ 15 h 20"/>
                <a:gd name="T20" fmla="*/ 1 w 40"/>
                <a:gd name="T21" fmla="*/ 20 h 20"/>
                <a:gd name="T22" fmla="*/ 1 w 40"/>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20">
                  <a:moveTo>
                    <a:pt x="1" y="20"/>
                  </a:moveTo>
                  <a:lnTo>
                    <a:pt x="1" y="15"/>
                  </a:lnTo>
                  <a:lnTo>
                    <a:pt x="0" y="11"/>
                  </a:lnTo>
                  <a:lnTo>
                    <a:pt x="2" y="7"/>
                  </a:lnTo>
                  <a:lnTo>
                    <a:pt x="17" y="2"/>
                  </a:lnTo>
                  <a:lnTo>
                    <a:pt x="29" y="2"/>
                  </a:lnTo>
                  <a:lnTo>
                    <a:pt x="34" y="0"/>
                  </a:lnTo>
                  <a:lnTo>
                    <a:pt x="40" y="2"/>
                  </a:lnTo>
                  <a:lnTo>
                    <a:pt x="34" y="7"/>
                  </a:lnTo>
                  <a:lnTo>
                    <a:pt x="15" y="15"/>
                  </a:lnTo>
                  <a:lnTo>
                    <a:pt x="1" y="20"/>
                  </a:lnTo>
                  <a:lnTo>
                    <a:pt x="1" y="20"/>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08" name="Freeform 212">
              <a:extLst>
                <a:ext uri="{FF2B5EF4-FFF2-40B4-BE49-F238E27FC236}">
                  <a16:creationId xmlns:a16="http://schemas.microsoft.com/office/drawing/2014/main" id="{2350D65D-170B-60B5-A9FF-0F09E8F4A7A3}"/>
                </a:ext>
              </a:extLst>
            </p:cNvPr>
            <p:cNvSpPr/>
            <p:nvPr/>
          </p:nvSpPr>
          <p:spPr bwMode="auto">
            <a:xfrm>
              <a:off x="5883929" y="3119141"/>
              <a:ext cx="117511" cy="247872"/>
            </a:xfrm>
            <a:custGeom>
              <a:avLst/>
              <a:gdLst>
                <a:gd name="T0" fmla="*/ 64 w 64"/>
                <a:gd name="T1" fmla="*/ 80 h 135"/>
                <a:gd name="T2" fmla="*/ 63 w 64"/>
                <a:gd name="T3" fmla="*/ 95 h 135"/>
                <a:gd name="T4" fmla="*/ 55 w 64"/>
                <a:gd name="T5" fmla="*/ 100 h 135"/>
                <a:gd name="T6" fmla="*/ 51 w 64"/>
                <a:gd name="T7" fmla="*/ 107 h 135"/>
                <a:gd name="T8" fmla="*/ 40 w 64"/>
                <a:gd name="T9" fmla="*/ 115 h 135"/>
                <a:gd name="T10" fmla="*/ 42 w 64"/>
                <a:gd name="T11" fmla="*/ 122 h 135"/>
                <a:gd name="T12" fmla="*/ 41 w 64"/>
                <a:gd name="T13" fmla="*/ 130 h 135"/>
                <a:gd name="T14" fmla="*/ 33 w 64"/>
                <a:gd name="T15" fmla="*/ 135 h 135"/>
                <a:gd name="T16" fmla="*/ 25 w 64"/>
                <a:gd name="T17" fmla="*/ 100 h 135"/>
                <a:gd name="T18" fmla="*/ 15 w 64"/>
                <a:gd name="T19" fmla="*/ 92 h 135"/>
                <a:gd name="T20" fmla="*/ 15 w 64"/>
                <a:gd name="T21" fmla="*/ 88 h 135"/>
                <a:gd name="T22" fmla="*/ 1 w 64"/>
                <a:gd name="T23" fmla="*/ 77 h 135"/>
                <a:gd name="T24" fmla="*/ 0 w 64"/>
                <a:gd name="T25" fmla="*/ 63 h 135"/>
                <a:gd name="T26" fmla="*/ 10 w 64"/>
                <a:gd name="T27" fmla="*/ 52 h 135"/>
                <a:gd name="T28" fmla="*/ 13 w 64"/>
                <a:gd name="T29" fmla="*/ 36 h 135"/>
                <a:gd name="T30" fmla="*/ 10 w 64"/>
                <a:gd name="T31" fmla="*/ 18 h 135"/>
                <a:gd name="T32" fmla="*/ 13 w 64"/>
                <a:gd name="T33" fmla="*/ 8 h 135"/>
                <a:gd name="T34" fmla="*/ 30 w 64"/>
                <a:gd name="T35" fmla="*/ 0 h 135"/>
                <a:gd name="T36" fmla="*/ 41 w 64"/>
                <a:gd name="T37" fmla="*/ 3 h 135"/>
                <a:gd name="T38" fmla="*/ 41 w 64"/>
                <a:gd name="T39" fmla="*/ 12 h 135"/>
                <a:gd name="T40" fmla="*/ 53 w 64"/>
                <a:gd name="T41" fmla="*/ 6 h 135"/>
                <a:gd name="T42" fmla="*/ 55 w 64"/>
                <a:gd name="T43" fmla="*/ 9 h 135"/>
                <a:gd name="T44" fmla="*/ 47 w 64"/>
                <a:gd name="T45" fmla="*/ 18 h 135"/>
                <a:gd name="T46" fmla="*/ 47 w 64"/>
                <a:gd name="T47" fmla="*/ 27 h 135"/>
                <a:gd name="T48" fmla="*/ 53 w 64"/>
                <a:gd name="T49" fmla="*/ 32 h 135"/>
                <a:gd name="T50" fmla="*/ 52 w 64"/>
                <a:gd name="T51" fmla="*/ 49 h 135"/>
                <a:gd name="T52" fmla="*/ 41 w 64"/>
                <a:gd name="T53" fmla="*/ 58 h 135"/>
                <a:gd name="T54" fmla="*/ 45 w 64"/>
                <a:gd name="T55" fmla="*/ 69 h 135"/>
                <a:gd name="T56" fmla="*/ 53 w 64"/>
                <a:gd name="T57" fmla="*/ 69 h 135"/>
                <a:gd name="T58" fmla="*/ 57 w 64"/>
                <a:gd name="T59" fmla="*/ 78 h 135"/>
                <a:gd name="T60" fmla="*/ 64 w 64"/>
                <a:gd name="T61" fmla="*/ 80 h 135"/>
                <a:gd name="T62" fmla="*/ 64 w 64"/>
                <a:gd name="T63" fmla="*/ 8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4" h="135">
                  <a:moveTo>
                    <a:pt x="64" y="80"/>
                  </a:moveTo>
                  <a:lnTo>
                    <a:pt x="63" y="95"/>
                  </a:lnTo>
                  <a:lnTo>
                    <a:pt x="55" y="100"/>
                  </a:lnTo>
                  <a:lnTo>
                    <a:pt x="51" y="107"/>
                  </a:lnTo>
                  <a:lnTo>
                    <a:pt x="40" y="115"/>
                  </a:lnTo>
                  <a:lnTo>
                    <a:pt x="42" y="122"/>
                  </a:lnTo>
                  <a:lnTo>
                    <a:pt x="41" y="130"/>
                  </a:lnTo>
                  <a:lnTo>
                    <a:pt x="33" y="135"/>
                  </a:lnTo>
                  <a:lnTo>
                    <a:pt x="25" y="100"/>
                  </a:lnTo>
                  <a:lnTo>
                    <a:pt x="15" y="92"/>
                  </a:lnTo>
                  <a:lnTo>
                    <a:pt x="15" y="88"/>
                  </a:lnTo>
                  <a:lnTo>
                    <a:pt x="1" y="77"/>
                  </a:lnTo>
                  <a:lnTo>
                    <a:pt x="0" y="63"/>
                  </a:lnTo>
                  <a:lnTo>
                    <a:pt x="10" y="52"/>
                  </a:lnTo>
                  <a:lnTo>
                    <a:pt x="13" y="36"/>
                  </a:lnTo>
                  <a:lnTo>
                    <a:pt x="10" y="18"/>
                  </a:lnTo>
                  <a:lnTo>
                    <a:pt x="13" y="8"/>
                  </a:lnTo>
                  <a:lnTo>
                    <a:pt x="30" y="0"/>
                  </a:lnTo>
                  <a:lnTo>
                    <a:pt x="41" y="3"/>
                  </a:lnTo>
                  <a:lnTo>
                    <a:pt x="41" y="12"/>
                  </a:lnTo>
                  <a:lnTo>
                    <a:pt x="53" y="6"/>
                  </a:lnTo>
                  <a:lnTo>
                    <a:pt x="55" y="9"/>
                  </a:lnTo>
                  <a:lnTo>
                    <a:pt x="47" y="18"/>
                  </a:lnTo>
                  <a:lnTo>
                    <a:pt x="47" y="27"/>
                  </a:lnTo>
                  <a:lnTo>
                    <a:pt x="53" y="32"/>
                  </a:lnTo>
                  <a:lnTo>
                    <a:pt x="52" y="49"/>
                  </a:lnTo>
                  <a:lnTo>
                    <a:pt x="41" y="58"/>
                  </a:lnTo>
                  <a:lnTo>
                    <a:pt x="45" y="69"/>
                  </a:lnTo>
                  <a:lnTo>
                    <a:pt x="53" y="69"/>
                  </a:lnTo>
                  <a:lnTo>
                    <a:pt x="57" y="78"/>
                  </a:lnTo>
                  <a:lnTo>
                    <a:pt x="64" y="80"/>
                  </a:lnTo>
                  <a:lnTo>
                    <a:pt x="64" y="80"/>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09" name="Freeform 213">
              <a:extLst>
                <a:ext uri="{FF2B5EF4-FFF2-40B4-BE49-F238E27FC236}">
                  <a16:creationId xmlns:a16="http://schemas.microsoft.com/office/drawing/2014/main" id="{9FC3A238-7898-4065-D13A-8EA6F0E90B56}"/>
                </a:ext>
              </a:extLst>
            </p:cNvPr>
            <p:cNvSpPr/>
            <p:nvPr/>
          </p:nvSpPr>
          <p:spPr bwMode="auto">
            <a:xfrm>
              <a:off x="6409053" y="2957565"/>
              <a:ext cx="545322" cy="214823"/>
            </a:xfrm>
            <a:custGeom>
              <a:avLst/>
              <a:gdLst>
                <a:gd name="T0" fmla="*/ 232 w 297"/>
                <a:gd name="T1" fmla="*/ 9 h 117"/>
                <a:gd name="T2" fmla="*/ 248 w 297"/>
                <a:gd name="T3" fmla="*/ 8 h 117"/>
                <a:gd name="T4" fmla="*/ 265 w 297"/>
                <a:gd name="T5" fmla="*/ 18 h 117"/>
                <a:gd name="T6" fmla="*/ 268 w 297"/>
                <a:gd name="T7" fmla="*/ 25 h 117"/>
                <a:gd name="T8" fmla="*/ 269 w 297"/>
                <a:gd name="T9" fmla="*/ 34 h 117"/>
                <a:gd name="T10" fmla="*/ 282 w 297"/>
                <a:gd name="T11" fmla="*/ 38 h 117"/>
                <a:gd name="T12" fmla="*/ 288 w 297"/>
                <a:gd name="T13" fmla="*/ 44 h 117"/>
                <a:gd name="T14" fmla="*/ 279 w 297"/>
                <a:gd name="T15" fmla="*/ 49 h 117"/>
                <a:gd name="T16" fmla="*/ 288 w 297"/>
                <a:gd name="T17" fmla="*/ 71 h 117"/>
                <a:gd name="T18" fmla="*/ 285 w 297"/>
                <a:gd name="T19" fmla="*/ 77 h 117"/>
                <a:gd name="T20" fmla="*/ 297 w 297"/>
                <a:gd name="T21" fmla="*/ 92 h 117"/>
                <a:gd name="T22" fmla="*/ 289 w 297"/>
                <a:gd name="T23" fmla="*/ 95 h 117"/>
                <a:gd name="T24" fmla="*/ 283 w 297"/>
                <a:gd name="T25" fmla="*/ 91 h 117"/>
                <a:gd name="T26" fmla="*/ 265 w 297"/>
                <a:gd name="T27" fmla="*/ 88 h 117"/>
                <a:gd name="T28" fmla="*/ 258 w 297"/>
                <a:gd name="T29" fmla="*/ 91 h 117"/>
                <a:gd name="T30" fmla="*/ 241 w 297"/>
                <a:gd name="T31" fmla="*/ 94 h 117"/>
                <a:gd name="T32" fmla="*/ 232 w 297"/>
                <a:gd name="T33" fmla="*/ 94 h 117"/>
                <a:gd name="T34" fmla="*/ 215 w 297"/>
                <a:gd name="T35" fmla="*/ 100 h 117"/>
                <a:gd name="T36" fmla="*/ 203 w 297"/>
                <a:gd name="T37" fmla="*/ 100 h 117"/>
                <a:gd name="T38" fmla="*/ 194 w 297"/>
                <a:gd name="T39" fmla="*/ 97 h 117"/>
                <a:gd name="T40" fmla="*/ 177 w 297"/>
                <a:gd name="T41" fmla="*/ 103 h 117"/>
                <a:gd name="T42" fmla="*/ 171 w 297"/>
                <a:gd name="T43" fmla="*/ 99 h 117"/>
                <a:gd name="T44" fmla="*/ 172 w 297"/>
                <a:gd name="T45" fmla="*/ 109 h 117"/>
                <a:gd name="T46" fmla="*/ 169 w 297"/>
                <a:gd name="T47" fmla="*/ 114 h 117"/>
                <a:gd name="T48" fmla="*/ 165 w 297"/>
                <a:gd name="T49" fmla="*/ 117 h 117"/>
                <a:gd name="T50" fmla="*/ 157 w 297"/>
                <a:gd name="T51" fmla="*/ 109 h 117"/>
                <a:gd name="T52" fmla="*/ 163 w 297"/>
                <a:gd name="T53" fmla="*/ 102 h 117"/>
                <a:gd name="T54" fmla="*/ 153 w 297"/>
                <a:gd name="T55" fmla="*/ 103 h 117"/>
                <a:gd name="T56" fmla="*/ 140 w 297"/>
                <a:gd name="T57" fmla="*/ 99 h 117"/>
                <a:gd name="T58" fmla="*/ 130 w 297"/>
                <a:gd name="T59" fmla="*/ 110 h 117"/>
                <a:gd name="T60" fmla="*/ 106 w 297"/>
                <a:gd name="T61" fmla="*/ 112 h 117"/>
                <a:gd name="T62" fmla="*/ 92 w 297"/>
                <a:gd name="T63" fmla="*/ 102 h 117"/>
                <a:gd name="T64" fmla="*/ 76 w 297"/>
                <a:gd name="T65" fmla="*/ 102 h 117"/>
                <a:gd name="T66" fmla="*/ 73 w 297"/>
                <a:gd name="T67" fmla="*/ 109 h 117"/>
                <a:gd name="T68" fmla="*/ 62 w 297"/>
                <a:gd name="T69" fmla="*/ 111 h 117"/>
                <a:gd name="T70" fmla="*/ 46 w 297"/>
                <a:gd name="T71" fmla="*/ 102 h 117"/>
                <a:gd name="T72" fmla="*/ 29 w 297"/>
                <a:gd name="T73" fmla="*/ 102 h 117"/>
                <a:gd name="T74" fmla="*/ 17 w 297"/>
                <a:gd name="T75" fmla="*/ 83 h 117"/>
                <a:gd name="T76" fmla="*/ 5 w 297"/>
                <a:gd name="T77" fmla="*/ 72 h 117"/>
                <a:gd name="T78" fmla="*/ 11 w 297"/>
                <a:gd name="T79" fmla="*/ 57 h 117"/>
                <a:gd name="T80" fmla="*/ 0 w 297"/>
                <a:gd name="T81" fmla="*/ 48 h 117"/>
                <a:gd name="T82" fmla="*/ 15 w 297"/>
                <a:gd name="T83" fmla="*/ 31 h 117"/>
                <a:gd name="T84" fmla="*/ 39 w 297"/>
                <a:gd name="T85" fmla="*/ 30 h 117"/>
                <a:gd name="T86" fmla="*/ 44 w 297"/>
                <a:gd name="T87" fmla="*/ 15 h 117"/>
                <a:gd name="T88" fmla="*/ 74 w 297"/>
                <a:gd name="T89" fmla="*/ 18 h 117"/>
                <a:gd name="T90" fmla="*/ 90 w 297"/>
                <a:gd name="T91" fmla="*/ 6 h 117"/>
                <a:gd name="T92" fmla="*/ 107 w 297"/>
                <a:gd name="T93" fmla="*/ 0 h 117"/>
                <a:gd name="T94" fmla="*/ 132 w 297"/>
                <a:gd name="T95" fmla="*/ 0 h 117"/>
                <a:gd name="T96" fmla="*/ 162 w 297"/>
                <a:gd name="T97" fmla="*/ 13 h 117"/>
                <a:gd name="T98" fmla="*/ 185 w 297"/>
                <a:gd name="T99" fmla="*/ 20 h 117"/>
                <a:gd name="T100" fmla="*/ 202 w 297"/>
                <a:gd name="T101" fmla="*/ 17 h 117"/>
                <a:gd name="T102" fmla="*/ 216 w 297"/>
                <a:gd name="T103" fmla="*/ 20 h 117"/>
                <a:gd name="T104" fmla="*/ 232 w 297"/>
                <a:gd name="T105" fmla="*/ 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 h="117">
                  <a:moveTo>
                    <a:pt x="232" y="9"/>
                  </a:moveTo>
                  <a:lnTo>
                    <a:pt x="248" y="8"/>
                  </a:lnTo>
                  <a:lnTo>
                    <a:pt x="265" y="18"/>
                  </a:lnTo>
                  <a:lnTo>
                    <a:pt x="268" y="25"/>
                  </a:lnTo>
                  <a:lnTo>
                    <a:pt x="269" y="34"/>
                  </a:lnTo>
                  <a:lnTo>
                    <a:pt x="282" y="38"/>
                  </a:lnTo>
                  <a:lnTo>
                    <a:pt x="288" y="44"/>
                  </a:lnTo>
                  <a:lnTo>
                    <a:pt x="279" y="49"/>
                  </a:lnTo>
                  <a:lnTo>
                    <a:pt x="288" y="71"/>
                  </a:lnTo>
                  <a:lnTo>
                    <a:pt x="285" y="77"/>
                  </a:lnTo>
                  <a:lnTo>
                    <a:pt x="297" y="92"/>
                  </a:lnTo>
                  <a:lnTo>
                    <a:pt x="289" y="95"/>
                  </a:lnTo>
                  <a:lnTo>
                    <a:pt x="283" y="91"/>
                  </a:lnTo>
                  <a:lnTo>
                    <a:pt x="265" y="88"/>
                  </a:lnTo>
                  <a:lnTo>
                    <a:pt x="258" y="91"/>
                  </a:lnTo>
                  <a:lnTo>
                    <a:pt x="241" y="94"/>
                  </a:lnTo>
                  <a:lnTo>
                    <a:pt x="232" y="94"/>
                  </a:lnTo>
                  <a:lnTo>
                    <a:pt x="215" y="100"/>
                  </a:lnTo>
                  <a:lnTo>
                    <a:pt x="203" y="100"/>
                  </a:lnTo>
                  <a:lnTo>
                    <a:pt x="194" y="97"/>
                  </a:lnTo>
                  <a:lnTo>
                    <a:pt x="177" y="103"/>
                  </a:lnTo>
                  <a:lnTo>
                    <a:pt x="171" y="99"/>
                  </a:lnTo>
                  <a:lnTo>
                    <a:pt x="172" y="109"/>
                  </a:lnTo>
                  <a:lnTo>
                    <a:pt x="169" y="114"/>
                  </a:lnTo>
                  <a:lnTo>
                    <a:pt x="165" y="117"/>
                  </a:lnTo>
                  <a:lnTo>
                    <a:pt x="157" y="109"/>
                  </a:lnTo>
                  <a:lnTo>
                    <a:pt x="163" y="102"/>
                  </a:lnTo>
                  <a:lnTo>
                    <a:pt x="153" y="103"/>
                  </a:lnTo>
                  <a:lnTo>
                    <a:pt x="140" y="99"/>
                  </a:lnTo>
                  <a:lnTo>
                    <a:pt x="130" y="110"/>
                  </a:lnTo>
                  <a:lnTo>
                    <a:pt x="106" y="112"/>
                  </a:lnTo>
                  <a:lnTo>
                    <a:pt x="92" y="102"/>
                  </a:lnTo>
                  <a:lnTo>
                    <a:pt x="76" y="102"/>
                  </a:lnTo>
                  <a:lnTo>
                    <a:pt x="73" y="109"/>
                  </a:lnTo>
                  <a:lnTo>
                    <a:pt x="62" y="111"/>
                  </a:lnTo>
                  <a:lnTo>
                    <a:pt x="46" y="102"/>
                  </a:lnTo>
                  <a:lnTo>
                    <a:pt x="29" y="102"/>
                  </a:lnTo>
                  <a:lnTo>
                    <a:pt x="17" y="83"/>
                  </a:lnTo>
                  <a:lnTo>
                    <a:pt x="5" y="72"/>
                  </a:lnTo>
                  <a:lnTo>
                    <a:pt x="11" y="57"/>
                  </a:lnTo>
                  <a:lnTo>
                    <a:pt x="0" y="48"/>
                  </a:lnTo>
                  <a:lnTo>
                    <a:pt x="15" y="31"/>
                  </a:lnTo>
                  <a:lnTo>
                    <a:pt x="39" y="30"/>
                  </a:lnTo>
                  <a:lnTo>
                    <a:pt x="44" y="15"/>
                  </a:lnTo>
                  <a:lnTo>
                    <a:pt x="74" y="18"/>
                  </a:lnTo>
                  <a:lnTo>
                    <a:pt x="90" y="6"/>
                  </a:lnTo>
                  <a:lnTo>
                    <a:pt x="107" y="0"/>
                  </a:lnTo>
                  <a:lnTo>
                    <a:pt x="132" y="0"/>
                  </a:lnTo>
                  <a:lnTo>
                    <a:pt x="162" y="13"/>
                  </a:lnTo>
                  <a:lnTo>
                    <a:pt x="185" y="20"/>
                  </a:lnTo>
                  <a:lnTo>
                    <a:pt x="202" y="17"/>
                  </a:lnTo>
                  <a:lnTo>
                    <a:pt x="216" y="20"/>
                  </a:lnTo>
                  <a:lnTo>
                    <a:pt x="232" y="9"/>
                  </a:lnTo>
                  <a:close/>
                </a:path>
              </a:pathLst>
            </a:custGeom>
            <a:solidFill>
              <a:schemeClr val="bg1"/>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10" name="Freeform 214">
              <a:extLst>
                <a:ext uri="{FF2B5EF4-FFF2-40B4-BE49-F238E27FC236}">
                  <a16:creationId xmlns:a16="http://schemas.microsoft.com/office/drawing/2014/main" id="{8EC6024D-7B05-EDA0-C009-F891A4CCACB1}"/>
                </a:ext>
              </a:extLst>
            </p:cNvPr>
            <p:cNvSpPr/>
            <p:nvPr/>
          </p:nvSpPr>
          <p:spPr bwMode="auto">
            <a:xfrm>
              <a:off x="6399874" y="2953892"/>
              <a:ext cx="82623" cy="67936"/>
            </a:xfrm>
            <a:custGeom>
              <a:avLst/>
              <a:gdLst>
                <a:gd name="T0" fmla="*/ 1 w 45"/>
                <a:gd name="T1" fmla="*/ 25 h 37"/>
                <a:gd name="T2" fmla="*/ 4 w 45"/>
                <a:gd name="T3" fmla="*/ 23 h 37"/>
                <a:gd name="T4" fmla="*/ 8 w 45"/>
                <a:gd name="T5" fmla="*/ 11 h 37"/>
                <a:gd name="T6" fmla="*/ 0 w 45"/>
                <a:gd name="T7" fmla="*/ 6 h 37"/>
                <a:gd name="T8" fmla="*/ 14 w 45"/>
                <a:gd name="T9" fmla="*/ 0 h 37"/>
                <a:gd name="T10" fmla="*/ 28 w 45"/>
                <a:gd name="T11" fmla="*/ 2 h 37"/>
                <a:gd name="T12" fmla="*/ 31 w 45"/>
                <a:gd name="T13" fmla="*/ 10 h 37"/>
                <a:gd name="T14" fmla="*/ 45 w 45"/>
                <a:gd name="T15" fmla="*/ 16 h 37"/>
                <a:gd name="T16" fmla="*/ 42 w 45"/>
                <a:gd name="T17" fmla="*/ 21 h 37"/>
                <a:gd name="T18" fmla="*/ 25 w 45"/>
                <a:gd name="T19" fmla="*/ 22 h 37"/>
                <a:gd name="T20" fmla="*/ 19 w 45"/>
                <a:gd name="T21" fmla="*/ 28 h 37"/>
                <a:gd name="T22" fmla="*/ 7 w 45"/>
                <a:gd name="T23" fmla="*/ 37 h 37"/>
                <a:gd name="T24" fmla="*/ 1 w 45"/>
                <a:gd name="T25" fmla="*/ 29 h 37"/>
                <a:gd name="T26" fmla="*/ 1 w 45"/>
                <a:gd name="T27"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37">
                  <a:moveTo>
                    <a:pt x="1" y="25"/>
                  </a:moveTo>
                  <a:lnTo>
                    <a:pt x="4" y="23"/>
                  </a:lnTo>
                  <a:lnTo>
                    <a:pt x="8" y="11"/>
                  </a:lnTo>
                  <a:lnTo>
                    <a:pt x="0" y="6"/>
                  </a:lnTo>
                  <a:lnTo>
                    <a:pt x="14" y="0"/>
                  </a:lnTo>
                  <a:lnTo>
                    <a:pt x="28" y="2"/>
                  </a:lnTo>
                  <a:lnTo>
                    <a:pt x="31" y="10"/>
                  </a:lnTo>
                  <a:lnTo>
                    <a:pt x="45" y="16"/>
                  </a:lnTo>
                  <a:lnTo>
                    <a:pt x="42" y="21"/>
                  </a:lnTo>
                  <a:lnTo>
                    <a:pt x="25" y="22"/>
                  </a:lnTo>
                  <a:lnTo>
                    <a:pt x="19" y="28"/>
                  </a:lnTo>
                  <a:lnTo>
                    <a:pt x="7" y="37"/>
                  </a:lnTo>
                  <a:lnTo>
                    <a:pt x="1" y="29"/>
                  </a:lnTo>
                  <a:lnTo>
                    <a:pt x="1" y="25"/>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11" name="Freeform 215">
              <a:extLst>
                <a:ext uri="{FF2B5EF4-FFF2-40B4-BE49-F238E27FC236}">
                  <a16:creationId xmlns:a16="http://schemas.microsoft.com/office/drawing/2014/main" id="{04081F0C-48E5-EDF2-8097-D9134A037DF3}"/>
                </a:ext>
              </a:extLst>
            </p:cNvPr>
            <p:cNvSpPr/>
            <p:nvPr/>
          </p:nvSpPr>
          <p:spPr bwMode="auto">
            <a:xfrm>
              <a:off x="9278878" y="3541444"/>
              <a:ext cx="44067" cy="115673"/>
            </a:xfrm>
            <a:custGeom>
              <a:avLst/>
              <a:gdLst>
                <a:gd name="T0" fmla="*/ 20 w 24"/>
                <a:gd name="T1" fmla="*/ 47 h 63"/>
                <a:gd name="T2" fmla="*/ 16 w 24"/>
                <a:gd name="T3" fmla="*/ 63 h 63"/>
                <a:gd name="T4" fmla="*/ 4 w 24"/>
                <a:gd name="T5" fmla="*/ 47 h 63"/>
                <a:gd name="T6" fmla="*/ 0 w 24"/>
                <a:gd name="T7" fmla="*/ 33 h 63"/>
                <a:gd name="T8" fmla="*/ 6 w 24"/>
                <a:gd name="T9" fmla="*/ 14 h 63"/>
                <a:gd name="T10" fmla="*/ 15 w 24"/>
                <a:gd name="T11" fmla="*/ 0 h 63"/>
                <a:gd name="T12" fmla="*/ 24 w 24"/>
                <a:gd name="T13" fmla="*/ 5 h 63"/>
                <a:gd name="T14" fmla="*/ 23 w 24"/>
                <a:gd name="T15" fmla="*/ 17 h 63"/>
                <a:gd name="T16" fmla="*/ 20 w 24"/>
                <a:gd name="T17" fmla="*/ 47 h 63"/>
                <a:gd name="T18" fmla="*/ 20 w 24"/>
                <a:gd name="T19" fmla="*/ 4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62">
                  <a:moveTo>
                    <a:pt x="20" y="47"/>
                  </a:moveTo>
                  <a:lnTo>
                    <a:pt x="16" y="63"/>
                  </a:lnTo>
                  <a:lnTo>
                    <a:pt x="4" y="47"/>
                  </a:lnTo>
                  <a:lnTo>
                    <a:pt x="0" y="33"/>
                  </a:lnTo>
                  <a:lnTo>
                    <a:pt x="6" y="14"/>
                  </a:lnTo>
                  <a:lnTo>
                    <a:pt x="15" y="0"/>
                  </a:lnTo>
                  <a:lnTo>
                    <a:pt x="24" y="5"/>
                  </a:lnTo>
                  <a:lnTo>
                    <a:pt x="23" y="17"/>
                  </a:lnTo>
                  <a:lnTo>
                    <a:pt x="20" y="47"/>
                  </a:lnTo>
                  <a:lnTo>
                    <a:pt x="20" y="47"/>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12" name="Freeform 216">
              <a:extLst>
                <a:ext uri="{FF2B5EF4-FFF2-40B4-BE49-F238E27FC236}">
                  <a16:creationId xmlns:a16="http://schemas.microsoft.com/office/drawing/2014/main" id="{30E2EA59-D786-7596-6F20-857D69919E3E}"/>
                </a:ext>
              </a:extLst>
            </p:cNvPr>
            <p:cNvSpPr/>
            <p:nvPr/>
          </p:nvSpPr>
          <p:spPr bwMode="auto">
            <a:xfrm>
              <a:off x="6576138" y="4459494"/>
              <a:ext cx="324989" cy="374565"/>
            </a:xfrm>
            <a:custGeom>
              <a:avLst/>
              <a:gdLst>
                <a:gd name="T0" fmla="*/ 38 w 177"/>
                <a:gd name="T1" fmla="*/ 12 h 204"/>
                <a:gd name="T2" fmla="*/ 39 w 177"/>
                <a:gd name="T3" fmla="*/ 33 h 204"/>
                <a:gd name="T4" fmla="*/ 56 w 177"/>
                <a:gd name="T5" fmla="*/ 27 h 204"/>
                <a:gd name="T6" fmla="*/ 68 w 177"/>
                <a:gd name="T7" fmla="*/ 24 h 204"/>
                <a:gd name="T8" fmla="*/ 67 w 177"/>
                <a:gd name="T9" fmla="*/ 10 h 204"/>
                <a:gd name="T10" fmla="*/ 136 w 177"/>
                <a:gd name="T11" fmla="*/ 40 h 204"/>
                <a:gd name="T12" fmla="*/ 161 w 177"/>
                <a:gd name="T13" fmla="*/ 70 h 204"/>
                <a:gd name="T14" fmla="*/ 154 w 177"/>
                <a:gd name="T15" fmla="*/ 104 h 204"/>
                <a:gd name="T16" fmla="*/ 164 w 177"/>
                <a:gd name="T17" fmla="*/ 116 h 204"/>
                <a:gd name="T18" fmla="*/ 160 w 177"/>
                <a:gd name="T19" fmla="*/ 133 h 204"/>
                <a:gd name="T20" fmla="*/ 164 w 177"/>
                <a:gd name="T21" fmla="*/ 154 h 204"/>
                <a:gd name="T22" fmla="*/ 177 w 177"/>
                <a:gd name="T23" fmla="*/ 177 h 204"/>
                <a:gd name="T24" fmla="*/ 145 w 177"/>
                <a:gd name="T25" fmla="*/ 196 h 204"/>
                <a:gd name="T26" fmla="*/ 129 w 177"/>
                <a:gd name="T27" fmla="*/ 201 h 204"/>
                <a:gd name="T28" fmla="*/ 112 w 177"/>
                <a:gd name="T29" fmla="*/ 204 h 204"/>
                <a:gd name="T30" fmla="*/ 86 w 177"/>
                <a:gd name="T31" fmla="*/ 199 h 204"/>
                <a:gd name="T32" fmla="*/ 81 w 177"/>
                <a:gd name="T33" fmla="*/ 192 h 204"/>
                <a:gd name="T34" fmla="*/ 72 w 177"/>
                <a:gd name="T35" fmla="*/ 161 h 204"/>
                <a:gd name="T36" fmla="*/ 68 w 177"/>
                <a:gd name="T37" fmla="*/ 160 h 204"/>
                <a:gd name="T38" fmla="*/ 42 w 177"/>
                <a:gd name="T39" fmla="*/ 151 h 204"/>
                <a:gd name="T40" fmla="*/ 25 w 177"/>
                <a:gd name="T41" fmla="*/ 144 h 204"/>
                <a:gd name="T42" fmla="*/ 16 w 177"/>
                <a:gd name="T43" fmla="*/ 124 h 204"/>
                <a:gd name="T44" fmla="*/ 1 w 177"/>
                <a:gd name="T45" fmla="*/ 100 h 204"/>
                <a:gd name="T46" fmla="*/ 2 w 177"/>
                <a:gd name="T47" fmla="*/ 85 h 204"/>
                <a:gd name="T48" fmla="*/ 0 w 177"/>
                <a:gd name="T49" fmla="*/ 74 h 204"/>
                <a:gd name="T50" fmla="*/ 3 w 177"/>
                <a:gd name="T51" fmla="*/ 66 h 204"/>
                <a:gd name="T52" fmla="*/ 15 w 177"/>
                <a:gd name="T53" fmla="*/ 49 h 204"/>
                <a:gd name="T54" fmla="*/ 19 w 177"/>
                <a:gd name="T55" fmla="*/ 39 h 204"/>
                <a:gd name="T56" fmla="*/ 15 w 177"/>
                <a:gd name="T57" fmla="*/ 27 h 204"/>
                <a:gd name="T58" fmla="*/ 21 w 177"/>
                <a:gd name="T59" fmla="*/ 13 h 204"/>
                <a:gd name="T60" fmla="*/ 20 w 177"/>
                <a:gd name="T61" fmla="*/ 0 h 204"/>
                <a:gd name="T62" fmla="*/ 38 w 177"/>
                <a:gd name="T63" fmla="*/ 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7" h="204">
                  <a:moveTo>
                    <a:pt x="38" y="1"/>
                  </a:moveTo>
                  <a:lnTo>
                    <a:pt x="38" y="12"/>
                  </a:lnTo>
                  <a:lnTo>
                    <a:pt x="35" y="25"/>
                  </a:lnTo>
                  <a:lnTo>
                    <a:pt x="39" y="33"/>
                  </a:lnTo>
                  <a:lnTo>
                    <a:pt x="46" y="28"/>
                  </a:lnTo>
                  <a:lnTo>
                    <a:pt x="56" y="27"/>
                  </a:lnTo>
                  <a:lnTo>
                    <a:pt x="58" y="30"/>
                  </a:lnTo>
                  <a:lnTo>
                    <a:pt x="68" y="24"/>
                  </a:lnTo>
                  <a:lnTo>
                    <a:pt x="61" y="19"/>
                  </a:lnTo>
                  <a:lnTo>
                    <a:pt x="67" y="10"/>
                  </a:lnTo>
                  <a:lnTo>
                    <a:pt x="75" y="1"/>
                  </a:lnTo>
                  <a:lnTo>
                    <a:pt x="136" y="40"/>
                  </a:lnTo>
                  <a:lnTo>
                    <a:pt x="137" y="51"/>
                  </a:lnTo>
                  <a:lnTo>
                    <a:pt x="161" y="70"/>
                  </a:lnTo>
                  <a:lnTo>
                    <a:pt x="152" y="93"/>
                  </a:lnTo>
                  <a:lnTo>
                    <a:pt x="154" y="104"/>
                  </a:lnTo>
                  <a:lnTo>
                    <a:pt x="164" y="111"/>
                  </a:lnTo>
                  <a:lnTo>
                    <a:pt x="164" y="116"/>
                  </a:lnTo>
                  <a:lnTo>
                    <a:pt x="160" y="127"/>
                  </a:lnTo>
                  <a:lnTo>
                    <a:pt x="160" y="133"/>
                  </a:lnTo>
                  <a:lnTo>
                    <a:pt x="159" y="142"/>
                  </a:lnTo>
                  <a:lnTo>
                    <a:pt x="164" y="154"/>
                  </a:lnTo>
                  <a:lnTo>
                    <a:pt x="171" y="173"/>
                  </a:lnTo>
                  <a:lnTo>
                    <a:pt x="177" y="177"/>
                  </a:lnTo>
                  <a:lnTo>
                    <a:pt x="163" y="188"/>
                  </a:lnTo>
                  <a:lnTo>
                    <a:pt x="145" y="196"/>
                  </a:lnTo>
                  <a:lnTo>
                    <a:pt x="135" y="196"/>
                  </a:lnTo>
                  <a:lnTo>
                    <a:pt x="129" y="201"/>
                  </a:lnTo>
                  <a:lnTo>
                    <a:pt x="117" y="201"/>
                  </a:lnTo>
                  <a:lnTo>
                    <a:pt x="112" y="204"/>
                  </a:lnTo>
                  <a:lnTo>
                    <a:pt x="93" y="199"/>
                  </a:lnTo>
                  <a:lnTo>
                    <a:pt x="86" y="199"/>
                  </a:lnTo>
                  <a:lnTo>
                    <a:pt x="86" y="199"/>
                  </a:lnTo>
                  <a:lnTo>
                    <a:pt x="81" y="192"/>
                  </a:lnTo>
                  <a:lnTo>
                    <a:pt x="80" y="172"/>
                  </a:lnTo>
                  <a:lnTo>
                    <a:pt x="72" y="161"/>
                  </a:lnTo>
                  <a:lnTo>
                    <a:pt x="71" y="165"/>
                  </a:lnTo>
                  <a:lnTo>
                    <a:pt x="68" y="160"/>
                  </a:lnTo>
                  <a:lnTo>
                    <a:pt x="52" y="156"/>
                  </a:lnTo>
                  <a:lnTo>
                    <a:pt x="42" y="151"/>
                  </a:lnTo>
                  <a:lnTo>
                    <a:pt x="31" y="147"/>
                  </a:lnTo>
                  <a:lnTo>
                    <a:pt x="25" y="144"/>
                  </a:lnTo>
                  <a:lnTo>
                    <a:pt x="23" y="144"/>
                  </a:lnTo>
                  <a:lnTo>
                    <a:pt x="16" y="124"/>
                  </a:lnTo>
                  <a:lnTo>
                    <a:pt x="15" y="113"/>
                  </a:lnTo>
                  <a:lnTo>
                    <a:pt x="1" y="100"/>
                  </a:lnTo>
                  <a:lnTo>
                    <a:pt x="6" y="93"/>
                  </a:lnTo>
                  <a:lnTo>
                    <a:pt x="2" y="85"/>
                  </a:lnTo>
                  <a:lnTo>
                    <a:pt x="3" y="77"/>
                  </a:lnTo>
                  <a:lnTo>
                    <a:pt x="0" y="74"/>
                  </a:lnTo>
                  <a:lnTo>
                    <a:pt x="1" y="66"/>
                  </a:lnTo>
                  <a:lnTo>
                    <a:pt x="3" y="66"/>
                  </a:lnTo>
                  <a:lnTo>
                    <a:pt x="9" y="59"/>
                  </a:lnTo>
                  <a:lnTo>
                    <a:pt x="15" y="49"/>
                  </a:lnTo>
                  <a:lnTo>
                    <a:pt x="19" y="45"/>
                  </a:lnTo>
                  <a:lnTo>
                    <a:pt x="19" y="39"/>
                  </a:lnTo>
                  <a:lnTo>
                    <a:pt x="16" y="34"/>
                  </a:lnTo>
                  <a:lnTo>
                    <a:pt x="15" y="27"/>
                  </a:lnTo>
                  <a:lnTo>
                    <a:pt x="20" y="24"/>
                  </a:lnTo>
                  <a:lnTo>
                    <a:pt x="21" y="13"/>
                  </a:lnTo>
                  <a:lnTo>
                    <a:pt x="14" y="2"/>
                  </a:lnTo>
                  <a:lnTo>
                    <a:pt x="20" y="0"/>
                  </a:lnTo>
                  <a:lnTo>
                    <a:pt x="38" y="1"/>
                  </a:lnTo>
                  <a:lnTo>
                    <a:pt x="38" y="1"/>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13" name="Freeform 217">
              <a:extLst>
                <a:ext uri="{FF2B5EF4-FFF2-40B4-BE49-F238E27FC236}">
                  <a16:creationId xmlns:a16="http://schemas.microsoft.com/office/drawing/2014/main" id="{E6A3734B-9D83-A587-180C-A71DF7254A1E}"/>
                </a:ext>
              </a:extLst>
            </p:cNvPr>
            <p:cNvSpPr/>
            <p:nvPr/>
          </p:nvSpPr>
          <p:spPr bwMode="auto">
            <a:xfrm>
              <a:off x="6576138" y="4275885"/>
              <a:ext cx="168921" cy="198299"/>
            </a:xfrm>
            <a:custGeom>
              <a:avLst/>
              <a:gdLst>
                <a:gd name="T0" fmla="*/ 74 w 92"/>
                <a:gd name="T1" fmla="*/ 0 h 108"/>
                <a:gd name="T2" fmla="*/ 82 w 92"/>
                <a:gd name="T3" fmla="*/ 13 h 108"/>
                <a:gd name="T4" fmla="*/ 84 w 92"/>
                <a:gd name="T5" fmla="*/ 23 h 108"/>
                <a:gd name="T6" fmla="*/ 92 w 92"/>
                <a:gd name="T7" fmla="*/ 44 h 108"/>
                <a:gd name="T8" fmla="*/ 86 w 92"/>
                <a:gd name="T9" fmla="*/ 59 h 108"/>
                <a:gd name="T10" fmla="*/ 77 w 92"/>
                <a:gd name="T11" fmla="*/ 71 h 108"/>
                <a:gd name="T12" fmla="*/ 72 w 92"/>
                <a:gd name="T13" fmla="*/ 79 h 108"/>
                <a:gd name="T14" fmla="*/ 72 w 92"/>
                <a:gd name="T15" fmla="*/ 80 h 108"/>
                <a:gd name="T16" fmla="*/ 72 w 92"/>
                <a:gd name="T17" fmla="*/ 79 h 108"/>
                <a:gd name="T18" fmla="*/ 63 w 92"/>
                <a:gd name="T19" fmla="*/ 75 h 108"/>
                <a:gd name="T20" fmla="*/ 56 w 92"/>
                <a:gd name="T21" fmla="*/ 79 h 108"/>
                <a:gd name="T22" fmla="*/ 45 w 92"/>
                <a:gd name="T23" fmla="*/ 82 h 108"/>
                <a:gd name="T24" fmla="*/ 38 w 92"/>
                <a:gd name="T25" fmla="*/ 93 h 108"/>
                <a:gd name="T26" fmla="*/ 38 w 92"/>
                <a:gd name="T27" fmla="*/ 101 h 108"/>
                <a:gd name="T28" fmla="*/ 20 w 92"/>
                <a:gd name="T29" fmla="*/ 100 h 108"/>
                <a:gd name="T30" fmla="*/ 14 w 92"/>
                <a:gd name="T31" fmla="*/ 102 h 108"/>
                <a:gd name="T32" fmla="*/ 4 w 92"/>
                <a:gd name="T33" fmla="*/ 108 h 108"/>
                <a:gd name="T34" fmla="*/ 0 w 92"/>
                <a:gd name="T35" fmla="*/ 107 h 108"/>
                <a:gd name="T36" fmla="*/ 0 w 92"/>
                <a:gd name="T37" fmla="*/ 92 h 108"/>
                <a:gd name="T38" fmla="*/ 4 w 92"/>
                <a:gd name="T39" fmla="*/ 84 h 108"/>
                <a:gd name="T40" fmla="*/ 5 w 92"/>
                <a:gd name="T41" fmla="*/ 70 h 108"/>
                <a:gd name="T42" fmla="*/ 9 w 92"/>
                <a:gd name="T43" fmla="*/ 61 h 108"/>
                <a:gd name="T44" fmla="*/ 15 w 92"/>
                <a:gd name="T45" fmla="*/ 51 h 108"/>
                <a:gd name="T46" fmla="*/ 21 w 92"/>
                <a:gd name="T47" fmla="*/ 46 h 108"/>
                <a:gd name="T48" fmla="*/ 26 w 92"/>
                <a:gd name="T49" fmla="*/ 39 h 108"/>
                <a:gd name="T50" fmla="*/ 20 w 92"/>
                <a:gd name="T51" fmla="*/ 36 h 108"/>
                <a:gd name="T52" fmla="*/ 21 w 92"/>
                <a:gd name="T53" fmla="*/ 14 h 108"/>
                <a:gd name="T54" fmla="*/ 28 w 92"/>
                <a:gd name="T55" fmla="*/ 9 h 108"/>
                <a:gd name="T56" fmla="*/ 38 w 92"/>
                <a:gd name="T57" fmla="*/ 13 h 108"/>
                <a:gd name="T58" fmla="*/ 52 w 92"/>
                <a:gd name="T59" fmla="*/ 9 h 108"/>
                <a:gd name="T60" fmla="*/ 63 w 92"/>
                <a:gd name="T61" fmla="*/ 9 h 108"/>
                <a:gd name="T62" fmla="*/ 74 w 92"/>
                <a:gd name="T63" fmla="*/ 0 h 108"/>
                <a:gd name="T64" fmla="*/ 74 w 92"/>
                <a:gd name="T6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108">
                  <a:moveTo>
                    <a:pt x="74" y="0"/>
                  </a:moveTo>
                  <a:lnTo>
                    <a:pt x="82" y="13"/>
                  </a:lnTo>
                  <a:lnTo>
                    <a:pt x="84" y="23"/>
                  </a:lnTo>
                  <a:lnTo>
                    <a:pt x="92" y="44"/>
                  </a:lnTo>
                  <a:lnTo>
                    <a:pt x="86" y="59"/>
                  </a:lnTo>
                  <a:lnTo>
                    <a:pt x="77" y="71"/>
                  </a:lnTo>
                  <a:lnTo>
                    <a:pt x="72" y="79"/>
                  </a:lnTo>
                  <a:lnTo>
                    <a:pt x="72" y="80"/>
                  </a:lnTo>
                  <a:lnTo>
                    <a:pt x="72" y="79"/>
                  </a:lnTo>
                  <a:lnTo>
                    <a:pt x="63" y="75"/>
                  </a:lnTo>
                  <a:lnTo>
                    <a:pt x="56" y="79"/>
                  </a:lnTo>
                  <a:lnTo>
                    <a:pt x="45" y="82"/>
                  </a:lnTo>
                  <a:lnTo>
                    <a:pt x="38" y="93"/>
                  </a:lnTo>
                  <a:lnTo>
                    <a:pt x="38" y="101"/>
                  </a:lnTo>
                  <a:lnTo>
                    <a:pt x="20" y="100"/>
                  </a:lnTo>
                  <a:lnTo>
                    <a:pt x="14" y="102"/>
                  </a:lnTo>
                  <a:lnTo>
                    <a:pt x="4" y="108"/>
                  </a:lnTo>
                  <a:lnTo>
                    <a:pt x="0" y="107"/>
                  </a:lnTo>
                  <a:lnTo>
                    <a:pt x="0" y="92"/>
                  </a:lnTo>
                  <a:lnTo>
                    <a:pt x="4" y="84"/>
                  </a:lnTo>
                  <a:lnTo>
                    <a:pt x="5" y="70"/>
                  </a:lnTo>
                  <a:lnTo>
                    <a:pt x="9" y="61"/>
                  </a:lnTo>
                  <a:lnTo>
                    <a:pt x="15" y="51"/>
                  </a:lnTo>
                  <a:lnTo>
                    <a:pt x="21" y="46"/>
                  </a:lnTo>
                  <a:lnTo>
                    <a:pt x="26" y="39"/>
                  </a:lnTo>
                  <a:lnTo>
                    <a:pt x="20" y="36"/>
                  </a:lnTo>
                  <a:lnTo>
                    <a:pt x="21" y="14"/>
                  </a:lnTo>
                  <a:lnTo>
                    <a:pt x="28" y="9"/>
                  </a:lnTo>
                  <a:lnTo>
                    <a:pt x="38" y="13"/>
                  </a:lnTo>
                  <a:lnTo>
                    <a:pt x="52" y="9"/>
                  </a:lnTo>
                  <a:lnTo>
                    <a:pt x="63" y="9"/>
                  </a:lnTo>
                  <a:lnTo>
                    <a:pt x="74" y="0"/>
                  </a:lnTo>
                  <a:lnTo>
                    <a:pt x="74" y="0"/>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14" name="Freeform 218">
              <a:extLst>
                <a:ext uri="{FF2B5EF4-FFF2-40B4-BE49-F238E27FC236}">
                  <a16:creationId xmlns:a16="http://schemas.microsoft.com/office/drawing/2014/main" id="{7D0E1E51-7FA5-E5A0-D0D5-B9B65603116C}"/>
                </a:ext>
              </a:extLst>
            </p:cNvPr>
            <p:cNvSpPr/>
            <p:nvPr/>
          </p:nvSpPr>
          <p:spPr bwMode="auto">
            <a:xfrm>
              <a:off x="6262166" y="2606869"/>
              <a:ext cx="482894" cy="271743"/>
            </a:xfrm>
            <a:custGeom>
              <a:avLst/>
              <a:gdLst>
                <a:gd name="T0" fmla="*/ 187 w 263"/>
                <a:gd name="T1" fmla="*/ 28 h 148"/>
                <a:gd name="T2" fmla="*/ 207 w 263"/>
                <a:gd name="T3" fmla="*/ 39 h 148"/>
                <a:gd name="T4" fmla="*/ 229 w 263"/>
                <a:gd name="T5" fmla="*/ 44 h 148"/>
                <a:gd name="T6" fmla="*/ 260 w 263"/>
                <a:gd name="T7" fmla="*/ 50 h 148"/>
                <a:gd name="T8" fmla="*/ 257 w 263"/>
                <a:gd name="T9" fmla="*/ 65 h 148"/>
                <a:gd name="T10" fmla="*/ 262 w 263"/>
                <a:gd name="T11" fmla="*/ 82 h 148"/>
                <a:gd name="T12" fmla="*/ 241 w 263"/>
                <a:gd name="T13" fmla="*/ 88 h 148"/>
                <a:gd name="T14" fmla="*/ 231 w 263"/>
                <a:gd name="T15" fmla="*/ 97 h 148"/>
                <a:gd name="T16" fmla="*/ 208 w 263"/>
                <a:gd name="T17" fmla="*/ 105 h 148"/>
                <a:gd name="T18" fmla="*/ 199 w 263"/>
                <a:gd name="T19" fmla="*/ 123 h 148"/>
                <a:gd name="T20" fmla="*/ 223 w 263"/>
                <a:gd name="T21" fmla="*/ 127 h 148"/>
                <a:gd name="T22" fmla="*/ 205 w 263"/>
                <a:gd name="T23" fmla="*/ 137 h 148"/>
                <a:gd name="T24" fmla="*/ 177 w 263"/>
                <a:gd name="T25" fmla="*/ 143 h 148"/>
                <a:gd name="T26" fmla="*/ 162 w 263"/>
                <a:gd name="T27" fmla="*/ 129 h 148"/>
                <a:gd name="T28" fmla="*/ 177 w 263"/>
                <a:gd name="T29" fmla="*/ 120 h 148"/>
                <a:gd name="T30" fmla="*/ 149 w 263"/>
                <a:gd name="T31" fmla="*/ 111 h 148"/>
                <a:gd name="T32" fmla="*/ 132 w 263"/>
                <a:gd name="T33" fmla="*/ 106 h 148"/>
                <a:gd name="T34" fmla="*/ 119 w 263"/>
                <a:gd name="T35" fmla="*/ 130 h 148"/>
                <a:gd name="T36" fmla="*/ 105 w 263"/>
                <a:gd name="T37" fmla="*/ 130 h 148"/>
                <a:gd name="T38" fmla="*/ 101 w 263"/>
                <a:gd name="T39" fmla="*/ 124 h 148"/>
                <a:gd name="T40" fmla="*/ 106 w 263"/>
                <a:gd name="T41" fmla="*/ 112 h 148"/>
                <a:gd name="T42" fmla="*/ 108 w 263"/>
                <a:gd name="T43" fmla="*/ 107 h 148"/>
                <a:gd name="T44" fmla="*/ 118 w 263"/>
                <a:gd name="T45" fmla="*/ 111 h 148"/>
                <a:gd name="T46" fmla="*/ 119 w 263"/>
                <a:gd name="T47" fmla="*/ 107 h 148"/>
                <a:gd name="T48" fmla="*/ 114 w 263"/>
                <a:gd name="T49" fmla="*/ 100 h 148"/>
                <a:gd name="T50" fmla="*/ 105 w 263"/>
                <a:gd name="T51" fmla="*/ 88 h 148"/>
                <a:gd name="T52" fmla="*/ 97 w 263"/>
                <a:gd name="T53" fmla="*/ 77 h 148"/>
                <a:gd name="T54" fmla="*/ 80 w 263"/>
                <a:gd name="T55" fmla="*/ 71 h 148"/>
                <a:gd name="T56" fmla="*/ 67 w 263"/>
                <a:gd name="T57" fmla="*/ 75 h 148"/>
                <a:gd name="T58" fmla="*/ 58 w 263"/>
                <a:gd name="T59" fmla="*/ 80 h 148"/>
                <a:gd name="T60" fmla="*/ 42 w 263"/>
                <a:gd name="T61" fmla="*/ 85 h 148"/>
                <a:gd name="T62" fmla="*/ 26 w 263"/>
                <a:gd name="T63" fmla="*/ 80 h 148"/>
                <a:gd name="T64" fmla="*/ 10 w 263"/>
                <a:gd name="T65" fmla="*/ 82 h 148"/>
                <a:gd name="T66" fmla="*/ 0 w 263"/>
                <a:gd name="T67" fmla="*/ 72 h 148"/>
                <a:gd name="T68" fmla="*/ 5 w 263"/>
                <a:gd name="T69" fmla="*/ 60 h 148"/>
                <a:gd name="T70" fmla="*/ 3 w 263"/>
                <a:gd name="T71" fmla="*/ 52 h 148"/>
                <a:gd name="T72" fmla="*/ 22 w 263"/>
                <a:gd name="T73" fmla="*/ 35 h 148"/>
                <a:gd name="T74" fmla="*/ 13 w 263"/>
                <a:gd name="T75" fmla="*/ 14 h 148"/>
                <a:gd name="T76" fmla="*/ 27 w 263"/>
                <a:gd name="T77" fmla="*/ 8 h 148"/>
                <a:gd name="T78" fmla="*/ 53 w 263"/>
                <a:gd name="T79" fmla="*/ 9 h 148"/>
                <a:gd name="T80" fmla="*/ 81 w 263"/>
                <a:gd name="T81" fmla="*/ 14 h 148"/>
                <a:gd name="T82" fmla="*/ 92 w 263"/>
                <a:gd name="T83" fmla="*/ 13 h 148"/>
                <a:gd name="T84" fmla="*/ 109 w 263"/>
                <a:gd name="T85" fmla="*/ 17 h 148"/>
                <a:gd name="T86" fmla="*/ 115 w 263"/>
                <a:gd name="T87" fmla="*/ 9 h 148"/>
                <a:gd name="T88" fmla="*/ 131 w 263"/>
                <a:gd name="T89" fmla="*/ 4 h 148"/>
                <a:gd name="T90" fmla="*/ 139 w 263"/>
                <a:gd name="T91" fmla="*/ 1 h 148"/>
                <a:gd name="T92" fmla="*/ 157 w 263"/>
                <a:gd name="T93" fmla="*/ 0 h 148"/>
                <a:gd name="T94" fmla="*/ 166 w 263"/>
                <a:gd name="T95" fmla="*/ 14 h 148"/>
                <a:gd name="T96" fmla="*/ 180 w 263"/>
                <a:gd name="T97" fmla="*/ 2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148">
                  <a:moveTo>
                    <a:pt x="180" y="20"/>
                  </a:moveTo>
                  <a:lnTo>
                    <a:pt x="187" y="28"/>
                  </a:lnTo>
                  <a:lnTo>
                    <a:pt x="187" y="32"/>
                  </a:lnTo>
                  <a:lnTo>
                    <a:pt x="207" y="39"/>
                  </a:lnTo>
                  <a:lnTo>
                    <a:pt x="218" y="36"/>
                  </a:lnTo>
                  <a:lnTo>
                    <a:pt x="229" y="44"/>
                  </a:lnTo>
                  <a:lnTo>
                    <a:pt x="237" y="44"/>
                  </a:lnTo>
                  <a:lnTo>
                    <a:pt x="260" y="50"/>
                  </a:lnTo>
                  <a:lnTo>
                    <a:pt x="261" y="56"/>
                  </a:lnTo>
                  <a:lnTo>
                    <a:pt x="257" y="65"/>
                  </a:lnTo>
                  <a:lnTo>
                    <a:pt x="263" y="75"/>
                  </a:lnTo>
                  <a:lnTo>
                    <a:pt x="262" y="82"/>
                  </a:lnTo>
                  <a:lnTo>
                    <a:pt x="248" y="82"/>
                  </a:lnTo>
                  <a:lnTo>
                    <a:pt x="241" y="88"/>
                  </a:lnTo>
                  <a:lnTo>
                    <a:pt x="242" y="96"/>
                  </a:lnTo>
                  <a:lnTo>
                    <a:pt x="231" y="97"/>
                  </a:lnTo>
                  <a:lnTo>
                    <a:pt x="222" y="104"/>
                  </a:lnTo>
                  <a:lnTo>
                    <a:pt x="208" y="105"/>
                  </a:lnTo>
                  <a:lnTo>
                    <a:pt x="196" y="112"/>
                  </a:lnTo>
                  <a:lnTo>
                    <a:pt x="199" y="123"/>
                  </a:lnTo>
                  <a:lnTo>
                    <a:pt x="208" y="128"/>
                  </a:lnTo>
                  <a:lnTo>
                    <a:pt x="223" y="127"/>
                  </a:lnTo>
                  <a:lnTo>
                    <a:pt x="221" y="134"/>
                  </a:lnTo>
                  <a:lnTo>
                    <a:pt x="205" y="137"/>
                  </a:lnTo>
                  <a:lnTo>
                    <a:pt x="186" y="148"/>
                  </a:lnTo>
                  <a:lnTo>
                    <a:pt x="177" y="143"/>
                  </a:lnTo>
                  <a:lnTo>
                    <a:pt x="179" y="135"/>
                  </a:lnTo>
                  <a:lnTo>
                    <a:pt x="162" y="129"/>
                  </a:lnTo>
                  <a:lnTo>
                    <a:pt x="163" y="125"/>
                  </a:lnTo>
                  <a:lnTo>
                    <a:pt x="177" y="120"/>
                  </a:lnTo>
                  <a:lnTo>
                    <a:pt x="172" y="115"/>
                  </a:lnTo>
                  <a:lnTo>
                    <a:pt x="149" y="111"/>
                  </a:lnTo>
                  <a:lnTo>
                    <a:pt x="146" y="103"/>
                  </a:lnTo>
                  <a:lnTo>
                    <a:pt x="132" y="106"/>
                  </a:lnTo>
                  <a:lnTo>
                    <a:pt x="129" y="117"/>
                  </a:lnTo>
                  <a:lnTo>
                    <a:pt x="119" y="130"/>
                  </a:lnTo>
                  <a:lnTo>
                    <a:pt x="112" y="127"/>
                  </a:lnTo>
                  <a:lnTo>
                    <a:pt x="105" y="130"/>
                  </a:lnTo>
                  <a:lnTo>
                    <a:pt x="98" y="126"/>
                  </a:lnTo>
                  <a:lnTo>
                    <a:pt x="101" y="124"/>
                  </a:lnTo>
                  <a:lnTo>
                    <a:pt x="103" y="118"/>
                  </a:lnTo>
                  <a:lnTo>
                    <a:pt x="106" y="112"/>
                  </a:lnTo>
                  <a:lnTo>
                    <a:pt x="105" y="108"/>
                  </a:lnTo>
                  <a:lnTo>
                    <a:pt x="108" y="107"/>
                  </a:lnTo>
                  <a:lnTo>
                    <a:pt x="109" y="110"/>
                  </a:lnTo>
                  <a:lnTo>
                    <a:pt x="118" y="111"/>
                  </a:lnTo>
                  <a:lnTo>
                    <a:pt x="122" y="109"/>
                  </a:lnTo>
                  <a:lnTo>
                    <a:pt x="119" y="107"/>
                  </a:lnTo>
                  <a:lnTo>
                    <a:pt x="120" y="104"/>
                  </a:lnTo>
                  <a:lnTo>
                    <a:pt x="114" y="100"/>
                  </a:lnTo>
                  <a:lnTo>
                    <a:pt x="111" y="91"/>
                  </a:lnTo>
                  <a:lnTo>
                    <a:pt x="105" y="88"/>
                  </a:lnTo>
                  <a:lnTo>
                    <a:pt x="105" y="82"/>
                  </a:lnTo>
                  <a:lnTo>
                    <a:pt x="97" y="77"/>
                  </a:lnTo>
                  <a:lnTo>
                    <a:pt x="92" y="77"/>
                  </a:lnTo>
                  <a:lnTo>
                    <a:pt x="80" y="71"/>
                  </a:lnTo>
                  <a:lnTo>
                    <a:pt x="70" y="73"/>
                  </a:lnTo>
                  <a:lnTo>
                    <a:pt x="67" y="75"/>
                  </a:lnTo>
                  <a:lnTo>
                    <a:pt x="60" y="75"/>
                  </a:lnTo>
                  <a:lnTo>
                    <a:pt x="58" y="80"/>
                  </a:lnTo>
                  <a:lnTo>
                    <a:pt x="47" y="82"/>
                  </a:lnTo>
                  <a:lnTo>
                    <a:pt x="42" y="85"/>
                  </a:lnTo>
                  <a:lnTo>
                    <a:pt x="35" y="80"/>
                  </a:lnTo>
                  <a:lnTo>
                    <a:pt x="26" y="80"/>
                  </a:lnTo>
                  <a:lnTo>
                    <a:pt x="16" y="78"/>
                  </a:lnTo>
                  <a:lnTo>
                    <a:pt x="10" y="82"/>
                  </a:lnTo>
                  <a:lnTo>
                    <a:pt x="9" y="77"/>
                  </a:lnTo>
                  <a:lnTo>
                    <a:pt x="0" y="72"/>
                  </a:lnTo>
                  <a:lnTo>
                    <a:pt x="2" y="65"/>
                  </a:lnTo>
                  <a:lnTo>
                    <a:pt x="5" y="60"/>
                  </a:lnTo>
                  <a:lnTo>
                    <a:pt x="9" y="60"/>
                  </a:lnTo>
                  <a:lnTo>
                    <a:pt x="3" y="52"/>
                  </a:lnTo>
                  <a:lnTo>
                    <a:pt x="15" y="37"/>
                  </a:lnTo>
                  <a:lnTo>
                    <a:pt x="22" y="35"/>
                  </a:lnTo>
                  <a:lnTo>
                    <a:pt x="23" y="30"/>
                  </a:lnTo>
                  <a:lnTo>
                    <a:pt x="13" y="14"/>
                  </a:lnTo>
                  <a:lnTo>
                    <a:pt x="20" y="13"/>
                  </a:lnTo>
                  <a:lnTo>
                    <a:pt x="27" y="8"/>
                  </a:lnTo>
                  <a:lnTo>
                    <a:pt x="38" y="8"/>
                  </a:lnTo>
                  <a:lnTo>
                    <a:pt x="53" y="9"/>
                  </a:lnTo>
                  <a:lnTo>
                    <a:pt x="70" y="14"/>
                  </a:lnTo>
                  <a:lnTo>
                    <a:pt x="81" y="14"/>
                  </a:lnTo>
                  <a:lnTo>
                    <a:pt x="87" y="17"/>
                  </a:lnTo>
                  <a:lnTo>
                    <a:pt x="92" y="13"/>
                  </a:lnTo>
                  <a:lnTo>
                    <a:pt x="97" y="17"/>
                  </a:lnTo>
                  <a:lnTo>
                    <a:pt x="109" y="17"/>
                  </a:lnTo>
                  <a:lnTo>
                    <a:pt x="115" y="19"/>
                  </a:lnTo>
                  <a:lnTo>
                    <a:pt x="115" y="9"/>
                  </a:lnTo>
                  <a:lnTo>
                    <a:pt x="118" y="5"/>
                  </a:lnTo>
                  <a:lnTo>
                    <a:pt x="131" y="4"/>
                  </a:lnTo>
                  <a:lnTo>
                    <a:pt x="136" y="5"/>
                  </a:lnTo>
                  <a:lnTo>
                    <a:pt x="139" y="1"/>
                  </a:lnTo>
                  <a:lnTo>
                    <a:pt x="143" y="2"/>
                  </a:lnTo>
                  <a:lnTo>
                    <a:pt x="157" y="0"/>
                  </a:lnTo>
                  <a:lnTo>
                    <a:pt x="169" y="10"/>
                  </a:lnTo>
                  <a:lnTo>
                    <a:pt x="166" y="14"/>
                  </a:lnTo>
                  <a:lnTo>
                    <a:pt x="169" y="20"/>
                  </a:lnTo>
                  <a:lnTo>
                    <a:pt x="180" y="20"/>
                  </a:lnTo>
                  <a:lnTo>
                    <a:pt x="180" y="20"/>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15" name="Freeform 219">
              <a:extLst>
                <a:ext uri="{FF2B5EF4-FFF2-40B4-BE49-F238E27FC236}">
                  <a16:creationId xmlns:a16="http://schemas.microsoft.com/office/drawing/2014/main" id="{2E5FDCF6-79BF-FC0D-08F1-A174DB5CEF97}"/>
                </a:ext>
              </a:extLst>
            </p:cNvPr>
            <p:cNvSpPr/>
            <p:nvPr/>
          </p:nvSpPr>
          <p:spPr bwMode="auto">
            <a:xfrm>
              <a:off x="3954190" y="5474857"/>
              <a:ext cx="152395" cy="170757"/>
            </a:xfrm>
            <a:custGeom>
              <a:avLst/>
              <a:gdLst>
                <a:gd name="T0" fmla="*/ 83 w 83"/>
                <a:gd name="T1" fmla="*/ 70 h 93"/>
                <a:gd name="T2" fmla="*/ 77 w 83"/>
                <a:gd name="T3" fmla="*/ 82 h 93"/>
                <a:gd name="T4" fmla="*/ 62 w 83"/>
                <a:gd name="T5" fmla="*/ 93 h 93"/>
                <a:gd name="T6" fmla="*/ 49 w 83"/>
                <a:gd name="T7" fmla="*/ 89 h 93"/>
                <a:gd name="T8" fmla="*/ 41 w 83"/>
                <a:gd name="T9" fmla="*/ 91 h 93"/>
                <a:gd name="T10" fmla="*/ 25 w 83"/>
                <a:gd name="T11" fmla="*/ 83 h 93"/>
                <a:gd name="T12" fmla="*/ 14 w 83"/>
                <a:gd name="T13" fmla="*/ 83 h 93"/>
                <a:gd name="T14" fmla="*/ 3 w 83"/>
                <a:gd name="T15" fmla="*/ 73 h 93"/>
                <a:gd name="T16" fmla="*/ 1 w 83"/>
                <a:gd name="T17" fmla="*/ 61 h 93"/>
                <a:gd name="T18" fmla="*/ 4 w 83"/>
                <a:gd name="T19" fmla="*/ 57 h 93"/>
                <a:gd name="T20" fmla="*/ 0 w 83"/>
                <a:gd name="T21" fmla="*/ 37 h 93"/>
                <a:gd name="T22" fmla="*/ 2 w 83"/>
                <a:gd name="T23" fmla="*/ 18 h 93"/>
                <a:gd name="T24" fmla="*/ 3 w 83"/>
                <a:gd name="T25" fmla="*/ 3 h 93"/>
                <a:gd name="T26" fmla="*/ 13 w 83"/>
                <a:gd name="T27" fmla="*/ 0 h 93"/>
                <a:gd name="T28" fmla="*/ 31 w 83"/>
                <a:gd name="T29" fmla="*/ 15 h 93"/>
                <a:gd name="T30" fmla="*/ 37 w 83"/>
                <a:gd name="T31" fmla="*/ 15 h 93"/>
                <a:gd name="T32" fmla="*/ 56 w 83"/>
                <a:gd name="T33" fmla="*/ 27 h 93"/>
                <a:gd name="T34" fmla="*/ 70 w 83"/>
                <a:gd name="T35" fmla="*/ 37 h 93"/>
                <a:gd name="T36" fmla="*/ 82 w 83"/>
                <a:gd name="T37" fmla="*/ 51 h 93"/>
                <a:gd name="T38" fmla="*/ 76 w 83"/>
                <a:gd name="T39" fmla="*/ 60 h 93"/>
                <a:gd name="T40" fmla="*/ 83 w 83"/>
                <a:gd name="T41" fmla="*/ 70 h 93"/>
                <a:gd name="T42" fmla="*/ 83 w 83"/>
                <a:gd name="T43" fmla="*/ 7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3" h="93">
                  <a:moveTo>
                    <a:pt x="83" y="70"/>
                  </a:moveTo>
                  <a:lnTo>
                    <a:pt x="77" y="82"/>
                  </a:lnTo>
                  <a:lnTo>
                    <a:pt x="62" y="93"/>
                  </a:lnTo>
                  <a:lnTo>
                    <a:pt x="49" y="89"/>
                  </a:lnTo>
                  <a:lnTo>
                    <a:pt x="41" y="91"/>
                  </a:lnTo>
                  <a:lnTo>
                    <a:pt x="25" y="83"/>
                  </a:lnTo>
                  <a:lnTo>
                    <a:pt x="14" y="83"/>
                  </a:lnTo>
                  <a:lnTo>
                    <a:pt x="3" y="73"/>
                  </a:lnTo>
                  <a:lnTo>
                    <a:pt x="1" y="61"/>
                  </a:lnTo>
                  <a:lnTo>
                    <a:pt x="4" y="57"/>
                  </a:lnTo>
                  <a:lnTo>
                    <a:pt x="0" y="37"/>
                  </a:lnTo>
                  <a:lnTo>
                    <a:pt x="2" y="18"/>
                  </a:lnTo>
                  <a:lnTo>
                    <a:pt x="3" y="3"/>
                  </a:lnTo>
                  <a:lnTo>
                    <a:pt x="13" y="0"/>
                  </a:lnTo>
                  <a:lnTo>
                    <a:pt x="31" y="15"/>
                  </a:lnTo>
                  <a:lnTo>
                    <a:pt x="37" y="15"/>
                  </a:lnTo>
                  <a:lnTo>
                    <a:pt x="56" y="27"/>
                  </a:lnTo>
                  <a:lnTo>
                    <a:pt x="70" y="37"/>
                  </a:lnTo>
                  <a:lnTo>
                    <a:pt x="82" y="51"/>
                  </a:lnTo>
                  <a:lnTo>
                    <a:pt x="76" y="60"/>
                  </a:lnTo>
                  <a:lnTo>
                    <a:pt x="83" y="70"/>
                  </a:lnTo>
                  <a:lnTo>
                    <a:pt x="83" y="70"/>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16" name="Freeform 220">
              <a:extLst>
                <a:ext uri="{FF2B5EF4-FFF2-40B4-BE49-F238E27FC236}">
                  <a16:creationId xmlns:a16="http://schemas.microsoft.com/office/drawing/2014/main" id="{E590157C-C87E-FA50-7B60-0DA3BEC2E137}"/>
                </a:ext>
              </a:extLst>
            </p:cNvPr>
            <p:cNvSpPr/>
            <p:nvPr/>
          </p:nvSpPr>
          <p:spPr bwMode="auto">
            <a:xfrm>
              <a:off x="7209594" y="2836382"/>
              <a:ext cx="521452" cy="291938"/>
            </a:xfrm>
            <a:custGeom>
              <a:avLst/>
              <a:gdLst>
                <a:gd name="T0" fmla="*/ 243 w 284"/>
                <a:gd name="T1" fmla="*/ 62 h 159"/>
                <a:gd name="T2" fmla="*/ 249 w 284"/>
                <a:gd name="T3" fmla="*/ 63 h 159"/>
                <a:gd name="T4" fmla="*/ 240 w 284"/>
                <a:gd name="T5" fmla="*/ 76 h 159"/>
                <a:gd name="T6" fmla="*/ 253 w 284"/>
                <a:gd name="T7" fmla="*/ 83 h 159"/>
                <a:gd name="T8" fmla="*/ 263 w 284"/>
                <a:gd name="T9" fmla="*/ 78 h 159"/>
                <a:gd name="T10" fmla="*/ 284 w 284"/>
                <a:gd name="T11" fmla="*/ 88 h 159"/>
                <a:gd name="T12" fmla="*/ 268 w 284"/>
                <a:gd name="T13" fmla="*/ 102 h 159"/>
                <a:gd name="T14" fmla="*/ 256 w 284"/>
                <a:gd name="T15" fmla="*/ 100 h 159"/>
                <a:gd name="T16" fmla="*/ 250 w 284"/>
                <a:gd name="T17" fmla="*/ 100 h 159"/>
                <a:gd name="T18" fmla="*/ 246 w 284"/>
                <a:gd name="T19" fmla="*/ 95 h 159"/>
                <a:gd name="T20" fmla="*/ 246 w 284"/>
                <a:gd name="T21" fmla="*/ 86 h 159"/>
                <a:gd name="T22" fmla="*/ 227 w 284"/>
                <a:gd name="T23" fmla="*/ 91 h 159"/>
                <a:gd name="T24" fmla="*/ 226 w 284"/>
                <a:gd name="T25" fmla="*/ 103 h 159"/>
                <a:gd name="T26" fmla="*/ 221 w 284"/>
                <a:gd name="T27" fmla="*/ 113 h 159"/>
                <a:gd name="T28" fmla="*/ 209 w 284"/>
                <a:gd name="T29" fmla="*/ 112 h 159"/>
                <a:gd name="T30" fmla="*/ 206 w 284"/>
                <a:gd name="T31" fmla="*/ 120 h 159"/>
                <a:gd name="T32" fmla="*/ 219 w 284"/>
                <a:gd name="T33" fmla="*/ 125 h 159"/>
                <a:gd name="T34" fmla="*/ 226 w 284"/>
                <a:gd name="T35" fmla="*/ 140 h 159"/>
                <a:gd name="T36" fmla="*/ 222 w 284"/>
                <a:gd name="T37" fmla="*/ 159 h 159"/>
                <a:gd name="T38" fmla="*/ 209 w 284"/>
                <a:gd name="T39" fmla="*/ 154 h 159"/>
                <a:gd name="T40" fmla="*/ 200 w 284"/>
                <a:gd name="T41" fmla="*/ 154 h 159"/>
                <a:gd name="T42" fmla="*/ 198 w 284"/>
                <a:gd name="T43" fmla="*/ 143 h 159"/>
                <a:gd name="T44" fmla="*/ 175 w 284"/>
                <a:gd name="T45" fmla="*/ 134 h 159"/>
                <a:gd name="T46" fmla="*/ 157 w 284"/>
                <a:gd name="T47" fmla="*/ 126 h 159"/>
                <a:gd name="T48" fmla="*/ 144 w 284"/>
                <a:gd name="T49" fmla="*/ 117 h 159"/>
                <a:gd name="T50" fmla="*/ 123 w 284"/>
                <a:gd name="T51" fmla="*/ 103 h 159"/>
                <a:gd name="T52" fmla="*/ 111 w 284"/>
                <a:gd name="T53" fmla="*/ 84 h 159"/>
                <a:gd name="T54" fmla="*/ 104 w 284"/>
                <a:gd name="T55" fmla="*/ 80 h 159"/>
                <a:gd name="T56" fmla="*/ 88 w 284"/>
                <a:gd name="T57" fmla="*/ 81 h 159"/>
                <a:gd name="T58" fmla="*/ 81 w 284"/>
                <a:gd name="T59" fmla="*/ 77 h 159"/>
                <a:gd name="T60" fmla="*/ 75 w 284"/>
                <a:gd name="T61" fmla="*/ 63 h 159"/>
                <a:gd name="T62" fmla="*/ 52 w 284"/>
                <a:gd name="T63" fmla="*/ 52 h 159"/>
                <a:gd name="T64" fmla="*/ 42 w 284"/>
                <a:gd name="T65" fmla="*/ 63 h 159"/>
                <a:gd name="T66" fmla="*/ 31 w 284"/>
                <a:gd name="T67" fmla="*/ 70 h 159"/>
                <a:gd name="T68" fmla="*/ 36 w 284"/>
                <a:gd name="T69" fmla="*/ 80 h 159"/>
                <a:gd name="T70" fmla="*/ 18 w 284"/>
                <a:gd name="T71" fmla="*/ 80 h 159"/>
                <a:gd name="T72" fmla="*/ 0 w 284"/>
                <a:gd name="T73" fmla="*/ 11 h 159"/>
                <a:gd name="T74" fmla="*/ 35 w 284"/>
                <a:gd name="T75" fmla="*/ 0 h 159"/>
                <a:gd name="T76" fmla="*/ 39 w 284"/>
                <a:gd name="T77" fmla="*/ 1 h 159"/>
                <a:gd name="T78" fmla="*/ 66 w 284"/>
                <a:gd name="T79" fmla="*/ 15 h 159"/>
                <a:gd name="T80" fmla="*/ 80 w 284"/>
                <a:gd name="T81" fmla="*/ 21 h 159"/>
                <a:gd name="T82" fmla="*/ 100 w 284"/>
                <a:gd name="T83" fmla="*/ 38 h 159"/>
                <a:gd name="T84" fmla="*/ 117 w 284"/>
                <a:gd name="T85" fmla="*/ 36 h 159"/>
                <a:gd name="T86" fmla="*/ 142 w 284"/>
                <a:gd name="T87" fmla="*/ 35 h 159"/>
                <a:gd name="T88" fmla="*/ 165 w 284"/>
                <a:gd name="T89" fmla="*/ 48 h 159"/>
                <a:gd name="T90" fmla="*/ 169 w 284"/>
                <a:gd name="T91" fmla="*/ 67 h 159"/>
                <a:gd name="T92" fmla="*/ 177 w 284"/>
                <a:gd name="T93" fmla="*/ 67 h 159"/>
                <a:gd name="T94" fmla="*/ 184 w 284"/>
                <a:gd name="T95" fmla="*/ 83 h 159"/>
                <a:gd name="T96" fmla="*/ 204 w 284"/>
                <a:gd name="T97" fmla="*/ 83 h 159"/>
                <a:gd name="T98" fmla="*/ 211 w 284"/>
                <a:gd name="T99" fmla="*/ 92 h 159"/>
                <a:gd name="T100" fmla="*/ 217 w 284"/>
                <a:gd name="T101" fmla="*/ 92 h 159"/>
                <a:gd name="T102" fmla="*/ 220 w 284"/>
                <a:gd name="T103" fmla="*/ 78 h 159"/>
                <a:gd name="T104" fmla="*/ 235 w 284"/>
                <a:gd name="T105" fmla="*/ 66 h 159"/>
                <a:gd name="T106" fmla="*/ 243 w 284"/>
                <a:gd name="T107" fmla="*/ 62 h 159"/>
                <a:gd name="T108" fmla="*/ 243 w 284"/>
                <a:gd name="T109" fmla="*/ 6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4" h="159">
                  <a:moveTo>
                    <a:pt x="243" y="62"/>
                  </a:moveTo>
                  <a:lnTo>
                    <a:pt x="249" y="63"/>
                  </a:lnTo>
                  <a:lnTo>
                    <a:pt x="240" y="76"/>
                  </a:lnTo>
                  <a:lnTo>
                    <a:pt x="253" y="83"/>
                  </a:lnTo>
                  <a:lnTo>
                    <a:pt x="263" y="78"/>
                  </a:lnTo>
                  <a:lnTo>
                    <a:pt x="284" y="88"/>
                  </a:lnTo>
                  <a:lnTo>
                    <a:pt x="268" y="102"/>
                  </a:lnTo>
                  <a:lnTo>
                    <a:pt x="256" y="100"/>
                  </a:lnTo>
                  <a:lnTo>
                    <a:pt x="250" y="100"/>
                  </a:lnTo>
                  <a:lnTo>
                    <a:pt x="246" y="95"/>
                  </a:lnTo>
                  <a:lnTo>
                    <a:pt x="246" y="86"/>
                  </a:lnTo>
                  <a:lnTo>
                    <a:pt x="227" y="91"/>
                  </a:lnTo>
                  <a:lnTo>
                    <a:pt x="226" y="103"/>
                  </a:lnTo>
                  <a:lnTo>
                    <a:pt x="221" y="113"/>
                  </a:lnTo>
                  <a:lnTo>
                    <a:pt x="209" y="112"/>
                  </a:lnTo>
                  <a:lnTo>
                    <a:pt x="206" y="120"/>
                  </a:lnTo>
                  <a:lnTo>
                    <a:pt x="219" y="125"/>
                  </a:lnTo>
                  <a:lnTo>
                    <a:pt x="226" y="140"/>
                  </a:lnTo>
                  <a:lnTo>
                    <a:pt x="222" y="159"/>
                  </a:lnTo>
                  <a:lnTo>
                    <a:pt x="209" y="154"/>
                  </a:lnTo>
                  <a:lnTo>
                    <a:pt x="200" y="154"/>
                  </a:lnTo>
                  <a:lnTo>
                    <a:pt x="198" y="143"/>
                  </a:lnTo>
                  <a:lnTo>
                    <a:pt x="175" y="134"/>
                  </a:lnTo>
                  <a:lnTo>
                    <a:pt x="157" y="126"/>
                  </a:lnTo>
                  <a:lnTo>
                    <a:pt x="144" y="117"/>
                  </a:lnTo>
                  <a:lnTo>
                    <a:pt x="123" y="103"/>
                  </a:lnTo>
                  <a:lnTo>
                    <a:pt x="111" y="84"/>
                  </a:lnTo>
                  <a:lnTo>
                    <a:pt x="104" y="80"/>
                  </a:lnTo>
                  <a:lnTo>
                    <a:pt x="88" y="81"/>
                  </a:lnTo>
                  <a:lnTo>
                    <a:pt x="81" y="77"/>
                  </a:lnTo>
                  <a:lnTo>
                    <a:pt x="75" y="63"/>
                  </a:lnTo>
                  <a:lnTo>
                    <a:pt x="52" y="52"/>
                  </a:lnTo>
                  <a:lnTo>
                    <a:pt x="42" y="63"/>
                  </a:lnTo>
                  <a:lnTo>
                    <a:pt x="31" y="70"/>
                  </a:lnTo>
                  <a:lnTo>
                    <a:pt x="36" y="80"/>
                  </a:lnTo>
                  <a:lnTo>
                    <a:pt x="18" y="80"/>
                  </a:lnTo>
                  <a:lnTo>
                    <a:pt x="0" y="11"/>
                  </a:lnTo>
                  <a:lnTo>
                    <a:pt x="35" y="0"/>
                  </a:lnTo>
                  <a:lnTo>
                    <a:pt x="39" y="1"/>
                  </a:lnTo>
                  <a:lnTo>
                    <a:pt x="66" y="15"/>
                  </a:lnTo>
                  <a:lnTo>
                    <a:pt x="80" y="21"/>
                  </a:lnTo>
                  <a:lnTo>
                    <a:pt x="100" y="38"/>
                  </a:lnTo>
                  <a:lnTo>
                    <a:pt x="117" y="36"/>
                  </a:lnTo>
                  <a:lnTo>
                    <a:pt x="142" y="35"/>
                  </a:lnTo>
                  <a:lnTo>
                    <a:pt x="165" y="48"/>
                  </a:lnTo>
                  <a:lnTo>
                    <a:pt x="169" y="67"/>
                  </a:lnTo>
                  <a:lnTo>
                    <a:pt x="177" y="67"/>
                  </a:lnTo>
                  <a:lnTo>
                    <a:pt x="184" y="83"/>
                  </a:lnTo>
                  <a:lnTo>
                    <a:pt x="204" y="83"/>
                  </a:lnTo>
                  <a:lnTo>
                    <a:pt x="211" y="92"/>
                  </a:lnTo>
                  <a:lnTo>
                    <a:pt x="217" y="92"/>
                  </a:lnTo>
                  <a:lnTo>
                    <a:pt x="220" y="78"/>
                  </a:lnTo>
                  <a:lnTo>
                    <a:pt x="235" y="66"/>
                  </a:lnTo>
                  <a:lnTo>
                    <a:pt x="243" y="62"/>
                  </a:lnTo>
                  <a:lnTo>
                    <a:pt x="243" y="62"/>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17" name="Freeform 221">
              <a:extLst>
                <a:ext uri="{FF2B5EF4-FFF2-40B4-BE49-F238E27FC236}">
                  <a16:creationId xmlns:a16="http://schemas.microsoft.com/office/drawing/2014/main" id="{732853F8-9E2E-ED14-7BA8-361EED9607BE}"/>
                </a:ext>
              </a:extLst>
            </p:cNvPr>
            <p:cNvSpPr/>
            <p:nvPr/>
          </p:nvSpPr>
          <p:spPr bwMode="auto">
            <a:xfrm>
              <a:off x="3412539" y="4000469"/>
              <a:ext cx="416793" cy="398433"/>
            </a:xfrm>
            <a:custGeom>
              <a:avLst/>
              <a:gdLst>
                <a:gd name="T0" fmla="*/ 212 w 227"/>
                <a:gd name="T1" fmla="*/ 83 h 217"/>
                <a:gd name="T2" fmla="*/ 216 w 227"/>
                <a:gd name="T3" fmla="*/ 97 h 217"/>
                <a:gd name="T4" fmla="*/ 202 w 227"/>
                <a:gd name="T5" fmla="*/ 103 h 217"/>
                <a:gd name="T6" fmla="*/ 197 w 227"/>
                <a:gd name="T7" fmla="*/ 117 h 217"/>
                <a:gd name="T8" fmla="*/ 210 w 227"/>
                <a:gd name="T9" fmla="*/ 137 h 217"/>
                <a:gd name="T10" fmla="*/ 185 w 227"/>
                <a:gd name="T11" fmla="*/ 152 h 217"/>
                <a:gd name="T12" fmla="*/ 168 w 227"/>
                <a:gd name="T13" fmla="*/ 159 h 217"/>
                <a:gd name="T14" fmla="*/ 142 w 227"/>
                <a:gd name="T15" fmla="*/ 152 h 217"/>
                <a:gd name="T16" fmla="*/ 147 w 227"/>
                <a:gd name="T17" fmla="*/ 159 h 217"/>
                <a:gd name="T18" fmla="*/ 147 w 227"/>
                <a:gd name="T19" fmla="*/ 183 h 217"/>
                <a:gd name="T20" fmla="*/ 163 w 227"/>
                <a:gd name="T21" fmla="*/ 189 h 217"/>
                <a:gd name="T22" fmla="*/ 149 w 227"/>
                <a:gd name="T23" fmla="*/ 203 h 217"/>
                <a:gd name="T24" fmla="*/ 129 w 227"/>
                <a:gd name="T25" fmla="*/ 210 h 217"/>
                <a:gd name="T26" fmla="*/ 113 w 227"/>
                <a:gd name="T27" fmla="*/ 217 h 217"/>
                <a:gd name="T28" fmla="*/ 98 w 227"/>
                <a:gd name="T29" fmla="*/ 189 h 217"/>
                <a:gd name="T30" fmla="*/ 88 w 227"/>
                <a:gd name="T31" fmla="*/ 177 h 217"/>
                <a:gd name="T32" fmla="*/ 96 w 227"/>
                <a:gd name="T33" fmla="*/ 163 h 217"/>
                <a:gd name="T34" fmla="*/ 89 w 227"/>
                <a:gd name="T35" fmla="*/ 146 h 217"/>
                <a:gd name="T36" fmla="*/ 94 w 227"/>
                <a:gd name="T37" fmla="*/ 125 h 217"/>
                <a:gd name="T38" fmla="*/ 92 w 227"/>
                <a:gd name="T39" fmla="*/ 112 h 217"/>
                <a:gd name="T40" fmla="*/ 70 w 227"/>
                <a:gd name="T41" fmla="*/ 113 h 217"/>
                <a:gd name="T42" fmla="*/ 53 w 227"/>
                <a:gd name="T43" fmla="*/ 98 h 217"/>
                <a:gd name="T44" fmla="*/ 21 w 227"/>
                <a:gd name="T45" fmla="*/ 98 h 217"/>
                <a:gd name="T46" fmla="*/ 13 w 227"/>
                <a:gd name="T47" fmla="*/ 90 h 217"/>
                <a:gd name="T48" fmla="*/ 15 w 227"/>
                <a:gd name="T49" fmla="*/ 79 h 217"/>
                <a:gd name="T50" fmla="*/ 10 w 227"/>
                <a:gd name="T51" fmla="*/ 67 h 217"/>
                <a:gd name="T52" fmla="*/ 0 w 227"/>
                <a:gd name="T53" fmla="*/ 57 h 217"/>
                <a:gd name="T54" fmla="*/ 8 w 227"/>
                <a:gd name="T55" fmla="*/ 32 h 217"/>
                <a:gd name="T56" fmla="*/ 20 w 227"/>
                <a:gd name="T57" fmla="*/ 20 h 217"/>
                <a:gd name="T58" fmla="*/ 36 w 227"/>
                <a:gd name="T59" fmla="*/ 7 h 217"/>
                <a:gd name="T60" fmla="*/ 25 w 227"/>
                <a:gd name="T61" fmla="*/ 14 h 217"/>
                <a:gd name="T62" fmla="*/ 30 w 227"/>
                <a:gd name="T63" fmla="*/ 32 h 217"/>
                <a:gd name="T64" fmla="*/ 27 w 227"/>
                <a:gd name="T65" fmla="*/ 58 h 217"/>
                <a:gd name="T66" fmla="*/ 39 w 227"/>
                <a:gd name="T67" fmla="*/ 43 h 217"/>
                <a:gd name="T68" fmla="*/ 34 w 227"/>
                <a:gd name="T69" fmla="*/ 23 h 217"/>
                <a:gd name="T70" fmla="*/ 53 w 227"/>
                <a:gd name="T71" fmla="*/ 6 h 217"/>
                <a:gd name="T72" fmla="*/ 64 w 227"/>
                <a:gd name="T73" fmla="*/ 13 h 217"/>
                <a:gd name="T74" fmla="*/ 87 w 227"/>
                <a:gd name="T75" fmla="*/ 24 h 217"/>
                <a:gd name="T76" fmla="*/ 102 w 227"/>
                <a:gd name="T77" fmla="*/ 30 h 217"/>
                <a:gd name="T78" fmla="*/ 130 w 227"/>
                <a:gd name="T79" fmla="*/ 37 h 217"/>
                <a:gd name="T80" fmla="*/ 152 w 227"/>
                <a:gd name="T81" fmla="*/ 33 h 217"/>
                <a:gd name="T82" fmla="*/ 172 w 227"/>
                <a:gd name="T83" fmla="*/ 27 h 217"/>
                <a:gd name="T84" fmla="*/ 178 w 227"/>
                <a:gd name="T85" fmla="*/ 33 h 217"/>
                <a:gd name="T86" fmla="*/ 197 w 227"/>
                <a:gd name="T87" fmla="*/ 43 h 217"/>
                <a:gd name="T88" fmla="*/ 211 w 227"/>
                <a:gd name="T89" fmla="*/ 68 h 217"/>
                <a:gd name="T90" fmla="*/ 227 w 227"/>
                <a:gd name="T91" fmla="*/ 7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6" h="216">
                  <a:moveTo>
                    <a:pt x="227" y="72"/>
                  </a:moveTo>
                  <a:lnTo>
                    <a:pt x="212" y="83"/>
                  </a:lnTo>
                  <a:lnTo>
                    <a:pt x="211" y="90"/>
                  </a:lnTo>
                  <a:lnTo>
                    <a:pt x="216" y="97"/>
                  </a:lnTo>
                  <a:lnTo>
                    <a:pt x="212" y="100"/>
                  </a:lnTo>
                  <a:lnTo>
                    <a:pt x="202" y="103"/>
                  </a:lnTo>
                  <a:lnTo>
                    <a:pt x="202" y="112"/>
                  </a:lnTo>
                  <a:lnTo>
                    <a:pt x="197" y="117"/>
                  </a:lnTo>
                  <a:lnTo>
                    <a:pt x="208" y="132"/>
                  </a:lnTo>
                  <a:lnTo>
                    <a:pt x="210" y="137"/>
                  </a:lnTo>
                  <a:lnTo>
                    <a:pt x="204" y="145"/>
                  </a:lnTo>
                  <a:lnTo>
                    <a:pt x="185" y="152"/>
                  </a:lnTo>
                  <a:lnTo>
                    <a:pt x="172" y="154"/>
                  </a:lnTo>
                  <a:lnTo>
                    <a:pt x="168" y="159"/>
                  </a:lnTo>
                  <a:lnTo>
                    <a:pt x="155" y="154"/>
                  </a:lnTo>
                  <a:lnTo>
                    <a:pt x="142" y="152"/>
                  </a:lnTo>
                  <a:lnTo>
                    <a:pt x="139" y="154"/>
                  </a:lnTo>
                  <a:lnTo>
                    <a:pt x="147" y="159"/>
                  </a:lnTo>
                  <a:lnTo>
                    <a:pt x="146" y="172"/>
                  </a:lnTo>
                  <a:lnTo>
                    <a:pt x="147" y="183"/>
                  </a:lnTo>
                  <a:lnTo>
                    <a:pt x="162" y="185"/>
                  </a:lnTo>
                  <a:lnTo>
                    <a:pt x="163" y="189"/>
                  </a:lnTo>
                  <a:lnTo>
                    <a:pt x="150" y="194"/>
                  </a:lnTo>
                  <a:lnTo>
                    <a:pt x="149" y="203"/>
                  </a:lnTo>
                  <a:lnTo>
                    <a:pt x="141" y="206"/>
                  </a:lnTo>
                  <a:lnTo>
                    <a:pt x="129" y="210"/>
                  </a:lnTo>
                  <a:lnTo>
                    <a:pt x="126" y="216"/>
                  </a:lnTo>
                  <a:lnTo>
                    <a:pt x="113" y="217"/>
                  </a:lnTo>
                  <a:lnTo>
                    <a:pt x="104" y="207"/>
                  </a:lnTo>
                  <a:lnTo>
                    <a:pt x="98" y="189"/>
                  </a:lnTo>
                  <a:lnTo>
                    <a:pt x="94" y="181"/>
                  </a:lnTo>
                  <a:lnTo>
                    <a:pt x="88" y="177"/>
                  </a:lnTo>
                  <a:lnTo>
                    <a:pt x="97" y="168"/>
                  </a:lnTo>
                  <a:lnTo>
                    <a:pt x="96" y="163"/>
                  </a:lnTo>
                  <a:lnTo>
                    <a:pt x="92" y="158"/>
                  </a:lnTo>
                  <a:lnTo>
                    <a:pt x="89" y="146"/>
                  </a:lnTo>
                  <a:lnTo>
                    <a:pt x="90" y="132"/>
                  </a:lnTo>
                  <a:lnTo>
                    <a:pt x="94" y="125"/>
                  </a:lnTo>
                  <a:lnTo>
                    <a:pt x="98" y="115"/>
                  </a:lnTo>
                  <a:lnTo>
                    <a:pt x="92" y="112"/>
                  </a:lnTo>
                  <a:lnTo>
                    <a:pt x="82" y="114"/>
                  </a:lnTo>
                  <a:lnTo>
                    <a:pt x="70" y="113"/>
                  </a:lnTo>
                  <a:lnTo>
                    <a:pt x="64" y="115"/>
                  </a:lnTo>
                  <a:lnTo>
                    <a:pt x="53" y="98"/>
                  </a:lnTo>
                  <a:lnTo>
                    <a:pt x="42" y="96"/>
                  </a:lnTo>
                  <a:lnTo>
                    <a:pt x="21" y="98"/>
                  </a:lnTo>
                  <a:lnTo>
                    <a:pt x="17" y="92"/>
                  </a:lnTo>
                  <a:lnTo>
                    <a:pt x="13" y="90"/>
                  </a:lnTo>
                  <a:lnTo>
                    <a:pt x="13" y="86"/>
                  </a:lnTo>
                  <a:lnTo>
                    <a:pt x="15" y="79"/>
                  </a:lnTo>
                  <a:lnTo>
                    <a:pt x="14" y="72"/>
                  </a:lnTo>
                  <a:lnTo>
                    <a:pt x="10" y="67"/>
                  </a:lnTo>
                  <a:lnTo>
                    <a:pt x="9" y="58"/>
                  </a:lnTo>
                  <a:lnTo>
                    <a:pt x="0" y="57"/>
                  </a:lnTo>
                  <a:lnTo>
                    <a:pt x="5" y="46"/>
                  </a:lnTo>
                  <a:lnTo>
                    <a:pt x="8" y="32"/>
                  </a:lnTo>
                  <a:lnTo>
                    <a:pt x="13" y="25"/>
                  </a:lnTo>
                  <a:lnTo>
                    <a:pt x="20" y="20"/>
                  </a:lnTo>
                  <a:lnTo>
                    <a:pt x="25" y="10"/>
                  </a:lnTo>
                  <a:lnTo>
                    <a:pt x="36" y="7"/>
                  </a:lnTo>
                  <a:lnTo>
                    <a:pt x="36" y="12"/>
                  </a:lnTo>
                  <a:lnTo>
                    <a:pt x="25" y="14"/>
                  </a:lnTo>
                  <a:lnTo>
                    <a:pt x="30" y="23"/>
                  </a:lnTo>
                  <a:lnTo>
                    <a:pt x="30" y="32"/>
                  </a:lnTo>
                  <a:lnTo>
                    <a:pt x="21" y="43"/>
                  </a:lnTo>
                  <a:lnTo>
                    <a:pt x="27" y="58"/>
                  </a:lnTo>
                  <a:lnTo>
                    <a:pt x="35" y="57"/>
                  </a:lnTo>
                  <a:lnTo>
                    <a:pt x="39" y="43"/>
                  </a:lnTo>
                  <a:lnTo>
                    <a:pt x="34" y="37"/>
                  </a:lnTo>
                  <a:lnTo>
                    <a:pt x="34" y="23"/>
                  </a:lnTo>
                  <a:lnTo>
                    <a:pt x="56" y="14"/>
                  </a:lnTo>
                  <a:lnTo>
                    <a:pt x="53" y="6"/>
                  </a:lnTo>
                  <a:lnTo>
                    <a:pt x="60" y="0"/>
                  </a:lnTo>
                  <a:lnTo>
                    <a:pt x="64" y="13"/>
                  </a:lnTo>
                  <a:lnTo>
                    <a:pt x="76" y="14"/>
                  </a:lnTo>
                  <a:lnTo>
                    <a:pt x="87" y="24"/>
                  </a:lnTo>
                  <a:lnTo>
                    <a:pt x="87" y="30"/>
                  </a:lnTo>
                  <a:lnTo>
                    <a:pt x="102" y="30"/>
                  </a:lnTo>
                  <a:lnTo>
                    <a:pt x="120" y="29"/>
                  </a:lnTo>
                  <a:lnTo>
                    <a:pt x="130" y="37"/>
                  </a:lnTo>
                  <a:lnTo>
                    <a:pt x="141" y="39"/>
                  </a:lnTo>
                  <a:lnTo>
                    <a:pt x="152" y="33"/>
                  </a:lnTo>
                  <a:lnTo>
                    <a:pt x="152" y="29"/>
                  </a:lnTo>
                  <a:lnTo>
                    <a:pt x="172" y="27"/>
                  </a:lnTo>
                  <a:lnTo>
                    <a:pt x="192" y="27"/>
                  </a:lnTo>
                  <a:lnTo>
                    <a:pt x="178" y="33"/>
                  </a:lnTo>
                  <a:lnTo>
                    <a:pt x="184" y="42"/>
                  </a:lnTo>
                  <a:lnTo>
                    <a:pt x="197" y="43"/>
                  </a:lnTo>
                  <a:lnTo>
                    <a:pt x="210" y="52"/>
                  </a:lnTo>
                  <a:lnTo>
                    <a:pt x="211" y="68"/>
                  </a:lnTo>
                  <a:lnTo>
                    <a:pt x="220" y="67"/>
                  </a:lnTo>
                  <a:lnTo>
                    <a:pt x="227" y="72"/>
                  </a:lnTo>
                  <a:lnTo>
                    <a:pt x="227" y="72"/>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18" name="Freeform 222">
              <a:extLst>
                <a:ext uri="{FF2B5EF4-FFF2-40B4-BE49-F238E27FC236}">
                  <a16:creationId xmlns:a16="http://schemas.microsoft.com/office/drawing/2014/main" id="{C1013E96-137D-30F0-E32C-25B738A2CE2E}"/>
                </a:ext>
              </a:extLst>
            </p:cNvPr>
            <p:cNvSpPr/>
            <p:nvPr/>
          </p:nvSpPr>
          <p:spPr bwMode="auto">
            <a:xfrm>
              <a:off x="8744573" y="3609379"/>
              <a:ext cx="266234" cy="514108"/>
            </a:xfrm>
            <a:custGeom>
              <a:avLst/>
              <a:gdLst>
                <a:gd name="T0" fmla="*/ 100 w 145"/>
                <a:gd name="T1" fmla="*/ 34 h 280"/>
                <a:gd name="T2" fmla="*/ 80 w 145"/>
                <a:gd name="T3" fmla="*/ 50 h 280"/>
                <a:gd name="T4" fmla="*/ 69 w 145"/>
                <a:gd name="T5" fmla="*/ 68 h 280"/>
                <a:gd name="T6" fmla="*/ 68 w 145"/>
                <a:gd name="T7" fmla="*/ 82 h 280"/>
                <a:gd name="T8" fmla="*/ 83 w 145"/>
                <a:gd name="T9" fmla="*/ 102 h 280"/>
                <a:gd name="T10" fmla="*/ 103 w 145"/>
                <a:gd name="T11" fmla="*/ 126 h 280"/>
                <a:gd name="T12" fmla="*/ 120 w 145"/>
                <a:gd name="T13" fmla="*/ 138 h 280"/>
                <a:gd name="T14" fmla="*/ 131 w 145"/>
                <a:gd name="T15" fmla="*/ 153 h 280"/>
                <a:gd name="T16" fmla="*/ 143 w 145"/>
                <a:gd name="T17" fmla="*/ 188 h 280"/>
                <a:gd name="T18" fmla="*/ 145 w 145"/>
                <a:gd name="T19" fmla="*/ 222 h 280"/>
                <a:gd name="T20" fmla="*/ 132 w 145"/>
                <a:gd name="T21" fmla="*/ 234 h 280"/>
                <a:gd name="T22" fmla="*/ 114 w 145"/>
                <a:gd name="T23" fmla="*/ 247 h 280"/>
                <a:gd name="T24" fmla="*/ 101 w 145"/>
                <a:gd name="T25" fmla="*/ 262 h 280"/>
                <a:gd name="T26" fmla="*/ 82 w 145"/>
                <a:gd name="T27" fmla="*/ 280 h 280"/>
                <a:gd name="T28" fmla="*/ 75 w 145"/>
                <a:gd name="T29" fmla="*/ 268 h 280"/>
                <a:gd name="T30" fmla="*/ 79 w 145"/>
                <a:gd name="T31" fmla="*/ 255 h 280"/>
                <a:gd name="T32" fmla="*/ 66 w 145"/>
                <a:gd name="T33" fmla="*/ 245 h 280"/>
                <a:gd name="T34" fmla="*/ 79 w 145"/>
                <a:gd name="T35" fmla="*/ 237 h 280"/>
                <a:gd name="T36" fmla="*/ 97 w 145"/>
                <a:gd name="T37" fmla="*/ 236 h 280"/>
                <a:gd name="T38" fmla="*/ 88 w 145"/>
                <a:gd name="T39" fmla="*/ 224 h 280"/>
                <a:gd name="T40" fmla="*/ 115 w 145"/>
                <a:gd name="T41" fmla="*/ 209 h 280"/>
                <a:gd name="T42" fmla="*/ 114 w 145"/>
                <a:gd name="T43" fmla="*/ 187 h 280"/>
                <a:gd name="T44" fmla="*/ 109 w 145"/>
                <a:gd name="T45" fmla="*/ 173 h 280"/>
                <a:gd name="T46" fmla="*/ 110 w 145"/>
                <a:gd name="T47" fmla="*/ 155 h 280"/>
                <a:gd name="T48" fmla="*/ 104 w 145"/>
                <a:gd name="T49" fmla="*/ 142 h 280"/>
                <a:gd name="T50" fmla="*/ 89 w 145"/>
                <a:gd name="T51" fmla="*/ 128 h 280"/>
                <a:gd name="T52" fmla="*/ 77 w 145"/>
                <a:gd name="T53" fmla="*/ 111 h 280"/>
                <a:gd name="T54" fmla="*/ 60 w 145"/>
                <a:gd name="T55" fmla="*/ 89 h 280"/>
                <a:gd name="T56" fmla="*/ 38 w 145"/>
                <a:gd name="T57" fmla="*/ 77 h 280"/>
                <a:gd name="T58" fmla="*/ 42 w 145"/>
                <a:gd name="T59" fmla="*/ 70 h 280"/>
                <a:gd name="T60" fmla="*/ 51 w 145"/>
                <a:gd name="T61" fmla="*/ 65 h 280"/>
                <a:gd name="T62" fmla="*/ 43 w 145"/>
                <a:gd name="T63" fmla="*/ 49 h 280"/>
                <a:gd name="T64" fmla="*/ 23 w 145"/>
                <a:gd name="T65" fmla="*/ 49 h 280"/>
                <a:gd name="T66" fmla="*/ 12 w 145"/>
                <a:gd name="T67" fmla="*/ 32 h 280"/>
                <a:gd name="T68" fmla="*/ 0 w 145"/>
                <a:gd name="T69" fmla="*/ 16 h 280"/>
                <a:gd name="T70" fmla="*/ 8 w 145"/>
                <a:gd name="T71" fmla="*/ 12 h 280"/>
                <a:gd name="T72" fmla="*/ 21 w 145"/>
                <a:gd name="T73" fmla="*/ 12 h 280"/>
                <a:gd name="T74" fmla="*/ 37 w 145"/>
                <a:gd name="T75" fmla="*/ 10 h 280"/>
                <a:gd name="T76" fmla="*/ 49 w 145"/>
                <a:gd name="T77" fmla="*/ 0 h 280"/>
                <a:gd name="T78" fmla="*/ 58 w 145"/>
                <a:gd name="T79" fmla="*/ 7 h 280"/>
                <a:gd name="T80" fmla="*/ 74 w 145"/>
                <a:gd name="T81" fmla="*/ 10 h 280"/>
                <a:gd name="T82" fmla="*/ 73 w 145"/>
                <a:gd name="T83" fmla="*/ 22 h 280"/>
                <a:gd name="T84" fmla="*/ 82 w 145"/>
                <a:gd name="T85" fmla="*/ 29 h 280"/>
                <a:gd name="T86" fmla="*/ 100 w 145"/>
                <a:gd name="T87" fmla="*/ 34 h 280"/>
                <a:gd name="T88" fmla="*/ 100 w 145"/>
                <a:gd name="T89" fmla="*/ 3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 h="280">
                  <a:moveTo>
                    <a:pt x="100" y="34"/>
                  </a:moveTo>
                  <a:lnTo>
                    <a:pt x="80" y="50"/>
                  </a:lnTo>
                  <a:lnTo>
                    <a:pt x="69" y="68"/>
                  </a:lnTo>
                  <a:lnTo>
                    <a:pt x="68" y="82"/>
                  </a:lnTo>
                  <a:lnTo>
                    <a:pt x="83" y="102"/>
                  </a:lnTo>
                  <a:lnTo>
                    <a:pt x="103" y="126"/>
                  </a:lnTo>
                  <a:lnTo>
                    <a:pt x="120" y="138"/>
                  </a:lnTo>
                  <a:lnTo>
                    <a:pt x="131" y="153"/>
                  </a:lnTo>
                  <a:lnTo>
                    <a:pt x="143" y="188"/>
                  </a:lnTo>
                  <a:lnTo>
                    <a:pt x="145" y="222"/>
                  </a:lnTo>
                  <a:lnTo>
                    <a:pt x="132" y="234"/>
                  </a:lnTo>
                  <a:lnTo>
                    <a:pt x="114" y="247"/>
                  </a:lnTo>
                  <a:lnTo>
                    <a:pt x="101" y="262"/>
                  </a:lnTo>
                  <a:lnTo>
                    <a:pt x="82" y="280"/>
                  </a:lnTo>
                  <a:lnTo>
                    <a:pt x="75" y="268"/>
                  </a:lnTo>
                  <a:lnTo>
                    <a:pt x="79" y="255"/>
                  </a:lnTo>
                  <a:lnTo>
                    <a:pt x="66" y="245"/>
                  </a:lnTo>
                  <a:lnTo>
                    <a:pt x="79" y="237"/>
                  </a:lnTo>
                  <a:lnTo>
                    <a:pt x="97" y="236"/>
                  </a:lnTo>
                  <a:lnTo>
                    <a:pt x="88" y="224"/>
                  </a:lnTo>
                  <a:lnTo>
                    <a:pt x="115" y="209"/>
                  </a:lnTo>
                  <a:lnTo>
                    <a:pt x="114" y="187"/>
                  </a:lnTo>
                  <a:lnTo>
                    <a:pt x="109" y="173"/>
                  </a:lnTo>
                  <a:lnTo>
                    <a:pt x="110" y="155"/>
                  </a:lnTo>
                  <a:lnTo>
                    <a:pt x="104" y="142"/>
                  </a:lnTo>
                  <a:lnTo>
                    <a:pt x="89" y="128"/>
                  </a:lnTo>
                  <a:lnTo>
                    <a:pt x="77" y="111"/>
                  </a:lnTo>
                  <a:lnTo>
                    <a:pt x="60" y="89"/>
                  </a:lnTo>
                  <a:lnTo>
                    <a:pt x="38" y="77"/>
                  </a:lnTo>
                  <a:lnTo>
                    <a:pt x="42" y="70"/>
                  </a:lnTo>
                  <a:lnTo>
                    <a:pt x="51" y="65"/>
                  </a:lnTo>
                  <a:lnTo>
                    <a:pt x="43" y="49"/>
                  </a:lnTo>
                  <a:lnTo>
                    <a:pt x="23" y="49"/>
                  </a:lnTo>
                  <a:lnTo>
                    <a:pt x="12" y="32"/>
                  </a:lnTo>
                  <a:lnTo>
                    <a:pt x="0" y="16"/>
                  </a:lnTo>
                  <a:lnTo>
                    <a:pt x="8" y="12"/>
                  </a:lnTo>
                  <a:lnTo>
                    <a:pt x="21" y="12"/>
                  </a:lnTo>
                  <a:lnTo>
                    <a:pt x="37" y="10"/>
                  </a:lnTo>
                  <a:lnTo>
                    <a:pt x="49" y="0"/>
                  </a:lnTo>
                  <a:lnTo>
                    <a:pt x="58" y="7"/>
                  </a:lnTo>
                  <a:lnTo>
                    <a:pt x="74" y="10"/>
                  </a:lnTo>
                  <a:lnTo>
                    <a:pt x="73" y="22"/>
                  </a:lnTo>
                  <a:lnTo>
                    <a:pt x="82" y="29"/>
                  </a:lnTo>
                  <a:lnTo>
                    <a:pt x="100" y="34"/>
                  </a:lnTo>
                  <a:lnTo>
                    <a:pt x="100" y="34"/>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19" name="Freeform 223">
              <a:extLst>
                <a:ext uri="{FF2B5EF4-FFF2-40B4-BE49-F238E27FC236}">
                  <a16:creationId xmlns:a16="http://schemas.microsoft.com/office/drawing/2014/main" id="{9A1B432C-5B9C-46B9-6110-49B9AF639CBA}"/>
                </a:ext>
              </a:extLst>
            </p:cNvPr>
            <p:cNvSpPr/>
            <p:nvPr/>
          </p:nvSpPr>
          <p:spPr bwMode="auto">
            <a:xfrm>
              <a:off x="6965393" y="3759940"/>
              <a:ext cx="315808" cy="225840"/>
            </a:xfrm>
            <a:custGeom>
              <a:avLst/>
              <a:gdLst>
                <a:gd name="T0" fmla="*/ 172 w 172"/>
                <a:gd name="T1" fmla="*/ 46 h 123"/>
                <a:gd name="T2" fmla="*/ 160 w 172"/>
                <a:gd name="T3" fmla="*/ 50 h 123"/>
                <a:gd name="T4" fmla="*/ 158 w 172"/>
                <a:gd name="T5" fmla="*/ 59 h 123"/>
                <a:gd name="T6" fmla="*/ 158 w 172"/>
                <a:gd name="T7" fmla="*/ 66 h 123"/>
                <a:gd name="T8" fmla="*/ 142 w 172"/>
                <a:gd name="T9" fmla="*/ 74 h 123"/>
                <a:gd name="T10" fmla="*/ 116 w 172"/>
                <a:gd name="T11" fmla="*/ 83 h 123"/>
                <a:gd name="T12" fmla="*/ 102 w 172"/>
                <a:gd name="T13" fmla="*/ 96 h 123"/>
                <a:gd name="T14" fmla="*/ 94 w 172"/>
                <a:gd name="T15" fmla="*/ 97 h 123"/>
                <a:gd name="T16" fmla="*/ 89 w 172"/>
                <a:gd name="T17" fmla="*/ 96 h 123"/>
                <a:gd name="T18" fmla="*/ 79 w 172"/>
                <a:gd name="T19" fmla="*/ 103 h 123"/>
                <a:gd name="T20" fmla="*/ 69 w 172"/>
                <a:gd name="T21" fmla="*/ 107 h 123"/>
                <a:gd name="T22" fmla="*/ 56 w 172"/>
                <a:gd name="T23" fmla="*/ 108 h 123"/>
                <a:gd name="T24" fmla="*/ 51 w 172"/>
                <a:gd name="T25" fmla="*/ 109 h 123"/>
                <a:gd name="T26" fmla="*/ 48 w 172"/>
                <a:gd name="T27" fmla="*/ 114 h 123"/>
                <a:gd name="T28" fmla="*/ 44 w 172"/>
                <a:gd name="T29" fmla="*/ 116 h 123"/>
                <a:gd name="T30" fmla="*/ 41 w 172"/>
                <a:gd name="T31" fmla="*/ 120 h 123"/>
                <a:gd name="T32" fmla="*/ 33 w 172"/>
                <a:gd name="T33" fmla="*/ 120 h 123"/>
                <a:gd name="T34" fmla="*/ 28 w 172"/>
                <a:gd name="T35" fmla="*/ 123 h 123"/>
                <a:gd name="T36" fmla="*/ 16 w 172"/>
                <a:gd name="T37" fmla="*/ 122 h 123"/>
                <a:gd name="T38" fmla="*/ 11 w 172"/>
                <a:gd name="T39" fmla="*/ 111 h 123"/>
                <a:gd name="T40" fmla="*/ 11 w 172"/>
                <a:gd name="T41" fmla="*/ 100 h 123"/>
                <a:gd name="T42" fmla="*/ 8 w 172"/>
                <a:gd name="T43" fmla="*/ 94 h 123"/>
                <a:gd name="T44" fmla="*/ 5 w 172"/>
                <a:gd name="T45" fmla="*/ 80 h 123"/>
                <a:gd name="T46" fmla="*/ 0 w 172"/>
                <a:gd name="T47" fmla="*/ 73 h 123"/>
                <a:gd name="T48" fmla="*/ 2 w 172"/>
                <a:gd name="T49" fmla="*/ 71 h 123"/>
                <a:gd name="T50" fmla="*/ 0 w 172"/>
                <a:gd name="T51" fmla="*/ 63 h 123"/>
                <a:gd name="T52" fmla="*/ 2 w 172"/>
                <a:gd name="T53" fmla="*/ 60 h 123"/>
                <a:gd name="T54" fmla="*/ 1 w 172"/>
                <a:gd name="T55" fmla="*/ 51 h 123"/>
                <a:gd name="T56" fmla="*/ 8 w 172"/>
                <a:gd name="T57" fmla="*/ 45 h 123"/>
                <a:gd name="T58" fmla="*/ 5 w 172"/>
                <a:gd name="T59" fmla="*/ 37 h 123"/>
                <a:gd name="T60" fmla="*/ 10 w 172"/>
                <a:gd name="T61" fmla="*/ 28 h 123"/>
                <a:gd name="T62" fmla="*/ 17 w 172"/>
                <a:gd name="T63" fmla="*/ 32 h 123"/>
                <a:gd name="T64" fmla="*/ 21 w 172"/>
                <a:gd name="T65" fmla="*/ 31 h 123"/>
                <a:gd name="T66" fmla="*/ 40 w 172"/>
                <a:gd name="T67" fmla="*/ 31 h 123"/>
                <a:gd name="T68" fmla="*/ 43 w 172"/>
                <a:gd name="T69" fmla="*/ 32 h 123"/>
                <a:gd name="T70" fmla="*/ 59 w 172"/>
                <a:gd name="T71" fmla="*/ 34 h 123"/>
                <a:gd name="T72" fmla="*/ 66 w 172"/>
                <a:gd name="T73" fmla="*/ 34 h 123"/>
                <a:gd name="T74" fmla="*/ 71 w 172"/>
                <a:gd name="T75" fmla="*/ 40 h 123"/>
                <a:gd name="T76" fmla="*/ 78 w 172"/>
                <a:gd name="T77" fmla="*/ 37 h 123"/>
                <a:gd name="T78" fmla="*/ 88 w 172"/>
                <a:gd name="T79" fmla="*/ 17 h 123"/>
                <a:gd name="T80" fmla="*/ 103 w 172"/>
                <a:gd name="T81" fmla="*/ 8 h 123"/>
                <a:gd name="T82" fmla="*/ 151 w 172"/>
                <a:gd name="T83" fmla="*/ 0 h 123"/>
                <a:gd name="T84" fmla="*/ 165 w 172"/>
                <a:gd name="T85" fmla="*/ 32 h 123"/>
                <a:gd name="T86" fmla="*/ 172 w 172"/>
                <a:gd name="T87" fmla="*/ 46 h 123"/>
                <a:gd name="T88" fmla="*/ 172 w 172"/>
                <a:gd name="T89" fmla="*/ 4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2" h="123">
                  <a:moveTo>
                    <a:pt x="172" y="46"/>
                  </a:moveTo>
                  <a:lnTo>
                    <a:pt x="160" y="50"/>
                  </a:lnTo>
                  <a:lnTo>
                    <a:pt x="158" y="59"/>
                  </a:lnTo>
                  <a:lnTo>
                    <a:pt x="158" y="66"/>
                  </a:lnTo>
                  <a:lnTo>
                    <a:pt x="142" y="74"/>
                  </a:lnTo>
                  <a:lnTo>
                    <a:pt x="116" y="83"/>
                  </a:lnTo>
                  <a:lnTo>
                    <a:pt x="102" y="96"/>
                  </a:lnTo>
                  <a:lnTo>
                    <a:pt x="94" y="97"/>
                  </a:lnTo>
                  <a:lnTo>
                    <a:pt x="89" y="96"/>
                  </a:lnTo>
                  <a:lnTo>
                    <a:pt x="79" y="103"/>
                  </a:lnTo>
                  <a:lnTo>
                    <a:pt x="69" y="107"/>
                  </a:lnTo>
                  <a:lnTo>
                    <a:pt x="56" y="108"/>
                  </a:lnTo>
                  <a:lnTo>
                    <a:pt x="51" y="109"/>
                  </a:lnTo>
                  <a:lnTo>
                    <a:pt x="48" y="114"/>
                  </a:lnTo>
                  <a:lnTo>
                    <a:pt x="44" y="116"/>
                  </a:lnTo>
                  <a:lnTo>
                    <a:pt x="41" y="120"/>
                  </a:lnTo>
                  <a:lnTo>
                    <a:pt x="33" y="120"/>
                  </a:lnTo>
                  <a:lnTo>
                    <a:pt x="28" y="123"/>
                  </a:lnTo>
                  <a:lnTo>
                    <a:pt x="16" y="122"/>
                  </a:lnTo>
                  <a:lnTo>
                    <a:pt x="11" y="111"/>
                  </a:lnTo>
                  <a:lnTo>
                    <a:pt x="11" y="100"/>
                  </a:lnTo>
                  <a:lnTo>
                    <a:pt x="8" y="94"/>
                  </a:lnTo>
                  <a:lnTo>
                    <a:pt x="5" y="80"/>
                  </a:lnTo>
                  <a:lnTo>
                    <a:pt x="0" y="73"/>
                  </a:lnTo>
                  <a:lnTo>
                    <a:pt x="2" y="71"/>
                  </a:lnTo>
                  <a:lnTo>
                    <a:pt x="0" y="63"/>
                  </a:lnTo>
                  <a:lnTo>
                    <a:pt x="2" y="60"/>
                  </a:lnTo>
                  <a:lnTo>
                    <a:pt x="1" y="51"/>
                  </a:lnTo>
                  <a:lnTo>
                    <a:pt x="8" y="45"/>
                  </a:lnTo>
                  <a:lnTo>
                    <a:pt x="5" y="37"/>
                  </a:lnTo>
                  <a:lnTo>
                    <a:pt x="10" y="28"/>
                  </a:lnTo>
                  <a:lnTo>
                    <a:pt x="17" y="32"/>
                  </a:lnTo>
                  <a:lnTo>
                    <a:pt x="21" y="31"/>
                  </a:lnTo>
                  <a:lnTo>
                    <a:pt x="40" y="31"/>
                  </a:lnTo>
                  <a:lnTo>
                    <a:pt x="43" y="32"/>
                  </a:lnTo>
                  <a:lnTo>
                    <a:pt x="59" y="34"/>
                  </a:lnTo>
                  <a:lnTo>
                    <a:pt x="66" y="34"/>
                  </a:lnTo>
                  <a:lnTo>
                    <a:pt x="71" y="40"/>
                  </a:lnTo>
                  <a:lnTo>
                    <a:pt x="78" y="37"/>
                  </a:lnTo>
                  <a:lnTo>
                    <a:pt x="88" y="17"/>
                  </a:lnTo>
                  <a:lnTo>
                    <a:pt x="103" y="8"/>
                  </a:lnTo>
                  <a:lnTo>
                    <a:pt x="151" y="0"/>
                  </a:lnTo>
                  <a:lnTo>
                    <a:pt x="165" y="32"/>
                  </a:lnTo>
                  <a:lnTo>
                    <a:pt x="172" y="46"/>
                  </a:lnTo>
                  <a:lnTo>
                    <a:pt x="172" y="46"/>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20" name="Freeform 224">
              <a:extLst>
                <a:ext uri="{FF2B5EF4-FFF2-40B4-BE49-F238E27FC236}">
                  <a16:creationId xmlns:a16="http://schemas.microsoft.com/office/drawing/2014/main" id="{325A749E-9F3E-283E-88FD-DB1F50FE1FBD}"/>
                </a:ext>
              </a:extLst>
            </p:cNvPr>
            <p:cNvSpPr/>
            <p:nvPr/>
          </p:nvSpPr>
          <p:spPr bwMode="auto">
            <a:xfrm>
              <a:off x="6331937" y="4712875"/>
              <a:ext cx="359876" cy="337842"/>
            </a:xfrm>
            <a:custGeom>
              <a:avLst/>
              <a:gdLst>
                <a:gd name="T0" fmla="*/ 158 w 196"/>
                <a:gd name="T1" fmla="*/ 6 h 184"/>
                <a:gd name="T2" fmla="*/ 175 w 196"/>
                <a:gd name="T3" fmla="*/ 13 h 184"/>
                <a:gd name="T4" fmla="*/ 192 w 196"/>
                <a:gd name="T5" fmla="*/ 27 h 184"/>
                <a:gd name="T6" fmla="*/ 193 w 196"/>
                <a:gd name="T7" fmla="*/ 48 h 184"/>
                <a:gd name="T8" fmla="*/ 192 w 196"/>
                <a:gd name="T9" fmla="*/ 80 h 184"/>
                <a:gd name="T10" fmla="*/ 180 w 196"/>
                <a:gd name="T11" fmla="*/ 104 h 184"/>
                <a:gd name="T12" fmla="*/ 138 w 196"/>
                <a:gd name="T13" fmla="*/ 124 h 184"/>
                <a:gd name="T14" fmla="*/ 127 w 196"/>
                <a:gd name="T15" fmla="*/ 141 h 184"/>
                <a:gd name="T16" fmla="*/ 114 w 196"/>
                <a:gd name="T17" fmla="*/ 155 h 184"/>
                <a:gd name="T18" fmla="*/ 94 w 196"/>
                <a:gd name="T19" fmla="*/ 172 h 184"/>
                <a:gd name="T20" fmla="*/ 78 w 196"/>
                <a:gd name="T21" fmla="*/ 184 h 184"/>
                <a:gd name="T22" fmla="*/ 54 w 196"/>
                <a:gd name="T23" fmla="*/ 180 h 184"/>
                <a:gd name="T24" fmla="*/ 51 w 196"/>
                <a:gd name="T25" fmla="*/ 178 h 184"/>
                <a:gd name="T26" fmla="*/ 34 w 196"/>
                <a:gd name="T27" fmla="*/ 172 h 184"/>
                <a:gd name="T28" fmla="*/ 10 w 196"/>
                <a:gd name="T29" fmla="*/ 164 h 184"/>
                <a:gd name="T30" fmla="*/ 2 w 196"/>
                <a:gd name="T31" fmla="*/ 88 h 184"/>
                <a:gd name="T32" fmla="*/ 35 w 196"/>
                <a:gd name="T33" fmla="*/ 82 h 184"/>
                <a:gd name="T34" fmla="*/ 35 w 196"/>
                <a:gd name="T35" fmla="*/ 66 h 184"/>
                <a:gd name="T36" fmla="*/ 36 w 196"/>
                <a:gd name="T37" fmla="*/ 51 h 184"/>
                <a:gd name="T38" fmla="*/ 42 w 196"/>
                <a:gd name="T39" fmla="*/ 57 h 184"/>
                <a:gd name="T40" fmla="*/ 60 w 196"/>
                <a:gd name="T41" fmla="*/ 58 h 184"/>
                <a:gd name="T42" fmla="*/ 79 w 196"/>
                <a:gd name="T43" fmla="*/ 70 h 184"/>
                <a:gd name="T44" fmla="*/ 93 w 196"/>
                <a:gd name="T45" fmla="*/ 74 h 184"/>
                <a:gd name="T46" fmla="*/ 112 w 196"/>
                <a:gd name="T47" fmla="*/ 85 h 184"/>
                <a:gd name="T48" fmla="*/ 131 w 196"/>
                <a:gd name="T49" fmla="*/ 95 h 184"/>
                <a:gd name="T50" fmla="*/ 125 w 196"/>
                <a:gd name="T51" fmla="*/ 78 h 184"/>
                <a:gd name="T52" fmla="*/ 110 w 196"/>
                <a:gd name="T53" fmla="*/ 67 h 184"/>
                <a:gd name="T54" fmla="*/ 116 w 196"/>
                <a:gd name="T55" fmla="*/ 26 h 184"/>
                <a:gd name="T56" fmla="*/ 117 w 196"/>
                <a:gd name="T57" fmla="*/ 5 h 184"/>
                <a:gd name="T58" fmla="*/ 145 w 196"/>
                <a:gd name="T59" fmla="*/ 0 h 184"/>
                <a:gd name="T60" fmla="*/ 146 w 196"/>
                <a:gd name="T61" fmla="*/ 5 h 184"/>
                <a:gd name="T62" fmla="*/ 155 w 196"/>
                <a:gd name="T63" fmla="*/ 10 h 184"/>
                <a:gd name="T64" fmla="*/ 156 w 196"/>
                <a:gd name="T65" fmla="*/ 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6" h="184">
                  <a:moveTo>
                    <a:pt x="156" y="6"/>
                  </a:moveTo>
                  <a:lnTo>
                    <a:pt x="158" y="6"/>
                  </a:lnTo>
                  <a:lnTo>
                    <a:pt x="164" y="9"/>
                  </a:lnTo>
                  <a:lnTo>
                    <a:pt x="175" y="13"/>
                  </a:lnTo>
                  <a:lnTo>
                    <a:pt x="185" y="18"/>
                  </a:lnTo>
                  <a:lnTo>
                    <a:pt x="192" y="27"/>
                  </a:lnTo>
                  <a:lnTo>
                    <a:pt x="196" y="43"/>
                  </a:lnTo>
                  <a:lnTo>
                    <a:pt x="193" y="48"/>
                  </a:lnTo>
                  <a:lnTo>
                    <a:pt x="189" y="63"/>
                  </a:lnTo>
                  <a:lnTo>
                    <a:pt x="192" y="80"/>
                  </a:lnTo>
                  <a:lnTo>
                    <a:pt x="186" y="86"/>
                  </a:lnTo>
                  <a:lnTo>
                    <a:pt x="180" y="104"/>
                  </a:lnTo>
                  <a:lnTo>
                    <a:pt x="189" y="109"/>
                  </a:lnTo>
                  <a:lnTo>
                    <a:pt x="138" y="124"/>
                  </a:lnTo>
                  <a:lnTo>
                    <a:pt x="139" y="138"/>
                  </a:lnTo>
                  <a:lnTo>
                    <a:pt x="127" y="141"/>
                  </a:lnTo>
                  <a:lnTo>
                    <a:pt x="116" y="148"/>
                  </a:lnTo>
                  <a:lnTo>
                    <a:pt x="114" y="155"/>
                  </a:lnTo>
                  <a:lnTo>
                    <a:pt x="108" y="156"/>
                  </a:lnTo>
                  <a:lnTo>
                    <a:pt x="94" y="172"/>
                  </a:lnTo>
                  <a:lnTo>
                    <a:pt x="84" y="184"/>
                  </a:lnTo>
                  <a:lnTo>
                    <a:pt x="78" y="184"/>
                  </a:lnTo>
                  <a:lnTo>
                    <a:pt x="73" y="183"/>
                  </a:lnTo>
                  <a:lnTo>
                    <a:pt x="54" y="180"/>
                  </a:lnTo>
                  <a:lnTo>
                    <a:pt x="51" y="179"/>
                  </a:lnTo>
                  <a:lnTo>
                    <a:pt x="51" y="178"/>
                  </a:lnTo>
                  <a:lnTo>
                    <a:pt x="45" y="173"/>
                  </a:lnTo>
                  <a:lnTo>
                    <a:pt x="34" y="172"/>
                  </a:lnTo>
                  <a:lnTo>
                    <a:pt x="21" y="176"/>
                  </a:lnTo>
                  <a:lnTo>
                    <a:pt x="10" y="164"/>
                  </a:lnTo>
                  <a:lnTo>
                    <a:pt x="0" y="149"/>
                  </a:lnTo>
                  <a:lnTo>
                    <a:pt x="2" y="88"/>
                  </a:lnTo>
                  <a:lnTo>
                    <a:pt x="37" y="89"/>
                  </a:lnTo>
                  <a:lnTo>
                    <a:pt x="35" y="82"/>
                  </a:lnTo>
                  <a:lnTo>
                    <a:pt x="38" y="75"/>
                  </a:lnTo>
                  <a:lnTo>
                    <a:pt x="35" y="66"/>
                  </a:lnTo>
                  <a:lnTo>
                    <a:pt x="37" y="57"/>
                  </a:lnTo>
                  <a:lnTo>
                    <a:pt x="36" y="51"/>
                  </a:lnTo>
                  <a:lnTo>
                    <a:pt x="41" y="51"/>
                  </a:lnTo>
                  <a:lnTo>
                    <a:pt x="42" y="57"/>
                  </a:lnTo>
                  <a:lnTo>
                    <a:pt x="50" y="57"/>
                  </a:lnTo>
                  <a:lnTo>
                    <a:pt x="60" y="58"/>
                  </a:lnTo>
                  <a:lnTo>
                    <a:pt x="66" y="67"/>
                  </a:lnTo>
                  <a:lnTo>
                    <a:pt x="79" y="70"/>
                  </a:lnTo>
                  <a:lnTo>
                    <a:pt x="90" y="64"/>
                  </a:lnTo>
                  <a:lnTo>
                    <a:pt x="93" y="74"/>
                  </a:lnTo>
                  <a:lnTo>
                    <a:pt x="106" y="76"/>
                  </a:lnTo>
                  <a:lnTo>
                    <a:pt x="112" y="85"/>
                  </a:lnTo>
                  <a:lnTo>
                    <a:pt x="118" y="95"/>
                  </a:lnTo>
                  <a:lnTo>
                    <a:pt x="131" y="95"/>
                  </a:lnTo>
                  <a:lnTo>
                    <a:pt x="131" y="75"/>
                  </a:lnTo>
                  <a:lnTo>
                    <a:pt x="125" y="78"/>
                  </a:lnTo>
                  <a:lnTo>
                    <a:pt x="114" y="71"/>
                  </a:lnTo>
                  <a:lnTo>
                    <a:pt x="110" y="67"/>
                  </a:lnTo>
                  <a:lnTo>
                    <a:pt x="112" y="48"/>
                  </a:lnTo>
                  <a:lnTo>
                    <a:pt x="116" y="26"/>
                  </a:lnTo>
                  <a:lnTo>
                    <a:pt x="112" y="18"/>
                  </a:lnTo>
                  <a:lnTo>
                    <a:pt x="117" y="5"/>
                  </a:lnTo>
                  <a:lnTo>
                    <a:pt x="122" y="3"/>
                  </a:lnTo>
                  <a:lnTo>
                    <a:pt x="145" y="0"/>
                  </a:lnTo>
                  <a:lnTo>
                    <a:pt x="147" y="1"/>
                  </a:lnTo>
                  <a:lnTo>
                    <a:pt x="146" y="5"/>
                  </a:lnTo>
                  <a:lnTo>
                    <a:pt x="152" y="6"/>
                  </a:lnTo>
                  <a:lnTo>
                    <a:pt x="155" y="10"/>
                  </a:lnTo>
                  <a:lnTo>
                    <a:pt x="158" y="9"/>
                  </a:lnTo>
                  <a:lnTo>
                    <a:pt x="156" y="6"/>
                  </a:lnTo>
                  <a:lnTo>
                    <a:pt x="156" y="6"/>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21" name="Freeform 225">
              <a:extLst>
                <a:ext uri="{FF2B5EF4-FFF2-40B4-BE49-F238E27FC236}">
                  <a16:creationId xmlns:a16="http://schemas.microsoft.com/office/drawing/2014/main" id="{7F7418D6-8F3B-F0F4-2C02-00333C9D610C}"/>
                </a:ext>
              </a:extLst>
            </p:cNvPr>
            <p:cNvSpPr/>
            <p:nvPr/>
          </p:nvSpPr>
          <p:spPr bwMode="auto">
            <a:xfrm>
              <a:off x="6431087" y="4966258"/>
              <a:ext cx="233184" cy="235020"/>
            </a:xfrm>
            <a:custGeom>
              <a:avLst/>
              <a:gdLst>
                <a:gd name="T0" fmla="*/ 95 w 127"/>
                <a:gd name="T1" fmla="*/ 128 h 128"/>
                <a:gd name="T2" fmla="*/ 86 w 127"/>
                <a:gd name="T3" fmla="*/ 126 h 128"/>
                <a:gd name="T4" fmla="*/ 80 w 127"/>
                <a:gd name="T5" fmla="*/ 128 h 128"/>
                <a:gd name="T6" fmla="*/ 73 w 127"/>
                <a:gd name="T7" fmla="*/ 125 h 128"/>
                <a:gd name="T8" fmla="*/ 66 w 127"/>
                <a:gd name="T9" fmla="*/ 125 h 128"/>
                <a:gd name="T10" fmla="*/ 56 w 127"/>
                <a:gd name="T11" fmla="*/ 117 h 128"/>
                <a:gd name="T12" fmla="*/ 43 w 127"/>
                <a:gd name="T13" fmla="*/ 114 h 128"/>
                <a:gd name="T14" fmla="*/ 39 w 127"/>
                <a:gd name="T15" fmla="*/ 102 h 128"/>
                <a:gd name="T16" fmla="*/ 39 w 127"/>
                <a:gd name="T17" fmla="*/ 95 h 128"/>
                <a:gd name="T18" fmla="*/ 32 w 127"/>
                <a:gd name="T19" fmla="*/ 93 h 128"/>
                <a:gd name="T20" fmla="*/ 14 w 127"/>
                <a:gd name="T21" fmla="*/ 72 h 128"/>
                <a:gd name="T22" fmla="*/ 9 w 127"/>
                <a:gd name="T23" fmla="*/ 61 h 128"/>
                <a:gd name="T24" fmla="*/ 6 w 127"/>
                <a:gd name="T25" fmla="*/ 57 h 128"/>
                <a:gd name="T26" fmla="*/ 0 w 127"/>
                <a:gd name="T27" fmla="*/ 42 h 128"/>
                <a:gd name="T28" fmla="*/ 19 w 127"/>
                <a:gd name="T29" fmla="*/ 45 h 128"/>
                <a:gd name="T30" fmla="*/ 24 w 127"/>
                <a:gd name="T31" fmla="*/ 46 h 128"/>
                <a:gd name="T32" fmla="*/ 30 w 127"/>
                <a:gd name="T33" fmla="*/ 46 h 128"/>
                <a:gd name="T34" fmla="*/ 40 w 127"/>
                <a:gd name="T35" fmla="*/ 34 h 128"/>
                <a:gd name="T36" fmla="*/ 54 w 127"/>
                <a:gd name="T37" fmla="*/ 18 h 128"/>
                <a:gd name="T38" fmla="*/ 60 w 127"/>
                <a:gd name="T39" fmla="*/ 17 h 128"/>
                <a:gd name="T40" fmla="*/ 62 w 127"/>
                <a:gd name="T41" fmla="*/ 10 h 128"/>
                <a:gd name="T42" fmla="*/ 73 w 127"/>
                <a:gd name="T43" fmla="*/ 3 h 128"/>
                <a:gd name="T44" fmla="*/ 85 w 127"/>
                <a:gd name="T45" fmla="*/ 0 h 128"/>
                <a:gd name="T46" fmla="*/ 86 w 127"/>
                <a:gd name="T47" fmla="*/ 7 h 128"/>
                <a:gd name="T48" fmla="*/ 100 w 127"/>
                <a:gd name="T49" fmla="*/ 7 h 128"/>
                <a:gd name="T50" fmla="*/ 108 w 127"/>
                <a:gd name="T51" fmla="*/ 11 h 128"/>
                <a:gd name="T52" fmla="*/ 111 w 127"/>
                <a:gd name="T53" fmla="*/ 15 h 128"/>
                <a:gd name="T54" fmla="*/ 119 w 127"/>
                <a:gd name="T55" fmla="*/ 17 h 128"/>
                <a:gd name="T56" fmla="*/ 127 w 127"/>
                <a:gd name="T57" fmla="*/ 23 h 128"/>
                <a:gd name="T58" fmla="*/ 126 w 127"/>
                <a:gd name="T59" fmla="*/ 47 h 128"/>
                <a:gd name="T60" fmla="*/ 122 w 127"/>
                <a:gd name="T61" fmla="*/ 60 h 128"/>
                <a:gd name="T62" fmla="*/ 121 w 127"/>
                <a:gd name="T63" fmla="*/ 74 h 128"/>
                <a:gd name="T64" fmla="*/ 123 w 127"/>
                <a:gd name="T65" fmla="*/ 80 h 128"/>
                <a:gd name="T66" fmla="*/ 120 w 127"/>
                <a:gd name="T67" fmla="*/ 91 h 128"/>
                <a:gd name="T68" fmla="*/ 118 w 127"/>
                <a:gd name="T69" fmla="*/ 93 h 128"/>
                <a:gd name="T70" fmla="*/ 113 w 127"/>
                <a:gd name="T71" fmla="*/ 107 h 128"/>
                <a:gd name="T72" fmla="*/ 95 w 127"/>
                <a:gd name="T73" fmla="*/ 128 h 128"/>
                <a:gd name="T74" fmla="*/ 95 w 127"/>
                <a:gd name="T75"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7" h="128">
                  <a:moveTo>
                    <a:pt x="95" y="128"/>
                  </a:moveTo>
                  <a:lnTo>
                    <a:pt x="86" y="126"/>
                  </a:lnTo>
                  <a:lnTo>
                    <a:pt x="80" y="128"/>
                  </a:lnTo>
                  <a:lnTo>
                    <a:pt x="73" y="125"/>
                  </a:lnTo>
                  <a:lnTo>
                    <a:pt x="66" y="125"/>
                  </a:lnTo>
                  <a:lnTo>
                    <a:pt x="56" y="117"/>
                  </a:lnTo>
                  <a:lnTo>
                    <a:pt x="43" y="114"/>
                  </a:lnTo>
                  <a:lnTo>
                    <a:pt x="39" y="102"/>
                  </a:lnTo>
                  <a:lnTo>
                    <a:pt x="39" y="95"/>
                  </a:lnTo>
                  <a:lnTo>
                    <a:pt x="32" y="93"/>
                  </a:lnTo>
                  <a:lnTo>
                    <a:pt x="14" y="72"/>
                  </a:lnTo>
                  <a:lnTo>
                    <a:pt x="9" y="61"/>
                  </a:lnTo>
                  <a:lnTo>
                    <a:pt x="6" y="57"/>
                  </a:lnTo>
                  <a:lnTo>
                    <a:pt x="0" y="42"/>
                  </a:lnTo>
                  <a:lnTo>
                    <a:pt x="19" y="45"/>
                  </a:lnTo>
                  <a:lnTo>
                    <a:pt x="24" y="46"/>
                  </a:lnTo>
                  <a:lnTo>
                    <a:pt x="30" y="46"/>
                  </a:lnTo>
                  <a:lnTo>
                    <a:pt x="40" y="34"/>
                  </a:lnTo>
                  <a:lnTo>
                    <a:pt x="54" y="18"/>
                  </a:lnTo>
                  <a:lnTo>
                    <a:pt x="60" y="17"/>
                  </a:lnTo>
                  <a:lnTo>
                    <a:pt x="62" y="10"/>
                  </a:lnTo>
                  <a:lnTo>
                    <a:pt x="73" y="3"/>
                  </a:lnTo>
                  <a:lnTo>
                    <a:pt x="85" y="0"/>
                  </a:lnTo>
                  <a:lnTo>
                    <a:pt x="86" y="7"/>
                  </a:lnTo>
                  <a:lnTo>
                    <a:pt x="100" y="7"/>
                  </a:lnTo>
                  <a:lnTo>
                    <a:pt x="108" y="11"/>
                  </a:lnTo>
                  <a:lnTo>
                    <a:pt x="111" y="15"/>
                  </a:lnTo>
                  <a:lnTo>
                    <a:pt x="119" y="17"/>
                  </a:lnTo>
                  <a:lnTo>
                    <a:pt x="127" y="23"/>
                  </a:lnTo>
                  <a:lnTo>
                    <a:pt x="126" y="47"/>
                  </a:lnTo>
                  <a:lnTo>
                    <a:pt x="122" y="60"/>
                  </a:lnTo>
                  <a:lnTo>
                    <a:pt x="121" y="74"/>
                  </a:lnTo>
                  <a:lnTo>
                    <a:pt x="123" y="80"/>
                  </a:lnTo>
                  <a:lnTo>
                    <a:pt x="120" y="91"/>
                  </a:lnTo>
                  <a:lnTo>
                    <a:pt x="118" y="93"/>
                  </a:lnTo>
                  <a:lnTo>
                    <a:pt x="113" y="107"/>
                  </a:lnTo>
                  <a:lnTo>
                    <a:pt x="95" y="128"/>
                  </a:lnTo>
                  <a:lnTo>
                    <a:pt x="95" y="128"/>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22" name="Freeform 226">
              <a:extLst>
                <a:ext uri="{FF2B5EF4-FFF2-40B4-BE49-F238E27FC236}">
                  <a16:creationId xmlns:a16="http://schemas.microsoft.com/office/drawing/2014/main" id="{1D8958B3-4420-0C15-B92C-62DDEDFB629D}"/>
                </a:ext>
              </a:extLst>
            </p:cNvPr>
            <p:cNvSpPr/>
            <p:nvPr/>
          </p:nvSpPr>
          <p:spPr bwMode="auto">
            <a:xfrm>
              <a:off x="6926833" y="4004142"/>
              <a:ext cx="304792" cy="479222"/>
            </a:xfrm>
            <a:custGeom>
              <a:avLst/>
              <a:gdLst>
                <a:gd name="T0" fmla="*/ 10 w 166"/>
                <a:gd name="T1" fmla="*/ 261 h 261"/>
                <a:gd name="T2" fmla="*/ 1 w 166"/>
                <a:gd name="T3" fmla="*/ 245 h 261"/>
                <a:gd name="T4" fmla="*/ 0 w 166"/>
                <a:gd name="T5" fmla="*/ 176 h 261"/>
                <a:gd name="T6" fmla="*/ 15 w 166"/>
                <a:gd name="T7" fmla="*/ 155 h 261"/>
                <a:gd name="T8" fmla="*/ 19 w 166"/>
                <a:gd name="T9" fmla="*/ 148 h 261"/>
                <a:gd name="T10" fmla="*/ 29 w 166"/>
                <a:gd name="T11" fmla="*/ 148 h 261"/>
                <a:gd name="T12" fmla="*/ 44 w 166"/>
                <a:gd name="T13" fmla="*/ 135 h 261"/>
                <a:gd name="T14" fmla="*/ 66 w 166"/>
                <a:gd name="T15" fmla="*/ 134 h 261"/>
                <a:gd name="T16" fmla="*/ 112 w 166"/>
                <a:gd name="T17" fmla="*/ 77 h 261"/>
                <a:gd name="T18" fmla="*/ 98 w 166"/>
                <a:gd name="T19" fmla="*/ 77 h 261"/>
                <a:gd name="T20" fmla="*/ 43 w 166"/>
                <a:gd name="T21" fmla="*/ 55 h 261"/>
                <a:gd name="T22" fmla="*/ 36 w 166"/>
                <a:gd name="T23" fmla="*/ 47 h 261"/>
                <a:gd name="T24" fmla="*/ 29 w 166"/>
                <a:gd name="T25" fmla="*/ 38 h 261"/>
                <a:gd name="T26" fmla="*/ 23 w 166"/>
                <a:gd name="T27" fmla="*/ 28 h 261"/>
                <a:gd name="T28" fmla="*/ 26 w 166"/>
                <a:gd name="T29" fmla="*/ 21 h 261"/>
                <a:gd name="T30" fmla="*/ 32 w 166"/>
                <a:gd name="T31" fmla="*/ 11 h 261"/>
                <a:gd name="T32" fmla="*/ 38 w 166"/>
                <a:gd name="T33" fmla="*/ 15 h 261"/>
                <a:gd name="T34" fmla="*/ 41 w 166"/>
                <a:gd name="T35" fmla="*/ 22 h 261"/>
                <a:gd name="T36" fmla="*/ 49 w 166"/>
                <a:gd name="T37" fmla="*/ 30 h 261"/>
                <a:gd name="T38" fmla="*/ 58 w 166"/>
                <a:gd name="T39" fmla="*/ 30 h 261"/>
                <a:gd name="T40" fmla="*/ 73 w 166"/>
                <a:gd name="T41" fmla="*/ 25 h 261"/>
                <a:gd name="T42" fmla="*/ 92 w 166"/>
                <a:gd name="T43" fmla="*/ 24 h 261"/>
                <a:gd name="T44" fmla="*/ 106 w 166"/>
                <a:gd name="T45" fmla="*/ 18 h 261"/>
                <a:gd name="T46" fmla="*/ 114 w 166"/>
                <a:gd name="T47" fmla="*/ 16 h 261"/>
                <a:gd name="T48" fmla="*/ 120 w 166"/>
                <a:gd name="T49" fmla="*/ 12 h 261"/>
                <a:gd name="T50" fmla="*/ 129 w 166"/>
                <a:gd name="T51" fmla="*/ 12 h 261"/>
                <a:gd name="T52" fmla="*/ 135 w 166"/>
                <a:gd name="T53" fmla="*/ 12 h 261"/>
                <a:gd name="T54" fmla="*/ 142 w 166"/>
                <a:gd name="T55" fmla="*/ 9 h 261"/>
                <a:gd name="T56" fmla="*/ 151 w 166"/>
                <a:gd name="T57" fmla="*/ 7 h 261"/>
                <a:gd name="T58" fmla="*/ 158 w 166"/>
                <a:gd name="T59" fmla="*/ 0 h 261"/>
                <a:gd name="T60" fmla="*/ 165 w 166"/>
                <a:gd name="T61" fmla="*/ 0 h 261"/>
                <a:gd name="T62" fmla="*/ 166 w 166"/>
                <a:gd name="T63" fmla="*/ 6 h 261"/>
                <a:gd name="T64" fmla="*/ 164 w 166"/>
                <a:gd name="T65" fmla="*/ 16 h 261"/>
                <a:gd name="T66" fmla="*/ 165 w 166"/>
                <a:gd name="T67" fmla="*/ 27 h 261"/>
                <a:gd name="T68" fmla="*/ 162 w 166"/>
                <a:gd name="T69" fmla="*/ 33 h 261"/>
                <a:gd name="T70" fmla="*/ 157 w 166"/>
                <a:gd name="T71" fmla="*/ 54 h 261"/>
                <a:gd name="T72" fmla="*/ 151 w 166"/>
                <a:gd name="T73" fmla="*/ 75 h 261"/>
                <a:gd name="T74" fmla="*/ 140 w 166"/>
                <a:gd name="T75" fmla="*/ 99 h 261"/>
                <a:gd name="T76" fmla="*/ 127 w 166"/>
                <a:gd name="T77" fmla="*/ 127 h 261"/>
                <a:gd name="T78" fmla="*/ 113 w 166"/>
                <a:gd name="T79" fmla="*/ 149 h 261"/>
                <a:gd name="T80" fmla="*/ 94 w 166"/>
                <a:gd name="T81" fmla="*/ 175 h 261"/>
                <a:gd name="T82" fmla="*/ 77 w 166"/>
                <a:gd name="T83" fmla="*/ 190 h 261"/>
                <a:gd name="T84" fmla="*/ 52 w 166"/>
                <a:gd name="T85" fmla="*/ 209 h 261"/>
                <a:gd name="T86" fmla="*/ 37 w 166"/>
                <a:gd name="T87" fmla="*/ 224 h 261"/>
                <a:gd name="T88" fmla="*/ 18 w 166"/>
                <a:gd name="T89" fmla="*/ 247 h 261"/>
                <a:gd name="T90" fmla="*/ 15 w 166"/>
                <a:gd name="T91" fmla="*/ 256 h 261"/>
                <a:gd name="T92" fmla="*/ 10 w 166"/>
                <a:gd name="T93" fmla="*/ 261 h 261"/>
                <a:gd name="T94" fmla="*/ 10 w 166"/>
                <a:gd name="T95" fmla="*/ 26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6" h="261">
                  <a:moveTo>
                    <a:pt x="10" y="261"/>
                  </a:moveTo>
                  <a:lnTo>
                    <a:pt x="1" y="245"/>
                  </a:lnTo>
                  <a:lnTo>
                    <a:pt x="0" y="176"/>
                  </a:lnTo>
                  <a:lnTo>
                    <a:pt x="15" y="155"/>
                  </a:lnTo>
                  <a:lnTo>
                    <a:pt x="19" y="148"/>
                  </a:lnTo>
                  <a:lnTo>
                    <a:pt x="29" y="148"/>
                  </a:lnTo>
                  <a:lnTo>
                    <a:pt x="44" y="135"/>
                  </a:lnTo>
                  <a:lnTo>
                    <a:pt x="66" y="134"/>
                  </a:lnTo>
                  <a:lnTo>
                    <a:pt x="112" y="77"/>
                  </a:lnTo>
                  <a:lnTo>
                    <a:pt x="98" y="77"/>
                  </a:lnTo>
                  <a:lnTo>
                    <a:pt x="43" y="55"/>
                  </a:lnTo>
                  <a:lnTo>
                    <a:pt x="36" y="47"/>
                  </a:lnTo>
                  <a:lnTo>
                    <a:pt x="29" y="38"/>
                  </a:lnTo>
                  <a:lnTo>
                    <a:pt x="23" y="28"/>
                  </a:lnTo>
                  <a:lnTo>
                    <a:pt x="26" y="21"/>
                  </a:lnTo>
                  <a:lnTo>
                    <a:pt x="32" y="11"/>
                  </a:lnTo>
                  <a:lnTo>
                    <a:pt x="38" y="15"/>
                  </a:lnTo>
                  <a:lnTo>
                    <a:pt x="41" y="22"/>
                  </a:lnTo>
                  <a:lnTo>
                    <a:pt x="49" y="30"/>
                  </a:lnTo>
                  <a:lnTo>
                    <a:pt x="58" y="30"/>
                  </a:lnTo>
                  <a:lnTo>
                    <a:pt x="73" y="25"/>
                  </a:lnTo>
                  <a:lnTo>
                    <a:pt x="92" y="24"/>
                  </a:lnTo>
                  <a:lnTo>
                    <a:pt x="106" y="18"/>
                  </a:lnTo>
                  <a:lnTo>
                    <a:pt x="114" y="16"/>
                  </a:lnTo>
                  <a:lnTo>
                    <a:pt x="120" y="12"/>
                  </a:lnTo>
                  <a:lnTo>
                    <a:pt x="129" y="12"/>
                  </a:lnTo>
                  <a:lnTo>
                    <a:pt x="135" y="12"/>
                  </a:lnTo>
                  <a:lnTo>
                    <a:pt x="142" y="9"/>
                  </a:lnTo>
                  <a:lnTo>
                    <a:pt x="151" y="7"/>
                  </a:lnTo>
                  <a:lnTo>
                    <a:pt x="158" y="0"/>
                  </a:lnTo>
                  <a:lnTo>
                    <a:pt x="165" y="0"/>
                  </a:lnTo>
                  <a:lnTo>
                    <a:pt x="166" y="6"/>
                  </a:lnTo>
                  <a:lnTo>
                    <a:pt x="164" y="16"/>
                  </a:lnTo>
                  <a:lnTo>
                    <a:pt x="165" y="27"/>
                  </a:lnTo>
                  <a:lnTo>
                    <a:pt x="162" y="33"/>
                  </a:lnTo>
                  <a:lnTo>
                    <a:pt x="157" y="54"/>
                  </a:lnTo>
                  <a:lnTo>
                    <a:pt x="151" y="75"/>
                  </a:lnTo>
                  <a:lnTo>
                    <a:pt x="140" y="99"/>
                  </a:lnTo>
                  <a:lnTo>
                    <a:pt x="127" y="127"/>
                  </a:lnTo>
                  <a:lnTo>
                    <a:pt x="113" y="149"/>
                  </a:lnTo>
                  <a:lnTo>
                    <a:pt x="94" y="175"/>
                  </a:lnTo>
                  <a:lnTo>
                    <a:pt x="77" y="190"/>
                  </a:lnTo>
                  <a:lnTo>
                    <a:pt x="52" y="209"/>
                  </a:lnTo>
                  <a:lnTo>
                    <a:pt x="37" y="224"/>
                  </a:lnTo>
                  <a:lnTo>
                    <a:pt x="18" y="247"/>
                  </a:lnTo>
                  <a:lnTo>
                    <a:pt x="15" y="256"/>
                  </a:lnTo>
                  <a:lnTo>
                    <a:pt x="10" y="261"/>
                  </a:lnTo>
                  <a:lnTo>
                    <a:pt x="10" y="261"/>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23" name="Freeform 227">
              <a:extLst>
                <a:ext uri="{FF2B5EF4-FFF2-40B4-BE49-F238E27FC236}">
                  <a16:creationId xmlns:a16="http://schemas.microsoft.com/office/drawing/2014/main" id="{1D0C5E4F-39BA-EB62-6209-BD5C13C5145A}"/>
                </a:ext>
              </a:extLst>
            </p:cNvPr>
            <p:cNvSpPr/>
            <p:nvPr/>
          </p:nvSpPr>
          <p:spPr bwMode="auto">
            <a:xfrm>
              <a:off x="6227281" y="2915333"/>
              <a:ext cx="45903" cy="49574"/>
            </a:xfrm>
            <a:custGeom>
              <a:avLst/>
              <a:gdLst>
                <a:gd name="T0" fmla="*/ 23 w 25"/>
                <a:gd name="T1" fmla="*/ 19 h 27"/>
                <a:gd name="T2" fmla="*/ 20 w 25"/>
                <a:gd name="T3" fmla="*/ 20 h 27"/>
                <a:gd name="T4" fmla="*/ 11 w 25"/>
                <a:gd name="T5" fmla="*/ 23 h 27"/>
                <a:gd name="T6" fmla="*/ 11 w 25"/>
                <a:gd name="T7" fmla="*/ 27 h 27"/>
                <a:gd name="T8" fmla="*/ 9 w 25"/>
                <a:gd name="T9" fmla="*/ 26 h 27"/>
                <a:gd name="T10" fmla="*/ 7 w 25"/>
                <a:gd name="T11" fmla="*/ 20 h 27"/>
                <a:gd name="T12" fmla="*/ 3 w 25"/>
                <a:gd name="T13" fmla="*/ 17 h 27"/>
                <a:gd name="T14" fmla="*/ 0 w 25"/>
                <a:gd name="T15" fmla="*/ 12 h 27"/>
                <a:gd name="T16" fmla="*/ 2 w 25"/>
                <a:gd name="T17" fmla="*/ 9 h 27"/>
                <a:gd name="T18" fmla="*/ 5 w 25"/>
                <a:gd name="T19" fmla="*/ 7 h 27"/>
                <a:gd name="T20" fmla="*/ 7 w 25"/>
                <a:gd name="T21" fmla="*/ 1 h 27"/>
                <a:gd name="T22" fmla="*/ 10 w 25"/>
                <a:gd name="T23" fmla="*/ 0 h 27"/>
                <a:gd name="T24" fmla="*/ 12 w 25"/>
                <a:gd name="T25" fmla="*/ 3 h 27"/>
                <a:gd name="T26" fmla="*/ 15 w 25"/>
                <a:gd name="T27" fmla="*/ 3 h 27"/>
                <a:gd name="T28" fmla="*/ 17 w 25"/>
                <a:gd name="T29" fmla="*/ 6 h 27"/>
                <a:gd name="T30" fmla="*/ 20 w 25"/>
                <a:gd name="T31" fmla="*/ 8 h 27"/>
                <a:gd name="T32" fmla="*/ 23 w 25"/>
                <a:gd name="T33" fmla="*/ 11 h 27"/>
                <a:gd name="T34" fmla="*/ 25 w 25"/>
                <a:gd name="T35" fmla="*/ 11 h 27"/>
                <a:gd name="T36" fmla="*/ 24 w 25"/>
                <a:gd name="T37" fmla="*/ 15 h 27"/>
                <a:gd name="T38" fmla="*/ 22 w 25"/>
                <a:gd name="T39" fmla="*/ 17 h 27"/>
                <a:gd name="T40" fmla="*/ 23 w 25"/>
                <a:gd name="T41" fmla="*/ 19 h 27"/>
                <a:gd name="T42" fmla="*/ 23 w 25"/>
                <a:gd name="T43"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7">
                  <a:moveTo>
                    <a:pt x="23" y="19"/>
                  </a:moveTo>
                  <a:lnTo>
                    <a:pt x="20" y="20"/>
                  </a:lnTo>
                  <a:lnTo>
                    <a:pt x="11" y="23"/>
                  </a:lnTo>
                  <a:lnTo>
                    <a:pt x="11" y="27"/>
                  </a:lnTo>
                  <a:lnTo>
                    <a:pt x="9" y="26"/>
                  </a:lnTo>
                  <a:lnTo>
                    <a:pt x="7" y="20"/>
                  </a:lnTo>
                  <a:lnTo>
                    <a:pt x="3" y="17"/>
                  </a:lnTo>
                  <a:lnTo>
                    <a:pt x="0" y="12"/>
                  </a:lnTo>
                  <a:lnTo>
                    <a:pt x="2" y="9"/>
                  </a:lnTo>
                  <a:lnTo>
                    <a:pt x="5" y="7"/>
                  </a:lnTo>
                  <a:lnTo>
                    <a:pt x="7" y="1"/>
                  </a:lnTo>
                  <a:lnTo>
                    <a:pt x="10" y="0"/>
                  </a:lnTo>
                  <a:lnTo>
                    <a:pt x="12" y="3"/>
                  </a:lnTo>
                  <a:lnTo>
                    <a:pt x="15" y="3"/>
                  </a:lnTo>
                  <a:lnTo>
                    <a:pt x="17" y="6"/>
                  </a:lnTo>
                  <a:lnTo>
                    <a:pt x="20" y="8"/>
                  </a:lnTo>
                  <a:lnTo>
                    <a:pt x="23" y="11"/>
                  </a:lnTo>
                  <a:lnTo>
                    <a:pt x="25" y="11"/>
                  </a:lnTo>
                  <a:lnTo>
                    <a:pt x="24" y="15"/>
                  </a:lnTo>
                  <a:lnTo>
                    <a:pt x="22" y="17"/>
                  </a:lnTo>
                  <a:lnTo>
                    <a:pt x="23" y="19"/>
                  </a:lnTo>
                  <a:lnTo>
                    <a:pt x="23" y="19"/>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24" name="Freeform 228">
              <a:extLst>
                <a:ext uri="{FF2B5EF4-FFF2-40B4-BE49-F238E27FC236}">
                  <a16:creationId xmlns:a16="http://schemas.microsoft.com/office/drawing/2014/main" id="{0FEFD658-C62A-A534-CCC8-49A0C16756D9}"/>
                </a:ext>
              </a:extLst>
            </p:cNvPr>
            <p:cNvSpPr>
              <a:spLocks noEditPoints="1"/>
            </p:cNvSpPr>
            <p:nvPr/>
          </p:nvSpPr>
          <p:spPr bwMode="auto">
            <a:xfrm>
              <a:off x="6150164" y="5195770"/>
              <a:ext cx="495747" cy="446171"/>
            </a:xfrm>
            <a:custGeom>
              <a:avLst/>
              <a:gdLst>
                <a:gd name="T0" fmla="*/ 254 w 270"/>
                <a:gd name="T1" fmla="*/ 30 h 243"/>
                <a:gd name="T2" fmla="*/ 253 w 270"/>
                <a:gd name="T3" fmla="*/ 65 h 243"/>
                <a:gd name="T4" fmla="*/ 247 w 270"/>
                <a:gd name="T5" fmla="*/ 68 h 243"/>
                <a:gd name="T6" fmla="*/ 240 w 270"/>
                <a:gd name="T7" fmla="*/ 75 h 243"/>
                <a:gd name="T8" fmla="*/ 235 w 270"/>
                <a:gd name="T9" fmla="*/ 89 h 243"/>
                <a:gd name="T10" fmla="*/ 253 w 270"/>
                <a:gd name="T11" fmla="*/ 97 h 243"/>
                <a:gd name="T12" fmla="*/ 270 w 270"/>
                <a:gd name="T13" fmla="*/ 89 h 243"/>
                <a:gd name="T14" fmla="*/ 261 w 270"/>
                <a:gd name="T15" fmla="*/ 118 h 243"/>
                <a:gd name="T16" fmla="*/ 244 w 270"/>
                <a:gd name="T17" fmla="*/ 137 h 243"/>
                <a:gd name="T18" fmla="*/ 233 w 270"/>
                <a:gd name="T19" fmla="*/ 149 h 243"/>
                <a:gd name="T20" fmla="*/ 218 w 270"/>
                <a:gd name="T21" fmla="*/ 172 h 243"/>
                <a:gd name="T22" fmla="*/ 186 w 270"/>
                <a:gd name="T23" fmla="*/ 203 h 243"/>
                <a:gd name="T24" fmla="*/ 156 w 270"/>
                <a:gd name="T25" fmla="*/ 219 h 243"/>
                <a:gd name="T26" fmla="*/ 145 w 270"/>
                <a:gd name="T27" fmla="*/ 226 h 243"/>
                <a:gd name="T28" fmla="*/ 127 w 270"/>
                <a:gd name="T29" fmla="*/ 226 h 243"/>
                <a:gd name="T30" fmla="*/ 101 w 270"/>
                <a:gd name="T31" fmla="*/ 225 h 243"/>
                <a:gd name="T32" fmla="*/ 77 w 270"/>
                <a:gd name="T33" fmla="*/ 232 h 243"/>
                <a:gd name="T34" fmla="*/ 53 w 270"/>
                <a:gd name="T35" fmla="*/ 242 h 243"/>
                <a:gd name="T36" fmla="*/ 40 w 270"/>
                <a:gd name="T37" fmla="*/ 235 h 243"/>
                <a:gd name="T38" fmla="*/ 28 w 270"/>
                <a:gd name="T39" fmla="*/ 226 h 243"/>
                <a:gd name="T40" fmla="*/ 25 w 270"/>
                <a:gd name="T41" fmla="*/ 224 h 243"/>
                <a:gd name="T42" fmla="*/ 22 w 270"/>
                <a:gd name="T43" fmla="*/ 200 h 243"/>
                <a:gd name="T44" fmla="*/ 27 w 270"/>
                <a:gd name="T45" fmla="*/ 182 h 243"/>
                <a:gd name="T46" fmla="*/ 10 w 270"/>
                <a:gd name="T47" fmla="*/ 149 h 243"/>
                <a:gd name="T48" fmla="*/ 0 w 270"/>
                <a:gd name="T49" fmla="*/ 123 h 243"/>
                <a:gd name="T50" fmla="*/ 14 w 270"/>
                <a:gd name="T51" fmla="*/ 120 h 243"/>
                <a:gd name="T52" fmla="*/ 24 w 270"/>
                <a:gd name="T53" fmla="*/ 129 h 243"/>
                <a:gd name="T54" fmla="*/ 42 w 270"/>
                <a:gd name="T55" fmla="*/ 131 h 243"/>
                <a:gd name="T56" fmla="*/ 61 w 270"/>
                <a:gd name="T57" fmla="*/ 51 h 243"/>
                <a:gd name="T58" fmla="*/ 73 w 270"/>
                <a:gd name="T59" fmla="*/ 72 h 243"/>
                <a:gd name="T60" fmla="*/ 75 w 270"/>
                <a:gd name="T61" fmla="*/ 90 h 243"/>
                <a:gd name="T62" fmla="*/ 96 w 270"/>
                <a:gd name="T63" fmla="*/ 80 h 243"/>
                <a:gd name="T64" fmla="*/ 107 w 270"/>
                <a:gd name="T65" fmla="*/ 65 h 243"/>
                <a:gd name="T66" fmla="*/ 123 w 270"/>
                <a:gd name="T67" fmla="*/ 63 h 243"/>
                <a:gd name="T68" fmla="*/ 144 w 270"/>
                <a:gd name="T69" fmla="*/ 69 h 243"/>
                <a:gd name="T70" fmla="*/ 156 w 270"/>
                <a:gd name="T71" fmla="*/ 59 h 243"/>
                <a:gd name="T72" fmla="*/ 168 w 270"/>
                <a:gd name="T73" fmla="*/ 49 h 243"/>
                <a:gd name="T74" fmla="*/ 180 w 270"/>
                <a:gd name="T75" fmla="*/ 29 h 243"/>
                <a:gd name="T76" fmla="*/ 219 w 270"/>
                <a:gd name="T77" fmla="*/ 0 h 243"/>
                <a:gd name="T78" fmla="*/ 233 w 270"/>
                <a:gd name="T79" fmla="*/ 3 h 243"/>
                <a:gd name="T80" fmla="*/ 248 w 270"/>
                <a:gd name="T81" fmla="*/ 3 h 243"/>
                <a:gd name="T82" fmla="*/ 187 w 270"/>
                <a:gd name="T83" fmla="*/ 161 h 243"/>
                <a:gd name="T84" fmla="*/ 200 w 270"/>
                <a:gd name="T85" fmla="*/ 152 h 243"/>
                <a:gd name="T86" fmla="*/ 209 w 270"/>
                <a:gd name="T87" fmla="*/ 137 h 243"/>
                <a:gd name="T88" fmla="*/ 198 w 270"/>
                <a:gd name="T89" fmla="*/ 125 h 243"/>
                <a:gd name="T90" fmla="*/ 180 w 270"/>
                <a:gd name="T91" fmla="*/ 136 h 243"/>
                <a:gd name="T92" fmla="*/ 181 w 270"/>
                <a:gd name="T93" fmla="*/ 163 h 243"/>
                <a:gd name="T94" fmla="*/ 187 w 270"/>
                <a:gd name="T95" fmla="*/ 16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0" h="243">
                  <a:moveTo>
                    <a:pt x="248" y="3"/>
                  </a:moveTo>
                  <a:lnTo>
                    <a:pt x="254" y="30"/>
                  </a:lnTo>
                  <a:lnTo>
                    <a:pt x="258" y="43"/>
                  </a:lnTo>
                  <a:lnTo>
                    <a:pt x="253" y="65"/>
                  </a:lnTo>
                  <a:lnTo>
                    <a:pt x="255" y="72"/>
                  </a:lnTo>
                  <a:lnTo>
                    <a:pt x="247" y="68"/>
                  </a:lnTo>
                  <a:lnTo>
                    <a:pt x="241" y="69"/>
                  </a:lnTo>
                  <a:lnTo>
                    <a:pt x="240" y="75"/>
                  </a:lnTo>
                  <a:lnTo>
                    <a:pt x="235" y="82"/>
                  </a:lnTo>
                  <a:lnTo>
                    <a:pt x="235" y="89"/>
                  </a:lnTo>
                  <a:lnTo>
                    <a:pt x="244" y="99"/>
                  </a:lnTo>
                  <a:lnTo>
                    <a:pt x="253" y="97"/>
                  </a:lnTo>
                  <a:lnTo>
                    <a:pt x="257" y="89"/>
                  </a:lnTo>
                  <a:lnTo>
                    <a:pt x="270" y="89"/>
                  </a:lnTo>
                  <a:lnTo>
                    <a:pt x="264" y="103"/>
                  </a:lnTo>
                  <a:lnTo>
                    <a:pt x="261" y="118"/>
                  </a:lnTo>
                  <a:lnTo>
                    <a:pt x="256" y="127"/>
                  </a:lnTo>
                  <a:lnTo>
                    <a:pt x="244" y="137"/>
                  </a:lnTo>
                  <a:lnTo>
                    <a:pt x="241" y="139"/>
                  </a:lnTo>
                  <a:lnTo>
                    <a:pt x="233" y="149"/>
                  </a:lnTo>
                  <a:lnTo>
                    <a:pt x="228" y="159"/>
                  </a:lnTo>
                  <a:lnTo>
                    <a:pt x="218" y="172"/>
                  </a:lnTo>
                  <a:lnTo>
                    <a:pt x="198" y="192"/>
                  </a:lnTo>
                  <a:lnTo>
                    <a:pt x="186" y="203"/>
                  </a:lnTo>
                  <a:lnTo>
                    <a:pt x="173" y="212"/>
                  </a:lnTo>
                  <a:lnTo>
                    <a:pt x="156" y="219"/>
                  </a:lnTo>
                  <a:lnTo>
                    <a:pt x="147" y="220"/>
                  </a:lnTo>
                  <a:lnTo>
                    <a:pt x="145" y="226"/>
                  </a:lnTo>
                  <a:lnTo>
                    <a:pt x="136" y="223"/>
                  </a:lnTo>
                  <a:lnTo>
                    <a:pt x="127" y="226"/>
                  </a:lnTo>
                  <a:lnTo>
                    <a:pt x="110" y="223"/>
                  </a:lnTo>
                  <a:lnTo>
                    <a:pt x="101" y="225"/>
                  </a:lnTo>
                  <a:lnTo>
                    <a:pt x="94" y="224"/>
                  </a:lnTo>
                  <a:lnTo>
                    <a:pt x="77" y="232"/>
                  </a:lnTo>
                  <a:lnTo>
                    <a:pt x="64" y="234"/>
                  </a:lnTo>
                  <a:lnTo>
                    <a:pt x="53" y="242"/>
                  </a:lnTo>
                  <a:lnTo>
                    <a:pt x="46" y="243"/>
                  </a:lnTo>
                  <a:lnTo>
                    <a:pt x="40" y="235"/>
                  </a:lnTo>
                  <a:lnTo>
                    <a:pt x="35" y="235"/>
                  </a:lnTo>
                  <a:lnTo>
                    <a:pt x="28" y="226"/>
                  </a:lnTo>
                  <a:lnTo>
                    <a:pt x="27" y="229"/>
                  </a:lnTo>
                  <a:lnTo>
                    <a:pt x="25" y="224"/>
                  </a:lnTo>
                  <a:lnTo>
                    <a:pt x="26" y="213"/>
                  </a:lnTo>
                  <a:lnTo>
                    <a:pt x="22" y="200"/>
                  </a:lnTo>
                  <a:lnTo>
                    <a:pt x="27" y="197"/>
                  </a:lnTo>
                  <a:lnTo>
                    <a:pt x="27" y="182"/>
                  </a:lnTo>
                  <a:lnTo>
                    <a:pt x="18" y="164"/>
                  </a:lnTo>
                  <a:lnTo>
                    <a:pt x="10" y="149"/>
                  </a:lnTo>
                  <a:lnTo>
                    <a:pt x="10" y="148"/>
                  </a:lnTo>
                  <a:lnTo>
                    <a:pt x="0" y="123"/>
                  </a:lnTo>
                  <a:lnTo>
                    <a:pt x="8" y="114"/>
                  </a:lnTo>
                  <a:lnTo>
                    <a:pt x="14" y="120"/>
                  </a:lnTo>
                  <a:lnTo>
                    <a:pt x="16" y="127"/>
                  </a:lnTo>
                  <a:lnTo>
                    <a:pt x="24" y="129"/>
                  </a:lnTo>
                  <a:lnTo>
                    <a:pt x="34" y="132"/>
                  </a:lnTo>
                  <a:lnTo>
                    <a:pt x="42" y="131"/>
                  </a:lnTo>
                  <a:lnTo>
                    <a:pt x="57" y="121"/>
                  </a:lnTo>
                  <a:lnTo>
                    <a:pt x="61" y="51"/>
                  </a:lnTo>
                  <a:lnTo>
                    <a:pt x="64" y="54"/>
                  </a:lnTo>
                  <a:lnTo>
                    <a:pt x="73" y="72"/>
                  </a:lnTo>
                  <a:lnTo>
                    <a:pt x="72" y="83"/>
                  </a:lnTo>
                  <a:lnTo>
                    <a:pt x="75" y="90"/>
                  </a:lnTo>
                  <a:lnTo>
                    <a:pt x="87" y="89"/>
                  </a:lnTo>
                  <a:lnTo>
                    <a:pt x="96" y="80"/>
                  </a:lnTo>
                  <a:lnTo>
                    <a:pt x="103" y="74"/>
                  </a:lnTo>
                  <a:lnTo>
                    <a:pt x="107" y="65"/>
                  </a:lnTo>
                  <a:lnTo>
                    <a:pt x="116" y="60"/>
                  </a:lnTo>
                  <a:lnTo>
                    <a:pt x="123" y="63"/>
                  </a:lnTo>
                  <a:lnTo>
                    <a:pt x="130" y="68"/>
                  </a:lnTo>
                  <a:lnTo>
                    <a:pt x="144" y="69"/>
                  </a:lnTo>
                  <a:lnTo>
                    <a:pt x="154" y="65"/>
                  </a:lnTo>
                  <a:lnTo>
                    <a:pt x="156" y="59"/>
                  </a:lnTo>
                  <a:lnTo>
                    <a:pt x="159" y="50"/>
                  </a:lnTo>
                  <a:lnTo>
                    <a:pt x="168" y="49"/>
                  </a:lnTo>
                  <a:lnTo>
                    <a:pt x="174" y="41"/>
                  </a:lnTo>
                  <a:lnTo>
                    <a:pt x="180" y="29"/>
                  </a:lnTo>
                  <a:lnTo>
                    <a:pt x="195" y="15"/>
                  </a:lnTo>
                  <a:lnTo>
                    <a:pt x="219" y="0"/>
                  </a:lnTo>
                  <a:lnTo>
                    <a:pt x="226" y="0"/>
                  </a:lnTo>
                  <a:lnTo>
                    <a:pt x="233" y="3"/>
                  </a:lnTo>
                  <a:lnTo>
                    <a:pt x="239" y="1"/>
                  </a:lnTo>
                  <a:lnTo>
                    <a:pt x="248" y="3"/>
                  </a:lnTo>
                  <a:lnTo>
                    <a:pt x="248" y="3"/>
                  </a:lnTo>
                  <a:close/>
                  <a:moveTo>
                    <a:pt x="187" y="161"/>
                  </a:moveTo>
                  <a:lnTo>
                    <a:pt x="191" y="155"/>
                  </a:lnTo>
                  <a:lnTo>
                    <a:pt x="200" y="152"/>
                  </a:lnTo>
                  <a:lnTo>
                    <a:pt x="204" y="146"/>
                  </a:lnTo>
                  <a:lnTo>
                    <a:pt x="209" y="137"/>
                  </a:lnTo>
                  <a:lnTo>
                    <a:pt x="204" y="131"/>
                  </a:lnTo>
                  <a:lnTo>
                    <a:pt x="198" y="125"/>
                  </a:lnTo>
                  <a:lnTo>
                    <a:pt x="190" y="129"/>
                  </a:lnTo>
                  <a:lnTo>
                    <a:pt x="180" y="136"/>
                  </a:lnTo>
                  <a:lnTo>
                    <a:pt x="171" y="148"/>
                  </a:lnTo>
                  <a:lnTo>
                    <a:pt x="181" y="163"/>
                  </a:lnTo>
                  <a:lnTo>
                    <a:pt x="187" y="161"/>
                  </a:lnTo>
                  <a:lnTo>
                    <a:pt x="187" y="161"/>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25" name="Freeform 229">
              <a:extLst>
                <a:ext uri="{FF2B5EF4-FFF2-40B4-BE49-F238E27FC236}">
                  <a16:creationId xmlns:a16="http://schemas.microsoft.com/office/drawing/2014/main" id="{E72687FA-FD61-867B-976A-37F4DB565F61}"/>
                </a:ext>
              </a:extLst>
            </p:cNvPr>
            <p:cNvSpPr/>
            <p:nvPr/>
          </p:nvSpPr>
          <p:spPr bwMode="auto">
            <a:xfrm>
              <a:off x="10235485" y="5838404"/>
              <a:ext cx="347023" cy="211151"/>
            </a:xfrm>
            <a:custGeom>
              <a:avLst/>
              <a:gdLst>
                <a:gd name="T0" fmla="*/ 175 w 189"/>
                <a:gd name="T1" fmla="*/ 8 h 115"/>
                <a:gd name="T2" fmla="*/ 173 w 189"/>
                <a:gd name="T3" fmla="*/ 16 h 115"/>
                <a:gd name="T4" fmla="*/ 189 w 189"/>
                <a:gd name="T5" fmla="*/ 8 h 115"/>
                <a:gd name="T6" fmla="*/ 188 w 189"/>
                <a:gd name="T7" fmla="*/ 16 h 115"/>
                <a:gd name="T8" fmla="*/ 182 w 189"/>
                <a:gd name="T9" fmla="*/ 24 h 115"/>
                <a:gd name="T10" fmla="*/ 169 w 189"/>
                <a:gd name="T11" fmla="*/ 33 h 115"/>
                <a:gd name="T12" fmla="*/ 148 w 189"/>
                <a:gd name="T13" fmla="*/ 47 h 115"/>
                <a:gd name="T14" fmla="*/ 135 w 189"/>
                <a:gd name="T15" fmla="*/ 54 h 115"/>
                <a:gd name="T16" fmla="*/ 132 w 189"/>
                <a:gd name="T17" fmla="*/ 63 h 115"/>
                <a:gd name="T18" fmla="*/ 120 w 189"/>
                <a:gd name="T19" fmla="*/ 63 h 115"/>
                <a:gd name="T20" fmla="*/ 102 w 189"/>
                <a:gd name="T21" fmla="*/ 70 h 115"/>
                <a:gd name="T22" fmla="*/ 88 w 189"/>
                <a:gd name="T23" fmla="*/ 82 h 115"/>
                <a:gd name="T24" fmla="*/ 63 w 189"/>
                <a:gd name="T25" fmla="*/ 102 h 115"/>
                <a:gd name="T26" fmla="*/ 45 w 189"/>
                <a:gd name="T27" fmla="*/ 110 h 115"/>
                <a:gd name="T28" fmla="*/ 33 w 189"/>
                <a:gd name="T29" fmla="*/ 115 h 115"/>
                <a:gd name="T30" fmla="*/ 20 w 189"/>
                <a:gd name="T31" fmla="*/ 115 h 115"/>
                <a:gd name="T32" fmla="*/ 15 w 189"/>
                <a:gd name="T33" fmla="*/ 109 h 115"/>
                <a:gd name="T34" fmla="*/ 0 w 189"/>
                <a:gd name="T35" fmla="*/ 107 h 115"/>
                <a:gd name="T36" fmla="*/ 3 w 189"/>
                <a:gd name="T37" fmla="*/ 100 h 115"/>
                <a:gd name="T38" fmla="*/ 22 w 189"/>
                <a:gd name="T39" fmla="*/ 87 h 115"/>
                <a:gd name="T40" fmla="*/ 56 w 189"/>
                <a:gd name="T41" fmla="*/ 68 h 115"/>
                <a:gd name="T42" fmla="*/ 69 w 189"/>
                <a:gd name="T43" fmla="*/ 64 h 115"/>
                <a:gd name="T44" fmla="*/ 86 w 189"/>
                <a:gd name="T45" fmla="*/ 57 h 115"/>
                <a:gd name="T46" fmla="*/ 106 w 189"/>
                <a:gd name="T47" fmla="*/ 47 h 115"/>
                <a:gd name="T48" fmla="*/ 123 w 189"/>
                <a:gd name="T49" fmla="*/ 38 h 115"/>
                <a:gd name="T50" fmla="*/ 140 w 189"/>
                <a:gd name="T51" fmla="*/ 24 h 115"/>
                <a:gd name="T52" fmla="*/ 150 w 189"/>
                <a:gd name="T53" fmla="*/ 19 h 115"/>
                <a:gd name="T54" fmla="*/ 160 w 189"/>
                <a:gd name="T55" fmla="*/ 8 h 115"/>
                <a:gd name="T56" fmla="*/ 177 w 189"/>
                <a:gd name="T57" fmla="*/ 0 h 115"/>
                <a:gd name="T58" fmla="*/ 175 w 189"/>
                <a:gd name="T59" fmla="*/ 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 h="115">
                  <a:moveTo>
                    <a:pt x="175" y="8"/>
                  </a:moveTo>
                  <a:lnTo>
                    <a:pt x="173" y="16"/>
                  </a:lnTo>
                  <a:lnTo>
                    <a:pt x="189" y="8"/>
                  </a:lnTo>
                  <a:lnTo>
                    <a:pt x="188" y="16"/>
                  </a:lnTo>
                  <a:lnTo>
                    <a:pt x="182" y="24"/>
                  </a:lnTo>
                  <a:lnTo>
                    <a:pt x="169" y="33"/>
                  </a:lnTo>
                  <a:lnTo>
                    <a:pt x="148" y="47"/>
                  </a:lnTo>
                  <a:lnTo>
                    <a:pt x="135" y="54"/>
                  </a:lnTo>
                  <a:lnTo>
                    <a:pt x="132" y="63"/>
                  </a:lnTo>
                  <a:lnTo>
                    <a:pt x="120" y="63"/>
                  </a:lnTo>
                  <a:lnTo>
                    <a:pt x="102" y="70"/>
                  </a:lnTo>
                  <a:lnTo>
                    <a:pt x="88" y="82"/>
                  </a:lnTo>
                  <a:lnTo>
                    <a:pt x="63" y="102"/>
                  </a:lnTo>
                  <a:lnTo>
                    <a:pt x="45" y="110"/>
                  </a:lnTo>
                  <a:lnTo>
                    <a:pt x="33" y="115"/>
                  </a:lnTo>
                  <a:lnTo>
                    <a:pt x="20" y="115"/>
                  </a:lnTo>
                  <a:lnTo>
                    <a:pt x="15" y="109"/>
                  </a:lnTo>
                  <a:lnTo>
                    <a:pt x="0" y="107"/>
                  </a:lnTo>
                  <a:lnTo>
                    <a:pt x="3" y="100"/>
                  </a:lnTo>
                  <a:lnTo>
                    <a:pt x="22" y="87"/>
                  </a:lnTo>
                  <a:lnTo>
                    <a:pt x="56" y="68"/>
                  </a:lnTo>
                  <a:lnTo>
                    <a:pt x="69" y="64"/>
                  </a:lnTo>
                  <a:lnTo>
                    <a:pt x="86" y="57"/>
                  </a:lnTo>
                  <a:lnTo>
                    <a:pt x="106" y="47"/>
                  </a:lnTo>
                  <a:lnTo>
                    <a:pt x="123" y="38"/>
                  </a:lnTo>
                  <a:lnTo>
                    <a:pt x="140" y="24"/>
                  </a:lnTo>
                  <a:lnTo>
                    <a:pt x="150" y="19"/>
                  </a:lnTo>
                  <a:lnTo>
                    <a:pt x="160" y="8"/>
                  </a:lnTo>
                  <a:lnTo>
                    <a:pt x="177" y="0"/>
                  </a:lnTo>
                  <a:lnTo>
                    <a:pt x="175" y="8"/>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26" name="Freeform 230">
              <a:extLst>
                <a:ext uri="{FF2B5EF4-FFF2-40B4-BE49-F238E27FC236}">
                  <a16:creationId xmlns:a16="http://schemas.microsoft.com/office/drawing/2014/main" id="{033CD595-8575-01C1-E4BC-7DEA7FE58D51}"/>
                </a:ext>
              </a:extLst>
            </p:cNvPr>
            <p:cNvSpPr/>
            <p:nvPr/>
          </p:nvSpPr>
          <p:spPr bwMode="auto">
            <a:xfrm>
              <a:off x="10593526" y="5627254"/>
              <a:ext cx="198299" cy="251544"/>
            </a:xfrm>
            <a:custGeom>
              <a:avLst/>
              <a:gdLst>
                <a:gd name="T0" fmla="*/ 66 w 108"/>
                <a:gd name="T1" fmla="*/ 33 h 137"/>
                <a:gd name="T2" fmla="*/ 65 w 108"/>
                <a:gd name="T3" fmla="*/ 53 h 137"/>
                <a:gd name="T4" fmla="*/ 74 w 108"/>
                <a:gd name="T5" fmla="*/ 39 h 137"/>
                <a:gd name="T6" fmla="*/ 77 w 108"/>
                <a:gd name="T7" fmla="*/ 45 h 137"/>
                <a:gd name="T8" fmla="*/ 70 w 108"/>
                <a:gd name="T9" fmla="*/ 59 h 137"/>
                <a:gd name="T10" fmla="*/ 79 w 108"/>
                <a:gd name="T11" fmla="*/ 65 h 137"/>
                <a:gd name="T12" fmla="*/ 88 w 108"/>
                <a:gd name="T13" fmla="*/ 67 h 137"/>
                <a:gd name="T14" fmla="*/ 102 w 108"/>
                <a:gd name="T15" fmla="*/ 59 h 137"/>
                <a:gd name="T16" fmla="*/ 108 w 108"/>
                <a:gd name="T17" fmla="*/ 62 h 137"/>
                <a:gd name="T18" fmla="*/ 94 w 108"/>
                <a:gd name="T19" fmla="*/ 79 h 137"/>
                <a:gd name="T20" fmla="*/ 81 w 108"/>
                <a:gd name="T21" fmla="*/ 90 h 137"/>
                <a:gd name="T22" fmla="*/ 69 w 108"/>
                <a:gd name="T23" fmla="*/ 89 h 137"/>
                <a:gd name="T24" fmla="*/ 61 w 108"/>
                <a:gd name="T25" fmla="*/ 95 h 137"/>
                <a:gd name="T26" fmla="*/ 57 w 108"/>
                <a:gd name="T27" fmla="*/ 103 h 137"/>
                <a:gd name="T28" fmla="*/ 52 w 108"/>
                <a:gd name="T29" fmla="*/ 107 h 137"/>
                <a:gd name="T30" fmla="*/ 38 w 108"/>
                <a:gd name="T31" fmla="*/ 117 h 137"/>
                <a:gd name="T32" fmla="*/ 21 w 108"/>
                <a:gd name="T33" fmla="*/ 130 h 137"/>
                <a:gd name="T34" fmla="*/ 3 w 108"/>
                <a:gd name="T35" fmla="*/ 137 h 137"/>
                <a:gd name="T36" fmla="*/ 5 w 108"/>
                <a:gd name="T37" fmla="*/ 132 h 137"/>
                <a:gd name="T38" fmla="*/ 0 w 108"/>
                <a:gd name="T39" fmla="*/ 130 h 137"/>
                <a:gd name="T40" fmla="*/ 20 w 108"/>
                <a:gd name="T41" fmla="*/ 114 h 137"/>
                <a:gd name="T42" fmla="*/ 23 w 108"/>
                <a:gd name="T43" fmla="*/ 104 h 137"/>
                <a:gd name="T44" fmla="*/ 12 w 108"/>
                <a:gd name="T45" fmla="*/ 97 h 137"/>
                <a:gd name="T46" fmla="*/ 17 w 108"/>
                <a:gd name="T47" fmla="*/ 89 h 137"/>
                <a:gd name="T48" fmla="*/ 33 w 108"/>
                <a:gd name="T49" fmla="*/ 83 h 137"/>
                <a:gd name="T50" fmla="*/ 45 w 108"/>
                <a:gd name="T51" fmla="*/ 68 h 137"/>
                <a:gd name="T52" fmla="*/ 53 w 108"/>
                <a:gd name="T53" fmla="*/ 56 h 137"/>
                <a:gd name="T54" fmla="*/ 54 w 108"/>
                <a:gd name="T55" fmla="*/ 43 h 137"/>
                <a:gd name="T56" fmla="*/ 57 w 108"/>
                <a:gd name="T57" fmla="*/ 40 h 137"/>
                <a:gd name="T58" fmla="*/ 54 w 108"/>
                <a:gd name="T59" fmla="*/ 32 h 137"/>
                <a:gd name="T60" fmla="*/ 52 w 108"/>
                <a:gd name="T61" fmla="*/ 15 h 137"/>
                <a:gd name="T62" fmla="*/ 54 w 108"/>
                <a:gd name="T63" fmla="*/ 2 h 137"/>
                <a:gd name="T64" fmla="*/ 59 w 108"/>
                <a:gd name="T65" fmla="*/ 0 h 137"/>
                <a:gd name="T66" fmla="*/ 62 w 108"/>
                <a:gd name="T67" fmla="*/ 11 h 137"/>
                <a:gd name="T68" fmla="*/ 72 w 108"/>
                <a:gd name="T69" fmla="*/ 16 h 137"/>
                <a:gd name="T70" fmla="*/ 66 w 108"/>
                <a:gd name="T71" fmla="*/ 3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 h="137">
                  <a:moveTo>
                    <a:pt x="66" y="33"/>
                  </a:moveTo>
                  <a:lnTo>
                    <a:pt x="65" y="53"/>
                  </a:lnTo>
                  <a:lnTo>
                    <a:pt x="74" y="39"/>
                  </a:lnTo>
                  <a:lnTo>
                    <a:pt x="77" y="45"/>
                  </a:lnTo>
                  <a:lnTo>
                    <a:pt x="70" y="59"/>
                  </a:lnTo>
                  <a:lnTo>
                    <a:pt x="79" y="65"/>
                  </a:lnTo>
                  <a:lnTo>
                    <a:pt x="88" y="67"/>
                  </a:lnTo>
                  <a:lnTo>
                    <a:pt x="102" y="59"/>
                  </a:lnTo>
                  <a:lnTo>
                    <a:pt x="108" y="62"/>
                  </a:lnTo>
                  <a:lnTo>
                    <a:pt x="94" y="79"/>
                  </a:lnTo>
                  <a:lnTo>
                    <a:pt x="81" y="90"/>
                  </a:lnTo>
                  <a:lnTo>
                    <a:pt x="69" y="89"/>
                  </a:lnTo>
                  <a:lnTo>
                    <a:pt x="61" y="95"/>
                  </a:lnTo>
                  <a:lnTo>
                    <a:pt x="57" y="103"/>
                  </a:lnTo>
                  <a:lnTo>
                    <a:pt x="52" y="107"/>
                  </a:lnTo>
                  <a:lnTo>
                    <a:pt x="38" y="117"/>
                  </a:lnTo>
                  <a:lnTo>
                    <a:pt x="21" y="130"/>
                  </a:lnTo>
                  <a:lnTo>
                    <a:pt x="3" y="137"/>
                  </a:lnTo>
                  <a:lnTo>
                    <a:pt x="5" y="132"/>
                  </a:lnTo>
                  <a:lnTo>
                    <a:pt x="0" y="130"/>
                  </a:lnTo>
                  <a:lnTo>
                    <a:pt x="20" y="114"/>
                  </a:lnTo>
                  <a:lnTo>
                    <a:pt x="23" y="104"/>
                  </a:lnTo>
                  <a:lnTo>
                    <a:pt x="12" y="97"/>
                  </a:lnTo>
                  <a:lnTo>
                    <a:pt x="17" y="89"/>
                  </a:lnTo>
                  <a:lnTo>
                    <a:pt x="33" y="83"/>
                  </a:lnTo>
                  <a:lnTo>
                    <a:pt x="45" y="68"/>
                  </a:lnTo>
                  <a:lnTo>
                    <a:pt x="53" y="56"/>
                  </a:lnTo>
                  <a:lnTo>
                    <a:pt x="54" y="43"/>
                  </a:lnTo>
                  <a:lnTo>
                    <a:pt x="57" y="40"/>
                  </a:lnTo>
                  <a:lnTo>
                    <a:pt x="54" y="32"/>
                  </a:lnTo>
                  <a:lnTo>
                    <a:pt x="52" y="15"/>
                  </a:lnTo>
                  <a:lnTo>
                    <a:pt x="54" y="2"/>
                  </a:lnTo>
                  <a:lnTo>
                    <a:pt x="59" y="0"/>
                  </a:lnTo>
                  <a:lnTo>
                    <a:pt x="62" y="11"/>
                  </a:lnTo>
                  <a:lnTo>
                    <a:pt x="72" y="16"/>
                  </a:lnTo>
                  <a:lnTo>
                    <a:pt x="66" y="33"/>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27" name="Freeform 231">
              <a:extLst>
                <a:ext uri="{FF2B5EF4-FFF2-40B4-BE49-F238E27FC236}">
                  <a16:creationId xmlns:a16="http://schemas.microsoft.com/office/drawing/2014/main" id="{5A8E9891-C186-18E2-AA21-EF46A2985427}"/>
                </a:ext>
              </a:extLst>
            </p:cNvPr>
            <p:cNvSpPr/>
            <p:nvPr/>
          </p:nvSpPr>
          <p:spPr bwMode="auto">
            <a:xfrm>
              <a:off x="3708152" y="6247855"/>
              <a:ext cx="231348" cy="102822"/>
            </a:xfrm>
            <a:custGeom>
              <a:avLst/>
              <a:gdLst>
                <a:gd name="T0" fmla="*/ 84 w 126"/>
                <a:gd name="T1" fmla="*/ 3 h 56"/>
                <a:gd name="T2" fmla="*/ 102 w 126"/>
                <a:gd name="T3" fmla="*/ 43 h 56"/>
                <a:gd name="T4" fmla="*/ 117 w 126"/>
                <a:gd name="T5" fmla="*/ 43 h 56"/>
                <a:gd name="T6" fmla="*/ 126 w 126"/>
                <a:gd name="T7" fmla="*/ 44 h 56"/>
                <a:gd name="T8" fmla="*/ 124 w 126"/>
                <a:gd name="T9" fmla="*/ 50 h 56"/>
                <a:gd name="T10" fmla="*/ 115 w 126"/>
                <a:gd name="T11" fmla="*/ 56 h 56"/>
                <a:gd name="T12" fmla="*/ 108 w 126"/>
                <a:gd name="T13" fmla="*/ 56 h 56"/>
                <a:gd name="T14" fmla="*/ 99 w 126"/>
                <a:gd name="T15" fmla="*/ 54 h 56"/>
                <a:gd name="T16" fmla="*/ 86 w 126"/>
                <a:gd name="T17" fmla="*/ 49 h 56"/>
                <a:gd name="T18" fmla="*/ 70 w 126"/>
                <a:gd name="T19" fmla="*/ 46 h 56"/>
                <a:gd name="T20" fmla="*/ 48 w 126"/>
                <a:gd name="T21" fmla="*/ 36 h 56"/>
                <a:gd name="T22" fmla="*/ 29 w 126"/>
                <a:gd name="T23" fmla="*/ 27 h 56"/>
                <a:gd name="T24" fmla="*/ 0 w 126"/>
                <a:gd name="T25" fmla="*/ 6 h 56"/>
                <a:gd name="T26" fmla="*/ 14 w 126"/>
                <a:gd name="T27" fmla="*/ 10 h 56"/>
                <a:gd name="T28" fmla="*/ 39 w 126"/>
                <a:gd name="T29" fmla="*/ 22 h 56"/>
                <a:gd name="T30" fmla="*/ 60 w 126"/>
                <a:gd name="T31" fmla="*/ 29 h 56"/>
                <a:gd name="T32" fmla="*/ 64 w 126"/>
                <a:gd name="T33" fmla="*/ 21 h 56"/>
                <a:gd name="T34" fmla="*/ 63 w 126"/>
                <a:gd name="T35" fmla="*/ 8 h 56"/>
                <a:gd name="T36" fmla="*/ 74 w 126"/>
                <a:gd name="T37" fmla="*/ 0 h 56"/>
                <a:gd name="T38" fmla="*/ 84 w 126"/>
                <a:gd name="T39" fmla="*/ 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 h="56">
                  <a:moveTo>
                    <a:pt x="84" y="3"/>
                  </a:moveTo>
                  <a:lnTo>
                    <a:pt x="102" y="43"/>
                  </a:lnTo>
                  <a:lnTo>
                    <a:pt x="117" y="43"/>
                  </a:lnTo>
                  <a:lnTo>
                    <a:pt x="126" y="44"/>
                  </a:lnTo>
                  <a:lnTo>
                    <a:pt x="124" y="50"/>
                  </a:lnTo>
                  <a:lnTo>
                    <a:pt x="115" y="56"/>
                  </a:lnTo>
                  <a:lnTo>
                    <a:pt x="108" y="56"/>
                  </a:lnTo>
                  <a:lnTo>
                    <a:pt x="99" y="54"/>
                  </a:lnTo>
                  <a:lnTo>
                    <a:pt x="86" y="49"/>
                  </a:lnTo>
                  <a:lnTo>
                    <a:pt x="70" y="46"/>
                  </a:lnTo>
                  <a:lnTo>
                    <a:pt x="48" y="36"/>
                  </a:lnTo>
                  <a:lnTo>
                    <a:pt x="29" y="27"/>
                  </a:lnTo>
                  <a:lnTo>
                    <a:pt x="0" y="6"/>
                  </a:lnTo>
                  <a:lnTo>
                    <a:pt x="14" y="10"/>
                  </a:lnTo>
                  <a:lnTo>
                    <a:pt x="39" y="22"/>
                  </a:lnTo>
                  <a:lnTo>
                    <a:pt x="60" y="29"/>
                  </a:lnTo>
                  <a:lnTo>
                    <a:pt x="64" y="21"/>
                  </a:lnTo>
                  <a:lnTo>
                    <a:pt x="63" y="8"/>
                  </a:lnTo>
                  <a:lnTo>
                    <a:pt x="74" y="0"/>
                  </a:lnTo>
                  <a:lnTo>
                    <a:pt x="84" y="3"/>
                  </a:lnTo>
                  <a:close/>
                </a:path>
              </a:pathLst>
            </a:custGeom>
            <a:solidFill>
              <a:srgbClr val="E7E6E6">
                <a:lumMod val="10000"/>
              </a:srgbClr>
            </a:solidFill>
            <a:ln w="1270" cap="rnd">
              <a:solidFill>
                <a:sysClr val="window" lastClr="FFFFFF">
                  <a:lumMod val="85000"/>
                  <a:alpha val="25000"/>
                </a:sysClr>
              </a:solid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28" name="Freeform 232">
              <a:extLst>
                <a:ext uri="{FF2B5EF4-FFF2-40B4-BE49-F238E27FC236}">
                  <a16:creationId xmlns:a16="http://schemas.microsoft.com/office/drawing/2014/main" id="{F5BC95AB-5D37-A9A5-9C8E-A1721B23E075}"/>
                </a:ext>
              </a:extLst>
            </p:cNvPr>
            <p:cNvSpPr/>
            <p:nvPr/>
          </p:nvSpPr>
          <p:spPr bwMode="auto">
            <a:xfrm>
              <a:off x="3526377" y="5039701"/>
              <a:ext cx="334170" cy="1252220"/>
            </a:xfrm>
            <a:custGeom>
              <a:avLst/>
              <a:gdLst>
                <a:gd name="T0" fmla="*/ 65 w 182"/>
                <a:gd name="T1" fmla="*/ 102 h 682"/>
                <a:gd name="T2" fmla="*/ 45 w 182"/>
                <a:gd name="T3" fmla="*/ 131 h 682"/>
                <a:gd name="T4" fmla="*/ 48 w 182"/>
                <a:gd name="T5" fmla="*/ 169 h 682"/>
                <a:gd name="T6" fmla="*/ 44 w 182"/>
                <a:gd name="T7" fmla="*/ 188 h 682"/>
                <a:gd name="T8" fmla="*/ 34 w 182"/>
                <a:gd name="T9" fmla="*/ 224 h 682"/>
                <a:gd name="T10" fmla="*/ 32 w 182"/>
                <a:gd name="T11" fmla="*/ 262 h 682"/>
                <a:gd name="T12" fmla="*/ 51 w 182"/>
                <a:gd name="T13" fmla="*/ 298 h 682"/>
                <a:gd name="T14" fmla="*/ 51 w 182"/>
                <a:gd name="T15" fmla="*/ 334 h 682"/>
                <a:gd name="T16" fmla="*/ 46 w 182"/>
                <a:gd name="T17" fmla="*/ 362 h 682"/>
                <a:gd name="T18" fmla="*/ 61 w 182"/>
                <a:gd name="T19" fmla="*/ 398 h 682"/>
                <a:gd name="T20" fmla="*/ 54 w 182"/>
                <a:gd name="T21" fmla="*/ 422 h 682"/>
                <a:gd name="T22" fmla="*/ 66 w 182"/>
                <a:gd name="T23" fmla="*/ 464 h 682"/>
                <a:gd name="T24" fmla="*/ 72 w 182"/>
                <a:gd name="T25" fmla="*/ 490 h 682"/>
                <a:gd name="T26" fmla="*/ 79 w 182"/>
                <a:gd name="T27" fmla="*/ 505 h 682"/>
                <a:gd name="T28" fmla="*/ 91 w 182"/>
                <a:gd name="T29" fmla="*/ 516 h 682"/>
                <a:gd name="T30" fmla="*/ 91 w 182"/>
                <a:gd name="T31" fmla="*/ 530 h 682"/>
                <a:gd name="T32" fmla="*/ 93 w 182"/>
                <a:gd name="T33" fmla="*/ 571 h 682"/>
                <a:gd name="T34" fmla="*/ 97 w 182"/>
                <a:gd name="T35" fmla="*/ 591 h 682"/>
                <a:gd name="T36" fmla="*/ 99 w 182"/>
                <a:gd name="T37" fmla="*/ 619 h 682"/>
                <a:gd name="T38" fmla="*/ 116 w 182"/>
                <a:gd name="T39" fmla="*/ 625 h 682"/>
                <a:gd name="T40" fmla="*/ 131 w 182"/>
                <a:gd name="T41" fmla="*/ 649 h 682"/>
                <a:gd name="T42" fmla="*/ 182 w 182"/>
                <a:gd name="T43" fmla="*/ 654 h 682"/>
                <a:gd name="T44" fmla="*/ 164 w 182"/>
                <a:gd name="T45" fmla="*/ 659 h 682"/>
                <a:gd name="T46" fmla="*/ 159 w 182"/>
                <a:gd name="T47" fmla="*/ 682 h 682"/>
                <a:gd name="T48" fmla="*/ 135 w 182"/>
                <a:gd name="T49" fmla="*/ 677 h 682"/>
                <a:gd name="T50" fmla="*/ 90 w 182"/>
                <a:gd name="T51" fmla="*/ 654 h 682"/>
                <a:gd name="T52" fmla="*/ 79 w 182"/>
                <a:gd name="T53" fmla="*/ 631 h 682"/>
                <a:gd name="T54" fmla="*/ 53 w 182"/>
                <a:gd name="T55" fmla="*/ 588 h 682"/>
                <a:gd name="T56" fmla="*/ 62 w 182"/>
                <a:gd name="T57" fmla="*/ 556 h 682"/>
                <a:gd name="T58" fmla="*/ 45 w 182"/>
                <a:gd name="T59" fmla="*/ 534 h 682"/>
                <a:gd name="T60" fmla="*/ 59 w 182"/>
                <a:gd name="T61" fmla="*/ 509 h 682"/>
                <a:gd name="T62" fmla="*/ 42 w 182"/>
                <a:gd name="T63" fmla="*/ 465 h 682"/>
                <a:gd name="T64" fmla="*/ 34 w 182"/>
                <a:gd name="T65" fmla="*/ 486 h 682"/>
                <a:gd name="T66" fmla="*/ 24 w 182"/>
                <a:gd name="T67" fmla="*/ 425 h 682"/>
                <a:gd name="T68" fmla="*/ 17 w 182"/>
                <a:gd name="T69" fmla="*/ 393 h 682"/>
                <a:gd name="T70" fmla="*/ 16 w 182"/>
                <a:gd name="T71" fmla="*/ 371 h 682"/>
                <a:gd name="T72" fmla="*/ 22 w 182"/>
                <a:gd name="T73" fmla="*/ 310 h 682"/>
                <a:gd name="T74" fmla="*/ 13 w 182"/>
                <a:gd name="T75" fmla="*/ 253 h 682"/>
                <a:gd name="T76" fmla="*/ 8 w 182"/>
                <a:gd name="T77" fmla="*/ 214 h 682"/>
                <a:gd name="T78" fmla="*/ 11 w 182"/>
                <a:gd name="T79" fmla="*/ 154 h 682"/>
                <a:gd name="T80" fmla="*/ 11 w 182"/>
                <a:gd name="T81" fmla="*/ 72 h 682"/>
                <a:gd name="T82" fmla="*/ 0 w 182"/>
                <a:gd name="T83" fmla="*/ 14 h 682"/>
                <a:gd name="T84" fmla="*/ 12 w 182"/>
                <a:gd name="T85" fmla="*/ 0 h 682"/>
                <a:gd name="T86" fmla="*/ 25 w 182"/>
                <a:gd name="T87" fmla="*/ 26 h 682"/>
                <a:gd name="T88" fmla="*/ 31 w 182"/>
                <a:gd name="T89" fmla="*/ 52 h 682"/>
                <a:gd name="T90" fmla="*/ 51 w 182"/>
                <a:gd name="T91" fmla="*/ 10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682">
                  <a:moveTo>
                    <a:pt x="63" y="97"/>
                  </a:moveTo>
                  <a:lnTo>
                    <a:pt x="65" y="102"/>
                  </a:lnTo>
                  <a:lnTo>
                    <a:pt x="62" y="122"/>
                  </a:lnTo>
                  <a:lnTo>
                    <a:pt x="45" y="131"/>
                  </a:lnTo>
                  <a:lnTo>
                    <a:pt x="50" y="163"/>
                  </a:lnTo>
                  <a:lnTo>
                    <a:pt x="48" y="169"/>
                  </a:lnTo>
                  <a:lnTo>
                    <a:pt x="53" y="177"/>
                  </a:lnTo>
                  <a:lnTo>
                    <a:pt x="44" y="188"/>
                  </a:lnTo>
                  <a:lnTo>
                    <a:pt x="36" y="206"/>
                  </a:lnTo>
                  <a:lnTo>
                    <a:pt x="34" y="224"/>
                  </a:lnTo>
                  <a:lnTo>
                    <a:pt x="39" y="242"/>
                  </a:lnTo>
                  <a:lnTo>
                    <a:pt x="32" y="262"/>
                  </a:lnTo>
                  <a:lnTo>
                    <a:pt x="47" y="294"/>
                  </a:lnTo>
                  <a:lnTo>
                    <a:pt x="51" y="298"/>
                  </a:lnTo>
                  <a:lnTo>
                    <a:pt x="56" y="316"/>
                  </a:lnTo>
                  <a:lnTo>
                    <a:pt x="51" y="334"/>
                  </a:lnTo>
                  <a:lnTo>
                    <a:pt x="55" y="350"/>
                  </a:lnTo>
                  <a:lnTo>
                    <a:pt x="46" y="362"/>
                  </a:lnTo>
                  <a:lnTo>
                    <a:pt x="51" y="379"/>
                  </a:lnTo>
                  <a:lnTo>
                    <a:pt x="61" y="398"/>
                  </a:lnTo>
                  <a:lnTo>
                    <a:pt x="53" y="405"/>
                  </a:lnTo>
                  <a:lnTo>
                    <a:pt x="54" y="422"/>
                  </a:lnTo>
                  <a:lnTo>
                    <a:pt x="56" y="441"/>
                  </a:lnTo>
                  <a:lnTo>
                    <a:pt x="66" y="464"/>
                  </a:lnTo>
                  <a:lnTo>
                    <a:pt x="61" y="468"/>
                  </a:lnTo>
                  <a:lnTo>
                    <a:pt x="72" y="490"/>
                  </a:lnTo>
                  <a:lnTo>
                    <a:pt x="81" y="497"/>
                  </a:lnTo>
                  <a:lnTo>
                    <a:pt x="79" y="505"/>
                  </a:lnTo>
                  <a:lnTo>
                    <a:pt x="87" y="508"/>
                  </a:lnTo>
                  <a:lnTo>
                    <a:pt x="91" y="516"/>
                  </a:lnTo>
                  <a:lnTo>
                    <a:pt x="86" y="519"/>
                  </a:lnTo>
                  <a:lnTo>
                    <a:pt x="91" y="530"/>
                  </a:lnTo>
                  <a:lnTo>
                    <a:pt x="94" y="554"/>
                  </a:lnTo>
                  <a:lnTo>
                    <a:pt x="93" y="571"/>
                  </a:lnTo>
                  <a:lnTo>
                    <a:pt x="98" y="580"/>
                  </a:lnTo>
                  <a:lnTo>
                    <a:pt x="97" y="591"/>
                  </a:lnTo>
                  <a:lnTo>
                    <a:pt x="90" y="600"/>
                  </a:lnTo>
                  <a:lnTo>
                    <a:pt x="99" y="619"/>
                  </a:lnTo>
                  <a:lnTo>
                    <a:pt x="106" y="626"/>
                  </a:lnTo>
                  <a:lnTo>
                    <a:pt x="116" y="625"/>
                  </a:lnTo>
                  <a:lnTo>
                    <a:pt x="121" y="639"/>
                  </a:lnTo>
                  <a:lnTo>
                    <a:pt x="131" y="649"/>
                  </a:lnTo>
                  <a:lnTo>
                    <a:pt x="168" y="651"/>
                  </a:lnTo>
                  <a:lnTo>
                    <a:pt x="182" y="654"/>
                  </a:lnTo>
                  <a:lnTo>
                    <a:pt x="169" y="654"/>
                  </a:lnTo>
                  <a:lnTo>
                    <a:pt x="164" y="659"/>
                  </a:lnTo>
                  <a:lnTo>
                    <a:pt x="154" y="665"/>
                  </a:lnTo>
                  <a:lnTo>
                    <a:pt x="159" y="682"/>
                  </a:lnTo>
                  <a:lnTo>
                    <a:pt x="153" y="682"/>
                  </a:lnTo>
                  <a:lnTo>
                    <a:pt x="135" y="677"/>
                  </a:lnTo>
                  <a:lnTo>
                    <a:pt x="113" y="664"/>
                  </a:lnTo>
                  <a:lnTo>
                    <a:pt x="90" y="654"/>
                  </a:lnTo>
                  <a:lnTo>
                    <a:pt x="81" y="642"/>
                  </a:lnTo>
                  <a:lnTo>
                    <a:pt x="79" y="631"/>
                  </a:lnTo>
                  <a:lnTo>
                    <a:pt x="68" y="619"/>
                  </a:lnTo>
                  <a:lnTo>
                    <a:pt x="53" y="588"/>
                  </a:lnTo>
                  <a:lnTo>
                    <a:pt x="52" y="570"/>
                  </a:lnTo>
                  <a:lnTo>
                    <a:pt x="62" y="556"/>
                  </a:lnTo>
                  <a:lnTo>
                    <a:pt x="37" y="550"/>
                  </a:lnTo>
                  <a:lnTo>
                    <a:pt x="45" y="534"/>
                  </a:lnTo>
                  <a:lnTo>
                    <a:pt x="39" y="502"/>
                  </a:lnTo>
                  <a:lnTo>
                    <a:pt x="59" y="509"/>
                  </a:lnTo>
                  <a:lnTo>
                    <a:pt x="53" y="471"/>
                  </a:lnTo>
                  <a:lnTo>
                    <a:pt x="42" y="465"/>
                  </a:lnTo>
                  <a:lnTo>
                    <a:pt x="45" y="489"/>
                  </a:lnTo>
                  <a:lnTo>
                    <a:pt x="34" y="486"/>
                  </a:lnTo>
                  <a:lnTo>
                    <a:pt x="30" y="459"/>
                  </a:lnTo>
                  <a:lnTo>
                    <a:pt x="24" y="425"/>
                  </a:lnTo>
                  <a:lnTo>
                    <a:pt x="27" y="411"/>
                  </a:lnTo>
                  <a:lnTo>
                    <a:pt x="17" y="393"/>
                  </a:lnTo>
                  <a:lnTo>
                    <a:pt x="10" y="372"/>
                  </a:lnTo>
                  <a:lnTo>
                    <a:pt x="16" y="371"/>
                  </a:lnTo>
                  <a:lnTo>
                    <a:pt x="19" y="340"/>
                  </a:lnTo>
                  <a:lnTo>
                    <a:pt x="22" y="310"/>
                  </a:lnTo>
                  <a:lnTo>
                    <a:pt x="22" y="282"/>
                  </a:lnTo>
                  <a:lnTo>
                    <a:pt x="13" y="253"/>
                  </a:lnTo>
                  <a:lnTo>
                    <a:pt x="14" y="237"/>
                  </a:lnTo>
                  <a:lnTo>
                    <a:pt x="8" y="214"/>
                  </a:lnTo>
                  <a:lnTo>
                    <a:pt x="14" y="191"/>
                  </a:lnTo>
                  <a:lnTo>
                    <a:pt x="11" y="154"/>
                  </a:lnTo>
                  <a:lnTo>
                    <a:pt x="11" y="114"/>
                  </a:lnTo>
                  <a:lnTo>
                    <a:pt x="11" y="72"/>
                  </a:lnTo>
                  <a:lnTo>
                    <a:pt x="7" y="41"/>
                  </a:lnTo>
                  <a:lnTo>
                    <a:pt x="0" y="14"/>
                  </a:lnTo>
                  <a:lnTo>
                    <a:pt x="8" y="9"/>
                  </a:lnTo>
                  <a:lnTo>
                    <a:pt x="12" y="0"/>
                  </a:lnTo>
                  <a:lnTo>
                    <a:pt x="22" y="12"/>
                  </a:lnTo>
                  <a:lnTo>
                    <a:pt x="25" y="26"/>
                  </a:lnTo>
                  <a:lnTo>
                    <a:pt x="34" y="34"/>
                  </a:lnTo>
                  <a:lnTo>
                    <a:pt x="31" y="52"/>
                  </a:lnTo>
                  <a:lnTo>
                    <a:pt x="42" y="74"/>
                  </a:lnTo>
                  <a:lnTo>
                    <a:pt x="51" y="100"/>
                  </a:lnTo>
                  <a:lnTo>
                    <a:pt x="63" y="97"/>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29" name="Freeform 233">
              <a:extLst>
                <a:ext uri="{FF2B5EF4-FFF2-40B4-BE49-F238E27FC236}">
                  <a16:creationId xmlns:a16="http://schemas.microsoft.com/office/drawing/2014/main" id="{1B1DFDCD-1989-823B-0DCA-9B398442EEF0}"/>
                </a:ext>
              </a:extLst>
            </p:cNvPr>
            <p:cNvSpPr/>
            <p:nvPr/>
          </p:nvSpPr>
          <p:spPr bwMode="auto">
            <a:xfrm>
              <a:off x="5751730" y="2568311"/>
              <a:ext cx="97313" cy="89968"/>
            </a:xfrm>
            <a:custGeom>
              <a:avLst/>
              <a:gdLst>
                <a:gd name="T0" fmla="*/ 42 w 53"/>
                <a:gd name="T1" fmla="*/ 49 h 49"/>
                <a:gd name="T2" fmla="*/ 33 w 53"/>
                <a:gd name="T3" fmla="*/ 44 h 49"/>
                <a:gd name="T4" fmla="*/ 24 w 53"/>
                <a:gd name="T5" fmla="*/ 37 h 49"/>
                <a:gd name="T6" fmla="*/ 10 w 53"/>
                <a:gd name="T7" fmla="*/ 41 h 49"/>
                <a:gd name="T8" fmla="*/ 0 w 53"/>
                <a:gd name="T9" fmla="*/ 39 h 49"/>
                <a:gd name="T10" fmla="*/ 8 w 53"/>
                <a:gd name="T11" fmla="*/ 34 h 49"/>
                <a:gd name="T12" fmla="*/ 19 w 53"/>
                <a:gd name="T13" fmla="*/ 7 h 49"/>
                <a:gd name="T14" fmla="*/ 39 w 53"/>
                <a:gd name="T15" fmla="*/ 0 h 49"/>
                <a:gd name="T16" fmla="*/ 50 w 53"/>
                <a:gd name="T17" fmla="*/ 0 h 49"/>
                <a:gd name="T18" fmla="*/ 53 w 53"/>
                <a:gd name="T19" fmla="*/ 6 h 49"/>
                <a:gd name="T20" fmla="*/ 50 w 53"/>
                <a:gd name="T21" fmla="*/ 23 h 49"/>
                <a:gd name="T22" fmla="*/ 47 w 53"/>
                <a:gd name="T23" fmla="*/ 29 h 49"/>
                <a:gd name="T24" fmla="*/ 39 w 53"/>
                <a:gd name="T25" fmla="*/ 29 h 49"/>
                <a:gd name="T26" fmla="*/ 42 w 53"/>
                <a:gd name="T27" fmla="*/ 49 h 49"/>
                <a:gd name="T28" fmla="*/ 42 w 53"/>
                <a:gd name="T2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49">
                  <a:moveTo>
                    <a:pt x="42" y="49"/>
                  </a:moveTo>
                  <a:lnTo>
                    <a:pt x="33" y="44"/>
                  </a:lnTo>
                  <a:lnTo>
                    <a:pt x="24" y="37"/>
                  </a:lnTo>
                  <a:lnTo>
                    <a:pt x="10" y="41"/>
                  </a:lnTo>
                  <a:lnTo>
                    <a:pt x="0" y="39"/>
                  </a:lnTo>
                  <a:lnTo>
                    <a:pt x="8" y="34"/>
                  </a:lnTo>
                  <a:lnTo>
                    <a:pt x="19" y="7"/>
                  </a:lnTo>
                  <a:lnTo>
                    <a:pt x="39" y="0"/>
                  </a:lnTo>
                  <a:lnTo>
                    <a:pt x="50" y="0"/>
                  </a:lnTo>
                  <a:lnTo>
                    <a:pt x="53" y="6"/>
                  </a:lnTo>
                  <a:lnTo>
                    <a:pt x="50" y="23"/>
                  </a:lnTo>
                  <a:lnTo>
                    <a:pt x="47" y="29"/>
                  </a:lnTo>
                  <a:lnTo>
                    <a:pt x="39" y="29"/>
                  </a:lnTo>
                  <a:lnTo>
                    <a:pt x="42" y="49"/>
                  </a:lnTo>
                  <a:lnTo>
                    <a:pt x="42" y="49"/>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30" name="Freeform 234">
              <a:extLst>
                <a:ext uri="{FF2B5EF4-FFF2-40B4-BE49-F238E27FC236}">
                  <a16:creationId xmlns:a16="http://schemas.microsoft.com/office/drawing/2014/main" id="{F768F875-60C7-6E75-175C-792EAC491645}"/>
                </a:ext>
              </a:extLst>
            </p:cNvPr>
            <p:cNvSpPr/>
            <p:nvPr/>
          </p:nvSpPr>
          <p:spPr bwMode="auto">
            <a:xfrm>
              <a:off x="5391855" y="2948384"/>
              <a:ext cx="91805" cy="189118"/>
            </a:xfrm>
            <a:custGeom>
              <a:avLst/>
              <a:gdLst>
                <a:gd name="T0" fmla="*/ 32 w 50"/>
                <a:gd name="T1" fmla="*/ 99 h 103"/>
                <a:gd name="T2" fmla="*/ 25 w 50"/>
                <a:gd name="T3" fmla="*/ 103 h 103"/>
                <a:gd name="T4" fmla="*/ 17 w 50"/>
                <a:gd name="T5" fmla="*/ 101 h 103"/>
                <a:gd name="T6" fmla="*/ 9 w 50"/>
                <a:gd name="T7" fmla="*/ 102 h 103"/>
                <a:gd name="T8" fmla="*/ 11 w 50"/>
                <a:gd name="T9" fmla="*/ 88 h 103"/>
                <a:gd name="T10" fmla="*/ 10 w 50"/>
                <a:gd name="T11" fmla="*/ 76 h 103"/>
                <a:gd name="T12" fmla="*/ 4 w 50"/>
                <a:gd name="T13" fmla="*/ 74 h 103"/>
                <a:gd name="T14" fmla="*/ 0 w 50"/>
                <a:gd name="T15" fmla="*/ 68 h 103"/>
                <a:gd name="T16" fmla="*/ 1 w 50"/>
                <a:gd name="T17" fmla="*/ 55 h 103"/>
                <a:gd name="T18" fmla="*/ 8 w 50"/>
                <a:gd name="T19" fmla="*/ 48 h 103"/>
                <a:gd name="T20" fmla="*/ 10 w 50"/>
                <a:gd name="T21" fmla="*/ 40 h 103"/>
                <a:gd name="T22" fmla="*/ 13 w 50"/>
                <a:gd name="T23" fmla="*/ 29 h 103"/>
                <a:gd name="T24" fmla="*/ 13 w 50"/>
                <a:gd name="T25" fmla="*/ 21 h 103"/>
                <a:gd name="T26" fmla="*/ 10 w 50"/>
                <a:gd name="T27" fmla="*/ 14 h 103"/>
                <a:gd name="T28" fmla="*/ 10 w 50"/>
                <a:gd name="T29" fmla="*/ 8 h 103"/>
                <a:gd name="T30" fmla="*/ 15 w 50"/>
                <a:gd name="T31" fmla="*/ 3 h 103"/>
                <a:gd name="T32" fmla="*/ 22 w 50"/>
                <a:gd name="T33" fmla="*/ 0 h 103"/>
                <a:gd name="T34" fmla="*/ 26 w 50"/>
                <a:gd name="T35" fmla="*/ 10 h 103"/>
                <a:gd name="T36" fmla="*/ 35 w 50"/>
                <a:gd name="T37" fmla="*/ 10 h 103"/>
                <a:gd name="T38" fmla="*/ 37 w 50"/>
                <a:gd name="T39" fmla="*/ 8 h 103"/>
                <a:gd name="T40" fmla="*/ 47 w 50"/>
                <a:gd name="T41" fmla="*/ 8 h 103"/>
                <a:gd name="T42" fmla="*/ 50 w 50"/>
                <a:gd name="T43" fmla="*/ 17 h 103"/>
                <a:gd name="T44" fmla="*/ 43 w 50"/>
                <a:gd name="T45" fmla="*/ 22 h 103"/>
                <a:gd name="T46" fmla="*/ 42 w 50"/>
                <a:gd name="T47" fmla="*/ 37 h 103"/>
                <a:gd name="T48" fmla="*/ 40 w 50"/>
                <a:gd name="T49" fmla="*/ 40 h 103"/>
                <a:gd name="T50" fmla="*/ 39 w 50"/>
                <a:gd name="T51" fmla="*/ 49 h 103"/>
                <a:gd name="T52" fmla="*/ 32 w 50"/>
                <a:gd name="T53" fmla="*/ 51 h 103"/>
                <a:gd name="T54" fmla="*/ 38 w 50"/>
                <a:gd name="T55" fmla="*/ 62 h 103"/>
                <a:gd name="T56" fmla="*/ 33 w 50"/>
                <a:gd name="T57" fmla="*/ 74 h 103"/>
                <a:gd name="T58" fmla="*/ 38 w 50"/>
                <a:gd name="T59" fmla="*/ 80 h 103"/>
                <a:gd name="T60" fmla="*/ 36 w 50"/>
                <a:gd name="T61" fmla="*/ 85 h 103"/>
                <a:gd name="T62" fmla="*/ 30 w 50"/>
                <a:gd name="T63" fmla="*/ 92 h 103"/>
                <a:gd name="T64" fmla="*/ 32 w 50"/>
                <a:gd name="T65" fmla="*/ 99 h 103"/>
                <a:gd name="T66" fmla="*/ 32 w 50"/>
                <a:gd name="T67" fmla="*/ 9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 h="103">
                  <a:moveTo>
                    <a:pt x="32" y="99"/>
                  </a:moveTo>
                  <a:lnTo>
                    <a:pt x="25" y="103"/>
                  </a:lnTo>
                  <a:lnTo>
                    <a:pt x="17" y="101"/>
                  </a:lnTo>
                  <a:lnTo>
                    <a:pt x="9" y="102"/>
                  </a:lnTo>
                  <a:lnTo>
                    <a:pt x="11" y="88"/>
                  </a:lnTo>
                  <a:lnTo>
                    <a:pt x="10" y="76"/>
                  </a:lnTo>
                  <a:lnTo>
                    <a:pt x="4" y="74"/>
                  </a:lnTo>
                  <a:lnTo>
                    <a:pt x="0" y="68"/>
                  </a:lnTo>
                  <a:lnTo>
                    <a:pt x="1" y="55"/>
                  </a:lnTo>
                  <a:lnTo>
                    <a:pt x="8" y="48"/>
                  </a:lnTo>
                  <a:lnTo>
                    <a:pt x="10" y="40"/>
                  </a:lnTo>
                  <a:lnTo>
                    <a:pt x="13" y="29"/>
                  </a:lnTo>
                  <a:lnTo>
                    <a:pt x="13" y="21"/>
                  </a:lnTo>
                  <a:lnTo>
                    <a:pt x="10" y="14"/>
                  </a:lnTo>
                  <a:lnTo>
                    <a:pt x="10" y="8"/>
                  </a:lnTo>
                  <a:lnTo>
                    <a:pt x="15" y="3"/>
                  </a:lnTo>
                  <a:lnTo>
                    <a:pt x="22" y="0"/>
                  </a:lnTo>
                  <a:lnTo>
                    <a:pt x="26" y="10"/>
                  </a:lnTo>
                  <a:lnTo>
                    <a:pt x="35" y="10"/>
                  </a:lnTo>
                  <a:lnTo>
                    <a:pt x="37" y="8"/>
                  </a:lnTo>
                  <a:lnTo>
                    <a:pt x="47" y="8"/>
                  </a:lnTo>
                  <a:lnTo>
                    <a:pt x="50" y="17"/>
                  </a:lnTo>
                  <a:lnTo>
                    <a:pt x="43" y="22"/>
                  </a:lnTo>
                  <a:lnTo>
                    <a:pt x="42" y="37"/>
                  </a:lnTo>
                  <a:lnTo>
                    <a:pt x="40" y="40"/>
                  </a:lnTo>
                  <a:lnTo>
                    <a:pt x="39" y="49"/>
                  </a:lnTo>
                  <a:lnTo>
                    <a:pt x="32" y="51"/>
                  </a:lnTo>
                  <a:lnTo>
                    <a:pt x="38" y="62"/>
                  </a:lnTo>
                  <a:lnTo>
                    <a:pt x="33" y="74"/>
                  </a:lnTo>
                  <a:lnTo>
                    <a:pt x="38" y="80"/>
                  </a:lnTo>
                  <a:lnTo>
                    <a:pt x="36" y="85"/>
                  </a:lnTo>
                  <a:lnTo>
                    <a:pt x="30" y="92"/>
                  </a:lnTo>
                  <a:lnTo>
                    <a:pt x="32" y="99"/>
                  </a:lnTo>
                  <a:lnTo>
                    <a:pt x="32" y="99"/>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31" name="Freeform 235">
              <a:extLst>
                <a:ext uri="{FF2B5EF4-FFF2-40B4-BE49-F238E27FC236}">
                  <a16:creationId xmlns:a16="http://schemas.microsoft.com/office/drawing/2014/main" id="{11DD46A5-2B70-1677-A3EC-8460F02D9CD7}"/>
                </a:ext>
              </a:extLst>
            </p:cNvPr>
            <p:cNvSpPr/>
            <p:nvPr/>
          </p:nvSpPr>
          <p:spPr bwMode="auto">
            <a:xfrm>
              <a:off x="9348650" y="2538934"/>
              <a:ext cx="253381" cy="282759"/>
            </a:xfrm>
            <a:custGeom>
              <a:avLst/>
              <a:gdLst>
                <a:gd name="T0" fmla="*/ 76 w 138"/>
                <a:gd name="T1" fmla="*/ 66 h 154"/>
                <a:gd name="T2" fmla="*/ 116 w 138"/>
                <a:gd name="T3" fmla="*/ 99 h 154"/>
                <a:gd name="T4" fmla="*/ 90 w 138"/>
                <a:gd name="T5" fmla="*/ 93 h 154"/>
                <a:gd name="T6" fmla="*/ 101 w 138"/>
                <a:gd name="T7" fmla="*/ 119 h 154"/>
                <a:gd name="T8" fmla="*/ 129 w 138"/>
                <a:gd name="T9" fmla="*/ 138 h 154"/>
                <a:gd name="T10" fmla="*/ 138 w 138"/>
                <a:gd name="T11" fmla="*/ 151 h 154"/>
                <a:gd name="T12" fmla="*/ 119 w 138"/>
                <a:gd name="T13" fmla="*/ 140 h 154"/>
                <a:gd name="T14" fmla="*/ 119 w 138"/>
                <a:gd name="T15" fmla="*/ 154 h 154"/>
                <a:gd name="T16" fmla="*/ 105 w 138"/>
                <a:gd name="T17" fmla="*/ 139 h 154"/>
                <a:gd name="T18" fmla="*/ 94 w 138"/>
                <a:gd name="T19" fmla="*/ 121 h 154"/>
                <a:gd name="T20" fmla="*/ 77 w 138"/>
                <a:gd name="T21" fmla="*/ 101 h 154"/>
                <a:gd name="T22" fmla="*/ 70 w 138"/>
                <a:gd name="T23" fmla="*/ 87 h 154"/>
                <a:gd name="T24" fmla="*/ 51 w 138"/>
                <a:gd name="T25" fmla="*/ 62 h 154"/>
                <a:gd name="T26" fmla="*/ 27 w 138"/>
                <a:gd name="T27" fmla="*/ 44 h 154"/>
                <a:gd name="T28" fmla="*/ 7 w 138"/>
                <a:gd name="T29" fmla="*/ 19 h 154"/>
                <a:gd name="T30" fmla="*/ 13 w 138"/>
                <a:gd name="T31" fmla="*/ 11 h 154"/>
                <a:gd name="T32" fmla="*/ 0 w 138"/>
                <a:gd name="T33" fmla="*/ 2 h 154"/>
                <a:gd name="T34" fmla="*/ 4 w 138"/>
                <a:gd name="T35" fmla="*/ 0 h 154"/>
                <a:gd name="T36" fmla="*/ 19 w 138"/>
                <a:gd name="T37" fmla="*/ 12 h 154"/>
                <a:gd name="T38" fmla="*/ 39 w 138"/>
                <a:gd name="T39" fmla="*/ 29 h 154"/>
                <a:gd name="T40" fmla="*/ 54 w 138"/>
                <a:gd name="T41" fmla="*/ 48 h 154"/>
                <a:gd name="T42" fmla="*/ 76 w 138"/>
                <a:gd name="T43" fmla="*/ 6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 h="154">
                  <a:moveTo>
                    <a:pt x="76" y="66"/>
                  </a:moveTo>
                  <a:lnTo>
                    <a:pt x="116" y="99"/>
                  </a:lnTo>
                  <a:lnTo>
                    <a:pt x="90" y="93"/>
                  </a:lnTo>
                  <a:lnTo>
                    <a:pt x="101" y="119"/>
                  </a:lnTo>
                  <a:lnTo>
                    <a:pt x="129" y="138"/>
                  </a:lnTo>
                  <a:lnTo>
                    <a:pt x="138" y="151"/>
                  </a:lnTo>
                  <a:lnTo>
                    <a:pt x="119" y="140"/>
                  </a:lnTo>
                  <a:lnTo>
                    <a:pt x="119" y="154"/>
                  </a:lnTo>
                  <a:lnTo>
                    <a:pt x="105" y="139"/>
                  </a:lnTo>
                  <a:lnTo>
                    <a:pt x="94" y="121"/>
                  </a:lnTo>
                  <a:lnTo>
                    <a:pt x="77" y="101"/>
                  </a:lnTo>
                  <a:lnTo>
                    <a:pt x="70" y="87"/>
                  </a:lnTo>
                  <a:lnTo>
                    <a:pt x="51" y="62"/>
                  </a:lnTo>
                  <a:lnTo>
                    <a:pt x="27" y="44"/>
                  </a:lnTo>
                  <a:lnTo>
                    <a:pt x="7" y="19"/>
                  </a:lnTo>
                  <a:lnTo>
                    <a:pt x="13" y="11"/>
                  </a:lnTo>
                  <a:lnTo>
                    <a:pt x="0" y="2"/>
                  </a:lnTo>
                  <a:lnTo>
                    <a:pt x="4" y="0"/>
                  </a:lnTo>
                  <a:lnTo>
                    <a:pt x="19" y="12"/>
                  </a:lnTo>
                  <a:lnTo>
                    <a:pt x="39" y="29"/>
                  </a:lnTo>
                  <a:lnTo>
                    <a:pt x="54" y="48"/>
                  </a:lnTo>
                  <a:lnTo>
                    <a:pt x="76" y="66"/>
                  </a:lnTo>
                  <a:close/>
                </a:path>
              </a:pathLst>
            </a:custGeom>
            <a:solidFill>
              <a:schemeClr val="bg1"/>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32" name="Freeform 236">
              <a:extLst>
                <a:ext uri="{FF2B5EF4-FFF2-40B4-BE49-F238E27FC236}">
                  <a16:creationId xmlns:a16="http://schemas.microsoft.com/office/drawing/2014/main" id="{AEAE8F8C-66A5-FB8C-2F53-96E34C54A2E0}"/>
                </a:ext>
              </a:extLst>
            </p:cNvPr>
            <p:cNvSpPr/>
            <p:nvPr/>
          </p:nvSpPr>
          <p:spPr bwMode="auto">
            <a:xfrm>
              <a:off x="6174032" y="2511391"/>
              <a:ext cx="78952" cy="29377"/>
            </a:xfrm>
            <a:custGeom>
              <a:avLst/>
              <a:gdLst>
                <a:gd name="T0" fmla="*/ 43 w 43"/>
                <a:gd name="T1" fmla="*/ 16 h 16"/>
                <a:gd name="T2" fmla="*/ 17 w 43"/>
                <a:gd name="T3" fmla="*/ 16 h 16"/>
                <a:gd name="T4" fmla="*/ 0 w 43"/>
                <a:gd name="T5" fmla="*/ 14 h 16"/>
                <a:gd name="T6" fmla="*/ 1 w 43"/>
                <a:gd name="T7" fmla="*/ 6 h 16"/>
                <a:gd name="T8" fmla="*/ 20 w 43"/>
                <a:gd name="T9" fmla="*/ 0 h 16"/>
                <a:gd name="T10" fmla="*/ 35 w 43"/>
                <a:gd name="T11" fmla="*/ 3 h 16"/>
                <a:gd name="T12" fmla="*/ 42 w 43"/>
                <a:gd name="T13" fmla="*/ 6 h 16"/>
                <a:gd name="T14" fmla="*/ 41 w 43"/>
                <a:gd name="T15" fmla="*/ 12 h 16"/>
                <a:gd name="T16" fmla="*/ 43 w 43"/>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16">
                  <a:moveTo>
                    <a:pt x="43" y="16"/>
                  </a:moveTo>
                  <a:lnTo>
                    <a:pt x="17" y="16"/>
                  </a:lnTo>
                  <a:lnTo>
                    <a:pt x="0" y="14"/>
                  </a:lnTo>
                  <a:lnTo>
                    <a:pt x="1" y="6"/>
                  </a:lnTo>
                  <a:lnTo>
                    <a:pt x="20" y="0"/>
                  </a:lnTo>
                  <a:lnTo>
                    <a:pt x="35" y="3"/>
                  </a:lnTo>
                  <a:lnTo>
                    <a:pt x="42" y="6"/>
                  </a:lnTo>
                  <a:lnTo>
                    <a:pt x="41" y="12"/>
                  </a:lnTo>
                  <a:lnTo>
                    <a:pt x="43" y="16"/>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33" name="Freeform 237">
              <a:extLst>
                <a:ext uri="{FF2B5EF4-FFF2-40B4-BE49-F238E27FC236}">
                  <a16:creationId xmlns:a16="http://schemas.microsoft.com/office/drawing/2014/main" id="{48166878-19E2-B60C-244D-408B7AA21B7F}"/>
                </a:ext>
              </a:extLst>
            </p:cNvPr>
            <p:cNvSpPr/>
            <p:nvPr/>
          </p:nvSpPr>
          <p:spPr bwMode="auto">
            <a:xfrm>
              <a:off x="8634406" y="1940365"/>
              <a:ext cx="86296" cy="16525"/>
            </a:xfrm>
            <a:custGeom>
              <a:avLst/>
              <a:gdLst>
                <a:gd name="T0" fmla="*/ 47 w 47"/>
                <a:gd name="T1" fmla="*/ 9 h 9"/>
                <a:gd name="T2" fmla="*/ 29 w 47"/>
                <a:gd name="T3" fmla="*/ 9 h 9"/>
                <a:gd name="T4" fmla="*/ 3 w 47"/>
                <a:gd name="T5" fmla="*/ 8 h 9"/>
                <a:gd name="T6" fmla="*/ 0 w 47"/>
                <a:gd name="T7" fmla="*/ 7 h 9"/>
                <a:gd name="T8" fmla="*/ 2 w 47"/>
                <a:gd name="T9" fmla="*/ 1 h 9"/>
                <a:gd name="T10" fmla="*/ 14 w 47"/>
                <a:gd name="T11" fmla="*/ 0 h 9"/>
                <a:gd name="T12" fmla="*/ 40 w 47"/>
                <a:gd name="T13" fmla="*/ 6 h 9"/>
                <a:gd name="T14" fmla="*/ 47 w 47"/>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9">
                  <a:moveTo>
                    <a:pt x="47" y="9"/>
                  </a:moveTo>
                  <a:lnTo>
                    <a:pt x="29" y="9"/>
                  </a:lnTo>
                  <a:lnTo>
                    <a:pt x="3" y="8"/>
                  </a:lnTo>
                  <a:lnTo>
                    <a:pt x="0" y="7"/>
                  </a:lnTo>
                  <a:lnTo>
                    <a:pt x="2" y="1"/>
                  </a:lnTo>
                  <a:lnTo>
                    <a:pt x="14" y="0"/>
                  </a:lnTo>
                  <a:lnTo>
                    <a:pt x="40" y="6"/>
                  </a:lnTo>
                  <a:lnTo>
                    <a:pt x="47" y="9"/>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34" name="Freeform 238">
              <a:extLst>
                <a:ext uri="{FF2B5EF4-FFF2-40B4-BE49-F238E27FC236}">
                  <a16:creationId xmlns:a16="http://schemas.microsoft.com/office/drawing/2014/main" id="{1C992E46-DA37-A97C-EA8E-EF474FAF3F83}"/>
                </a:ext>
              </a:extLst>
            </p:cNvPr>
            <p:cNvSpPr/>
            <p:nvPr/>
          </p:nvSpPr>
          <p:spPr bwMode="auto">
            <a:xfrm>
              <a:off x="8680309" y="1894461"/>
              <a:ext cx="108330" cy="22034"/>
            </a:xfrm>
            <a:custGeom>
              <a:avLst/>
              <a:gdLst>
                <a:gd name="T0" fmla="*/ 59 w 59"/>
                <a:gd name="T1" fmla="*/ 6 h 12"/>
                <a:gd name="T2" fmla="*/ 56 w 59"/>
                <a:gd name="T3" fmla="*/ 12 h 12"/>
                <a:gd name="T4" fmla="*/ 35 w 59"/>
                <a:gd name="T5" fmla="*/ 11 h 12"/>
                <a:gd name="T6" fmla="*/ 5 w 59"/>
                <a:gd name="T7" fmla="*/ 5 h 12"/>
                <a:gd name="T8" fmla="*/ 0 w 59"/>
                <a:gd name="T9" fmla="*/ 0 h 12"/>
                <a:gd name="T10" fmla="*/ 24 w 59"/>
                <a:gd name="T11" fmla="*/ 2 h 12"/>
                <a:gd name="T12" fmla="*/ 59 w 59"/>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59" h="12">
                  <a:moveTo>
                    <a:pt x="59" y="6"/>
                  </a:moveTo>
                  <a:lnTo>
                    <a:pt x="56" y="12"/>
                  </a:lnTo>
                  <a:lnTo>
                    <a:pt x="35" y="11"/>
                  </a:lnTo>
                  <a:lnTo>
                    <a:pt x="5" y="5"/>
                  </a:lnTo>
                  <a:lnTo>
                    <a:pt x="0" y="0"/>
                  </a:lnTo>
                  <a:lnTo>
                    <a:pt x="24" y="2"/>
                  </a:lnTo>
                  <a:lnTo>
                    <a:pt x="59" y="6"/>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35" name="Freeform 239">
              <a:extLst>
                <a:ext uri="{FF2B5EF4-FFF2-40B4-BE49-F238E27FC236}">
                  <a16:creationId xmlns:a16="http://schemas.microsoft.com/office/drawing/2014/main" id="{FAA402D1-9FFE-4478-8268-9FBB29E21CFF}"/>
                </a:ext>
              </a:extLst>
            </p:cNvPr>
            <p:cNvSpPr/>
            <p:nvPr/>
          </p:nvSpPr>
          <p:spPr bwMode="auto">
            <a:xfrm>
              <a:off x="8478339" y="1877938"/>
              <a:ext cx="187282" cy="40394"/>
            </a:xfrm>
            <a:custGeom>
              <a:avLst/>
              <a:gdLst>
                <a:gd name="T0" fmla="*/ 94 w 102"/>
                <a:gd name="T1" fmla="*/ 8 h 22"/>
                <a:gd name="T2" fmla="*/ 102 w 102"/>
                <a:gd name="T3" fmla="*/ 19 h 22"/>
                <a:gd name="T4" fmla="*/ 60 w 102"/>
                <a:gd name="T5" fmla="*/ 19 h 22"/>
                <a:gd name="T6" fmla="*/ 47 w 102"/>
                <a:gd name="T7" fmla="*/ 22 h 22"/>
                <a:gd name="T8" fmla="*/ 10 w 102"/>
                <a:gd name="T9" fmla="*/ 12 h 22"/>
                <a:gd name="T10" fmla="*/ 0 w 102"/>
                <a:gd name="T11" fmla="*/ 3 h 22"/>
                <a:gd name="T12" fmla="*/ 10 w 102"/>
                <a:gd name="T13" fmla="*/ 0 h 22"/>
                <a:gd name="T14" fmla="*/ 40 w 102"/>
                <a:gd name="T15" fmla="*/ 0 h 22"/>
                <a:gd name="T16" fmla="*/ 94 w 102"/>
                <a:gd name="T17"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22">
                  <a:moveTo>
                    <a:pt x="94" y="8"/>
                  </a:moveTo>
                  <a:lnTo>
                    <a:pt x="102" y="19"/>
                  </a:lnTo>
                  <a:lnTo>
                    <a:pt x="60" y="19"/>
                  </a:lnTo>
                  <a:lnTo>
                    <a:pt x="47" y="22"/>
                  </a:lnTo>
                  <a:lnTo>
                    <a:pt x="10" y="12"/>
                  </a:lnTo>
                  <a:lnTo>
                    <a:pt x="0" y="3"/>
                  </a:lnTo>
                  <a:lnTo>
                    <a:pt x="10" y="0"/>
                  </a:lnTo>
                  <a:lnTo>
                    <a:pt x="40" y="0"/>
                  </a:lnTo>
                  <a:lnTo>
                    <a:pt x="94" y="8"/>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36" name="Freeform 240">
              <a:extLst>
                <a:ext uri="{FF2B5EF4-FFF2-40B4-BE49-F238E27FC236}">
                  <a16:creationId xmlns:a16="http://schemas.microsoft.com/office/drawing/2014/main" id="{FF6FD7C1-F2EF-C75E-2258-EC43A79C3E55}"/>
                </a:ext>
              </a:extLst>
            </p:cNvPr>
            <p:cNvSpPr/>
            <p:nvPr/>
          </p:nvSpPr>
          <p:spPr bwMode="auto">
            <a:xfrm>
              <a:off x="6776274" y="1855904"/>
              <a:ext cx="282760" cy="174429"/>
            </a:xfrm>
            <a:custGeom>
              <a:avLst/>
              <a:gdLst>
                <a:gd name="T0" fmla="*/ 83 w 154"/>
                <a:gd name="T1" fmla="*/ 94 h 95"/>
                <a:gd name="T2" fmla="*/ 76 w 154"/>
                <a:gd name="T3" fmla="*/ 95 h 95"/>
                <a:gd name="T4" fmla="*/ 36 w 154"/>
                <a:gd name="T5" fmla="*/ 93 h 95"/>
                <a:gd name="T6" fmla="*/ 29 w 154"/>
                <a:gd name="T7" fmla="*/ 86 h 95"/>
                <a:gd name="T8" fmla="*/ 6 w 154"/>
                <a:gd name="T9" fmla="*/ 82 h 95"/>
                <a:gd name="T10" fmla="*/ 0 w 154"/>
                <a:gd name="T11" fmla="*/ 74 h 95"/>
                <a:gd name="T12" fmla="*/ 11 w 154"/>
                <a:gd name="T13" fmla="*/ 70 h 95"/>
                <a:gd name="T14" fmla="*/ 6 w 154"/>
                <a:gd name="T15" fmla="*/ 62 h 95"/>
                <a:gd name="T16" fmla="*/ 22 w 154"/>
                <a:gd name="T17" fmla="*/ 49 h 95"/>
                <a:gd name="T18" fmla="*/ 10 w 154"/>
                <a:gd name="T19" fmla="*/ 47 h 95"/>
                <a:gd name="T20" fmla="*/ 30 w 154"/>
                <a:gd name="T21" fmla="*/ 34 h 95"/>
                <a:gd name="T22" fmla="*/ 23 w 154"/>
                <a:gd name="T23" fmla="*/ 27 h 95"/>
                <a:gd name="T24" fmla="*/ 43 w 154"/>
                <a:gd name="T25" fmla="*/ 19 h 95"/>
                <a:gd name="T26" fmla="*/ 73 w 154"/>
                <a:gd name="T27" fmla="*/ 10 h 95"/>
                <a:gd name="T28" fmla="*/ 108 w 154"/>
                <a:gd name="T29" fmla="*/ 7 h 95"/>
                <a:gd name="T30" fmla="*/ 123 w 154"/>
                <a:gd name="T31" fmla="*/ 2 h 95"/>
                <a:gd name="T32" fmla="*/ 143 w 154"/>
                <a:gd name="T33" fmla="*/ 0 h 95"/>
                <a:gd name="T34" fmla="*/ 154 w 154"/>
                <a:gd name="T35" fmla="*/ 6 h 95"/>
                <a:gd name="T36" fmla="*/ 151 w 154"/>
                <a:gd name="T37" fmla="*/ 10 h 95"/>
                <a:gd name="T38" fmla="*/ 117 w 154"/>
                <a:gd name="T39" fmla="*/ 17 h 95"/>
                <a:gd name="T40" fmla="*/ 88 w 154"/>
                <a:gd name="T41" fmla="*/ 24 h 95"/>
                <a:gd name="T42" fmla="*/ 62 w 154"/>
                <a:gd name="T43" fmla="*/ 38 h 95"/>
                <a:gd name="T44" fmla="*/ 54 w 154"/>
                <a:gd name="T45" fmla="*/ 53 h 95"/>
                <a:gd name="T46" fmla="*/ 44 w 154"/>
                <a:gd name="T47" fmla="*/ 68 h 95"/>
                <a:gd name="T48" fmla="*/ 53 w 154"/>
                <a:gd name="T49" fmla="*/ 81 h 95"/>
                <a:gd name="T50" fmla="*/ 83 w 154"/>
                <a:gd name="T51" fmla="*/ 9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4" h="95">
                  <a:moveTo>
                    <a:pt x="83" y="94"/>
                  </a:moveTo>
                  <a:lnTo>
                    <a:pt x="76" y="95"/>
                  </a:lnTo>
                  <a:lnTo>
                    <a:pt x="36" y="93"/>
                  </a:lnTo>
                  <a:lnTo>
                    <a:pt x="29" y="86"/>
                  </a:lnTo>
                  <a:lnTo>
                    <a:pt x="6" y="82"/>
                  </a:lnTo>
                  <a:lnTo>
                    <a:pt x="0" y="74"/>
                  </a:lnTo>
                  <a:lnTo>
                    <a:pt x="11" y="70"/>
                  </a:lnTo>
                  <a:lnTo>
                    <a:pt x="6" y="62"/>
                  </a:lnTo>
                  <a:lnTo>
                    <a:pt x="22" y="49"/>
                  </a:lnTo>
                  <a:lnTo>
                    <a:pt x="10" y="47"/>
                  </a:lnTo>
                  <a:lnTo>
                    <a:pt x="30" y="34"/>
                  </a:lnTo>
                  <a:lnTo>
                    <a:pt x="23" y="27"/>
                  </a:lnTo>
                  <a:lnTo>
                    <a:pt x="43" y="19"/>
                  </a:lnTo>
                  <a:lnTo>
                    <a:pt x="73" y="10"/>
                  </a:lnTo>
                  <a:lnTo>
                    <a:pt x="108" y="7"/>
                  </a:lnTo>
                  <a:lnTo>
                    <a:pt x="123" y="2"/>
                  </a:lnTo>
                  <a:lnTo>
                    <a:pt x="143" y="0"/>
                  </a:lnTo>
                  <a:lnTo>
                    <a:pt x="154" y="6"/>
                  </a:lnTo>
                  <a:lnTo>
                    <a:pt x="151" y="10"/>
                  </a:lnTo>
                  <a:lnTo>
                    <a:pt x="117" y="17"/>
                  </a:lnTo>
                  <a:lnTo>
                    <a:pt x="88" y="24"/>
                  </a:lnTo>
                  <a:lnTo>
                    <a:pt x="62" y="38"/>
                  </a:lnTo>
                  <a:lnTo>
                    <a:pt x="54" y="53"/>
                  </a:lnTo>
                  <a:lnTo>
                    <a:pt x="44" y="68"/>
                  </a:lnTo>
                  <a:lnTo>
                    <a:pt x="53" y="81"/>
                  </a:lnTo>
                  <a:lnTo>
                    <a:pt x="83" y="94"/>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37" name="Freeform 241">
              <a:extLst>
                <a:ext uri="{FF2B5EF4-FFF2-40B4-BE49-F238E27FC236}">
                  <a16:creationId xmlns:a16="http://schemas.microsoft.com/office/drawing/2014/main" id="{D6ED4416-DF02-86DF-D759-203CBEA4DAE9}"/>
                </a:ext>
              </a:extLst>
            </p:cNvPr>
            <p:cNvSpPr/>
            <p:nvPr/>
          </p:nvSpPr>
          <p:spPr bwMode="auto">
            <a:xfrm>
              <a:off x="6304397" y="1835707"/>
              <a:ext cx="3675871" cy="1153070"/>
            </a:xfrm>
            <a:custGeom>
              <a:avLst/>
              <a:gdLst>
                <a:gd name="T0" fmla="*/ 1632 w 2002"/>
                <a:gd name="T1" fmla="*/ 550 h 628"/>
                <a:gd name="T2" fmla="*/ 1611 w 2002"/>
                <a:gd name="T3" fmla="*/ 503 h 628"/>
                <a:gd name="T4" fmla="*/ 1472 w 2002"/>
                <a:gd name="T5" fmla="*/ 430 h 628"/>
                <a:gd name="T6" fmla="*/ 1378 w 2002"/>
                <a:gd name="T7" fmla="*/ 417 h 628"/>
                <a:gd name="T8" fmla="*/ 1337 w 2002"/>
                <a:gd name="T9" fmla="*/ 466 h 628"/>
                <a:gd name="T10" fmla="*/ 1240 w 2002"/>
                <a:gd name="T11" fmla="*/ 476 h 628"/>
                <a:gd name="T12" fmla="*/ 1125 w 2002"/>
                <a:gd name="T13" fmla="*/ 440 h 628"/>
                <a:gd name="T14" fmla="*/ 1048 w 2002"/>
                <a:gd name="T15" fmla="*/ 463 h 628"/>
                <a:gd name="T16" fmla="*/ 936 w 2002"/>
                <a:gd name="T17" fmla="*/ 476 h 628"/>
                <a:gd name="T18" fmla="*/ 857 w 2002"/>
                <a:gd name="T19" fmla="*/ 443 h 628"/>
                <a:gd name="T20" fmla="*/ 707 w 2002"/>
                <a:gd name="T21" fmla="*/ 398 h 628"/>
                <a:gd name="T22" fmla="*/ 608 w 2002"/>
                <a:gd name="T23" fmla="*/ 372 h 628"/>
                <a:gd name="T24" fmla="*/ 523 w 2002"/>
                <a:gd name="T25" fmla="*/ 418 h 628"/>
                <a:gd name="T26" fmla="*/ 473 w 2002"/>
                <a:gd name="T27" fmla="*/ 443 h 628"/>
                <a:gd name="T28" fmla="*/ 342 w 2002"/>
                <a:gd name="T29" fmla="*/ 454 h 628"/>
                <a:gd name="T30" fmla="*/ 376 w 2002"/>
                <a:gd name="T31" fmla="*/ 526 h 628"/>
                <a:gd name="T32" fmla="*/ 396 w 2002"/>
                <a:gd name="T33" fmla="*/ 615 h 628"/>
                <a:gd name="T34" fmla="*/ 345 w 2002"/>
                <a:gd name="T35" fmla="*/ 602 h 628"/>
                <a:gd name="T36" fmla="*/ 258 w 2002"/>
                <a:gd name="T37" fmla="*/ 585 h 628"/>
                <a:gd name="T38" fmla="*/ 233 w 2002"/>
                <a:gd name="T39" fmla="*/ 517 h 628"/>
                <a:gd name="T40" fmla="*/ 234 w 2002"/>
                <a:gd name="T41" fmla="*/ 485 h 628"/>
                <a:gd name="T42" fmla="*/ 164 w 2002"/>
                <a:gd name="T43" fmla="*/ 452 h 628"/>
                <a:gd name="T44" fmla="*/ 120 w 2002"/>
                <a:gd name="T45" fmla="*/ 422 h 628"/>
                <a:gd name="T46" fmla="*/ 111 w 2002"/>
                <a:gd name="T47" fmla="*/ 405 h 628"/>
                <a:gd name="T48" fmla="*/ 86 w 2002"/>
                <a:gd name="T49" fmla="*/ 371 h 628"/>
                <a:gd name="T50" fmla="*/ 33 w 2002"/>
                <a:gd name="T51" fmla="*/ 331 h 628"/>
                <a:gd name="T52" fmla="*/ 26 w 2002"/>
                <a:gd name="T53" fmla="*/ 274 h 628"/>
                <a:gd name="T54" fmla="*/ 34 w 2002"/>
                <a:gd name="T55" fmla="*/ 184 h 628"/>
                <a:gd name="T56" fmla="*/ 40 w 2002"/>
                <a:gd name="T57" fmla="*/ 117 h 628"/>
                <a:gd name="T58" fmla="*/ 136 w 2002"/>
                <a:gd name="T59" fmla="*/ 181 h 628"/>
                <a:gd name="T60" fmla="*/ 129 w 2002"/>
                <a:gd name="T61" fmla="*/ 217 h 628"/>
                <a:gd name="T62" fmla="*/ 180 w 2002"/>
                <a:gd name="T63" fmla="*/ 174 h 628"/>
                <a:gd name="T64" fmla="*/ 221 w 2002"/>
                <a:gd name="T65" fmla="*/ 144 h 628"/>
                <a:gd name="T66" fmla="*/ 271 w 2002"/>
                <a:gd name="T67" fmla="*/ 148 h 628"/>
                <a:gd name="T68" fmla="*/ 370 w 2002"/>
                <a:gd name="T69" fmla="*/ 134 h 628"/>
                <a:gd name="T70" fmla="*/ 496 w 2002"/>
                <a:gd name="T71" fmla="*/ 147 h 628"/>
                <a:gd name="T72" fmla="*/ 446 w 2002"/>
                <a:gd name="T73" fmla="*/ 100 h 628"/>
                <a:gd name="T74" fmla="*/ 514 w 2002"/>
                <a:gd name="T75" fmla="*/ 99 h 628"/>
                <a:gd name="T76" fmla="*/ 565 w 2002"/>
                <a:gd name="T77" fmla="*/ 172 h 628"/>
                <a:gd name="T78" fmla="*/ 543 w 2002"/>
                <a:gd name="T79" fmla="*/ 122 h 628"/>
                <a:gd name="T80" fmla="*/ 545 w 2002"/>
                <a:gd name="T81" fmla="*/ 95 h 628"/>
                <a:gd name="T82" fmla="*/ 579 w 2002"/>
                <a:gd name="T83" fmla="*/ 60 h 628"/>
                <a:gd name="T84" fmla="*/ 662 w 2002"/>
                <a:gd name="T85" fmla="*/ 30 h 628"/>
                <a:gd name="T86" fmla="*/ 762 w 2002"/>
                <a:gd name="T87" fmla="*/ 12 h 628"/>
                <a:gd name="T88" fmla="*/ 842 w 2002"/>
                <a:gd name="T89" fmla="*/ 14 h 628"/>
                <a:gd name="T90" fmla="*/ 903 w 2002"/>
                <a:gd name="T91" fmla="*/ 51 h 628"/>
                <a:gd name="T92" fmla="*/ 1021 w 2002"/>
                <a:gd name="T93" fmla="*/ 60 h 628"/>
                <a:gd name="T94" fmla="*/ 1163 w 2002"/>
                <a:gd name="T95" fmla="*/ 79 h 628"/>
                <a:gd name="T96" fmla="*/ 1283 w 2002"/>
                <a:gd name="T97" fmla="*/ 95 h 628"/>
                <a:gd name="T98" fmla="*/ 1479 w 2002"/>
                <a:gd name="T99" fmla="*/ 103 h 628"/>
                <a:gd name="T100" fmla="*/ 1639 w 2002"/>
                <a:gd name="T101" fmla="*/ 122 h 628"/>
                <a:gd name="T102" fmla="*/ 1751 w 2002"/>
                <a:gd name="T103" fmla="*/ 119 h 628"/>
                <a:gd name="T104" fmla="*/ 1948 w 2002"/>
                <a:gd name="T105" fmla="*/ 214 h 628"/>
                <a:gd name="T106" fmla="*/ 1944 w 2002"/>
                <a:gd name="T107" fmla="*/ 254 h 628"/>
                <a:gd name="T108" fmla="*/ 1868 w 2002"/>
                <a:gd name="T109" fmla="*/ 288 h 628"/>
                <a:gd name="T110" fmla="*/ 1903 w 2002"/>
                <a:gd name="T111" fmla="*/ 351 h 628"/>
                <a:gd name="T112" fmla="*/ 1919 w 2002"/>
                <a:gd name="T113" fmla="*/ 444 h 628"/>
                <a:gd name="T114" fmla="*/ 1814 w 2002"/>
                <a:gd name="T115" fmla="*/ 317 h 628"/>
                <a:gd name="T116" fmla="*/ 1788 w 2002"/>
                <a:gd name="T117" fmla="*/ 274 h 628"/>
                <a:gd name="T118" fmla="*/ 1690 w 2002"/>
                <a:gd name="T119" fmla="*/ 292 h 628"/>
                <a:gd name="T120" fmla="*/ 1574 w 2002"/>
                <a:gd name="T121" fmla="*/ 379 h 628"/>
                <a:gd name="T122" fmla="*/ 1682 w 2002"/>
                <a:gd name="T123" fmla="*/ 440 h 628"/>
                <a:gd name="T124" fmla="*/ 1700 w 2002"/>
                <a:gd name="T125" fmla="*/ 585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2" h="628">
                  <a:moveTo>
                    <a:pt x="1651" y="608"/>
                  </a:moveTo>
                  <a:lnTo>
                    <a:pt x="1647" y="605"/>
                  </a:lnTo>
                  <a:lnTo>
                    <a:pt x="1642" y="594"/>
                  </a:lnTo>
                  <a:lnTo>
                    <a:pt x="1649" y="594"/>
                  </a:lnTo>
                  <a:lnTo>
                    <a:pt x="1637" y="572"/>
                  </a:lnTo>
                  <a:lnTo>
                    <a:pt x="1623" y="556"/>
                  </a:lnTo>
                  <a:lnTo>
                    <a:pt x="1632" y="550"/>
                  </a:lnTo>
                  <a:lnTo>
                    <a:pt x="1652" y="553"/>
                  </a:lnTo>
                  <a:lnTo>
                    <a:pt x="1651" y="534"/>
                  </a:lnTo>
                  <a:lnTo>
                    <a:pt x="1643" y="514"/>
                  </a:lnTo>
                  <a:lnTo>
                    <a:pt x="1643" y="508"/>
                  </a:lnTo>
                  <a:lnTo>
                    <a:pt x="1640" y="491"/>
                  </a:lnTo>
                  <a:lnTo>
                    <a:pt x="1619" y="497"/>
                  </a:lnTo>
                  <a:lnTo>
                    <a:pt x="1611" y="503"/>
                  </a:lnTo>
                  <a:lnTo>
                    <a:pt x="1588" y="503"/>
                  </a:lnTo>
                  <a:lnTo>
                    <a:pt x="1571" y="486"/>
                  </a:lnTo>
                  <a:lnTo>
                    <a:pt x="1544" y="473"/>
                  </a:lnTo>
                  <a:lnTo>
                    <a:pt x="1514" y="467"/>
                  </a:lnTo>
                  <a:lnTo>
                    <a:pt x="1497" y="449"/>
                  </a:lnTo>
                  <a:lnTo>
                    <a:pt x="1483" y="438"/>
                  </a:lnTo>
                  <a:lnTo>
                    <a:pt x="1472" y="430"/>
                  </a:lnTo>
                  <a:lnTo>
                    <a:pt x="1449" y="411"/>
                  </a:lnTo>
                  <a:lnTo>
                    <a:pt x="1432" y="405"/>
                  </a:lnTo>
                  <a:lnTo>
                    <a:pt x="1406" y="400"/>
                  </a:lnTo>
                  <a:lnTo>
                    <a:pt x="1387" y="400"/>
                  </a:lnTo>
                  <a:lnTo>
                    <a:pt x="1372" y="403"/>
                  </a:lnTo>
                  <a:lnTo>
                    <a:pt x="1367" y="412"/>
                  </a:lnTo>
                  <a:lnTo>
                    <a:pt x="1378" y="417"/>
                  </a:lnTo>
                  <a:lnTo>
                    <a:pt x="1386" y="427"/>
                  </a:lnTo>
                  <a:lnTo>
                    <a:pt x="1382" y="433"/>
                  </a:lnTo>
                  <a:lnTo>
                    <a:pt x="1383" y="452"/>
                  </a:lnTo>
                  <a:lnTo>
                    <a:pt x="1388" y="460"/>
                  </a:lnTo>
                  <a:lnTo>
                    <a:pt x="1375" y="471"/>
                  </a:lnTo>
                  <a:lnTo>
                    <a:pt x="1353" y="465"/>
                  </a:lnTo>
                  <a:lnTo>
                    <a:pt x="1337" y="466"/>
                  </a:lnTo>
                  <a:lnTo>
                    <a:pt x="1325" y="460"/>
                  </a:lnTo>
                  <a:lnTo>
                    <a:pt x="1315" y="458"/>
                  </a:lnTo>
                  <a:lnTo>
                    <a:pt x="1302" y="471"/>
                  </a:lnTo>
                  <a:lnTo>
                    <a:pt x="1284" y="474"/>
                  </a:lnTo>
                  <a:lnTo>
                    <a:pt x="1274" y="479"/>
                  </a:lnTo>
                  <a:lnTo>
                    <a:pt x="1254" y="476"/>
                  </a:lnTo>
                  <a:lnTo>
                    <a:pt x="1240" y="476"/>
                  </a:lnTo>
                  <a:lnTo>
                    <a:pt x="1226" y="466"/>
                  </a:lnTo>
                  <a:lnTo>
                    <a:pt x="1206" y="458"/>
                  </a:lnTo>
                  <a:lnTo>
                    <a:pt x="1190" y="455"/>
                  </a:lnTo>
                  <a:lnTo>
                    <a:pt x="1173" y="457"/>
                  </a:lnTo>
                  <a:lnTo>
                    <a:pt x="1161" y="461"/>
                  </a:lnTo>
                  <a:lnTo>
                    <a:pt x="1136" y="454"/>
                  </a:lnTo>
                  <a:lnTo>
                    <a:pt x="1125" y="440"/>
                  </a:lnTo>
                  <a:lnTo>
                    <a:pt x="1106" y="435"/>
                  </a:lnTo>
                  <a:lnTo>
                    <a:pt x="1091" y="433"/>
                  </a:lnTo>
                  <a:lnTo>
                    <a:pt x="1070" y="425"/>
                  </a:lnTo>
                  <a:lnTo>
                    <a:pt x="1067" y="444"/>
                  </a:lnTo>
                  <a:lnTo>
                    <a:pt x="1078" y="455"/>
                  </a:lnTo>
                  <a:lnTo>
                    <a:pt x="1072" y="468"/>
                  </a:lnTo>
                  <a:lnTo>
                    <a:pt x="1048" y="463"/>
                  </a:lnTo>
                  <a:lnTo>
                    <a:pt x="1033" y="462"/>
                  </a:lnTo>
                  <a:lnTo>
                    <a:pt x="1018" y="454"/>
                  </a:lnTo>
                  <a:lnTo>
                    <a:pt x="1004" y="454"/>
                  </a:lnTo>
                  <a:lnTo>
                    <a:pt x="987" y="448"/>
                  </a:lnTo>
                  <a:lnTo>
                    <a:pt x="970" y="457"/>
                  </a:lnTo>
                  <a:lnTo>
                    <a:pt x="950" y="472"/>
                  </a:lnTo>
                  <a:lnTo>
                    <a:pt x="936" y="476"/>
                  </a:lnTo>
                  <a:lnTo>
                    <a:pt x="931" y="477"/>
                  </a:lnTo>
                  <a:lnTo>
                    <a:pt x="918" y="465"/>
                  </a:lnTo>
                  <a:lnTo>
                    <a:pt x="901" y="468"/>
                  </a:lnTo>
                  <a:lnTo>
                    <a:pt x="891" y="460"/>
                  </a:lnTo>
                  <a:lnTo>
                    <a:pt x="879" y="457"/>
                  </a:lnTo>
                  <a:lnTo>
                    <a:pt x="867" y="446"/>
                  </a:lnTo>
                  <a:lnTo>
                    <a:pt x="857" y="443"/>
                  </a:lnTo>
                  <a:lnTo>
                    <a:pt x="839" y="448"/>
                  </a:lnTo>
                  <a:lnTo>
                    <a:pt x="814" y="437"/>
                  </a:lnTo>
                  <a:lnTo>
                    <a:pt x="810" y="447"/>
                  </a:lnTo>
                  <a:lnTo>
                    <a:pt x="756" y="400"/>
                  </a:lnTo>
                  <a:lnTo>
                    <a:pt x="731" y="387"/>
                  </a:lnTo>
                  <a:lnTo>
                    <a:pt x="734" y="381"/>
                  </a:lnTo>
                  <a:lnTo>
                    <a:pt x="707" y="398"/>
                  </a:lnTo>
                  <a:lnTo>
                    <a:pt x="693" y="399"/>
                  </a:lnTo>
                  <a:lnTo>
                    <a:pt x="690" y="389"/>
                  </a:lnTo>
                  <a:lnTo>
                    <a:pt x="669" y="382"/>
                  </a:lnTo>
                  <a:lnTo>
                    <a:pt x="656" y="387"/>
                  </a:lnTo>
                  <a:lnTo>
                    <a:pt x="644" y="368"/>
                  </a:lnTo>
                  <a:lnTo>
                    <a:pt x="616" y="365"/>
                  </a:lnTo>
                  <a:lnTo>
                    <a:pt x="608" y="372"/>
                  </a:lnTo>
                  <a:lnTo>
                    <a:pt x="575" y="379"/>
                  </a:lnTo>
                  <a:lnTo>
                    <a:pt x="570" y="383"/>
                  </a:lnTo>
                  <a:lnTo>
                    <a:pt x="519" y="390"/>
                  </a:lnTo>
                  <a:lnTo>
                    <a:pt x="516" y="396"/>
                  </a:lnTo>
                  <a:lnTo>
                    <a:pt x="531" y="408"/>
                  </a:lnTo>
                  <a:lnTo>
                    <a:pt x="519" y="413"/>
                  </a:lnTo>
                  <a:lnTo>
                    <a:pt x="523" y="418"/>
                  </a:lnTo>
                  <a:lnTo>
                    <a:pt x="513" y="427"/>
                  </a:lnTo>
                  <a:lnTo>
                    <a:pt x="541" y="440"/>
                  </a:lnTo>
                  <a:lnTo>
                    <a:pt x="540" y="448"/>
                  </a:lnTo>
                  <a:lnTo>
                    <a:pt x="519" y="447"/>
                  </a:lnTo>
                  <a:lnTo>
                    <a:pt x="517" y="453"/>
                  </a:lnTo>
                  <a:lnTo>
                    <a:pt x="496" y="443"/>
                  </a:lnTo>
                  <a:lnTo>
                    <a:pt x="473" y="443"/>
                  </a:lnTo>
                  <a:lnTo>
                    <a:pt x="459" y="451"/>
                  </a:lnTo>
                  <a:lnTo>
                    <a:pt x="440" y="444"/>
                  </a:lnTo>
                  <a:lnTo>
                    <a:pt x="405" y="431"/>
                  </a:lnTo>
                  <a:lnTo>
                    <a:pt x="382" y="431"/>
                  </a:lnTo>
                  <a:lnTo>
                    <a:pt x="358" y="451"/>
                  </a:lnTo>
                  <a:lnTo>
                    <a:pt x="360" y="465"/>
                  </a:lnTo>
                  <a:lnTo>
                    <a:pt x="342" y="454"/>
                  </a:lnTo>
                  <a:lnTo>
                    <a:pt x="336" y="474"/>
                  </a:lnTo>
                  <a:lnTo>
                    <a:pt x="341" y="478"/>
                  </a:lnTo>
                  <a:lnTo>
                    <a:pt x="336" y="492"/>
                  </a:lnTo>
                  <a:lnTo>
                    <a:pt x="351" y="505"/>
                  </a:lnTo>
                  <a:lnTo>
                    <a:pt x="362" y="504"/>
                  </a:lnTo>
                  <a:lnTo>
                    <a:pt x="375" y="517"/>
                  </a:lnTo>
                  <a:lnTo>
                    <a:pt x="376" y="526"/>
                  </a:lnTo>
                  <a:lnTo>
                    <a:pt x="384" y="529"/>
                  </a:lnTo>
                  <a:lnTo>
                    <a:pt x="380" y="540"/>
                  </a:lnTo>
                  <a:lnTo>
                    <a:pt x="366" y="543"/>
                  </a:lnTo>
                  <a:lnTo>
                    <a:pt x="355" y="562"/>
                  </a:lnTo>
                  <a:lnTo>
                    <a:pt x="373" y="581"/>
                  </a:lnTo>
                  <a:lnTo>
                    <a:pt x="374" y="593"/>
                  </a:lnTo>
                  <a:lnTo>
                    <a:pt x="396" y="615"/>
                  </a:lnTo>
                  <a:lnTo>
                    <a:pt x="388" y="623"/>
                  </a:lnTo>
                  <a:lnTo>
                    <a:pt x="387" y="628"/>
                  </a:lnTo>
                  <a:lnTo>
                    <a:pt x="380" y="626"/>
                  </a:lnTo>
                  <a:lnTo>
                    <a:pt x="367" y="615"/>
                  </a:lnTo>
                  <a:lnTo>
                    <a:pt x="362" y="614"/>
                  </a:lnTo>
                  <a:lnTo>
                    <a:pt x="352" y="610"/>
                  </a:lnTo>
                  <a:lnTo>
                    <a:pt x="345" y="602"/>
                  </a:lnTo>
                  <a:lnTo>
                    <a:pt x="331" y="599"/>
                  </a:lnTo>
                  <a:lnTo>
                    <a:pt x="322" y="602"/>
                  </a:lnTo>
                  <a:lnTo>
                    <a:pt x="318" y="598"/>
                  </a:lnTo>
                  <a:lnTo>
                    <a:pt x="296" y="588"/>
                  </a:lnTo>
                  <a:lnTo>
                    <a:pt x="273" y="585"/>
                  </a:lnTo>
                  <a:lnTo>
                    <a:pt x="260" y="582"/>
                  </a:lnTo>
                  <a:lnTo>
                    <a:pt x="258" y="585"/>
                  </a:lnTo>
                  <a:lnTo>
                    <a:pt x="236" y="569"/>
                  </a:lnTo>
                  <a:lnTo>
                    <a:pt x="217" y="562"/>
                  </a:lnTo>
                  <a:lnTo>
                    <a:pt x="203" y="551"/>
                  </a:lnTo>
                  <a:lnTo>
                    <a:pt x="213" y="548"/>
                  </a:lnTo>
                  <a:lnTo>
                    <a:pt x="223" y="532"/>
                  </a:lnTo>
                  <a:lnTo>
                    <a:pt x="213" y="525"/>
                  </a:lnTo>
                  <a:lnTo>
                    <a:pt x="233" y="517"/>
                  </a:lnTo>
                  <a:lnTo>
                    <a:pt x="232" y="513"/>
                  </a:lnTo>
                  <a:lnTo>
                    <a:pt x="219" y="516"/>
                  </a:lnTo>
                  <a:lnTo>
                    <a:pt x="218" y="508"/>
                  </a:lnTo>
                  <a:lnTo>
                    <a:pt x="225" y="502"/>
                  </a:lnTo>
                  <a:lnTo>
                    <a:pt x="239" y="502"/>
                  </a:lnTo>
                  <a:lnTo>
                    <a:pt x="240" y="495"/>
                  </a:lnTo>
                  <a:lnTo>
                    <a:pt x="234" y="485"/>
                  </a:lnTo>
                  <a:lnTo>
                    <a:pt x="238" y="476"/>
                  </a:lnTo>
                  <a:lnTo>
                    <a:pt x="237" y="470"/>
                  </a:lnTo>
                  <a:lnTo>
                    <a:pt x="214" y="464"/>
                  </a:lnTo>
                  <a:lnTo>
                    <a:pt x="206" y="464"/>
                  </a:lnTo>
                  <a:lnTo>
                    <a:pt x="195" y="456"/>
                  </a:lnTo>
                  <a:lnTo>
                    <a:pt x="184" y="459"/>
                  </a:lnTo>
                  <a:lnTo>
                    <a:pt x="164" y="452"/>
                  </a:lnTo>
                  <a:lnTo>
                    <a:pt x="164" y="448"/>
                  </a:lnTo>
                  <a:lnTo>
                    <a:pt x="157" y="440"/>
                  </a:lnTo>
                  <a:lnTo>
                    <a:pt x="146" y="440"/>
                  </a:lnTo>
                  <a:lnTo>
                    <a:pt x="143" y="434"/>
                  </a:lnTo>
                  <a:lnTo>
                    <a:pt x="146" y="430"/>
                  </a:lnTo>
                  <a:lnTo>
                    <a:pt x="134" y="420"/>
                  </a:lnTo>
                  <a:lnTo>
                    <a:pt x="120" y="422"/>
                  </a:lnTo>
                  <a:lnTo>
                    <a:pt x="116" y="421"/>
                  </a:lnTo>
                  <a:lnTo>
                    <a:pt x="113" y="425"/>
                  </a:lnTo>
                  <a:lnTo>
                    <a:pt x="108" y="424"/>
                  </a:lnTo>
                  <a:lnTo>
                    <a:pt x="102" y="412"/>
                  </a:lnTo>
                  <a:lnTo>
                    <a:pt x="97" y="406"/>
                  </a:lnTo>
                  <a:lnTo>
                    <a:pt x="100" y="405"/>
                  </a:lnTo>
                  <a:lnTo>
                    <a:pt x="111" y="405"/>
                  </a:lnTo>
                  <a:lnTo>
                    <a:pt x="116" y="402"/>
                  </a:lnTo>
                  <a:lnTo>
                    <a:pt x="111" y="397"/>
                  </a:lnTo>
                  <a:lnTo>
                    <a:pt x="100" y="394"/>
                  </a:lnTo>
                  <a:lnTo>
                    <a:pt x="100" y="390"/>
                  </a:lnTo>
                  <a:lnTo>
                    <a:pt x="94" y="387"/>
                  </a:lnTo>
                  <a:lnTo>
                    <a:pt x="83" y="375"/>
                  </a:lnTo>
                  <a:lnTo>
                    <a:pt x="86" y="371"/>
                  </a:lnTo>
                  <a:lnTo>
                    <a:pt x="82" y="362"/>
                  </a:lnTo>
                  <a:lnTo>
                    <a:pt x="68" y="357"/>
                  </a:lnTo>
                  <a:lnTo>
                    <a:pt x="60" y="360"/>
                  </a:lnTo>
                  <a:lnTo>
                    <a:pt x="58" y="355"/>
                  </a:lnTo>
                  <a:lnTo>
                    <a:pt x="43" y="351"/>
                  </a:lnTo>
                  <a:lnTo>
                    <a:pt x="36" y="340"/>
                  </a:lnTo>
                  <a:lnTo>
                    <a:pt x="33" y="331"/>
                  </a:lnTo>
                  <a:lnTo>
                    <a:pt x="26" y="328"/>
                  </a:lnTo>
                  <a:lnTo>
                    <a:pt x="31" y="322"/>
                  </a:lnTo>
                  <a:lnTo>
                    <a:pt x="23" y="305"/>
                  </a:lnTo>
                  <a:lnTo>
                    <a:pt x="31" y="295"/>
                  </a:lnTo>
                  <a:lnTo>
                    <a:pt x="29" y="292"/>
                  </a:lnTo>
                  <a:lnTo>
                    <a:pt x="42" y="283"/>
                  </a:lnTo>
                  <a:lnTo>
                    <a:pt x="26" y="274"/>
                  </a:lnTo>
                  <a:lnTo>
                    <a:pt x="49" y="252"/>
                  </a:lnTo>
                  <a:lnTo>
                    <a:pt x="60" y="243"/>
                  </a:lnTo>
                  <a:lnTo>
                    <a:pt x="62" y="234"/>
                  </a:lnTo>
                  <a:lnTo>
                    <a:pt x="40" y="223"/>
                  </a:lnTo>
                  <a:lnTo>
                    <a:pt x="43" y="211"/>
                  </a:lnTo>
                  <a:lnTo>
                    <a:pt x="29" y="199"/>
                  </a:lnTo>
                  <a:lnTo>
                    <a:pt x="34" y="184"/>
                  </a:lnTo>
                  <a:lnTo>
                    <a:pt x="15" y="165"/>
                  </a:lnTo>
                  <a:lnTo>
                    <a:pt x="23" y="153"/>
                  </a:lnTo>
                  <a:lnTo>
                    <a:pt x="1" y="143"/>
                  </a:lnTo>
                  <a:lnTo>
                    <a:pt x="0" y="131"/>
                  </a:lnTo>
                  <a:lnTo>
                    <a:pt x="9" y="129"/>
                  </a:lnTo>
                  <a:lnTo>
                    <a:pt x="29" y="123"/>
                  </a:lnTo>
                  <a:lnTo>
                    <a:pt x="40" y="117"/>
                  </a:lnTo>
                  <a:lnTo>
                    <a:pt x="62" y="127"/>
                  </a:lnTo>
                  <a:lnTo>
                    <a:pt x="97" y="131"/>
                  </a:lnTo>
                  <a:lnTo>
                    <a:pt x="149" y="149"/>
                  </a:lnTo>
                  <a:lnTo>
                    <a:pt x="161" y="157"/>
                  </a:lnTo>
                  <a:lnTo>
                    <a:pt x="166" y="168"/>
                  </a:lnTo>
                  <a:lnTo>
                    <a:pt x="155" y="177"/>
                  </a:lnTo>
                  <a:lnTo>
                    <a:pt x="136" y="181"/>
                  </a:lnTo>
                  <a:lnTo>
                    <a:pt x="76" y="168"/>
                  </a:lnTo>
                  <a:lnTo>
                    <a:pt x="67" y="171"/>
                  </a:lnTo>
                  <a:lnTo>
                    <a:pt x="92" y="183"/>
                  </a:lnTo>
                  <a:lnTo>
                    <a:pt x="94" y="191"/>
                  </a:lnTo>
                  <a:lnTo>
                    <a:pt x="100" y="208"/>
                  </a:lnTo>
                  <a:lnTo>
                    <a:pt x="118" y="213"/>
                  </a:lnTo>
                  <a:lnTo>
                    <a:pt x="129" y="217"/>
                  </a:lnTo>
                  <a:lnTo>
                    <a:pt x="129" y="209"/>
                  </a:lnTo>
                  <a:lnTo>
                    <a:pt x="118" y="202"/>
                  </a:lnTo>
                  <a:lnTo>
                    <a:pt x="125" y="195"/>
                  </a:lnTo>
                  <a:lnTo>
                    <a:pt x="159" y="206"/>
                  </a:lnTo>
                  <a:lnTo>
                    <a:pt x="169" y="202"/>
                  </a:lnTo>
                  <a:lnTo>
                    <a:pt x="156" y="189"/>
                  </a:lnTo>
                  <a:lnTo>
                    <a:pt x="180" y="174"/>
                  </a:lnTo>
                  <a:lnTo>
                    <a:pt x="192" y="174"/>
                  </a:lnTo>
                  <a:lnTo>
                    <a:pt x="206" y="180"/>
                  </a:lnTo>
                  <a:lnTo>
                    <a:pt x="208" y="168"/>
                  </a:lnTo>
                  <a:lnTo>
                    <a:pt x="195" y="159"/>
                  </a:lnTo>
                  <a:lnTo>
                    <a:pt x="197" y="149"/>
                  </a:lnTo>
                  <a:lnTo>
                    <a:pt x="185" y="139"/>
                  </a:lnTo>
                  <a:lnTo>
                    <a:pt x="221" y="144"/>
                  </a:lnTo>
                  <a:lnTo>
                    <a:pt x="231" y="153"/>
                  </a:lnTo>
                  <a:lnTo>
                    <a:pt x="217" y="155"/>
                  </a:lnTo>
                  <a:lnTo>
                    <a:pt x="220" y="165"/>
                  </a:lnTo>
                  <a:lnTo>
                    <a:pt x="232" y="170"/>
                  </a:lnTo>
                  <a:lnTo>
                    <a:pt x="250" y="166"/>
                  </a:lnTo>
                  <a:lnTo>
                    <a:pt x="248" y="156"/>
                  </a:lnTo>
                  <a:lnTo>
                    <a:pt x="271" y="148"/>
                  </a:lnTo>
                  <a:lnTo>
                    <a:pt x="308" y="134"/>
                  </a:lnTo>
                  <a:lnTo>
                    <a:pt x="318" y="135"/>
                  </a:lnTo>
                  <a:lnTo>
                    <a:pt x="311" y="145"/>
                  </a:lnTo>
                  <a:lnTo>
                    <a:pt x="326" y="147"/>
                  </a:lnTo>
                  <a:lnTo>
                    <a:pt x="333" y="141"/>
                  </a:lnTo>
                  <a:lnTo>
                    <a:pt x="355" y="141"/>
                  </a:lnTo>
                  <a:lnTo>
                    <a:pt x="370" y="134"/>
                  </a:lnTo>
                  <a:lnTo>
                    <a:pt x="389" y="144"/>
                  </a:lnTo>
                  <a:lnTo>
                    <a:pt x="397" y="133"/>
                  </a:lnTo>
                  <a:lnTo>
                    <a:pt x="380" y="124"/>
                  </a:lnTo>
                  <a:lnTo>
                    <a:pt x="383" y="119"/>
                  </a:lnTo>
                  <a:lnTo>
                    <a:pt x="422" y="123"/>
                  </a:lnTo>
                  <a:lnTo>
                    <a:pt x="441" y="128"/>
                  </a:lnTo>
                  <a:lnTo>
                    <a:pt x="496" y="147"/>
                  </a:lnTo>
                  <a:lnTo>
                    <a:pt x="499" y="138"/>
                  </a:lnTo>
                  <a:lnTo>
                    <a:pt x="482" y="130"/>
                  </a:lnTo>
                  <a:lnTo>
                    <a:pt x="479" y="126"/>
                  </a:lnTo>
                  <a:lnTo>
                    <a:pt x="464" y="125"/>
                  </a:lnTo>
                  <a:lnTo>
                    <a:pt x="463" y="117"/>
                  </a:lnTo>
                  <a:lnTo>
                    <a:pt x="450" y="105"/>
                  </a:lnTo>
                  <a:lnTo>
                    <a:pt x="446" y="100"/>
                  </a:lnTo>
                  <a:lnTo>
                    <a:pt x="459" y="86"/>
                  </a:lnTo>
                  <a:lnTo>
                    <a:pt x="457" y="71"/>
                  </a:lnTo>
                  <a:lnTo>
                    <a:pt x="464" y="68"/>
                  </a:lnTo>
                  <a:lnTo>
                    <a:pt x="497" y="73"/>
                  </a:lnTo>
                  <a:lnTo>
                    <a:pt x="506" y="82"/>
                  </a:lnTo>
                  <a:lnTo>
                    <a:pt x="503" y="94"/>
                  </a:lnTo>
                  <a:lnTo>
                    <a:pt x="514" y="99"/>
                  </a:lnTo>
                  <a:lnTo>
                    <a:pt x="525" y="110"/>
                  </a:lnTo>
                  <a:lnTo>
                    <a:pt x="537" y="132"/>
                  </a:lnTo>
                  <a:lnTo>
                    <a:pt x="556" y="142"/>
                  </a:lnTo>
                  <a:lnTo>
                    <a:pt x="558" y="153"/>
                  </a:lnTo>
                  <a:lnTo>
                    <a:pt x="548" y="176"/>
                  </a:lnTo>
                  <a:lnTo>
                    <a:pt x="564" y="178"/>
                  </a:lnTo>
                  <a:lnTo>
                    <a:pt x="565" y="172"/>
                  </a:lnTo>
                  <a:lnTo>
                    <a:pt x="576" y="168"/>
                  </a:lnTo>
                  <a:lnTo>
                    <a:pt x="575" y="160"/>
                  </a:lnTo>
                  <a:lnTo>
                    <a:pt x="580" y="152"/>
                  </a:lnTo>
                  <a:lnTo>
                    <a:pt x="568" y="143"/>
                  </a:lnTo>
                  <a:lnTo>
                    <a:pt x="566" y="132"/>
                  </a:lnTo>
                  <a:lnTo>
                    <a:pt x="552" y="131"/>
                  </a:lnTo>
                  <a:lnTo>
                    <a:pt x="543" y="122"/>
                  </a:lnTo>
                  <a:lnTo>
                    <a:pt x="542" y="106"/>
                  </a:lnTo>
                  <a:lnTo>
                    <a:pt x="518" y="94"/>
                  </a:lnTo>
                  <a:lnTo>
                    <a:pt x="532" y="83"/>
                  </a:lnTo>
                  <a:lnTo>
                    <a:pt x="521" y="72"/>
                  </a:lnTo>
                  <a:lnTo>
                    <a:pt x="527" y="71"/>
                  </a:lnTo>
                  <a:lnTo>
                    <a:pt x="539" y="80"/>
                  </a:lnTo>
                  <a:lnTo>
                    <a:pt x="545" y="95"/>
                  </a:lnTo>
                  <a:lnTo>
                    <a:pt x="560" y="98"/>
                  </a:lnTo>
                  <a:lnTo>
                    <a:pt x="546" y="87"/>
                  </a:lnTo>
                  <a:lnTo>
                    <a:pt x="562" y="80"/>
                  </a:lnTo>
                  <a:lnTo>
                    <a:pt x="585" y="80"/>
                  </a:lnTo>
                  <a:lnTo>
                    <a:pt x="614" y="88"/>
                  </a:lnTo>
                  <a:lnTo>
                    <a:pt x="593" y="76"/>
                  </a:lnTo>
                  <a:lnTo>
                    <a:pt x="579" y="60"/>
                  </a:lnTo>
                  <a:lnTo>
                    <a:pt x="596" y="57"/>
                  </a:lnTo>
                  <a:lnTo>
                    <a:pt x="625" y="57"/>
                  </a:lnTo>
                  <a:lnTo>
                    <a:pt x="648" y="55"/>
                  </a:lnTo>
                  <a:lnTo>
                    <a:pt x="631" y="48"/>
                  </a:lnTo>
                  <a:lnTo>
                    <a:pt x="635" y="37"/>
                  </a:lnTo>
                  <a:lnTo>
                    <a:pt x="648" y="37"/>
                  </a:lnTo>
                  <a:lnTo>
                    <a:pt x="662" y="30"/>
                  </a:lnTo>
                  <a:lnTo>
                    <a:pt x="690" y="28"/>
                  </a:lnTo>
                  <a:lnTo>
                    <a:pt x="689" y="24"/>
                  </a:lnTo>
                  <a:lnTo>
                    <a:pt x="716" y="23"/>
                  </a:lnTo>
                  <a:lnTo>
                    <a:pt x="729" y="26"/>
                  </a:lnTo>
                  <a:lnTo>
                    <a:pt x="745" y="18"/>
                  </a:lnTo>
                  <a:lnTo>
                    <a:pt x="766" y="18"/>
                  </a:lnTo>
                  <a:lnTo>
                    <a:pt x="762" y="12"/>
                  </a:lnTo>
                  <a:lnTo>
                    <a:pt x="764" y="6"/>
                  </a:lnTo>
                  <a:lnTo>
                    <a:pt x="782" y="0"/>
                  </a:lnTo>
                  <a:lnTo>
                    <a:pt x="807" y="5"/>
                  </a:lnTo>
                  <a:lnTo>
                    <a:pt x="796" y="8"/>
                  </a:lnTo>
                  <a:lnTo>
                    <a:pt x="824" y="11"/>
                  </a:lnTo>
                  <a:lnTo>
                    <a:pt x="836" y="17"/>
                  </a:lnTo>
                  <a:lnTo>
                    <a:pt x="842" y="14"/>
                  </a:lnTo>
                  <a:lnTo>
                    <a:pt x="875" y="14"/>
                  </a:lnTo>
                  <a:lnTo>
                    <a:pt x="909" y="21"/>
                  </a:lnTo>
                  <a:lnTo>
                    <a:pt x="925" y="27"/>
                  </a:lnTo>
                  <a:lnTo>
                    <a:pt x="933" y="34"/>
                  </a:lnTo>
                  <a:lnTo>
                    <a:pt x="925" y="39"/>
                  </a:lnTo>
                  <a:lnTo>
                    <a:pt x="906" y="47"/>
                  </a:lnTo>
                  <a:lnTo>
                    <a:pt x="903" y="51"/>
                  </a:lnTo>
                  <a:lnTo>
                    <a:pt x="919" y="54"/>
                  </a:lnTo>
                  <a:lnTo>
                    <a:pt x="941" y="57"/>
                  </a:lnTo>
                  <a:lnTo>
                    <a:pt x="947" y="54"/>
                  </a:lnTo>
                  <a:lnTo>
                    <a:pt x="965" y="64"/>
                  </a:lnTo>
                  <a:lnTo>
                    <a:pt x="965" y="60"/>
                  </a:lnTo>
                  <a:lnTo>
                    <a:pt x="981" y="58"/>
                  </a:lnTo>
                  <a:lnTo>
                    <a:pt x="1021" y="60"/>
                  </a:lnTo>
                  <a:lnTo>
                    <a:pt x="1032" y="68"/>
                  </a:lnTo>
                  <a:lnTo>
                    <a:pt x="1084" y="70"/>
                  </a:lnTo>
                  <a:lnTo>
                    <a:pt x="1070" y="58"/>
                  </a:lnTo>
                  <a:lnTo>
                    <a:pt x="1098" y="61"/>
                  </a:lnTo>
                  <a:lnTo>
                    <a:pt x="1116" y="61"/>
                  </a:lnTo>
                  <a:lnTo>
                    <a:pt x="1145" y="68"/>
                  </a:lnTo>
                  <a:lnTo>
                    <a:pt x="1163" y="79"/>
                  </a:lnTo>
                  <a:lnTo>
                    <a:pt x="1164" y="85"/>
                  </a:lnTo>
                  <a:lnTo>
                    <a:pt x="1194" y="97"/>
                  </a:lnTo>
                  <a:lnTo>
                    <a:pt x="1221" y="104"/>
                  </a:lnTo>
                  <a:lnTo>
                    <a:pt x="1212" y="88"/>
                  </a:lnTo>
                  <a:lnTo>
                    <a:pt x="1240" y="94"/>
                  </a:lnTo>
                  <a:lnTo>
                    <a:pt x="1255" y="90"/>
                  </a:lnTo>
                  <a:lnTo>
                    <a:pt x="1283" y="95"/>
                  </a:lnTo>
                  <a:lnTo>
                    <a:pt x="1286" y="91"/>
                  </a:lnTo>
                  <a:lnTo>
                    <a:pt x="1309" y="93"/>
                  </a:lnTo>
                  <a:lnTo>
                    <a:pt x="1281" y="78"/>
                  </a:lnTo>
                  <a:lnTo>
                    <a:pt x="1287" y="71"/>
                  </a:lnTo>
                  <a:lnTo>
                    <a:pt x="1407" y="82"/>
                  </a:lnTo>
                  <a:lnTo>
                    <a:pt x="1430" y="91"/>
                  </a:lnTo>
                  <a:lnTo>
                    <a:pt x="1479" y="103"/>
                  </a:lnTo>
                  <a:lnTo>
                    <a:pt x="1523" y="100"/>
                  </a:lnTo>
                  <a:lnTo>
                    <a:pt x="1550" y="103"/>
                  </a:lnTo>
                  <a:lnTo>
                    <a:pt x="1569" y="109"/>
                  </a:lnTo>
                  <a:lnTo>
                    <a:pt x="1585" y="120"/>
                  </a:lnTo>
                  <a:lnTo>
                    <a:pt x="1606" y="125"/>
                  </a:lnTo>
                  <a:lnTo>
                    <a:pt x="1618" y="122"/>
                  </a:lnTo>
                  <a:lnTo>
                    <a:pt x="1639" y="122"/>
                  </a:lnTo>
                  <a:lnTo>
                    <a:pt x="1666" y="125"/>
                  </a:lnTo>
                  <a:lnTo>
                    <a:pt x="1686" y="123"/>
                  </a:lnTo>
                  <a:lnTo>
                    <a:pt x="1729" y="137"/>
                  </a:lnTo>
                  <a:lnTo>
                    <a:pt x="1737" y="132"/>
                  </a:lnTo>
                  <a:lnTo>
                    <a:pt x="1711" y="122"/>
                  </a:lnTo>
                  <a:lnTo>
                    <a:pt x="1705" y="114"/>
                  </a:lnTo>
                  <a:lnTo>
                    <a:pt x="1751" y="119"/>
                  </a:lnTo>
                  <a:lnTo>
                    <a:pt x="1775" y="118"/>
                  </a:lnTo>
                  <a:lnTo>
                    <a:pt x="1822" y="125"/>
                  </a:lnTo>
                  <a:lnTo>
                    <a:pt x="1850" y="133"/>
                  </a:lnTo>
                  <a:lnTo>
                    <a:pt x="1948" y="198"/>
                  </a:lnTo>
                  <a:lnTo>
                    <a:pt x="1942" y="205"/>
                  </a:lnTo>
                  <a:lnTo>
                    <a:pt x="1924" y="205"/>
                  </a:lnTo>
                  <a:lnTo>
                    <a:pt x="1948" y="214"/>
                  </a:lnTo>
                  <a:lnTo>
                    <a:pt x="1975" y="227"/>
                  </a:lnTo>
                  <a:lnTo>
                    <a:pt x="1988" y="231"/>
                  </a:lnTo>
                  <a:lnTo>
                    <a:pt x="1999" y="239"/>
                  </a:lnTo>
                  <a:lnTo>
                    <a:pt x="2002" y="243"/>
                  </a:lnTo>
                  <a:lnTo>
                    <a:pt x="1972" y="240"/>
                  </a:lnTo>
                  <a:lnTo>
                    <a:pt x="1953" y="252"/>
                  </a:lnTo>
                  <a:lnTo>
                    <a:pt x="1944" y="254"/>
                  </a:lnTo>
                  <a:lnTo>
                    <a:pt x="1939" y="267"/>
                  </a:lnTo>
                  <a:lnTo>
                    <a:pt x="1933" y="277"/>
                  </a:lnTo>
                  <a:lnTo>
                    <a:pt x="1938" y="285"/>
                  </a:lnTo>
                  <a:lnTo>
                    <a:pt x="1904" y="273"/>
                  </a:lnTo>
                  <a:lnTo>
                    <a:pt x="1886" y="287"/>
                  </a:lnTo>
                  <a:lnTo>
                    <a:pt x="1872" y="280"/>
                  </a:lnTo>
                  <a:lnTo>
                    <a:pt x="1868" y="288"/>
                  </a:lnTo>
                  <a:lnTo>
                    <a:pt x="1847" y="285"/>
                  </a:lnTo>
                  <a:lnTo>
                    <a:pt x="1857" y="297"/>
                  </a:lnTo>
                  <a:lnTo>
                    <a:pt x="1859" y="314"/>
                  </a:lnTo>
                  <a:lnTo>
                    <a:pt x="1868" y="321"/>
                  </a:lnTo>
                  <a:lnTo>
                    <a:pt x="1888" y="325"/>
                  </a:lnTo>
                  <a:lnTo>
                    <a:pt x="1915" y="351"/>
                  </a:lnTo>
                  <a:lnTo>
                    <a:pt x="1903" y="351"/>
                  </a:lnTo>
                  <a:lnTo>
                    <a:pt x="1913" y="366"/>
                  </a:lnTo>
                  <a:lnTo>
                    <a:pt x="1927" y="374"/>
                  </a:lnTo>
                  <a:lnTo>
                    <a:pt x="1912" y="383"/>
                  </a:lnTo>
                  <a:lnTo>
                    <a:pt x="1928" y="404"/>
                  </a:lnTo>
                  <a:lnTo>
                    <a:pt x="1911" y="408"/>
                  </a:lnTo>
                  <a:lnTo>
                    <a:pt x="1925" y="427"/>
                  </a:lnTo>
                  <a:lnTo>
                    <a:pt x="1919" y="444"/>
                  </a:lnTo>
                  <a:lnTo>
                    <a:pt x="1902" y="431"/>
                  </a:lnTo>
                  <a:lnTo>
                    <a:pt x="1871" y="405"/>
                  </a:lnTo>
                  <a:lnTo>
                    <a:pt x="1824" y="365"/>
                  </a:lnTo>
                  <a:lnTo>
                    <a:pt x="1805" y="340"/>
                  </a:lnTo>
                  <a:lnTo>
                    <a:pt x="1805" y="329"/>
                  </a:lnTo>
                  <a:lnTo>
                    <a:pt x="1797" y="321"/>
                  </a:lnTo>
                  <a:lnTo>
                    <a:pt x="1814" y="317"/>
                  </a:lnTo>
                  <a:lnTo>
                    <a:pt x="1813" y="295"/>
                  </a:lnTo>
                  <a:lnTo>
                    <a:pt x="1815" y="277"/>
                  </a:lnTo>
                  <a:lnTo>
                    <a:pt x="1822" y="263"/>
                  </a:lnTo>
                  <a:lnTo>
                    <a:pt x="1802" y="239"/>
                  </a:lnTo>
                  <a:lnTo>
                    <a:pt x="1788" y="240"/>
                  </a:lnTo>
                  <a:lnTo>
                    <a:pt x="1798" y="255"/>
                  </a:lnTo>
                  <a:lnTo>
                    <a:pt x="1788" y="274"/>
                  </a:lnTo>
                  <a:lnTo>
                    <a:pt x="1751" y="252"/>
                  </a:lnTo>
                  <a:lnTo>
                    <a:pt x="1724" y="258"/>
                  </a:lnTo>
                  <a:lnTo>
                    <a:pt x="1724" y="288"/>
                  </a:lnTo>
                  <a:lnTo>
                    <a:pt x="1747" y="298"/>
                  </a:lnTo>
                  <a:lnTo>
                    <a:pt x="1722" y="303"/>
                  </a:lnTo>
                  <a:lnTo>
                    <a:pt x="1703" y="305"/>
                  </a:lnTo>
                  <a:lnTo>
                    <a:pt x="1690" y="292"/>
                  </a:lnTo>
                  <a:lnTo>
                    <a:pt x="1666" y="289"/>
                  </a:lnTo>
                  <a:lnTo>
                    <a:pt x="1659" y="298"/>
                  </a:lnTo>
                  <a:lnTo>
                    <a:pt x="1614" y="295"/>
                  </a:lnTo>
                  <a:lnTo>
                    <a:pt x="1575" y="300"/>
                  </a:lnTo>
                  <a:lnTo>
                    <a:pt x="1565" y="334"/>
                  </a:lnTo>
                  <a:lnTo>
                    <a:pt x="1550" y="377"/>
                  </a:lnTo>
                  <a:lnTo>
                    <a:pt x="1574" y="379"/>
                  </a:lnTo>
                  <a:lnTo>
                    <a:pt x="1591" y="390"/>
                  </a:lnTo>
                  <a:lnTo>
                    <a:pt x="1608" y="394"/>
                  </a:lnTo>
                  <a:lnTo>
                    <a:pt x="1609" y="385"/>
                  </a:lnTo>
                  <a:lnTo>
                    <a:pt x="1626" y="386"/>
                  </a:lnTo>
                  <a:lnTo>
                    <a:pt x="1664" y="406"/>
                  </a:lnTo>
                  <a:lnTo>
                    <a:pt x="1678" y="422"/>
                  </a:lnTo>
                  <a:lnTo>
                    <a:pt x="1682" y="440"/>
                  </a:lnTo>
                  <a:lnTo>
                    <a:pt x="1698" y="462"/>
                  </a:lnTo>
                  <a:lnTo>
                    <a:pt x="1714" y="491"/>
                  </a:lnTo>
                  <a:lnTo>
                    <a:pt x="1711" y="518"/>
                  </a:lnTo>
                  <a:lnTo>
                    <a:pt x="1715" y="531"/>
                  </a:lnTo>
                  <a:lnTo>
                    <a:pt x="1709" y="553"/>
                  </a:lnTo>
                  <a:lnTo>
                    <a:pt x="1703" y="574"/>
                  </a:lnTo>
                  <a:lnTo>
                    <a:pt x="1700" y="585"/>
                  </a:lnTo>
                  <a:lnTo>
                    <a:pt x="1686" y="597"/>
                  </a:lnTo>
                  <a:lnTo>
                    <a:pt x="1677" y="597"/>
                  </a:lnTo>
                  <a:lnTo>
                    <a:pt x="1662" y="588"/>
                  </a:lnTo>
                  <a:lnTo>
                    <a:pt x="1650" y="602"/>
                  </a:lnTo>
                  <a:lnTo>
                    <a:pt x="1651" y="608"/>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38" name="Freeform 242">
              <a:extLst>
                <a:ext uri="{FF2B5EF4-FFF2-40B4-BE49-F238E27FC236}">
                  <a16:creationId xmlns:a16="http://schemas.microsoft.com/office/drawing/2014/main" id="{5D97BF6D-2F47-59E4-7704-3095152D8944}"/>
                </a:ext>
              </a:extLst>
            </p:cNvPr>
            <p:cNvSpPr/>
            <p:nvPr/>
          </p:nvSpPr>
          <p:spPr bwMode="auto">
            <a:xfrm>
              <a:off x="7630060" y="1793477"/>
              <a:ext cx="104657" cy="36722"/>
            </a:xfrm>
            <a:custGeom>
              <a:avLst/>
              <a:gdLst>
                <a:gd name="T0" fmla="*/ 57 w 57"/>
                <a:gd name="T1" fmla="*/ 14 h 20"/>
                <a:gd name="T2" fmla="*/ 3 w 57"/>
                <a:gd name="T3" fmla="*/ 20 h 20"/>
                <a:gd name="T4" fmla="*/ 0 w 57"/>
                <a:gd name="T5" fmla="*/ 2 h 20"/>
                <a:gd name="T6" fmla="*/ 6 w 57"/>
                <a:gd name="T7" fmla="*/ 0 h 20"/>
                <a:gd name="T8" fmla="*/ 15 w 57"/>
                <a:gd name="T9" fmla="*/ 1 h 20"/>
                <a:gd name="T10" fmla="*/ 52 w 57"/>
                <a:gd name="T11" fmla="*/ 9 h 20"/>
                <a:gd name="T12" fmla="*/ 57 w 57"/>
                <a:gd name="T13" fmla="*/ 14 h 20"/>
              </a:gdLst>
              <a:ahLst/>
              <a:cxnLst>
                <a:cxn ang="0">
                  <a:pos x="T0" y="T1"/>
                </a:cxn>
                <a:cxn ang="0">
                  <a:pos x="T2" y="T3"/>
                </a:cxn>
                <a:cxn ang="0">
                  <a:pos x="T4" y="T5"/>
                </a:cxn>
                <a:cxn ang="0">
                  <a:pos x="T6" y="T7"/>
                </a:cxn>
                <a:cxn ang="0">
                  <a:pos x="T8" y="T9"/>
                </a:cxn>
                <a:cxn ang="0">
                  <a:pos x="T10" y="T11"/>
                </a:cxn>
                <a:cxn ang="0">
                  <a:pos x="T12" y="T13"/>
                </a:cxn>
              </a:cxnLst>
              <a:rect l="0" t="0" r="r" b="b"/>
              <a:pathLst>
                <a:path w="57" h="20">
                  <a:moveTo>
                    <a:pt x="57" y="14"/>
                  </a:moveTo>
                  <a:lnTo>
                    <a:pt x="3" y="20"/>
                  </a:lnTo>
                  <a:lnTo>
                    <a:pt x="0" y="2"/>
                  </a:lnTo>
                  <a:lnTo>
                    <a:pt x="6" y="0"/>
                  </a:lnTo>
                  <a:lnTo>
                    <a:pt x="15" y="1"/>
                  </a:lnTo>
                  <a:lnTo>
                    <a:pt x="52" y="9"/>
                  </a:lnTo>
                  <a:lnTo>
                    <a:pt x="57" y="14"/>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39" name="Freeform 243">
              <a:extLst>
                <a:ext uri="{FF2B5EF4-FFF2-40B4-BE49-F238E27FC236}">
                  <a16:creationId xmlns:a16="http://schemas.microsoft.com/office/drawing/2014/main" id="{FFE2EC9A-CDFB-24E4-2DFB-7FA928EE20D2}"/>
                </a:ext>
              </a:extLst>
            </p:cNvPr>
            <p:cNvSpPr/>
            <p:nvPr/>
          </p:nvSpPr>
          <p:spPr bwMode="auto">
            <a:xfrm>
              <a:off x="6513711" y="1756756"/>
              <a:ext cx="126691" cy="22034"/>
            </a:xfrm>
            <a:custGeom>
              <a:avLst/>
              <a:gdLst>
                <a:gd name="T0" fmla="*/ 66 w 69"/>
                <a:gd name="T1" fmla="*/ 5 h 12"/>
                <a:gd name="T2" fmla="*/ 53 w 69"/>
                <a:gd name="T3" fmla="*/ 6 h 12"/>
                <a:gd name="T4" fmla="*/ 44 w 69"/>
                <a:gd name="T5" fmla="*/ 8 h 12"/>
                <a:gd name="T6" fmla="*/ 44 w 69"/>
                <a:gd name="T7" fmla="*/ 10 h 12"/>
                <a:gd name="T8" fmla="*/ 34 w 69"/>
                <a:gd name="T9" fmla="*/ 12 h 12"/>
                <a:gd name="T10" fmla="*/ 20 w 69"/>
                <a:gd name="T11" fmla="*/ 9 h 12"/>
                <a:gd name="T12" fmla="*/ 23 w 69"/>
                <a:gd name="T13" fmla="*/ 5 h 12"/>
                <a:gd name="T14" fmla="*/ 0 w 69"/>
                <a:gd name="T15" fmla="*/ 5 h 12"/>
                <a:gd name="T16" fmla="*/ 19 w 69"/>
                <a:gd name="T17" fmla="*/ 2 h 12"/>
                <a:gd name="T18" fmla="*/ 35 w 69"/>
                <a:gd name="T19" fmla="*/ 2 h 12"/>
                <a:gd name="T20" fmla="*/ 39 w 69"/>
                <a:gd name="T21" fmla="*/ 6 h 12"/>
                <a:gd name="T22" fmla="*/ 43 w 69"/>
                <a:gd name="T23" fmla="*/ 3 h 12"/>
                <a:gd name="T24" fmla="*/ 52 w 69"/>
                <a:gd name="T25" fmla="*/ 0 h 12"/>
                <a:gd name="T26" fmla="*/ 69 w 69"/>
                <a:gd name="T27" fmla="*/ 3 h 12"/>
                <a:gd name="T28" fmla="*/ 66 w 69"/>
                <a:gd name="T29"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12">
                  <a:moveTo>
                    <a:pt x="66" y="5"/>
                  </a:moveTo>
                  <a:lnTo>
                    <a:pt x="53" y="6"/>
                  </a:lnTo>
                  <a:lnTo>
                    <a:pt x="44" y="8"/>
                  </a:lnTo>
                  <a:lnTo>
                    <a:pt x="44" y="10"/>
                  </a:lnTo>
                  <a:lnTo>
                    <a:pt x="34" y="12"/>
                  </a:lnTo>
                  <a:lnTo>
                    <a:pt x="20" y="9"/>
                  </a:lnTo>
                  <a:lnTo>
                    <a:pt x="23" y="5"/>
                  </a:lnTo>
                  <a:lnTo>
                    <a:pt x="0" y="5"/>
                  </a:lnTo>
                  <a:lnTo>
                    <a:pt x="19" y="2"/>
                  </a:lnTo>
                  <a:lnTo>
                    <a:pt x="35" y="2"/>
                  </a:lnTo>
                  <a:lnTo>
                    <a:pt x="39" y="6"/>
                  </a:lnTo>
                  <a:lnTo>
                    <a:pt x="43" y="3"/>
                  </a:lnTo>
                  <a:lnTo>
                    <a:pt x="52" y="0"/>
                  </a:lnTo>
                  <a:lnTo>
                    <a:pt x="69" y="3"/>
                  </a:lnTo>
                  <a:lnTo>
                    <a:pt x="66" y="5"/>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40" name="Freeform 244">
              <a:extLst>
                <a:ext uri="{FF2B5EF4-FFF2-40B4-BE49-F238E27FC236}">
                  <a16:creationId xmlns:a16="http://schemas.microsoft.com/office/drawing/2014/main" id="{F746AA79-346B-D1F4-1C5A-DA1BF5905D90}"/>
                </a:ext>
              </a:extLst>
            </p:cNvPr>
            <p:cNvSpPr/>
            <p:nvPr/>
          </p:nvSpPr>
          <p:spPr bwMode="auto">
            <a:xfrm>
              <a:off x="7400548" y="1751247"/>
              <a:ext cx="212988" cy="58756"/>
            </a:xfrm>
            <a:custGeom>
              <a:avLst/>
              <a:gdLst>
                <a:gd name="T0" fmla="*/ 116 w 116"/>
                <a:gd name="T1" fmla="*/ 30 h 32"/>
                <a:gd name="T2" fmla="*/ 96 w 116"/>
                <a:gd name="T3" fmla="*/ 32 h 32"/>
                <a:gd name="T4" fmla="*/ 61 w 116"/>
                <a:gd name="T5" fmla="*/ 28 h 32"/>
                <a:gd name="T6" fmla="*/ 37 w 116"/>
                <a:gd name="T7" fmla="*/ 23 h 32"/>
                <a:gd name="T8" fmla="*/ 17 w 116"/>
                <a:gd name="T9" fmla="*/ 13 h 32"/>
                <a:gd name="T10" fmla="*/ 0 w 116"/>
                <a:gd name="T11" fmla="*/ 11 h 32"/>
                <a:gd name="T12" fmla="*/ 16 w 116"/>
                <a:gd name="T13" fmla="*/ 2 h 32"/>
                <a:gd name="T14" fmla="*/ 34 w 116"/>
                <a:gd name="T15" fmla="*/ 0 h 32"/>
                <a:gd name="T16" fmla="*/ 63 w 116"/>
                <a:gd name="T17" fmla="*/ 6 h 32"/>
                <a:gd name="T18" fmla="*/ 103 w 116"/>
                <a:gd name="T19" fmla="*/ 18 h 32"/>
                <a:gd name="T20" fmla="*/ 116 w 116"/>
                <a:gd name="T21"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32">
                  <a:moveTo>
                    <a:pt x="116" y="30"/>
                  </a:moveTo>
                  <a:lnTo>
                    <a:pt x="96" y="32"/>
                  </a:lnTo>
                  <a:lnTo>
                    <a:pt x="61" y="28"/>
                  </a:lnTo>
                  <a:lnTo>
                    <a:pt x="37" y="23"/>
                  </a:lnTo>
                  <a:lnTo>
                    <a:pt x="17" y="13"/>
                  </a:lnTo>
                  <a:lnTo>
                    <a:pt x="0" y="11"/>
                  </a:lnTo>
                  <a:lnTo>
                    <a:pt x="16" y="2"/>
                  </a:lnTo>
                  <a:lnTo>
                    <a:pt x="34" y="0"/>
                  </a:lnTo>
                  <a:lnTo>
                    <a:pt x="63" y="6"/>
                  </a:lnTo>
                  <a:lnTo>
                    <a:pt x="103" y="18"/>
                  </a:lnTo>
                  <a:lnTo>
                    <a:pt x="116" y="30"/>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41" name="Freeform 245">
              <a:extLst>
                <a:ext uri="{FF2B5EF4-FFF2-40B4-BE49-F238E27FC236}">
                  <a16:creationId xmlns:a16="http://schemas.microsoft.com/office/drawing/2014/main" id="{3EA53157-DB39-1BDF-AFB4-A17CA9EA9B84}"/>
                </a:ext>
              </a:extLst>
            </p:cNvPr>
            <p:cNvSpPr/>
            <p:nvPr/>
          </p:nvSpPr>
          <p:spPr bwMode="auto">
            <a:xfrm>
              <a:off x="5401036" y="2898810"/>
              <a:ext cx="348859" cy="269906"/>
            </a:xfrm>
            <a:custGeom>
              <a:avLst/>
              <a:gdLst>
                <a:gd name="T0" fmla="*/ 114 w 190"/>
                <a:gd name="T1" fmla="*/ 6 h 147"/>
                <a:gd name="T2" fmla="*/ 120 w 190"/>
                <a:gd name="T3" fmla="*/ 13 h 147"/>
                <a:gd name="T4" fmla="*/ 148 w 190"/>
                <a:gd name="T5" fmla="*/ 22 h 147"/>
                <a:gd name="T6" fmla="*/ 154 w 190"/>
                <a:gd name="T7" fmla="*/ 18 h 147"/>
                <a:gd name="T8" fmla="*/ 171 w 190"/>
                <a:gd name="T9" fmla="*/ 26 h 147"/>
                <a:gd name="T10" fmla="*/ 189 w 190"/>
                <a:gd name="T11" fmla="*/ 24 h 147"/>
                <a:gd name="T12" fmla="*/ 190 w 190"/>
                <a:gd name="T13" fmla="*/ 35 h 147"/>
                <a:gd name="T14" fmla="*/ 176 w 190"/>
                <a:gd name="T15" fmla="*/ 47 h 147"/>
                <a:gd name="T16" fmla="*/ 156 w 190"/>
                <a:gd name="T17" fmla="*/ 52 h 147"/>
                <a:gd name="T18" fmla="*/ 154 w 190"/>
                <a:gd name="T19" fmla="*/ 58 h 147"/>
                <a:gd name="T20" fmla="*/ 145 w 190"/>
                <a:gd name="T21" fmla="*/ 68 h 147"/>
                <a:gd name="T22" fmla="*/ 139 w 190"/>
                <a:gd name="T23" fmla="*/ 83 h 147"/>
                <a:gd name="T24" fmla="*/ 145 w 190"/>
                <a:gd name="T25" fmla="*/ 95 h 147"/>
                <a:gd name="T26" fmla="*/ 136 w 190"/>
                <a:gd name="T27" fmla="*/ 103 h 147"/>
                <a:gd name="T28" fmla="*/ 133 w 190"/>
                <a:gd name="T29" fmla="*/ 115 h 147"/>
                <a:gd name="T30" fmla="*/ 121 w 190"/>
                <a:gd name="T31" fmla="*/ 119 h 147"/>
                <a:gd name="T32" fmla="*/ 110 w 190"/>
                <a:gd name="T33" fmla="*/ 134 h 147"/>
                <a:gd name="T34" fmla="*/ 90 w 190"/>
                <a:gd name="T35" fmla="*/ 134 h 147"/>
                <a:gd name="T36" fmla="*/ 75 w 190"/>
                <a:gd name="T37" fmla="*/ 134 h 147"/>
                <a:gd name="T38" fmla="*/ 65 w 190"/>
                <a:gd name="T39" fmla="*/ 140 h 147"/>
                <a:gd name="T40" fmla="*/ 59 w 190"/>
                <a:gd name="T41" fmla="*/ 147 h 147"/>
                <a:gd name="T42" fmla="*/ 50 w 190"/>
                <a:gd name="T43" fmla="*/ 146 h 147"/>
                <a:gd name="T44" fmla="*/ 45 w 190"/>
                <a:gd name="T45" fmla="*/ 139 h 147"/>
                <a:gd name="T46" fmla="*/ 41 w 190"/>
                <a:gd name="T47" fmla="*/ 129 h 147"/>
                <a:gd name="T48" fmla="*/ 27 w 190"/>
                <a:gd name="T49" fmla="*/ 126 h 147"/>
                <a:gd name="T50" fmla="*/ 25 w 190"/>
                <a:gd name="T51" fmla="*/ 119 h 147"/>
                <a:gd name="T52" fmla="*/ 31 w 190"/>
                <a:gd name="T53" fmla="*/ 112 h 147"/>
                <a:gd name="T54" fmla="*/ 33 w 190"/>
                <a:gd name="T55" fmla="*/ 107 h 147"/>
                <a:gd name="T56" fmla="*/ 28 w 190"/>
                <a:gd name="T57" fmla="*/ 101 h 147"/>
                <a:gd name="T58" fmla="*/ 33 w 190"/>
                <a:gd name="T59" fmla="*/ 89 h 147"/>
                <a:gd name="T60" fmla="*/ 27 w 190"/>
                <a:gd name="T61" fmla="*/ 78 h 147"/>
                <a:gd name="T62" fmla="*/ 34 w 190"/>
                <a:gd name="T63" fmla="*/ 76 h 147"/>
                <a:gd name="T64" fmla="*/ 35 w 190"/>
                <a:gd name="T65" fmla="*/ 67 h 147"/>
                <a:gd name="T66" fmla="*/ 37 w 190"/>
                <a:gd name="T67" fmla="*/ 64 h 147"/>
                <a:gd name="T68" fmla="*/ 38 w 190"/>
                <a:gd name="T69" fmla="*/ 49 h 147"/>
                <a:gd name="T70" fmla="*/ 45 w 190"/>
                <a:gd name="T71" fmla="*/ 44 h 147"/>
                <a:gd name="T72" fmla="*/ 42 w 190"/>
                <a:gd name="T73" fmla="*/ 35 h 147"/>
                <a:gd name="T74" fmla="*/ 32 w 190"/>
                <a:gd name="T75" fmla="*/ 35 h 147"/>
                <a:gd name="T76" fmla="*/ 30 w 190"/>
                <a:gd name="T77" fmla="*/ 37 h 147"/>
                <a:gd name="T78" fmla="*/ 21 w 190"/>
                <a:gd name="T79" fmla="*/ 37 h 147"/>
                <a:gd name="T80" fmla="*/ 17 w 190"/>
                <a:gd name="T81" fmla="*/ 27 h 147"/>
                <a:gd name="T82" fmla="*/ 10 w 190"/>
                <a:gd name="T83" fmla="*/ 30 h 147"/>
                <a:gd name="T84" fmla="*/ 5 w 190"/>
                <a:gd name="T85" fmla="*/ 35 h 147"/>
                <a:gd name="T86" fmla="*/ 6 w 190"/>
                <a:gd name="T87" fmla="*/ 21 h 147"/>
                <a:gd name="T88" fmla="*/ 0 w 190"/>
                <a:gd name="T89" fmla="*/ 14 h 147"/>
                <a:gd name="T90" fmla="*/ 22 w 190"/>
                <a:gd name="T91" fmla="*/ 0 h 147"/>
                <a:gd name="T92" fmla="*/ 41 w 190"/>
                <a:gd name="T93" fmla="*/ 3 h 147"/>
                <a:gd name="T94" fmla="*/ 61 w 190"/>
                <a:gd name="T95" fmla="*/ 3 h 147"/>
                <a:gd name="T96" fmla="*/ 77 w 190"/>
                <a:gd name="T97" fmla="*/ 6 h 147"/>
                <a:gd name="T98" fmla="*/ 90 w 190"/>
                <a:gd name="T99" fmla="*/ 5 h 147"/>
                <a:gd name="T100" fmla="*/ 114 w 190"/>
                <a:gd name="T101" fmla="*/ 6 h 147"/>
                <a:gd name="T102" fmla="*/ 114 w 190"/>
                <a:gd name="T103" fmla="*/ 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0" h="147">
                  <a:moveTo>
                    <a:pt x="114" y="6"/>
                  </a:moveTo>
                  <a:lnTo>
                    <a:pt x="120" y="13"/>
                  </a:lnTo>
                  <a:lnTo>
                    <a:pt x="148" y="22"/>
                  </a:lnTo>
                  <a:lnTo>
                    <a:pt x="154" y="18"/>
                  </a:lnTo>
                  <a:lnTo>
                    <a:pt x="171" y="26"/>
                  </a:lnTo>
                  <a:lnTo>
                    <a:pt x="189" y="24"/>
                  </a:lnTo>
                  <a:lnTo>
                    <a:pt x="190" y="35"/>
                  </a:lnTo>
                  <a:lnTo>
                    <a:pt x="176" y="47"/>
                  </a:lnTo>
                  <a:lnTo>
                    <a:pt x="156" y="52"/>
                  </a:lnTo>
                  <a:lnTo>
                    <a:pt x="154" y="58"/>
                  </a:lnTo>
                  <a:lnTo>
                    <a:pt x="145" y="68"/>
                  </a:lnTo>
                  <a:lnTo>
                    <a:pt x="139" y="83"/>
                  </a:lnTo>
                  <a:lnTo>
                    <a:pt x="145" y="95"/>
                  </a:lnTo>
                  <a:lnTo>
                    <a:pt x="136" y="103"/>
                  </a:lnTo>
                  <a:lnTo>
                    <a:pt x="133" y="115"/>
                  </a:lnTo>
                  <a:lnTo>
                    <a:pt x="121" y="119"/>
                  </a:lnTo>
                  <a:lnTo>
                    <a:pt x="110" y="134"/>
                  </a:lnTo>
                  <a:lnTo>
                    <a:pt x="90" y="134"/>
                  </a:lnTo>
                  <a:lnTo>
                    <a:pt x="75" y="134"/>
                  </a:lnTo>
                  <a:lnTo>
                    <a:pt x="65" y="140"/>
                  </a:lnTo>
                  <a:lnTo>
                    <a:pt x="59" y="147"/>
                  </a:lnTo>
                  <a:lnTo>
                    <a:pt x="50" y="146"/>
                  </a:lnTo>
                  <a:lnTo>
                    <a:pt x="45" y="139"/>
                  </a:lnTo>
                  <a:lnTo>
                    <a:pt x="41" y="129"/>
                  </a:lnTo>
                  <a:lnTo>
                    <a:pt x="27" y="126"/>
                  </a:lnTo>
                  <a:lnTo>
                    <a:pt x="25" y="119"/>
                  </a:lnTo>
                  <a:lnTo>
                    <a:pt x="31" y="112"/>
                  </a:lnTo>
                  <a:lnTo>
                    <a:pt x="33" y="107"/>
                  </a:lnTo>
                  <a:lnTo>
                    <a:pt x="28" y="101"/>
                  </a:lnTo>
                  <a:lnTo>
                    <a:pt x="33" y="89"/>
                  </a:lnTo>
                  <a:lnTo>
                    <a:pt x="27" y="78"/>
                  </a:lnTo>
                  <a:lnTo>
                    <a:pt x="34" y="76"/>
                  </a:lnTo>
                  <a:lnTo>
                    <a:pt x="35" y="67"/>
                  </a:lnTo>
                  <a:lnTo>
                    <a:pt x="37" y="64"/>
                  </a:lnTo>
                  <a:lnTo>
                    <a:pt x="38" y="49"/>
                  </a:lnTo>
                  <a:lnTo>
                    <a:pt x="45" y="44"/>
                  </a:lnTo>
                  <a:lnTo>
                    <a:pt x="42" y="35"/>
                  </a:lnTo>
                  <a:lnTo>
                    <a:pt x="32" y="35"/>
                  </a:lnTo>
                  <a:lnTo>
                    <a:pt x="30" y="37"/>
                  </a:lnTo>
                  <a:lnTo>
                    <a:pt x="21" y="37"/>
                  </a:lnTo>
                  <a:lnTo>
                    <a:pt x="17" y="27"/>
                  </a:lnTo>
                  <a:lnTo>
                    <a:pt x="10" y="30"/>
                  </a:lnTo>
                  <a:lnTo>
                    <a:pt x="5" y="35"/>
                  </a:lnTo>
                  <a:lnTo>
                    <a:pt x="6" y="21"/>
                  </a:lnTo>
                  <a:lnTo>
                    <a:pt x="0" y="14"/>
                  </a:lnTo>
                  <a:lnTo>
                    <a:pt x="22" y="0"/>
                  </a:lnTo>
                  <a:lnTo>
                    <a:pt x="41" y="3"/>
                  </a:lnTo>
                  <a:lnTo>
                    <a:pt x="61" y="3"/>
                  </a:lnTo>
                  <a:lnTo>
                    <a:pt x="77" y="6"/>
                  </a:lnTo>
                  <a:lnTo>
                    <a:pt x="90" y="5"/>
                  </a:lnTo>
                  <a:lnTo>
                    <a:pt x="114" y="6"/>
                  </a:lnTo>
                  <a:lnTo>
                    <a:pt x="114" y="6"/>
                  </a:lnTo>
                  <a:close/>
                </a:path>
              </a:pathLst>
            </a:custGeom>
            <a:solidFill>
              <a:schemeClr val="bg1"/>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42" name="Freeform 246">
              <a:extLst>
                <a:ext uri="{FF2B5EF4-FFF2-40B4-BE49-F238E27FC236}">
                  <a16:creationId xmlns:a16="http://schemas.microsoft.com/office/drawing/2014/main" id="{CB62ADFE-5407-A809-F5A4-D3C56A38F526}"/>
                </a:ext>
              </a:extLst>
            </p:cNvPr>
            <p:cNvSpPr/>
            <p:nvPr/>
          </p:nvSpPr>
          <p:spPr bwMode="auto">
            <a:xfrm>
              <a:off x="5904127" y="2924514"/>
              <a:ext cx="29378" cy="55083"/>
            </a:xfrm>
            <a:custGeom>
              <a:avLst/>
              <a:gdLst>
                <a:gd name="T0" fmla="*/ 16 w 16"/>
                <a:gd name="T1" fmla="*/ 16 h 30"/>
                <a:gd name="T2" fmla="*/ 11 w 16"/>
                <a:gd name="T3" fmla="*/ 30 h 30"/>
                <a:gd name="T4" fmla="*/ 4 w 16"/>
                <a:gd name="T5" fmla="*/ 26 h 30"/>
                <a:gd name="T6" fmla="*/ 0 w 16"/>
                <a:gd name="T7" fmla="*/ 14 h 30"/>
                <a:gd name="T8" fmla="*/ 3 w 16"/>
                <a:gd name="T9" fmla="*/ 7 h 30"/>
                <a:gd name="T10" fmla="*/ 12 w 16"/>
                <a:gd name="T11" fmla="*/ 0 h 30"/>
                <a:gd name="T12" fmla="*/ 16 w 16"/>
                <a:gd name="T13" fmla="*/ 16 h 30"/>
              </a:gdLst>
              <a:ahLst/>
              <a:cxnLst>
                <a:cxn ang="0">
                  <a:pos x="T0" y="T1"/>
                </a:cxn>
                <a:cxn ang="0">
                  <a:pos x="T2" y="T3"/>
                </a:cxn>
                <a:cxn ang="0">
                  <a:pos x="T4" y="T5"/>
                </a:cxn>
                <a:cxn ang="0">
                  <a:pos x="T6" y="T7"/>
                </a:cxn>
                <a:cxn ang="0">
                  <a:pos x="T8" y="T9"/>
                </a:cxn>
                <a:cxn ang="0">
                  <a:pos x="T10" y="T11"/>
                </a:cxn>
                <a:cxn ang="0">
                  <a:pos x="T12" y="T13"/>
                </a:cxn>
              </a:cxnLst>
              <a:rect l="0" t="0" r="r" b="b"/>
              <a:pathLst>
                <a:path w="16" h="30">
                  <a:moveTo>
                    <a:pt x="16" y="16"/>
                  </a:moveTo>
                  <a:lnTo>
                    <a:pt x="11" y="30"/>
                  </a:lnTo>
                  <a:lnTo>
                    <a:pt x="4" y="26"/>
                  </a:lnTo>
                  <a:lnTo>
                    <a:pt x="0" y="14"/>
                  </a:lnTo>
                  <a:lnTo>
                    <a:pt x="3" y="7"/>
                  </a:lnTo>
                  <a:lnTo>
                    <a:pt x="12" y="0"/>
                  </a:lnTo>
                  <a:lnTo>
                    <a:pt x="16" y="16"/>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43" name="Freeform 247">
              <a:extLst>
                <a:ext uri="{FF2B5EF4-FFF2-40B4-BE49-F238E27FC236}">
                  <a16:creationId xmlns:a16="http://schemas.microsoft.com/office/drawing/2014/main" id="{41754177-D93A-BDFD-6183-1548872329EF}"/>
                </a:ext>
              </a:extLst>
            </p:cNvPr>
            <p:cNvSpPr/>
            <p:nvPr/>
          </p:nvSpPr>
          <p:spPr bwMode="auto">
            <a:xfrm>
              <a:off x="5540580" y="2647263"/>
              <a:ext cx="341515" cy="299283"/>
            </a:xfrm>
            <a:custGeom>
              <a:avLst/>
              <a:gdLst>
                <a:gd name="T0" fmla="*/ 151 w 186"/>
                <a:gd name="T1" fmla="*/ 29 h 163"/>
                <a:gd name="T2" fmla="*/ 154 w 186"/>
                <a:gd name="T3" fmla="*/ 31 h 163"/>
                <a:gd name="T4" fmla="*/ 158 w 186"/>
                <a:gd name="T5" fmla="*/ 31 h 163"/>
                <a:gd name="T6" fmla="*/ 165 w 186"/>
                <a:gd name="T7" fmla="*/ 35 h 163"/>
                <a:gd name="T8" fmla="*/ 186 w 186"/>
                <a:gd name="T9" fmla="*/ 39 h 163"/>
                <a:gd name="T10" fmla="*/ 179 w 186"/>
                <a:gd name="T11" fmla="*/ 52 h 163"/>
                <a:gd name="T12" fmla="*/ 178 w 186"/>
                <a:gd name="T13" fmla="*/ 65 h 163"/>
                <a:gd name="T14" fmla="*/ 174 w 186"/>
                <a:gd name="T15" fmla="*/ 68 h 163"/>
                <a:gd name="T16" fmla="*/ 167 w 186"/>
                <a:gd name="T17" fmla="*/ 66 h 163"/>
                <a:gd name="T18" fmla="*/ 168 w 186"/>
                <a:gd name="T19" fmla="*/ 71 h 163"/>
                <a:gd name="T20" fmla="*/ 157 w 186"/>
                <a:gd name="T21" fmla="*/ 81 h 163"/>
                <a:gd name="T22" fmla="*/ 157 w 186"/>
                <a:gd name="T23" fmla="*/ 90 h 163"/>
                <a:gd name="T24" fmla="*/ 164 w 186"/>
                <a:gd name="T25" fmla="*/ 87 h 163"/>
                <a:gd name="T26" fmla="*/ 170 w 186"/>
                <a:gd name="T27" fmla="*/ 95 h 163"/>
                <a:gd name="T28" fmla="*/ 169 w 186"/>
                <a:gd name="T29" fmla="*/ 100 h 163"/>
                <a:gd name="T30" fmla="*/ 174 w 186"/>
                <a:gd name="T31" fmla="*/ 107 h 163"/>
                <a:gd name="T32" fmla="*/ 168 w 186"/>
                <a:gd name="T33" fmla="*/ 113 h 163"/>
                <a:gd name="T34" fmla="*/ 173 w 186"/>
                <a:gd name="T35" fmla="*/ 127 h 163"/>
                <a:gd name="T36" fmla="*/ 182 w 186"/>
                <a:gd name="T37" fmla="*/ 130 h 163"/>
                <a:gd name="T38" fmla="*/ 180 w 186"/>
                <a:gd name="T39" fmla="*/ 138 h 163"/>
                <a:gd name="T40" fmla="*/ 167 w 186"/>
                <a:gd name="T41" fmla="*/ 149 h 163"/>
                <a:gd name="T42" fmla="*/ 137 w 186"/>
                <a:gd name="T43" fmla="*/ 143 h 163"/>
                <a:gd name="T44" fmla="*/ 114 w 186"/>
                <a:gd name="T45" fmla="*/ 149 h 163"/>
                <a:gd name="T46" fmla="*/ 113 w 186"/>
                <a:gd name="T47" fmla="*/ 161 h 163"/>
                <a:gd name="T48" fmla="*/ 95 w 186"/>
                <a:gd name="T49" fmla="*/ 163 h 163"/>
                <a:gd name="T50" fmla="*/ 78 w 186"/>
                <a:gd name="T51" fmla="*/ 155 h 163"/>
                <a:gd name="T52" fmla="*/ 72 w 186"/>
                <a:gd name="T53" fmla="*/ 159 h 163"/>
                <a:gd name="T54" fmla="*/ 44 w 186"/>
                <a:gd name="T55" fmla="*/ 150 h 163"/>
                <a:gd name="T56" fmla="*/ 38 w 186"/>
                <a:gd name="T57" fmla="*/ 143 h 163"/>
                <a:gd name="T58" fmla="*/ 46 w 186"/>
                <a:gd name="T59" fmla="*/ 132 h 163"/>
                <a:gd name="T60" fmla="*/ 49 w 186"/>
                <a:gd name="T61" fmla="*/ 95 h 163"/>
                <a:gd name="T62" fmla="*/ 34 w 186"/>
                <a:gd name="T63" fmla="*/ 75 h 163"/>
                <a:gd name="T64" fmla="*/ 23 w 186"/>
                <a:gd name="T65" fmla="*/ 66 h 163"/>
                <a:gd name="T66" fmla="*/ 1 w 186"/>
                <a:gd name="T67" fmla="*/ 58 h 163"/>
                <a:gd name="T68" fmla="*/ 0 w 186"/>
                <a:gd name="T69" fmla="*/ 45 h 163"/>
                <a:gd name="T70" fmla="*/ 19 w 186"/>
                <a:gd name="T71" fmla="*/ 41 h 163"/>
                <a:gd name="T72" fmla="*/ 43 w 186"/>
                <a:gd name="T73" fmla="*/ 46 h 163"/>
                <a:gd name="T74" fmla="*/ 39 w 186"/>
                <a:gd name="T75" fmla="*/ 25 h 163"/>
                <a:gd name="T76" fmla="*/ 53 w 186"/>
                <a:gd name="T77" fmla="*/ 32 h 163"/>
                <a:gd name="T78" fmla="*/ 87 w 186"/>
                <a:gd name="T79" fmla="*/ 18 h 163"/>
                <a:gd name="T80" fmla="*/ 91 w 186"/>
                <a:gd name="T81" fmla="*/ 3 h 163"/>
                <a:gd name="T82" fmla="*/ 103 w 186"/>
                <a:gd name="T83" fmla="*/ 0 h 163"/>
                <a:gd name="T84" fmla="*/ 106 w 186"/>
                <a:gd name="T85" fmla="*/ 6 h 163"/>
                <a:gd name="T86" fmla="*/ 112 w 186"/>
                <a:gd name="T87" fmla="*/ 6 h 163"/>
                <a:gd name="T88" fmla="*/ 120 w 186"/>
                <a:gd name="T89" fmla="*/ 14 h 163"/>
                <a:gd name="T90" fmla="*/ 130 w 186"/>
                <a:gd name="T91" fmla="*/ 22 h 163"/>
                <a:gd name="T92" fmla="*/ 137 w 186"/>
                <a:gd name="T93" fmla="*/ 20 h 163"/>
                <a:gd name="T94" fmla="*/ 151 w 186"/>
                <a:gd name="T95" fmla="*/ 2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6" h="163">
                  <a:moveTo>
                    <a:pt x="151" y="29"/>
                  </a:moveTo>
                  <a:lnTo>
                    <a:pt x="154" y="31"/>
                  </a:lnTo>
                  <a:lnTo>
                    <a:pt x="158" y="31"/>
                  </a:lnTo>
                  <a:lnTo>
                    <a:pt x="165" y="35"/>
                  </a:lnTo>
                  <a:lnTo>
                    <a:pt x="186" y="39"/>
                  </a:lnTo>
                  <a:lnTo>
                    <a:pt x="179" y="52"/>
                  </a:lnTo>
                  <a:lnTo>
                    <a:pt x="178" y="65"/>
                  </a:lnTo>
                  <a:lnTo>
                    <a:pt x="174" y="68"/>
                  </a:lnTo>
                  <a:lnTo>
                    <a:pt x="167" y="66"/>
                  </a:lnTo>
                  <a:lnTo>
                    <a:pt x="168" y="71"/>
                  </a:lnTo>
                  <a:lnTo>
                    <a:pt x="157" y="81"/>
                  </a:lnTo>
                  <a:lnTo>
                    <a:pt x="157" y="90"/>
                  </a:lnTo>
                  <a:lnTo>
                    <a:pt x="164" y="87"/>
                  </a:lnTo>
                  <a:lnTo>
                    <a:pt x="170" y="95"/>
                  </a:lnTo>
                  <a:lnTo>
                    <a:pt x="169" y="100"/>
                  </a:lnTo>
                  <a:lnTo>
                    <a:pt x="174" y="107"/>
                  </a:lnTo>
                  <a:lnTo>
                    <a:pt x="168" y="113"/>
                  </a:lnTo>
                  <a:lnTo>
                    <a:pt x="173" y="127"/>
                  </a:lnTo>
                  <a:lnTo>
                    <a:pt x="182" y="130"/>
                  </a:lnTo>
                  <a:lnTo>
                    <a:pt x="180" y="138"/>
                  </a:lnTo>
                  <a:lnTo>
                    <a:pt x="167" y="149"/>
                  </a:lnTo>
                  <a:lnTo>
                    <a:pt x="137" y="143"/>
                  </a:lnTo>
                  <a:lnTo>
                    <a:pt x="114" y="149"/>
                  </a:lnTo>
                  <a:lnTo>
                    <a:pt x="113" y="161"/>
                  </a:lnTo>
                  <a:lnTo>
                    <a:pt x="95" y="163"/>
                  </a:lnTo>
                  <a:lnTo>
                    <a:pt x="78" y="155"/>
                  </a:lnTo>
                  <a:lnTo>
                    <a:pt x="72" y="159"/>
                  </a:lnTo>
                  <a:lnTo>
                    <a:pt x="44" y="150"/>
                  </a:lnTo>
                  <a:lnTo>
                    <a:pt x="38" y="143"/>
                  </a:lnTo>
                  <a:lnTo>
                    <a:pt x="46" y="132"/>
                  </a:lnTo>
                  <a:lnTo>
                    <a:pt x="49" y="95"/>
                  </a:lnTo>
                  <a:lnTo>
                    <a:pt x="34" y="75"/>
                  </a:lnTo>
                  <a:lnTo>
                    <a:pt x="23" y="66"/>
                  </a:lnTo>
                  <a:lnTo>
                    <a:pt x="1" y="58"/>
                  </a:lnTo>
                  <a:lnTo>
                    <a:pt x="0" y="45"/>
                  </a:lnTo>
                  <a:lnTo>
                    <a:pt x="19" y="41"/>
                  </a:lnTo>
                  <a:lnTo>
                    <a:pt x="43" y="46"/>
                  </a:lnTo>
                  <a:lnTo>
                    <a:pt x="39" y="25"/>
                  </a:lnTo>
                  <a:lnTo>
                    <a:pt x="53" y="32"/>
                  </a:lnTo>
                  <a:lnTo>
                    <a:pt x="87" y="18"/>
                  </a:lnTo>
                  <a:lnTo>
                    <a:pt x="91" y="3"/>
                  </a:lnTo>
                  <a:lnTo>
                    <a:pt x="103" y="0"/>
                  </a:lnTo>
                  <a:lnTo>
                    <a:pt x="106" y="6"/>
                  </a:lnTo>
                  <a:lnTo>
                    <a:pt x="112" y="6"/>
                  </a:lnTo>
                  <a:lnTo>
                    <a:pt x="120" y="14"/>
                  </a:lnTo>
                  <a:lnTo>
                    <a:pt x="130" y="22"/>
                  </a:lnTo>
                  <a:lnTo>
                    <a:pt x="137" y="20"/>
                  </a:lnTo>
                  <a:lnTo>
                    <a:pt x="151" y="29"/>
                  </a:lnTo>
                  <a:close/>
                </a:path>
              </a:pathLst>
            </a:custGeom>
            <a:solidFill>
              <a:schemeClr val="bg1"/>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44" name="Freeform 248">
              <a:extLst>
                <a:ext uri="{FF2B5EF4-FFF2-40B4-BE49-F238E27FC236}">
                  <a16:creationId xmlns:a16="http://schemas.microsoft.com/office/drawing/2014/main" id="{DE12D4F7-3FB0-0A40-9CC0-6EE6A717B405}"/>
                </a:ext>
              </a:extLst>
            </p:cNvPr>
            <p:cNvSpPr/>
            <p:nvPr/>
          </p:nvSpPr>
          <p:spPr bwMode="auto">
            <a:xfrm>
              <a:off x="2130941" y="2706018"/>
              <a:ext cx="1683703" cy="842770"/>
            </a:xfrm>
            <a:custGeom>
              <a:avLst/>
              <a:gdLst>
                <a:gd name="T0" fmla="*/ 554 w 917"/>
                <a:gd name="T1" fmla="*/ 49 h 459"/>
                <a:gd name="T2" fmla="*/ 621 w 917"/>
                <a:gd name="T3" fmla="*/ 35 h 459"/>
                <a:gd name="T4" fmla="*/ 657 w 917"/>
                <a:gd name="T5" fmla="*/ 48 h 459"/>
                <a:gd name="T6" fmla="*/ 657 w 917"/>
                <a:gd name="T7" fmla="*/ 64 h 459"/>
                <a:gd name="T8" fmla="*/ 607 w 917"/>
                <a:gd name="T9" fmla="*/ 80 h 459"/>
                <a:gd name="T10" fmla="*/ 604 w 917"/>
                <a:gd name="T11" fmla="*/ 91 h 459"/>
                <a:gd name="T12" fmla="*/ 582 w 917"/>
                <a:gd name="T13" fmla="*/ 134 h 459"/>
                <a:gd name="T14" fmla="*/ 597 w 917"/>
                <a:gd name="T15" fmla="*/ 140 h 459"/>
                <a:gd name="T16" fmla="*/ 624 w 917"/>
                <a:gd name="T17" fmla="*/ 89 h 459"/>
                <a:gd name="T18" fmla="*/ 647 w 917"/>
                <a:gd name="T19" fmla="*/ 74 h 459"/>
                <a:gd name="T20" fmla="*/ 665 w 917"/>
                <a:gd name="T21" fmla="*/ 95 h 459"/>
                <a:gd name="T22" fmla="*/ 673 w 917"/>
                <a:gd name="T23" fmla="*/ 101 h 459"/>
                <a:gd name="T24" fmla="*/ 644 w 917"/>
                <a:gd name="T25" fmla="*/ 143 h 459"/>
                <a:gd name="T26" fmla="*/ 691 w 917"/>
                <a:gd name="T27" fmla="*/ 138 h 459"/>
                <a:gd name="T28" fmla="*/ 731 w 917"/>
                <a:gd name="T29" fmla="*/ 111 h 459"/>
                <a:gd name="T30" fmla="*/ 770 w 917"/>
                <a:gd name="T31" fmla="*/ 98 h 459"/>
                <a:gd name="T32" fmla="*/ 851 w 917"/>
                <a:gd name="T33" fmla="*/ 77 h 459"/>
                <a:gd name="T34" fmla="*/ 898 w 917"/>
                <a:gd name="T35" fmla="*/ 36 h 459"/>
                <a:gd name="T36" fmla="*/ 915 w 917"/>
                <a:gd name="T37" fmla="*/ 79 h 459"/>
                <a:gd name="T38" fmla="*/ 849 w 917"/>
                <a:gd name="T39" fmla="*/ 117 h 459"/>
                <a:gd name="T40" fmla="*/ 851 w 917"/>
                <a:gd name="T41" fmla="*/ 135 h 459"/>
                <a:gd name="T42" fmla="*/ 820 w 917"/>
                <a:gd name="T43" fmla="*/ 151 h 459"/>
                <a:gd name="T44" fmla="*/ 816 w 917"/>
                <a:gd name="T45" fmla="*/ 158 h 459"/>
                <a:gd name="T46" fmla="*/ 782 w 917"/>
                <a:gd name="T47" fmla="*/ 168 h 459"/>
                <a:gd name="T48" fmla="*/ 753 w 917"/>
                <a:gd name="T49" fmla="*/ 185 h 459"/>
                <a:gd name="T50" fmla="*/ 734 w 917"/>
                <a:gd name="T51" fmla="*/ 228 h 459"/>
                <a:gd name="T52" fmla="*/ 732 w 917"/>
                <a:gd name="T53" fmla="*/ 200 h 459"/>
                <a:gd name="T54" fmla="*/ 731 w 917"/>
                <a:gd name="T55" fmla="*/ 234 h 459"/>
                <a:gd name="T56" fmla="*/ 684 w 917"/>
                <a:gd name="T57" fmla="*/ 291 h 459"/>
                <a:gd name="T58" fmla="*/ 630 w 917"/>
                <a:gd name="T59" fmla="*/ 327 h 459"/>
                <a:gd name="T60" fmla="*/ 620 w 917"/>
                <a:gd name="T61" fmla="*/ 394 h 459"/>
                <a:gd name="T62" fmla="*/ 611 w 917"/>
                <a:gd name="T63" fmla="*/ 457 h 459"/>
                <a:gd name="T64" fmla="*/ 586 w 917"/>
                <a:gd name="T65" fmla="*/ 428 h 459"/>
                <a:gd name="T66" fmla="*/ 574 w 917"/>
                <a:gd name="T67" fmla="*/ 366 h 459"/>
                <a:gd name="T68" fmla="*/ 534 w 917"/>
                <a:gd name="T69" fmla="*/ 357 h 459"/>
                <a:gd name="T70" fmla="*/ 483 w 917"/>
                <a:gd name="T71" fmla="*/ 368 h 459"/>
                <a:gd name="T72" fmla="*/ 467 w 917"/>
                <a:gd name="T73" fmla="*/ 383 h 459"/>
                <a:gd name="T74" fmla="*/ 410 w 917"/>
                <a:gd name="T75" fmla="*/ 371 h 459"/>
                <a:gd name="T76" fmla="*/ 343 w 917"/>
                <a:gd name="T77" fmla="*/ 415 h 459"/>
                <a:gd name="T78" fmla="*/ 323 w 917"/>
                <a:gd name="T79" fmla="*/ 440 h 459"/>
                <a:gd name="T80" fmla="*/ 299 w 917"/>
                <a:gd name="T81" fmla="*/ 390 h 459"/>
                <a:gd name="T82" fmla="*/ 245 w 917"/>
                <a:gd name="T83" fmla="*/ 380 h 459"/>
                <a:gd name="T84" fmla="*/ 221 w 917"/>
                <a:gd name="T85" fmla="*/ 339 h 459"/>
                <a:gd name="T86" fmla="*/ 143 w 917"/>
                <a:gd name="T87" fmla="*/ 340 h 459"/>
                <a:gd name="T88" fmla="*/ 52 w 917"/>
                <a:gd name="T89" fmla="*/ 317 h 459"/>
                <a:gd name="T90" fmla="*/ 32 w 917"/>
                <a:gd name="T91" fmla="*/ 288 h 459"/>
                <a:gd name="T92" fmla="*/ 7 w 917"/>
                <a:gd name="T93" fmla="*/ 248 h 459"/>
                <a:gd name="T94" fmla="*/ 5 w 917"/>
                <a:gd name="T95" fmla="*/ 180 h 459"/>
                <a:gd name="T96" fmla="*/ 42 w 917"/>
                <a:gd name="T97" fmla="*/ 106 h 459"/>
                <a:gd name="T98" fmla="*/ 85 w 917"/>
                <a:gd name="T99" fmla="*/ 23 h 459"/>
                <a:gd name="T100" fmla="*/ 117 w 917"/>
                <a:gd name="T101" fmla="*/ 23 h 459"/>
                <a:gd name="T102" fmla="*/ 266 w 917"/>
                <a:gd name="T103" fmla="*/ 7 h 459"/>
                <a:gd name="T104" fmla="*/ 497 w 917"/>
                <a:gd name="T105" fmla="*/ 7 h 459"/>
                <a:gd name="T106" fmla="*/ 537 w 917"/>
                <a:gd name="T107" fmla="*/ 13 h 459"/>
                <a:gd name="T108" fmla="*/ 601 w 917"/>
                <a:gd name="T109" fmla="*/ 26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17" h="459">
                  <a:moveTo>
                    <a:pt x="601" y="26"/>
                  </a:moveTo>
                  <a:lnTo>
                    <a:pt x="583" y="31"/>
                  </a:lnTo>
                  <a:lnTo>
                    <a:pt x="569" y="39"/>
                  </a:lnTo>
                  <a:lnTo>
                    <a:pt x="555" y="47"/>
                  </a:lnTo>
                  <a:lnTo>
                    <a:pt x="554" y="49"/>
                  </a:lnTo>
                  <a:lnTo>
                    <a:pt x="571" y="46"/>
                  </a:lnTo>
                  <a:lnTo>
                    <a:pt x="577" y="52"/>
                  </a:lnTo>
                  <a:lnTo>
                    <a:pt x="591" y="48"/>
                  </a:lnTo>
                  <a:lnTo>
                    <a:pt x="605" y="41"/>
                  </a:lnTo>
                  <a:lnTo>
                    <a:pt x="621" y="35"/>
                  </a:lnTo>
                  <a:lnTo>
                    <a:pt x="612" y="45"/>
                  </a:lnTo>
                  <a:lnTo>
                    <a:pt x="620" y="47"/>
                  </a:lnTo>
                  <a:lnTo>
                    <a:pt x="627" y="54"/>
                  </a:lnTo>
                  <a:lnTo>
                    <a:pt x="642" y="50"/>
                  </a:lnTo>
                  <a:lnTo>
                    <a:pt x="657" y="48"/>
                  </a:lnTo>
                  <a:lnTo>
                    <a:pt x="658" y="54"/>
                  </a:lnTo>
                  <a:lnTo>
                    <a:pt x="662" y="54"/>
                  </a:lnTo>
                  <a:lnTo>
                    <a:pt x="666" y="55"/>
                  </a:lnTo>
                  <a:lnTo>
                    <a:pt x="671" y="63"/>
                  </a:lnTo>
                  <a:lnTo>
                    <a:pt x="657" y="64"/>
                  </a:lnTo>
                  <a:lnTo>
                    <a:pt x="656" y="64"/>
                  </a:lnTo>
                  <a:lnTo>
                    <a:pt x="645" y="63"/>
                  </a:lnTo>
                  <a:lnTo>
                    <a:pt x="632" y="66"/>
                  </a:lnTo>
                  <a:lnTo>
                    <a:pt x="621" y="68"/>
                  </a:lnTo>
                  <a:lnTo>
                    <a:pt x="607" y="80"/>
                  </a:lnTo>
                  <a:lnTo>
                    <a:pt x="598" y="86"/>
                  </a:lnTo>
                  <a:lnTo>
                    <a:pt x="600" y="88"/>
                  </a:lnTo>
                  <a:lnTo>
                    <a:pt x="616" y="77"/>
                  </a:lnTo>
                  <a:lnTo>
                    <a:pt x="617" y="77"/>
                  </a:lnTo>
                  <a:lnTo>
                    <a:pt x="604" y="91"/>
                  </a:lnTo>
                  <a:lnTo>
                    <a:pt x="595" y="104"/>
                  </a:lnTo>
                  <a:lnTo>
                    <a:pt x="588" y="114"/>
                  </a:lnTo>
                  <a:lnTo>
                    <a:pt x="586" y="124"/>
                  </a:lnTo>
                  <a:lnTo>
                    <a:pt x="583" y="128"/>
                  </a:lnTo>
                  <a:lnTo>
                    <a:pt x="582" y="134"/>
                  </a:lnTo>
                  <a:lnTo>
                    <a:pt x="582" y="143"/>
                  </a:lnTo>
                  <a:lnTo>
                    <a:pt x="583" y="145"/>
                  </a:lnTo>
                  <a:lnTo>
                    <a:pt x="588" y="144"/>
                  </a:lnTo>
                  <a:lnTo>
                    <a:pt x="593" y="143"/>
                  </a:lnTo>
                  <a:lnTo>
                    <a:pt x="597" y="140"/>
                  </a:lnTo>
                  <a:lnTo>
                    <a:pt x="607" y="131"/>
                  </a:lnTo>
                  <a:lnTo>
                    <a:pt x="612" y="118"/>
                  </a:lnTo>
                  <a:lnTo>
                    <a:pt x="612" y="107"/>
                  </a:lnTo>
                  <a:lnTo>
                    <a:pt x="616" y="99"/>
                  </a:lnTo>
                  <a:lnTo>
                    <a:pt x="624" y="89"/>
                  </a:lnTo>
                  <a:lnTo>
                    <a:pt x="630" y="83"/>
                  </a:lnTo>
                  <a:lnTo>
                    <a:pt x="638" y="79"/>
                  </a:lnTo>
                  <a:lnTo>
                    <a:pt x="637" y="85"/>
                  </a:lnTo>
                  <a:lnTo>
                    <a:pt x="643" y="76"/>
                  </a:lnTo>
                  <a:lnTo>
                    <a:pt x="647" y="74"/>
                  </a:lnTo>
                  <a:lnTo>
                    <a:pt x="652" y="67"/>
                  </a:lnTo>
                  <a:lnTo>
                    <a:pt x="663" y="71"/>
                  </a:lnTo>
                  <a:lnTo>
                    <a:pt x="672" y="77"/>
                  </a:lnTo>
                  <a:lnTo>
                    <a:pt x="669" y="86"/>
                  </a:lnTo>
                  <a:lnTo>
                    <a:pt x="665" y="95"/>
                  </a:lnTo>
                  <a:lnTo>
                    <a:pt x="654" y="103"/>
                  </a:lnTo>
                  <a:lnTo>
                    <a:pt x="652" y="107"/>
                  </a:lnTo>
                  <a:lnTo>
                    <a:pt x="655" y="107"/>
                  </a:lnTo>
                  <a:lnTo>
                    <a:pt x="668" y="99"/>
                  </a:lnTo>
                  <a:lnTo>
                    <a:pt x="673" y="101"/>
                  </a:lnTo>
                  <a:lnTo>
                    <a:pt x="671" y="111"/>
                  </a:lnTo>
                  <a:lnTo>
                    <a:pt x="669" y="120"/>
                  </a:lnTo>
                  <a:lnTo>
                    <a:pt x="658" y="130"/>
                  </a:lnTo>
                  <a:lnTo>
                    <a:pt x="652" y="137"/>
                  </a:lnTo>
                  <a:lnTo>
                    <a:pt x="644" y="143"/>
                  </a:lnTo>
                  <a:lnTo>
                    <a:pt x="652" y="147"/>
                  </a:lnTo>
                  <a:lnTo>
                    <a:pt x="659" y="148"/>
                  </a:lnTo>
                  <a:lnTo>
                    <a:pt x="671" y="145"/>
                  </a:lnTo>
                  <a:lnTo>
                    <a:pt x="682" y="141"/>
                  </a:lnTo>
                  <a:lnTo>
                    <a:pt x="691" y="138"/>
                  </a:lnTo>
                  <a:lnTo>
                    <a:pt x="705" y="133"/>
                  </a:lnTo>
                  <a:lnTo>
                    <a:pt x="722" y="122"/>
                  </a:lnTo>
                  <a:lnTo>
                    <a:pt x="722" y="120"/>
                  </a:lnTo>
                  <a:lnTo>
                    <a:pt x="723" y="114"/>
                  </a:lnTo>
                  <a:lnTo>
                    <a:pt x="731" y="111"/>
                  </a:lnTo>
                  <a:lnTo>
                    <a:pt x="743" y="113"/>
                  </a:lnTo>
                  <a:lnTo>
                    <a:pt x="755" y="114"/>
                  </a:lnTo>
                  <a:lnTo>
                    <a:pt x="768" y="108"/>
                  </a:lnTo>
                  <a:lnTo>
                    <a:pt x="770" y="100"/>
                  </a:lnTo>
                  <a:lnTo>
                    <a:pt x="770" y="98"/>
                  </a:lnTo>
                  <a:lnTo>
                    <a:pt x="790" y="85"/>
                  </a:lnTo>
                  <a:lnTo>
                    <a:pt x="798" y="82"/>
                  </a:lnTo>
                  <a:lnTo>
                    <a:pt x="821" y="81"/>
                  </a:lnTo>
                  <a:lnTo>
                    <a:pt x="848" y="81"/>
                  </a:lnTo>
                  <a:lnTo>
                    <a:pt x="851" y="77"/>
                  </a:lnTo>
                  <a:lnTo>
                    <a:pt x="856" y="76"/>
                  </a:lnTo>
                  <a:lnTo>
                    <a:pt x="864" y="73"/>
                  </a:lnTo>
                  <a:lnTo>
                    <a:pt x="872" y="64"/>
                  </a:lnTo>
                  <a:lnTo>
                    <a:pt x="882" y="50"/>
                  </a:lnTo>
                  <a:lnTo>
                    <a:pt x="898" y="36"/>
                  </a:lnTo>
                  <a:lnTo>
                    <a:pt x="902" y="40"/>
                  </a:lnTo>
                  <a:lnTo>
                    <a:pt x="912" y="37"/>
                  </a:lnTo>
                  <a:lnTo>
                    <a:pt x="917" y="43"/>
                  </a:lnTo>
                  <a:lnTo>
                    <a:pt x="908" y="68"/>
                  </a:lnTo>
                  <a:lnTo>
                    <a:pt x="915" y="79"/>
                  </a:lnTo>
                  <a:lnTo>
                    <a:pt x="916" y="85"/>
                  </a:lnTo>
                  <a:lnTo>
                    <a:pt x="896" y="94"/>
                  </a:lnTo>
                  <a:lnTo>
                    <a:pt x="879" y="100"/>
                  </a:lnTo>
                  <a:lnTo>
                    <a:pt x="861" y="106"/>
                  </a:lnTo>
                  <a:lnTo>
                    <a:pt x="849" y="117"/>
                  </a:lnTo>
                  <a:lnTo>
                    <a:pt x="845" y="122"/>
                  </a:lnTo>
                  <a:lnTo>
                    <a:pt x="842" y="131"/>
                  </a:lnTo>
                  <a:lnTo>
                    <a:pt x="844" y="141"/>
                  </a:lnTo>
                  <a:lnTo>
                    <a:pt x="850" y="142"/>
                  </a:lnTo>
                  <a:lnTo>
                    <a:pt x="851" y="135"/>
                  </a:lnTo>
                  <a:lnTo>
                    <a:pt x="854" y="140"/>
                  </a:lnTo>
                  <a:lnTo>
                    <a:pt x="851" y="145"/>
                  </a:lnTo>
                  <a:lnTo>
                    <a:pt x="839" y="148"/>
                  </a:lnTo>
                  <a:lnTo>
                    <a:pt x="832" y="147"/>
                  </a:lnTo>
                  <a:lnTo>
                    <a:pt x="820" y="151"/>
                  </a:lnTo>
                  <a:lnTo>
                    <a:pt x="813" y="151"/>
                  </a:lnTo>
                  <a:lnTo>
                    <a:pt x="804" y="152"/>
                  </a:lnTo>
                  <a:lnTo>
                    <a:pt x="789" y="158"/>
                  </a:lnTo>
                  <a:lnTo>
                    <a:pt x="813" y="154"/>
                  </a:lnTo>
                  <a:lnTo>
                    <a:pt x="816" y="158"/>
                  </a:lnTo>
                  <a:lnTo>
                    <a:pt x="793" y="163"/>
                  </a:lnTo>
                  <a:lnTo>
                    <a:pt x="783" y="163"/>
                  </a:lnTo>
                  <a:lnTo>
                    <a:pt x="785" y="161"/>
                  </a:lnTo>
                  <a:lnTo>
                    <a:pt x="778" y="166"/>
                  </a:lnTo>
                  <a:lnTo>
                    <a:pt x="782" y="168"/>
                  </a:lnTo>
                  <a:lnTo>
                    <a:pt x="775" y="181"/>
                  </a:lnTo>
                  <a:lnTo>
                    <a:pt x="759" y="196"/>
                  </a:lnTo>
                  <a:lnTo>
                    <a:pt x="759" y="191"/>
                  </a:lnTo>
                  <a:lnTo>
                    <a:pt x="756" y="190"/>
                  </a:lnTo>
                  <a:lnTo>
                    <a:pt x="753" y="185"/>
                  </a:lnTo>
                  <a:lnTo>
                    <a:pt x="753" y="195"/>
                  </a:lnTo>
                  <a:lnTo>
                    <a:pt x="756" y="199"/>
                  </a:lnTo>
                  <a:lnTo>
                    <a:pt x="754" y="205"/>
                  </a:lnTo>
                  <a:lnTo>
                    <a:pt x="747" y="213"/>
                  </a:lnTo>
                  <a:lnTo>
                    <a:pt x="734" y="228"/>
                  </a:lnTo>
                  <a:lnTo>
                    <a:pt x="732" y="228"/>
                  </a:lnTo>
                  <a:lnTo>
                    <a:pt x="741" y="214"/>
                  </a:lnTo>
                  <a:lnTo>
                    <a:pt x="735" y="208"/>
                  </a:lnTo>
                  <a:lnTo>
                    <a:pt x="738" y="191"/>
                  </a:lnTo>
                  <a:lnTo>
                    <a:pt x="732" y="200"/>
                  </a:lnTo>
                  <a:lnTo>
                    <a:pt x="732" y="212"/>
                  </a:lnTo>
                  <a:lnTo>
                    <a:pt x="722" y="209"/>
                  </a:lnTo>
                  <a:lnTo>
                    <a:pt x="731" y="215"/>
                  </a:lnTo>
                  <a:lnTo>
                    <a:pt x="727" y="233"/>
                  </a:lnTo>
                  <a:lnTo>
                    <a:pt x="731" y="234"/>
                  </a:lnTo>
                  <a:lnTo>
                    <a:pt x="731" y="241"/>
                  </a:lnTo>
                  <a:lnTo>
                    <a:pt x="728" y="260"/>
                  </a:lnTo>
                  <a:lnTo>
                    <a:pt x="715" y="274"/>
                  </a:lnTo>
                  <a:lnTo>
                    <a:pt x="697" y="280"/>
                  </a:lnTo>
                  <a:lnTo>
                    <a:pt x="684" y="291"/>
                  </a:lnTo>
                  <a:lnTo>
                    <a:pt x="675" y="292"/>
                  </a:lnTo>
                  <a:lnTo>
                    <a:pt x="665" y="299"/>
                  </a:lnTo>
                  <a:lnTo>
                    <a:pt x="662" y="305"/>
                  </a:lnTo>
                  <a:lnTo>
                    <a:pt x="641" y="317"/>
                  </a:lnTo>
                  <a:lnTo>
                    <a:pt x="630" y="327"/>
                  </a:lnTo>
                  <a:lnTo>
                    <a:pt x="620" y="338"/>
                  </a:lnTo>
                  <a:lnTo>
                    <a:pt x="614" y="351"/>
                  </a:lnTo>
                  <a:lnTo>
                    <a:pt x="614" y="365"/>
                  </a:lnTo>
                  <a:lnTo>
                    <a:pt x="616" y="381"/>
                  </a:lnTo>
                  <a:lnTo>
                    <a:pt x="620" y="394"/>
                  </a:lnTo>
                  <a:lnTo>
                    <a:pt x="619" y="403"/>
                  </a:lnTo>
                  <a:lnTo>
                    <a:pt x="622" y="425"/>
                  </a:lnTo>
                  <a:lnTo>
                    <a:pt x="620" y="437"/>
                  </a:lnTo>
                  <a:lnTo>
                    <a:pt x="617" y="445"/>
                  </a:lnTo>
                  <a:lnTo>
                    <a:pt x="611" y="457"/>
                  </a:lnTo>
                  <a:lnTo>
                    <a:pt x="606" y="459"/>
                  </a:lnTo>
                  <a:lnTo>
                    <a:pt x="599" y="457"/>
                  </a:lnTo>
                  <a:lnTo>
                    <a:pt x="597" y="448"/>
                  </a:lnTo>
                  <a:lnTo>
                    <a:pt x="592" y="444"/>
                  </a:lnTo>
                  <a:lnTo>
                    <a:pt x="586" y="428"/>
                  </a:lnTo>
                  <a:lnTo>
                    <a:pt x="582" y="413"/>
                  </a:lnTo>
                  <a:lnTo>
                    <a:pt x="580" y="405"/>
                  </a:lnTo>
                  <a:lnTo>
                    <a:pt x="586" y="393"/>
                  </a:lnTo>
                  <a:lnTo>
                    <a:pt x="584" y="383"/>
                  </a:lnTo>
                  <a:lnTo>
                    <a:pt x="574" y="366"/>
                  </a:lnTo>
                  <a:lnTo>
                    <a:pt x="569" y="363"/>
                  </a:lnTo>
                  <a:lnTo>
                    <a:pt x="551" y="372"/>
                  </a:lnTo>
                  <a:lnTo>
                    <a:pt x="548" y="371"/>
                  </a:lnTo>
                  <a:lnTo>
                    <a:pt x="543" y="363"/>
                  </a:lnTo>
                  <a:lnTo>
                    <a:pt x="534" y="357"/>
                  </a:lnTo>
                  <a:lnTo>
                    <a:pt x="514" y="360"/>
                  </a:lnTo>
                  <a:lnTo>
                    <a:pt x="501" y="358"/>
                  </a:lnTo>
                  <a:lnTo>
                    <a:pt x="488" y="360"/>
                  </a:lnTo>
                  <a:lnTo>
                    <a:pt x="481" y="363"/>
                  </a:lnTo>
                  <a:lnTo>
                    <a:pt x="483" y="368"/>
                  </a:lnTo>
                  <a:lnTo>
                    <a:pt x="480" y="375"/>
                  </a:lnTo>
                  <a:lnTo>
                    <a:pt x="483" y="379"/>
                  </a:lnTo>
                  <a:lnTo>
                    <a:pt x="480" y="381"/>
                  </a:lnTo>
                  <a:lnTo>
                    <a:pt x="474" y="379"/>
                  </a:lnTo>
                  <a:lnTo>
                    <a:pt x="467" y="383"/>
                  </a:lnTo>
                  <a:lnTo>
                    <a:pt x="456" y="382"/>
                  </a:lnTo>
                  <a:lnTo>
                    <a:pt x="446" y="371"/>
                  </a:lnTo>
                  <a:lnTo>
                    <a:pt x="431" y="374"/>
                  </a:lnTo>
                  <a:lnTo>
                    <a:pt x="420" y="369"/>
                  </a:lnTo>
                  <a:lnTo>
                    <a:pt x="410" y="371"/>
                  </a:lnTo>
                  <a:lnTo>
                    <a:pt x="395" y="375"/>
                  </a:lnTo>
                  <a:lnTo>
                    <a:pt x="377" y="389"/>
                  </a:lnTo>
                  <a:lnTo>
                    <a:pt x="360" y="397"/>
                  </a:lnTo>
                  <a:lnTo>
                    <a:pt x="349" y="406"/>
                  </a:lnTo>
                  <a:lnTo>
                    <a:pt x="343" y="415"/>
                  </a:lnTo>
                  <a:lnTo>
                    <a:pt x="340" y="428"/>
                  </a:lnTo>
                  <a:lnTo>
                    <a:pt x="339" y="437"/>
                  </a:lnTo>
                  <a:lnTo>
                    <a:pt x="340" y="444"/>
                  </a:lnTo>
                  <a:lnTo>
                    <a:pt x="334" y="445"/>
                  </a:lnTo>
                  <a:lnTo>
                    <a:pt x="323" y="440"/>
                  </a:lnTo>
                  <a:lnTo>
                    <a:pt x="312" y="434"/>
                  </a:lnTo>
                  <a:lnTo>
                    <a:pt x="309" y="425"/>
                  </a:lnTo>
                  <a:lnTo>
                    <a:pt x="309" y="412"/>
                  </a:lnTo>
                  <a:lnTo>
                    <a:pt x="301" y="402"/>
                  </a:lnTo>
                  <a:lnTo>
                    <a:pt x="299" y="390"/>
                  </a:lnTo>
                  <a:lnTo>
                    <a:pt x="294" y="377"/>
                  </a:lnTo>
                  <a:lnTo>
                    <a:pt x="284" y="369"/>
                  </a:lnTo>
                  <a:lnTo>
                    <a:pt x="271" y="370"/>
                  </a:lnTo>
                  <a:lnTo>
                    <a:pt x="257" y="385"/>
                  </a:lnTo>
                  <a:lnTo>
                    <a:pt x="245" y="380"/>
                  </a:lnTo>
                  <a:lnTo>
                    <a:pt x="238" y="374"/>
                  </a:lnTo>
                  <a:lnTo>
                    <a:pt x="237" y="363"/>
                  </a:lnTo>
                  <a:lnTo>
                    <a:pt x="235" y="353"/>
                  </a:lnTo>
                  <a:lnTo>
                    <a:pt x="228" y="345"/>
                  </a:lnTo>
                  <a:lnTo>
                    <a:pt x="221" y="339"/>
                  </a:lnTo>
                  <a:lnTo>
                    <a:pt x="218" y="332"/>
                  </a:lnTo>
                  <a:lnTo>
                    <a:pt x="189" y="332"/>
                  </a:lnTo>
                  <a:lnTo>
                    <a:pt x="187" y="340"/>
                  </a:lnTo>
                  <a:lnTo>
                    <a:pt x="175" y="340"/>
                  </a:lnTo>
                  <a:lnTo>
                    <a:pt x="143" y="340"/>
                  </a:lnTo>
                  <a:lnTo>
                    <a:pt x="110" y="326"/>
                  </a:lnTo>
                  <a:lnTo>
                    <a:pt x="89" y="317"/>
                  </a:lnTo>
                  <a:lnTo>
                    <a:pt x="92" y="314"/>
                  </a:lnTo>
                  <a:lnTo>
                    <a:pt x="71" y="316"/>
                  </a:lnTo>
                  <a:lnTo>
                    <a:pt x="52" y="317"/>
                  </a:lnTo>
                  <a:lnTo>
                    <a:pt x="53" y="308"/>
                  </a:lnTo>
                  <a:lnTo>
                    <a:pt x="47" y="297"/>
                  </a:lnTo>
                  <a:lnTo>
                    <a:pt x="41" y="294"/>
                  </a:lnTo>
                  <a:lnTo>
                    <a:pt x="41" y="289"/>
                  </a:lnTo>
                  <a:lnTo>
                    <a:pt x="32" y="288"/>
                  </a:lnTo>
                  <a:lnTo>
                    <a:pt x="29" y="283"/>
                  </a:lnTo>
                  <a:lnTo>
                    <a:pt x="15" y="281"/>
                  </a:lnTo>
                  <a:lnTo>
                    <a:pt x="12" y="277"/>
                  </a:lnTo>
                  <a:lnTo>
                    <a:pt x="15" y="267"/>
                  </a:lnTo>
                  <a:lnTo>
                    <a:pt x="7" y="248"/>
                  </a:lnTo>
                  <a:lnTo>
                    <a:pt x="6" y="222"/>
                  </a:lnTo>
                  <a:lnTo>
                    <a:pt x="8" y="217"/>
                  </a:lnTo>
                  <a:lnTo>
                    <a:pt x="4" y="211"/>
                  </a:lnTo>
                  <a:lnTo>
                    <a:pt x="0" y="195"/>
                  </a:lnTo>
                  <a:lnTo>
                    <a:pt x="5" y="180"/>
                  </a:lnTo>
                  <a:lnTo>
                    <a:pt x="3" y="169"/>
                  </a:lnTo>
                  <a:lnTo>
                    <a:pt x="14" y="154"/>
                  </a:lnTo>
                  <a:lnTo>
                    <a:pt x="22" y="138"/>
                  </a:lnTo>
                  <a:lnTo>
                    <a:pt x="26" y="123"/>
                  </a:lnTo>
                  <a:lnTo>
                    <a:pt x="42" y="106"/>
                  </a:lnTo>
                  <a:lnTo>
                    <a:pt x="54" y="88"/>
                  </a:lnTo>
                  <a:lnTo>
                    <a:pt x="66" y="71"/>
                  </a:lnTo>
                  <a:lnTo>
                    <a:pt x="78" y="46"/>
                  </a:lnTo>
                  <a:lnTo>
                    <a:pt x="84" y="31"/>
                  </a:lnTo>
                  <a:lnTo>
                    <a:pt x="85" y="23"/>
                  </a:lnTo>
                  <a:lnTo>
                    <a:pt x="89" y="18"/>
                  </a:lnTo>
                  <a:lnTo>
                    <a:pt x="106" y="25"/>
                  </a:lnTo>
                  <a:lnTo>
                    <a:pt x="103" y="43"/>
                  </a:lnTo>
                  <a:lnTo>
                    <a:pt x="109" y="37"/>
                  </a:lnTo>
                  <a:lnTo>
                    <a:pt x="117" y="23"/>
                  </a:lnTo>
                  <a:lnTo>
                    <a:pt x="122" y="7"/>
                  </a:lnTo>
                  <a:lnTo>
                    <a:pt x="163" y="7"/>
                  </a:lnTo>
                  <a:lnTo>
                    <a:pt x="207" y="7"/>
                  </a:lnTo>
                  <a:lnTo>
                    <a:pt x="221" y="7"/>
                  </a:lnTo>
                  <a:lnTo>
                    <a:pt x="266" y="7"/>
                  </a:lnTo>
                  <a:lnTo>
                    <a:pt x="309" y="7"/>
                  </a:lnTo>
                  <a:lnTo>
                    <a:pt x="354" y="7"/>
                  </a:lnTo>
                  <a:lnTo>
                    <a:pt x="397" y="7"/>
                  </a:lnTo>
                  <a:lnTo>
                    <a:pt x="447" y="7"/>
                  </a:lnTo>
                  <a:lnTo>
                    <a:pt x="497" y="7"/>
                  </a:lnTo>
                  <a:lnTo>
                    <a:pt x="528" y="7"/>
                  </a:lnTo>
                  <a:lnTo>
                    <a:pt x="531" y="0"/>
                  </a:lnTo>
                  <a:lnTo>
                    <a:pt x="537" y="0"/>
                  </a:lnTo>
                  <a:lnTo>
                    <a:pt x="534" y="10"/>
                  </a:lnTo>
                  <a:lnTo>
                    <a:pt x="537" y="13"/>
                  </a:lnTo>
                  <a:lnTo>
                    <a:pt x="547" y="14"/>
                  </a:lnTo>
                  <a:lnTo>
                    <a:pt x="560" y="17"/>
                  </a:lnTo>
                  <a:lnTo>
                    <a:pt x="572" y="23"/>
                  </a:lnTo>
                  <a:lnTo>
                    <a:pt x="585" y="20"/>
                  </a:lnTo>
                  <a:lnTo>
                    <a:pt x="601" y="26"/>
                  </a:lnTo>
                  <a:close/>
                </a:path>
              </a:pathLst>
            </a:custGeom>
            <a:solidFill>
              <a:schemeClr val="bg1"/>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45" name="Freeform 249">
              <a:extLst>
                <a:ext uri="{FF2B5EF4-FFF2-40B4-BE49-F238E27FC236}">
                  <a16:creationId xmlns:a16="http://schemas.microsoft.com/office/drawing/2014/main" id="{28019DB5-4756-85B1-199E-D3BBC776EBBC}"/>
                </a:ext>
              </a:extLst>
            </p:cNvPr>
            <p:cNvSpPr/>
            <p:nvPr/>
          </p:nvSpPr>
          <p:spPr bwMode="auto">
            <a:xfrm>
              <a:off x="1754541" y="2421423"/>
              <a:ext cx="78952" cy="40394"/>
            </a:xfrm>
            <a:custGeom>
              <a:avLst/>
              <a:gdLst>
                <a:gd name="T0" fmla="*/ 23 w 43"/>
                <a:gd name="T1" fmla="*/ 15 h 22"/>
                <a:gd name="T2" fmla="*/ 2 w 43"/>
                <a:gd name="T3" fmla="*/ 22 h 22"/>
                <a:gd name="T4" fmla="*/ 0 w 43"/>
                <a:gd name="T5" fmla="*/ 17 h 22"/>
                <a:gd name="T6" fmla="*/ 6 w 43"/>
                <a:gd name="T7" fmla="*/ 9 h 22"/>
                <a:gd name="T8" fmla="*/ 26 w 43"/>
                <a:gd name="T9" fmla="*/ 3 h 22"/>
                <a:gd name="T10" fmla="*/ 36 w 43"/>
                <a:gd name="T11" fmla="*/ 0 h 22"/>
                <a:gd name="T12" fmla="*/ 43 w 43"/>
                <a:gd name="T13" fmla="*/ 1 h 22"/>
                <a:gd name="T14" fmla="*/ 43 w 43"/>
                <a:gd name="T15" fmla="*/ 6 h 22"/>
                <a:gd name="T16" fmla="*/ 23 w 43"/>
                <a:gd name="T17" fmla="*/ 1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2">
                  <a:moveTo>
                    <a:pt x="23" y="15"/>
                  </a:moveTo>
                  <a:lnTo>
                    <a:pt x="2" y="22"/>
                  </a:lnTo>
                  <a:lnTo>
                    <a:pt x="0" y="17"/>
                  </a:lnTo>
                  <a:lnTo>
                    <a:pt x="6" y="9"/>
                  </a:lnTo>
                  <a:lnTo>
                    <a:pt x="26" y="3"/>
                  </a:lnTo>
                  <a:lnTo>
                    <a:pt x="36" y="0"/>
                  </a:lnTo>
                  <a:lnTo>
                    <a:pt x="43" y="1"/>
                  </a:lnTo>
                  <a:lnTo>
                    <a:pt x="43" y="6"/>
                  </a:lnTo>
                  <a:lnTo>
                    <a:pt x="23" y="15"/>
                  </a:lnTo>
                  <a:close/>
                </a:path>
              </a:pathLst>
            </a:custGeom>
            <a:solidFill>
              <a:schemeClr val="bg1"/>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46" name="Freeform 250">
              <a:extLst>
                <a:ext uri="{FF2B5EF4-FFF2-40B4-BE49-F238E27FC236}">
                  <a16:creationId xmlns:a16="http://schemas.microsoft.com/office/drawing/2014/main" id="{21007716-47AF-F5D4-695B-7CF1FA4565FC}"/>
                </a:ext>
              </a:extLst>
            </p:cNvPr>
            <p:cNvSpPr/>
            <p:nvPr/>
          </p:nvSpPr>
          <p:spPr bwMode="auto">
            <a:xfrm>
              <a:off x="1548898" y="2344307"/>
              <a:ext cx="47739" cy="20196"/>
            </a:xfrm>
            <a:custGeom>
              <a:avLst/>
              <a:gdLst>
                <a:gd name="T0" fmla="*/ 19 w 26"/>
                <a:gd name="T1" fmla="*/ 8 h 11"/>
                <a:gd name="T2" fmla="*/ 7 w 26"/>
                <a:gd name="T3" fmla="*/ 11 h 11"/>
                <a:gd name="T4" fmla="*/ 3 w 26"/>
                <a:gd name="T5" fmla="*/ 7 h 11"/>
                <a:gd name="T6" fmla="*/ 0 w 26"/>
                <a:gd name="T7" fmla="*/ 3 h 11"/>
                <a:gd name="T8" fmla="*/ 17 w 26"/>
                <a:gd name="T9" fmla="*/ 0 h 11"/>
                <a:gd name="T10" fmla="*/ 26 w 26"/>
                <a:gd name="T11" fmla="*/ 1 h 11"/>
                <a:gd name="T12" fmla="*/ 19 w 26"/>
                <a:gd name="T13" fmla="*/ 8 h 11"/>
              </a:gdLst>
              <a:ahLst/>
              <a:cxnLst>
                <a:cxn ang="0">
                  <a:pos x="T0" y="T1"/>
                </a:cxn>
                <a:cxn ang="0">
                  <a:pos x="T2" y="T3"/>
                </a:cxn>
                <a:cxn ang="0">
                  <a:pos x="T4" y="T5"/>
                </a:cxn>
                <a:cxn ang="0">
                  <a:pos x="T6" y="T7"/>
                </a:cxn>
                <a:cxn ang="0">
                  <a:pos x="T8" y="T9"/>
                </a:cxn>
                <a:cxn ang="0">
                  <a:pos x="T10" y="T11"/>
                </a:cxn>
                <a:cxn ang="0">
                  <a:pos x="T12" y="T13"/>
                </a:cxn>
              </a:cxnLst>
              <a:rect l="0" t="0" r="r" b="b"/>
              <a:pathLst>
                <a:path w="26" h="11">
                  <a:moveTo>
                    <a:pt x="19" y="8"/>
                  </a:moveTo>
                  <a:lnTo>
                    <a:pt x="7" y="11"/>
                  </a:lnTo>
                  <a:lnTo>
                    <a:pt x="3" y="7"/>
                  </a:lnTo>
                  <a:lnTo>
                    <a:pt x="0" y="3"/>
                  </a:lnTo>
                  <a:lnTo>
                    <a:pt x="17" y="0"/>
                  </a:lnTo>
                  <a:lnTo>
                    <a:pt x="26" y="1"/>
                  </a:lnTo>
                  <a:lnTo>
                    <a:pt x="19" y="8"/>
                  </a:lnTo>
                  <a:close/>
                </a:path>
              </a:pathLst>
            </a:custGeom>
            <a:solidFill>
              <a:schemeClr val="bg1"/>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47" name="Freeform 251">
              <a:extLst>
                <a:ext uri="{FF2B5EF4-FFF2-40B4-BE49-F238E27FC236}">
                  <a16:creationId xmlns:a16="http://schemas.microsoft.com/office/drawing/2014/main" id="{63B47969-1413-28AE-C6B6-AFBF551BC922}"/>
                </a:ext>
              </a:extLst>
            </p:cNvPr>
            <p:cNvSpPr/>
            <p:nvPr/>
          </p:nvSpPr>
          <p:spPr bwMode="auto">
            <a:xfrm>
              <a:off x="1572767" y="2235977"/>
              <a:ext cx="69772" cy="25705"/>
            </a:xfrm>
            <a:custGeom>
              <a:avLst/>
              <a:gdLst>
                <a:gd name="T0" fmla="*/ 10 w 38"/>
                <a:gd name="T1" fmla="*/ 0 h 14"/>
                <a:gd name="T2" fmla="*/ 14 w 38"/>
                <a:gd name="T3" fmla="*/ 3 h 14"/>
                <a:gd name="T4" fmla="*/ 24 w 38"/>
                <a:gd name="T5" fmla="*/ 2 h 14"/>
                <a:gd name="T6" fmla="*/ 28 w 38"/>
                <a:gd name="T7" fmla="*/ 6 h 14"/>
                <a:gd name="T8" fmla="*/ 38 w 38"/>
                <a:gd name="T9" fmla="*/ 8 h 14"/>
                <a:gd name="T10" fmla="*/ 34 w 38"/>
                <a:gd name="T11" fmla="*/ 10 h 14"/>
                <a:gd name="T12" fmla="*/ 20 w 38"/>
                <a:gd name="T13" fmla="*/ 14 h 14"/>
                <a:gd name="T14" fmla="*/ 15 w 38"/>
                <a:gd name="T15" fmla="*/ 10 h 14"/>
                <a:gd name="T16" fmla="*/ 14 w 38"/>
                <a:gd name="T17" fmla="*/ 7 h 14"/>
                <a:gd name="T18" fmla="*/ 2 w 38"/>
                <a:gd name="T19" fmla="*/ 8 h 14"/>
                <a:gd name="T20" fmla="*/ 0 w 38"/>
                <a:gd name="T21" fmla="*/ 7 h 14"/>
                <a:gd name="T22" fmla="*/ 10 w 38"/>
                <a:gd name="T2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14">
                  <a:moveTo>
                    <a:pt x="10" y="0"/>
                  </a:moveTo>
                  <a:lnTo>
                    <a:pt x="14" y="3"/>
                  </a:lnTo>
                  <a:lnTo>
                    <a:pt x="24" y="2"/>
                  </a:lnTo>
                  <a:lnTo>
                    <a:pt x="28" y="6"/>
                  </a:lnTo>
                  <a:lnTo>
                    <a:pt x="38" y="8"/>
                  </a:lnTo>
                  <a:lnTo>
                    <a:pt x="34" y="10"/>
                  </a:lnTo>
                  <a:lnTo>
                    <a:pt x="20" y="14"/>
                  </a:lnTo>
                  <a:lnTo>
                    <a:pt x="15" y="10"/>
                  </a:lnTo>
                  <a:lnTo>
                    <a:pt x="14" y="7"/>
                  </a:lnTo>
                  <a:lnTo>
                    <a:pt x="2" y="8"/>
                  </a:lnTo>
                  <a:lnTo>
                    <a:pt x="0" y="7"/>
                  </a:lnTo>
                  <a:lnTo>
                    <a:pt x="10" y="0"/>
                  </a:lnTo>
                  <a:close/>
                </a:path>
              </a:pathLst>
            </a:custGeom>
            <a:solidFill>
              <a:schemeClr val="bg1"/>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48" name="Freeform 252">
              <a:extLst>
                <a:ext uri="{FF2B5EF4-FFF2-40B4-BE49-F238E27FC236}">
                  <a16:creationId xmlns:a16="http://schemas.microsoft.com/office/drawing/2014/main" id="{D468C762-5896-9659-13EC-3C559D12B2D5}"/>
                </a:ext>
              </a:extLst>
            </p:cNvPr>
            <p:cNvSpPr/>
            <p:nvPr/>
          </p:nvSpPr>
          <p:spPr bwMode="auto">
            <a:xfrm>
              <a:off x="1400175" y="2010137"/>
              <a:ext cx="1131037" cy="526961"/>
            </a:xfrm>
            <a:custGeom>
              <a:avLst/>
              <a:gdLst>
                <a:gd name="T0" fmla="*/ 437 w 616"/>
                <a:gd name="T1" fmla="*/ 183 h 287"/>
                <a:gd name="T2" fmla="*/ 459 w 616"/>
                <a:gd name="T3" fmla="*/ 196 h 287"/>
                <a:gd name="T4" fmla="*/ 502 w 616"/>
                <a:gd name="T5" fmla="*/ 192 h 287"/>
                <a:gd name="T6" fmla="*/ 507 w 616"/>
                <a:gd name="T7" fmla="*/ 216 h 287"/>
                <a:gd name="T8" fmla="*/ 513 w 616"/>
                <a:gd name="T9" fmla="*/ 260 h 287"/>
                <a:gd name="T10" fmla="*/ 487 w 616"/>
                <a:gd name="T11" fmla="*/ 273 h 287"/>
                <a:gd name="T12" fmla="*/ 485 w 616"/>
                <a:gd name="T13" fmla="*/ 238 h 287"/>
                <a:gd name="T14" fmla="*/ 460 w 616"/>
                <a:gd name="T15" fmla="*/ 219 h 287"/>
                <a:gd name="T16" fmla="*/ 429 w 616"/>
                <a:gd name="T17" fmla="*/ 193 h 287"/>
                <a:gd name="T18" fmla="*/ 374 w 616"/>
                <a:gd name="T19" fmla="*/ 180 h 287"/>
                <a:gd name="T20" fmla="*/ 337 w 616"/>
                <a:gd name="T21" fmla="*/ 188 h 287"/>
                <a:gd name="T22" fmla="*/ 290 w 616"/>
                <a:gd name="T23" fmla="*/ 199 h 287"/>
                <a:gd name="T24" fmla="*/ 306 w 616"/>
                <a:gd name="T25" fmla="*/ 176 h 287"/>
                <a:gd name="T26" fmla="*/ 299 w 616"/>
                <a:gd name="T27" fmla="*/ 176 h 287"/>
                <a:gd name="T28" fmla="*/ 245 w 616"/>
                <a:gd name="T29" fmla="*/ 208 h 287"/>
                <a:gd name="T30" fmla="*/ 176 w 616"/>
                <a:gd name="T31" fmla="*/ 233 h 287"/>
                <a:gd name="T32" fmla="*/ 119 w 616"/>
                <a:gd name="T33" fmla="*/ 259 h 287"/>
                <a:gd name="T34" fmla="*/ 69 w 616"/>
                <a:gd name="T35" fmla="*/ 270 h 287"/>
                <a:gd name="T36" fmla="*/ 0 w 616"/>
                <a:gd name="T37" fmla="*/ 287 h 287"/>
                <a:gd name="T38" fmla="*/ 45 w 616"/>
                <a:gd name="T39" fmla="*/ 270 h 287"/>
                <a:gd name="T40" fmla="*/ 105 w 616"/>
                <a:gd name="T41" fmla="*/ 251 h 287"/>
                <a:gd name="T42" fmla="*/ 159 w 616"/>
                <a:gd name="T43" fmla="*/ 231 h 287"/>
                <a:gd name="T44" fmla="*/ 174 w 616"/>
                <a:gd name="T45" fmla="*/ 213 h 287"/>
                <a:gd name="T46" fmla="*/ 159 w 616"/>
                <a:gd name="T47" fmla="*/ 207 h 287"/>
                <a:gd name="T48" fmla="*/ 131 w 616"/>
                <a:gd name="T49" fmla="*/ 211 h 287"/>
                <a:gd name="T50" fmla="*/ 144 w 616"/>
                <a:gd name="T51" fmla="*/ 194 h 287"/>
                <a:gd name="T52" fmla="*/ 119 w 616"/>
                <a:gd name="T53" fmla="*/ 184 h 287"/>
                <a:gd name="T54" fmla="*/ 127 w 616"/>
                <a:gd name="T55" fmla="*/ 162 h 287"/>
                <a:gd name="T56" fmla="*/ 182 w 616"/>
                <a:gd name="T57" fmla="*/ 134 h 287"/>
                <a:gd name="T58" fmla="*/ 221 w 616"/>
                <a:gd name="T59" fmla="*/ 128 h 287"/>
                <a:gd name="T60" fmla="*/ 253 w 616"/>
                <a:gd name="T61" fmla="*/ 116 h 287"/>
                <a:gd name="T62" fmla="*/ 259 w 616"/>
                <a:gd name="T63" fmla="*/ 107 h 287"/>
                <a:gd name="T64" fmla="*/ 226 w 616"/>
                <a:gd name="T65" fmla="*/ 110 h 287"/>
                <a:gd name="T66" fmla="*/ 196 w 616"/>
                <a:gd name="T67" fmla="*/ 101 h 287"/>
                <a:gd name="T68" fmla="*/ 259 w 616"/>
                <a:gd name="T69" fmla="*/ 76 h 287"/>
                <a:gd name="T70" fmla="*/ 284 w 616"/>
                <a:gd name="T71" fmla="*/ 85 h 287"/>
                <a:gd name="T72" fmla="*/ 283 w 616"/>
                <a:gd name="T73" fmla="*/ 59 h 287"/>
                <a:gd name="T74" fmla="*/ 290 w 616"/>
                <a:gd name="T75" fmla="*/ 39 h 287"/>
                <a:gd name="T76" fmla="*/ 353 w 616"/>
                <a:gd name="T77" fmla="*/ 24 h 287"/>
                <a:gd name="T78" fmla="*/ 424 w 616"/>
                <a:gd name="T79" fmla="*/ 7 h 287"/>
                <a:gd name="T80" fmla="*/ 477 w 616"/>
                <a:gd name="T81" fmla="*/ 3 h 287"/>
                <a:gd name="T82" fmla="*/ 504 w 616"/>
                <a:gd name="T83" fmla="*/ 8 h 287"/>
                <a:gd name="T84" fmla="*/ 527 w 616"/>
                <a:gd name="T85" fmla="*/ 13 h 287"/>
                <a:gd name="T86" fmla="*/ 573 w 616"/>
                <a:gd name="T87" fmla="*/ 21 h 287"/>
                <a:gd name="T88" fmla="*/ 616 w 616"/>
                <a:gd name="T89" fmla="*/ 2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6" h="287">
                  <a:moveTo>
                    <a:pt x="616" y="25"/>
                  </a:moveTo>
                  <a:lnTo>
                    <a:pt x="543" y="86"/>
                  </a:lnTo>
                  <a:lnTo>
                    <a:pt x="437" y="183"/>
                  </a:lnTo>
                  <a:lnTo>
                    <a:pt x="450" y="184"/>
                  </a:lnTo>
                  <a:lnTo>
                    <a:pt x="458" y="188"/>
                  </a:lnTo>
                  <a:lnTo>
                    <a:pt x="459" y="196"/>
                  </a:lnTo>
                  <a:lnTo>
                    <a:pt x="460" y="208"/>
                  </a:lnTo>
                  <a:lnTo>
                    <a:pt x="483" y="197"/>
                  </a:lnTo>
                  <a:lnTo>
                    <a:pt x="502" y="192"/>
                  </a:lnTo>
                  <a:lnTo>
                    <a:pt x="500" y="201"/>
                  </a:lnTo>
                  <a:lnTo>
                    <a:pt x="503" y="208"/>
                  </a:lnTo>
                  <a:lnTo>
                    <a:pt x="507" y="216"/>
                  </a:lnTo>
                  <a:lnTo>
                    <a:pt x="504" y="228"/>
                  </a:lnTo>
                  <a:lnTo>
                    <a:pt x="500" y="249"/>
                  </a:lnTo>
                  <a:lnTo>
                    <a:pt x="513" y="260"/>
                  </a:lnTo>
                  <a:lnTo>
                    <a:pt x="504" y="271"/>
                  </a:lnTo>
                  <a:lnTo>
                    <a:pt x="489" y="280"/>
                  </a:lnTo>
                  <a:lnTo>
                    <a:pt x="487" y="273"/>
                  </a:lnTo>
                  <a:lnTo>
                    <a:pt x="480" y="267"/>
                  </a:lnTo>
                  <a:lnTo>
                    <a:pt x="490" y="252"/>
                  </a:lnTo>
                  <a:lnTo>
                    <a:pt x="485" y="238"/>
                  </a:lnTo>
                  <a:lnTo>
                    <a:pt x="493" y="221"/>
                  </a:lnTo>
                  <a:lnTo>
                    <a:pt x="481" y="220"/>
                  </a:lnTo>
                  <a:lnTo>
                    <a:pt x="460" y="219"/>
                  </a:lnTo>
                  <a:lnTo>
                    <a:pt x="448" y="214"/>
                  </a:lnTo>
                  <a:lnTo>
                    <a:pt x="439" y="196"/>
                  </a:lnTo>
                  <a:lnTo>
                    <a:pt x="429" y="193"/>
                  </a:lnTo>
                  <a:lnTo>
                    <a:pt x="412" y="187"/>
                  </a:lnTo>
                  <a:lnTo>
                    <a:pt x="392" y="188"/>
                  </a:lnTo>
                  <a:lnTo>
                    <a:pt x="374" y="180"/>
                  </a:lnTo>
                  <a:lnTo>
                    <a:pt x="366" y="173"/>
                  </a:lnTo>
                  <a:lnTo>
                    <a:pt x="348" y="176"/>
                  </a:lnTo>
                  <a:lnTo>
                    <a:pt x="337" y="188"/>
                  </a:lnTo>
                  <a:lnTo>
                    <a:pt x="328" y="190"/>
                  </a:lnTo>
                  <a:lnTo>
                    <a:pt x="309" y="193"/>
                  </a:lnTo>
                  <a:lnTo>
                    <a:pt x="290" y="199"/>
                  </a:lnTo>
                  <a:lnTo>
                    <a:pt x="272" y="203"/>
                  </a:lnTo>
                  <a:lnTo>
                    <a:pt x="281" y="193"/>
                  </a:lnTo>
                  <a:lnTo>
                    <a:pt x="306" y="176"/>
                  </a:lnTo>
                  <a:lnTo>
                    <a:pt x="326" y="170"/>
                  </a:lnTo>
                  <a:lnTo>
                    <a:pt x="328" y="166"/>
                  </a:lnTo>
                  <a:lnTo>
                    <a:pt x="299" y="176"/>
                  </a:lnTo>
                  <a:lnTo>
                    <a:pt x="278" y="187"/>
                  </a:lnTo>
                  <a:lnTo>
                    <a:pt x="245" y="199"/>
                  </a:lnTo>
                  <a:lnTo>
                    <a:pt x="245" y="208"/>
                  </a:lnTo>
                  <a:lnTo>
                    <a:pt x="219" y="221"/>
                  </a:lnTo>
                  <a:lnTo>
                    <a:pt x="196" y="228"/>
                  </a:lnTo>
                  <a:lnTo>
                    <a:pt x="176" y="233"/>
                  </a:lnTo>
                  <a:lnTo>
                    <a:pt x="164" y="242"/>
                  </a:lnTo>
                  <a:lnTo>
                    <a:pt x="133" y="250"/>
                  </a:lnTo>
                  <a:lnTo>
                    <a:pt x="119" y="259"/>
                  </a:lnTo>
                  <a:lnTo>
                    <a:pt x="95" y="267"/>
                  </a:lnTo>
                  <a:lnTo>
                    <a:pt x="87" y="265"/>
                  </a:lnTo>
                  <a:lnTo>
                    <a:pt x="69" y="270"/>
                  </a:lnTo>
                  <a:lnTo>
                    <a:pt x="48" y="276"/>
                  </a:lnTo>
                  <a:lnTo>
                    <a:pt x="30" y="282"/>
                  </a:lnTo>
                  <a:lnTo>
                    <a:pt x="0" y="287"/>
                  </a:lnTo>
                  <a:lnTo>
                    <a:pt x="2" y="285"/>
                  </a:lnTo>
                  <a:lnTo>
                    <a:pt x="26" y="276"/>
                  </a:lnTo>
                  <a:lnTo>
                    <a:pt x="45" y="270"/>
                  </a:lnTo>
                  <a:lnTo>
                    <a:pt x="71" y="261"/>
                  </a:lnTo>
                  <a:lnTo>
                    <a:pt x="90" y="259"/>
                  </a:lnTo>
                  <a:lnTo>
                    <a:pt x="105" y="251"/>
                  </a:lnTo>
                  <a:lnTo>
                    <a:pt x="136" y="241"/>
                  </a:lnTo>
                  <a:lnTo>
                    <a:pt x="142" y="237"/>
                  </a:lnTo>
                  <a:lnTo>
                    <a:pt x="159" y="231"/>
                  </a:lnTo>
                  <a:lnTo>
                    <a:pt x="176" y="218"/>
                  </a:lnTo>
                  <a:lnTo>
                    <a:pt x="195" y="208"/>
                  </a:lnTo>
                  <a:lnTo>
                    <a:pt x="174" y="213"/>
                  </a:lnTo>
                  <a:lnTo>
                    <a:pt x="173" y="209"/>
                  </a:lnTo>
                  <a:lnTo>
                    <a:pt x="158" y="216"/>
                  </a:lnTo>
                  <a:lnTo>
                    <a:pt x="159" y="207"/>
                  </a:lnTo>
                  <a:lnTo>
                    <a:pt x="148" y="213"/>
                  </a:lnTo>
                  <a:lnTo>
                    <a:pt x="154" y="205"/>
                  </a:lnTo>
                  <a:lnTo>
                    <a:pt x="131" y="211"/>
                  </a:lnTo>
                  <a:lnTo>
                    <a:pt x="123" y="211"/>
                  </a:lnTo>
                  <a:lnTo>
                    <a:pt x="134" y="201"/>
                  </a:lnTo>
                  <a:lnTo>
                    <a:pt x="144" y="194"/>
                  </a:lnTo>
                  <a:lnTo>
                    <a:pt x="143" y="188"/>
                  </a:lnTo>
                  <a:lnTo>
                    <a:pt x="122" y="192"/>
                  </a:lnTo>
                  <a:lnTo>
                    <a:pt x="119" y="184"/>
                  </a:lnTo>
                  <a:lnTo>
                    <a:pt x="116" y="179"/>
                  </a:lnTo>
                  <a:lnTo>
                    <a:pt x="128" y="170"/>
                  </a:lnTo>
                  <a:lnTo>
                    <a:pt x="127" y="162"/>
                  </a:lnTo>
                  <a:lnTo>
                    <a:pt x="144" y="153"/>
                  </a:lnTo>
                  <a:lnTo>
                    <a:pt x="167" y="142"/>
                  </a:lnTo>
                  <a:lnTo>
                    <a:pt x="182" y="134"/>
                  </a:lnTo>
                  <a:lnTo>
                    <a:pt x="195" y="133"/>
                  </a:lnTo>
                  <a:lnTo>
                    <a:pt x="200" y="136"/>
                  </a:lnTo>
                  <a:lnTo>
                    <a:pt x="221" y="128"/>
                  </a:lnTo>
                  <a:lnTo>
                    <a:pt x="228" y="129"/>
                  </a:lnTo>
                  <a:lnTo>
                    <a:pt x="245" y="123"/>
                  </a:lnTo>
                  <a:lnTo>
                    <a:pt x="253" y="116"/>
                  </a:lnTo>
                  <a:lnTo>
                    <a:pt x="249" y="113"/>
                  </a:lnTo>
                  <a:lnTo>
                    <a:pt x="267" y="106"/>
                  </a:lnTo>
                  <a:lnTo>
                    <a:pt x="259" y="107"/>
                  </a:lnTo>
                  <a:lnTo>
                    <a:pt x="240" y="110"/>
                  </a:lnTo>
                  <a:lnTo>
                    <a:pt x="232" y="114"/>
                  </a:lnTo>
                  <a:lnTo>
                    <a:pt x="226" y="110"/>
                  </a:lnTo>
                  <a:lnTo>
                    <a:pt x="206" y="112"/>
                  </a:lnTo>
                  <a:lnTo>
                    <a:pt x="192" y="108"/>
                  </a:lnTo>
                  <a:lnTo>
                    <a:pt x="196" y="101"/>
                  </a:lnTo>
                  <a:lnTo>
                    <a:pt x="193" y="92"/>
                  </a:lnTo>
                  <a:lnTo>
                    <a:pt x="220" y="85"/>
                  </a:lnTo>
                  <a:lnTo>
                    <a:pt x="259" y="76"/>
                  </a:lnTo>
                  <a:lnTo>
                    <a:pt x="270" y="76"/>
                  </a:lnTo>
                  <a:lnTo>
                    <a:pt x="257" y="85"/>
                  </a:lnTo>
                  <a:lnTo>
                    <a:pt x="284" y="85"/>
                  </a:lnTo>
                  <a:lnTo>
                    <a:pt x="288" y="74"/>
                  </a:lnTo>
                  <a:lnTo>
                    <a:pt x="281" y="68"/>
                  </a:lnTo>
                  <a:lnTo>
                    <a:pt x="283" y="59"/>
                  </a:lnTo>
                  <a:lnTo>
                    <a:pt x="281" y="53"/>
                  </a:lnTo>
                  <a:lnTo>
                    <a:pt x="271" y="48"/>
                  </a:lnTo>
                  <a:lnTo>
                    <a:pt x="290" y="39"/>
                  </a:lnTo>
                  <a:lnTo>
                    <a:pt x="313" y="39"/>
                  </a:lnTo>
                  <a:lnTo>
                    <a:pt x="339" y="31"/>
                  </a:lnTo>
                  <a:lnTo>
                    <a:pt x="353" y="24"/>
                  </a:lnTo>
                  <a:lnTo>
                    <a:pt x="376" y="16"/>
                  </a:lnTo>
                  <a:lnTo>
                    <a:pt x="390" y="14"/>
                  </a:lnTo>
                  <a:lnTo>
                    <a:pt x="424" y="7"/>
                  </a:lnTo>
                  <a:lnTo>
                    <a:pt x="433" y="8"/>
                  </a:lnTo>
                  <a:lnTo>
                    <a:pt x="464" y="0"/>
                  </a:lnTo>
                  <a:lnTo>
                    <a:pt x="477" y="3"/>
                  </a:lnTo>
                  <a:lnTo>
                    <a:pt x="476" y="10"/>
                  </a:lnTo>
                  <a:lnTo>
                    <a:pt x="485" y="8"/>
                  </a:lnTo>
                  <a:lnTo>
                    <a:pt x="504" y="8"/>
                  </a:lnTo>
                  <a:lnTo>
                    <a:pt x="499" y="12"/>
                  </a:lnTo>
                  <a:lnTo>
                    <a:pt x="513" y="14"/>
                  </a:lnTo>
                  <a:lnTo>
                    <a:pt x="527" y="13"/>
                  </a:lnTo>
                  <a:lnTo>
                    <a:pt x="546" y="18"/>
                  </a:lnTo>
                  <a:lnTo>
                    <a:pt x="567" y="19"/>
                  </a:lnTo>
                  <a:lnTo>
                    <a:pt x="573" y="21"/>
                  </a:lnTo>
                  <a:lnTo>
                    <a:pt x="593" y="19"/>
                  </a:lnTo>
                  <a:lnTo>
                    <a:pt x="605" y="24"/>
                  </a:lnTo>
                  <a:lnTo>
                    <a:pt x="616" y="25"/>
                  </a:lnTo>
                  <a:close/>
                </a:path>
              </a:pathLst>
            </a:custGeom>
            <a:solidFill>
              <a:schemeClr val="bg1"/>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49" name="Freeform 253">
              <a:extLst>
                <a:ext uri="{FF2B5EF4-FFF2-40B4-BE49-F238E27FC236}">
                  <a16:creationId xmlns:a16="http://schemas.microsoft.com/office/drawing/2014/main" id="{236E2539-DFD0-40A0-290F-12845F160C56}"/>
                </a:ext>
              </a:extLst>
            </p:cNvPr>
            <p:cNvSpPr/>
            <p:nvPr/>
          </p:nvSpPr>
          <p:spPr bwMode="auto">
            <a:xfrm>
              <a:off x="3983567" y="4224474"/>
              <a:ext cx="89968" cy="128527"/>
            </a:xfrm>
            <a:custGeom>
              <a:avLst/>
              <a:gdLst>
                <a:gd name="T0" fmla="*/ 0 w 49"/>
                <a:gd name="T1" fmla="*/ 65 h 70"/>
                <a:gd name="T2" fmla="*/ 4 w 49"/>
                <a:gd name="T3" fmla="*/ 57 h 70"/>
                <a:gd name="T4" fmla="*/ 6 w 49"/>
                <a:gd name="T5" fmla="*/ 48 h 70"/>
                <a:gd name="T6" fmla="*/ 9 w 49"/>
                <a:gd name="T7" fmla="*/ 40 h 70"/>
                <a:gd name="T8" fmla="*/ 3 w 49"/>
                <a:gd name="T9" fmla="*/ 29 h 70"/>
                <a:gd name="T10" fmla="*/ 2 w 49"/>
                <a:gd name="T11" fmla="*/ 16 h 70"/>
                <a:gd name="T12" fmla="*/ 11 w 49"/>
                <a:gd name="T13" fmla="*/ 0 h 70"/>
                <a:gd name="T14" fmla="*/ 17 w 49"/>
                <a:gd name="T15" fmla="*/ 1 h 70"/>
                <a:gd name="T16" fmla="*/ 29 w 49"/>
                <a:gd name="T17" fmla="*/ 6 h 70"/>
                <a:gd name="T18" fmla="*/ 47 w 49"/>
                <a:gd name="T19" fmla="*/ 22 h 70"/>
                <a:gd name="T20" fmla="*/ 49 w 49"/>
                <a:gd name="T21" fmla="*/ 30 h 70"/>
                <a:gd name="T22" fmla="*/ 38 w 49"/>
                <a:gd name="T23" fmla="*/ 47 h 70"/>
                <a:gd name="T24" fmla="*/ 33 w 49"/>
                <a:gd name="T25" fmla="*/ 61 h 70"/>
                <a:gd name="T26" fmla="*/ 27 w 49"/>
                <a:gd name="T27" fmla="*/ 69 h 70"/>
                <a:gd name="T28" fmla="*/ 18 w 49"/>
                <a:gd name="T29" fmla="*/ 70 h 70"/>
                <a:gd name="T30" fmla="*/ 16 w 49"/>
                <a:gd name="T31" fmla="*/ 64 h 70"/>
                <a:gd name="T32" fmla="*/ 13 w 49"/>
                <a:gd name="T33" fmla="*/ 64 h 70"/>
                <a:gd name="T34" fmla="*/ 7 w 49"/>
                <a:gd name="T35" fmla="*/ 69 h 70"/>
                <a:gd name="T36" fmla="*/ 0 w 49"/>
                <a:gd name="T37" fmla="*/ 65 h 70"/>
                <a:gd name="T38" fmla="*/ 0 w 49"/>
                <a:gd name="T39" fmla="*/ 6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70">
                  <a:moveTo>
                    <a:pt x="0" y="65"/>
                  </a:moveTo>
                  <a:lnTo>
                    <a:pt x="4" y="57"/>
                  </a:lnTo>
                  <a:lnTo>
                    <a:pt x="6" y="48"/>
                  </a:lnTo>
                  <a:lnTo>
                    <a:pt x="9" y="40"/>
                  </a:lnTo>
                  <a:lnTo>
                    <a:pt x="3" y="29"/>
                  </a:lnTo>
                  <a:lnTo>
                    <a:pt x="2" y="16"/>
                  </a:lnTo>
                  <a:lnTo>
                    <a:pt x="11" y="0"/>
                  </a:lnTo>
                  <a:lnTo>
                    <a:pt x="17" y="1"/>
                  </a:lnTo>
                  <a:lnTo>
                    <a:pt x="29" y="6"/>
                  </a:lnTo>
                  <a:lnTo>
                    <a:pt x="47" y="22"/>
                  </a:lnTo>
                  <a:lnTo>
                    <a:pt x="49" y="30"/>
                  </a:lnTo>
                  <a:lnTo>
                    <a:pt x="38" y="47"/>
                  </a:lnTo>
                  <a:lnTo>
                    <a:pt x="33" y="61"/>
                  </a:lnTo>
                  <a:lnTo>
                    <a:pt x="27" y="69"/>
                  </a:lnTo>
                  <a:lnTo>
                    <a:pt x="18" y="70"/>
                  </a:lnTo>
                  <a:lnTo>
                    <a:pt x="16" y="64"/>
                  </a:lnTo>
                  <a:lnTo>
                    <a:pt x="13" y="64"/>
                  </a:lnTo>
                  <a:lnTo>
                    <a:pt x="7" y="69"/>
                  </a:lnTo>
                  <a:lnTo>
                    <a:pt x="0" y="65"/>
                  </a:lnTo>
                  <a:lnTo>
                    <a:pt x="0" y="65"/>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50" name="Freeform 254">
              <a:extLst>
                <a:ext uri="{FF2B5EF4-FFF2-40B4-BE49-F238E27FC236}">
                  <a16:creationId xmlns:a16="http://schemas.microsoft.com/office/drawing/2014/main" id="{66E4F52C-7D27-117E-8C48-72E65F0CEF58}"/>
                </a:ext>
              </a:extLst>
            </p:cNvPr>
            <p:cNvSpPr/>
            <p:nvPr/>
          </p:nvSpPr>
          <p:spPr bwMode="auto">
            <a:xfrm>
              <a:off x="3519033" y="3983943"/>
              <a:ext cx="5508" cy="5508"/>
            </a:xfrm>
            <a:custGeom>
              <a:avLst/>
              <a:gdLst>
                <a:gd name="T0" fmla="*/ 3 w 3"/>
                <a:gd name="T1" fmla="*/ 3 h 3"/>
                <a:gd name="T2" fmla="*/ 2 w 3"/>
                <a:gd name="T3" fmla="*/ 3 h 3"/>
                <a:gd name="T4" fmla="*/ 0 w 3"/>
                <a:gd name="T5" fmla="*/ 1 h 3"/>
                <a:gd name="T6" fmla="*/ 0 w 3"/>
                <a:gd name="T7" fmla="*/ 0 h 3"/>
                <a:gd name="T8" fmla="*/ 1 w 3"/>
                <a:gd name="T9" fmla="*/ 1 h 3"/>
                <a:gd name="T10" fmla="*/ 2 w 3"/>
                <a:gd name="T11" fmla="*/ 2 h 3"/>
                <a:gd name="T12" fmla="*/ 3 w 3"/>
                <a:gd name="T13" fmla="*/ 3 h 3"/>
                <a:gd name="T14" fmla="*/ 3 w 3"/>
                <a:gd name="T15" fmla="*/ 3 h 3"/>
                <a:gd name="T16" fmla="*/ 3 w 3"/>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3" y="3"/>
                  </a:moveTo>
                  <a:lnTo>
                    <a:pt x="2" y="3"/>
                  </a:lnTo>
                  <a:lnTo>
                    <a:pt x="0" y="1"/>
                  </a:lnTo>
                  <a:lnTo>
                    <a:pt x="0" y="0"/>
                  </a:lnTo>
                  <a:lnTo>
                    <a:pt x="1" y="1"/>
                  </a:lnTo>
                  <a:lnTo>
                    <a:pt x="2" y="2"/>
                  </a:lnTo>
                  <a:lnTo>
                    <a:pt x="3" y="3"/>
                  </a:lnTo>
                  <a:lnTo>
                    <a:pt x="3" y="3"/>
                  </a:lnTo>
                  <a:lnTo>
                    <a:pt x="3" y="3"/>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51" name="Freeform 255">
              <a:extLst>
                <a:ext uri="{FF2B5EF4-FFF2-40B4-BE49-F238E27FC236}">
                  <a16:creationId xmlns:a16="http://schemas.microsoft.com/office/drawing/2014/main" id="{5728E8D7-FDA3-2422-8944-189BE87993FD}"/>
                </a:ext>
              </a:extLst>
            </p:cNvPr>
            <p:cNvSpPr/>
            <p:nvPr/>
          </p:nvSpPr>
          <p:spPr bwMode="auto">
            <a:xfrm>
              <a:off x="7174708" y="3508395"/>
              <a:ext cx="3672" cy="14689"/>
            </a:xfrm>
            <a:custGeom>
              <a:avLst/>
              <a:gdLst>
                <a:gd name="T0" fmla="*/ 0 w 2"/>
                <a:gd name="T1" fmla="*/ 0 h 8"/>
                <a:gd name="T2" fmla="*/ 1 w 2"/>
                <a:gd name="T3" fmla="*/ 0 h 8"/>
                <a:gd name="T4" fmla="*/ 1 w 2"/>
                <a:gd name="T5" fmla="*/ 0 h 8"/>
                <a:gd name="T6" fmla="*/ 2 w 2"/>
                <a:gd name="T7" fmla="*/ 2 h 8"/>
                <a:gd name="T8" fmla="*/ 2 w 2"/>
                <a:gd name="T9" fmla="*/ 3 h 8"/>
                <a:gd name="T10" fmla="*/ 2 w 2"/>
                <a:gd name="T11" fmla="*/ 5 h 8"/>
                <a:gd name="T12" fmla="*/ 2 w 2"/>
                <a:gd name="T13" fmla="*/ 7 h 8"/>
                <a:gd name="T14" fmla="*/ 2 w 2"/>
                <a:gd name="T15" fmla="*/ 8 h 8"/>
                <a:gd name="T16" fmla="*/ 2 w 2"/>
                <a:gd name="T17" fmla="*/ 7 h 8"/>
                <a:gd name="T18" fmla="*/ 0 w 2"/>
                <a:gd name="T19" fmla="*/ 5 h 8"/>
                <a:gd name="T20" fmla="*/ 0 w 2"/>
                <a:gd name="T21" fmla="*/ 3 h 8"/>
                <a:gd name="T22" fmla="*/ 0 w 2"/>
                <a:gd name="T23" fmla="*/ 2 h 8"/>
                <a:gd name="T24" fmla="*/ 0 w 2"/>
                <a:gd name="T25" fmla="*/ 0 h 8"/>
                <a:gd name="T26" fmla="*/ 0 w 2"/>
                <a:gd name="T27" fmla="*/ 0 h 8"/>
                <a:gd name="T28" fmla="*/ 0 w 2"/>
                <a:gd name="T2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 h="8">
                  <a:moveTo>
                    <a:pt x="0" y="0"/>
                  </a:moveTo>
                  <a:lnTo>
                    <a:pt x="1" y="0"/>
                  </a:lnTo>
                  <a:lnTo>
                    <a:pt x="1" y="0"/>
                  </a:lnTo>
                  <a:lnTo>
                    <a:pt x="2" y="2"/>
                  </a:lnTo>
                  <a:lnTo>
                    <a:pt x="2" y="3"/>
                  </a:lnTo>
                  <a:lnTo>
                    <a:pt x="2" y="5"/>
                  </a:lnTo>
                  <a:lnTo>
                    <a:pt x="2" y="7"/>
                  </a:lnTo>
                  <a:lnTo>
                    <a:pt x="2" y="8"/>
                  </a:lnTo>
                  <a:lnTo>
                    <a:pt x="2" y="7"/>
                  </a:lnTo>
                  <a:lnTo>
                    <a:pt x="0" y="5"/>
                  </a:lnTo>
                  <a:lnTo>
                    <a:pt x="0" y="3"/>
                  </a:lnTo>
                  <a:lnTo>
                    <a:pt x="0" y="2"/>
                  </a:lnTo>
                  <a:lnTo>
                    <a:pt x="0" y="0"/>
                  </a:lnTo>
                  <a:lnTo>
                    <a:pt x="0" y="0"/>
                  </a:lnTo>
                  <a:lnTo>
                    <a:pt x="0" y="0"/>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52" name="Freeform 256">
              <a:extLst>
                <a:ext uri="{FF2B5EF4-FFF2-40B4-BE49-F238E27FC236}">
                  <a16:creationId xmlns:a16="http://schemas.microsoft.com/office/drawing/2014/main" id="{3B258C4D-1342-8AD3-A7AE-BDFBC81C1045}"/>
                </a:ext>
              </a:extLst>
            </p:cNvPr>
            <p:cNvSpPr/>
            <p:nvPr/>
          </p:nvSpPr>
          <p:spPr bwMode="auto">
            <a:xfrm>
              <a:off x="3761399" y="3293570"/>
              <a:ext cx="3672" cy="3672"/>
            </a:xfrm>
            <a:custGeom>
              <a:avLst/>
              <a:gdLst>
                <a:gd name="T0" fmla="*/ 2 w 2"/>
                <a:gd name="T1" fmla="*/ 0 h 2"/>
                <a:gd name="T2" fmla="*/ 2 w 2"/>
                <a:gd name="T3" fmla="*/ 0 h 2"/>
                <a:gd name="T4" fmla="*/ 2 w 2"/>
                <a:gd name="T5" fmla="*/ 0 h 2"/>
                <a:gd name="T6" fmla="*/ 2 w 2"/>
                <a:gd name="T7" fmla="*/ 1 h 2"/>
                <a:gd name="T8" fmla="*/ 0 w 2"/>
                <a:gd name="T9" fmla="*/ 2 h 2"/>
                <a:gd name="T10" fmla="*/ 0 w 2"/>
                <a:gd name="T11" fmla="*/ 2 h 2"/>
                <a:gd name="T12" fmla="*/ 1 w 2"/>
                <a:gd name="T13" fmla="*/ 1 h 2"/>
                <a:gd name="T14" fmla="*/ 1 w 2"/>
                <a:gd name="T15" fmla="*/ 1 h 2"/>
                <a:gd name="T16" fmla="*/ 2 w 2"/>
                <a:gd name="T17" fmla="*/ 0 h 2"/>
                <a:gd name="T18" fmla="*/ 2 w 2"/>
                <a:gd name="T19" fmla="*/ 0 h 2"/>
                <a:gd name="T20" fmla="*/ 2 w 2"/>
                <a:gd name="T21" fmla="*/ 0 h 2"/>
                <a:gd name="T22" fmla="*/ 2 w 2"/>
                <a:gd name="T2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2">
                  <a:moveTo>
                    <a:pt x="2" y="0"/>
                  </a:moveTo>
                  <a:lnTo>
                    <a:pt x="2" y="0"/>
                  </a:lnTo>
                  <a:lnTo>
                    <a:pt x="2" y="0"/>
                  </a:lnTo>
                  <a:lnTo>
                    <a:pt x="2" y="1"/>
                  </a:lnTo>
                  <a:lnTo>
                    <a:pt x="0" y="2"/>
                  </a:lnTo>
                  <a:lnTo>
                    <a:pt x="0" y="2"/>
                  </a:lnTo>
                  <a:lnTo>
                    <a:pt x="1" y="1"/>
                  </a:lnTo>
                  <a:lnTo>
                    <a:pt x="1" y="1"/>
                  </a:lnTo>
                  <a:lnTo>
                    <a:pt x="2" y="0"/>
                  </a:lnTo>
                  <a:lnTo>
                    <a:pt x="2" y="0"/>
                  </a:lnTo>
                  <a:lnTo>
                    <a:pt x="2" y="0"/>
                  </a:lnTo>
                  <a:lnTo>
                    <a:pt x="2" y="0"/>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53" name="Freeform 257">
              <a:extLst>
                <a:ext uri="{FF2B5EF4-FFF2-40B4-BE49-F238E27FC236}">
                  <a16:creationId xmlns:a16="http://schemas.microsoft.com/office/drawing/2014/main" id="{258B7883-748D-0A79-D8FA-CA41454FC666}"/>
                </a:ext>
              </a:extLst>
            </p:cNvPr>
            <p:cNvSpPr/>
            <p:nvPr/>
          </p:nvSpPr>
          <p:spPr bwMode="auto">
            <a:xfrm>
              <a:off x="3546575" y="3991288"/>
              <a:ext cx="11017" cy="12853"/>
            </a:xfrm>
            <a:custGeom>
              <a:avLst/>
              <a:gdLst>
                <a:gd name="T0" fmla="*/ 6 w 6"/>
                <a:gd name="T1" fmla="*/ 7 h 7"/>
                <a:gd name="T2" fmla="*/ 5 w 6"/>
                <a:gd name="T3" fmla="*/ 7 h 7"/>
                <a:gd name="T4" fmla="*/ 4 w 6"/>
                <a:gd name="T5" fmla="*/ 6 h 7"/>
                <a:gd name="T6" fmla="*/ 3 w 6"/>
                <a:gd name="T7" fmla="*/ 5 h 7"/>
                <a:gd name="T8" fmla="*/ 3 w 6"/>
                <a:gd name="T9" fmla="*/ 5 h 7"/>
                <a:gd name="T10" fmla="*/ 2 w 6"/>
                <a:gd name="T11" fmla="*/ 4 h 7"/>
                <a:gd name="T12" fmla="*/ 1 w 6"/>
                <a:gd name="T13" fmla="*/ 4 h 7"/>
                <a:gd name="T14" fmla="*/ 0 w 6"/>
                <a:gd name="T15" fmla="*/ 2 h 7"/>
                <a:gd name="T16" fmla="*/ 0 w 6"/>
                <a:gd name="T17" fmla="*/ 2 h 7"/>
                <a:gd name="T18" fmla="*/ 0 w 6"/>
                <a:gd name="T19" fmla="*/ 0 h 7"/>
                <a:gd name="T20" fmla="*/ 2 w 6"/>
                <a:gd name="T21" fmla="*/ 1 h 7"/>
                <a:gd name="T22" fmla="*/ 2 w 6"/>
                <a:gd name="T23" fmla="*/ 2 h 7"/>
                <a:gd name="T24" fmla="*/ 3 w 6"/>
                <a:gd name="T25" fmla="*/ 4 h 7"/>
                <a:gd name="T26" fmla="*/ 5 w 6"/>
                <a:gd name="T27" fmla="*/ 5 h 7"/>
                <a:gd name="T28" fmla="*/ 5 w 6"/>
                <a:gd name="T29" fmla="*/ 5 h 7"/>
                <a:gd name="T30" fmla="*/ 6 w 6"/>
                <a:gd name="T31" fmla="*/ 7 h 7"/>
                <a:gd name="T32" fmla="*/ 6 w 6"/>
                <a:gd name="T33" fmla="*/ 7 h 7"/>
                <a:gd name="T34" fmla="*/ 6 w 6"/>
                <a:gd name="T3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7">
                  <a:moveTo>
                    <a:pt x="6" y="7"/>
                  </a:moveTo>
                  <a:lnTo>
                    <a:pt x="5" y="7"/>
                  </a:lnTo>
                  <a:lnTo>
                    <a:pt x="4" y="6"/>
                  </a:lnTo>
                  <a:lnTo>
                    <a:pt x="3" y="5"/>
                  </a:lnTo>
                  <a:lnTo>
                    <a:pt x="3" y="5"/>
                  </a:lnTo>
                  <a:lnTo>
                    <a:pt x="2" y="4"/>
                  </a:lnTo>
                  <a:lnTo>
                    <a:pt x="1" y="4"/>
                  </a:lnTo>
                  <a:lnTo>
                    <a:pt x="0" y="2"/>
                  </a:lnTo>
                  <a:lnTo>
                    <a:pt x="0" y="2"/>
                  </a:lnTo>
                  <a:lnTo>
                    <a:pt x="0" y="0"/>
                  </a:lnTo>
                  <a:lnTo>
                    <a:pt x="2" y="1"/>
                  </a:lnTo>
                  <a:lnTo>
                    <a:pt x="2" y="2"/>
                  </a:lnTo>
                  <a:lnTo>
                    <a:pt x="3" y="4"/>
                  </a:lnTo>
                  <a:lnTo>
                    <a:pt x="5" y="5"/>
                  </a:lnTo>
                  <a:lnTo>
                    <a:pt x="5" y="5"/>
                  </a:lnTo>
                  <a:lnTo>
                    <a:pt x="6" y="7"/>
                  </a:lnTo>
                  <a:lnTo>
                    <a:pt x="6" y="7"/>
                  </a:lnTo>
                  <a:lnTo>
                    <a:pt x="6" y="7"/>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54" name="Freeform 258">
              <a:extLst>
                <a:ext uri="{FF2B5EF4-FFF2-40B4-BE49-F238E27FC236}">
                  <a16:creationId xmlns:a16="http://schemas.microsoft.com/office/drawing/2014/main" id="{F3E8BA7D-A851-1251-0509-8DE6E9A1F6B1}"/>
                </a:ext>
              </a:extLst>
            </p:cNvPr>
            <p:cNvSpPr/>
            <p:nvPr/>
          </p:nvSpPr>
          <p:spPr bwMode="auto">
            <a:xfrm>
              <a:off x="3195879" y="3748923"/>
              <a:ext cx="9180" cy="1836"/>
            </a:xfrm>
            <a:custGeom>
              <a:avLst/>
              <a:gdLst>
                <a:gd name="T0" fmla="*/ 1 w 5"/>
                <a:gd name="T1" fmla="*/ 0 h 1"/>
                <a:gd name="T2" fmla="*/ 2 w 5"/>
                <a:gd name="T3" fmla="*/ 1 h 1"/>
                <a:gd name="T4" fmla="*/ 3 w 5"/>
                <a:gd name="T5" fmla="*/ 0 h 1"/>
                <a:gd name="T6" fmla="*/ 3 w 5"/>
                <a:gd name="T7" fmla="*/ 0 h 1"/>
                <a:gd name="T8" fmla="*/ 5 w 5"/>
                <a:gd name="T9" fmla="*/ 0 h 1"/>
                <a:gd name="T10" fmla="*/ 5 w 5"/>
                <a:gd name="T11" fmla="*/ 0 h 1"/>
                <a:gd name="T12" fmla="*/ 5 w 5"/>
                <a:gd name="T13" fmla="*/ 1 h 1"/>
                <a:gd name="T14" fmla="*/ 4 w 5"/>
                <a:gd name="T15" fmla="*/ 1 h 1"/>
                <a:gd name="T16" fmla="*/ 3 w 5"/>
                <a:gd name="T17" fmla="*/ 1 h 1"/>
                <a:gd name="T18" fmla="*/ 3 w 5"/>
                <a:gd name="T19" fmla="*/ 1 h 1"/>
                <a:gd name="T20" fmla="*/ 0 w 5"/>
                <a:gd name="T21" fmla="*/ 1 h 1"/>
                <a:gd name="T22" fmla="*/ 1 w 5"/>
                <a:gd name="T23"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1">
                  <a:moveTo>
                    <a:pt x="1" y="0"/>
                  </a:moveTo>
                  <a:lnTo>
                    <a:pt x="2" y="1"/>
                  </a:lnTo>
                  <a:lnTo>
                    <a:pt x="3" y="0"/>
                  </a:lnTo>
                  <a:lnTo>
                    <a:pt x="3" y="0"/>
                  </a:lnTo>
                  <a:lnTo>
                    <a:pt x="5" y="0"/>
                  </a:lnTo>
                  <a:lnTo>
                    <a:pt x="5" y="0"/>
                  </a:lnTo>
                  <a:lnTo>
                    <a:pt x="5" y="1"/>
                  </a:lnTo>
                  <a:lnTo>
                    <a:pt x="4" y="1"/>
                  </a:lnTo>
                  <a:lnTo>
                    <a:pt x="3" y="1"/>
                  </a:lnTo>
                  <a:lnTo>
                    <a:pt x="3" y="1"/>
                  </a:lnTo>
                  <a:lnTo>
                    <a:pt x="0" y="1"/>
                  </a:lnTo>
                  <a:lnTo>
                    <a:pt x="1" y="0"/>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55" name="Freeform 259">
              <a:extLst>
                <a:ext uri="{FF2B5EF4-FFF2-40B4-BE49-F238E27FC236}">
                  <a16:creationId xmlns:a16="http://schemas.microsoft.com/office/drawing/2014/main" id="{9F4706B7-9D25-E294-3C22-BA051F2AB982}"/>
                </a:ext>
              </a:extLst>
            </p:cNvPr>
            <p:cNvSpPr/>
            <p:nvPr/>
          </p:nvSpPr>
          <p:spPr bwMode="auto">
            <a:xfrm>
              <a:off x="3236274" y="3736071"/>
              <a:ext cx="5508" cy="1836"/>
            </a:xfrm>
            <a:custGeom>
              <a:avLst/>
              <a:gdLst>
                <a:gd name="T0" fmla="*/ 3 w 3"/>
                <a:gd name="T1" fmla="*/ 0 h 1"/>
                <a:gd name="T2" fmla="*/ 0 w 3"/>
                <a:gd name="T3" fmla="*/ 1 h 1"/>
                <a:gd name="T4" fmla="*/ 1 w 3"/>
                <a:gd name="T5" fmla="*/ 0 h 1"/>
                <a:gd name="T6" fmla="*/ 3 w 3"/>
                <a:gd name="T7" fmla="*/ 0 h 1"/>
              </a:gdLst>
              <a:ahLst/>
              <a:cxnLst>
                <a:cxn ang="0">
                  <a:pos x="T0" y="T1"/>
                </a:cxn>
                <a:cxn ang="0">
                  <a:pos x="T2" y="T3"/>
                </a:cxn>
                <a:cxn ang="0">
                  <a:pos x="T4" y="T5"/>
                </a:cxn>
                <a:cxn ang="0">
                  <a:pos x="T6" y="T7"/>
                </a:cxn>
              </a:cxnLst>
              <a:rect l="0" t="0" r="r" b="b"/>
              <a:pathLst>
                <a:path w="3" h="1">
                  <a:moveTo>
                    <a:pt x="3" y="0"/>
                  </a:moveTo>
                  <a:lnTo>
                    <a:pt x="0" y="1"/>
                  </a:lnTo>
                  <a:lnTo>
                    <a:pt x="1" y="0"/>
                  </a:lnTo>
                  <a:lnTo>
                    <a:pt x="3" y="0"/>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56" name="Freeform 260">
              <a:extLst>
                <a:ext uri="{FF2B5EF4-FFF2-40B4-BE49-F238E27FC236}">
                  <a16:creationId xmlns:a16="http://schemas.microsoft.com/office/drawing/2014/main" id="{453471CA-492F-5842-505F-B4396D10F52B}"/>
                </a:ext>
              </a:extLst>
            </p:cNvPr>
            <p:cNvSpPr/>
            <p:nvPr/>
          </p:nvSpPr>
          <p:spPr bwMode="auto">
            <a:xfrm>
              <a:off x="3243619" y="3734234"/>
              <a:ext cx="3672" cy="3672"/>
            </a:xfrm>
            <a:custGeom>
              <a:avLst/>
              <a:gdLst>
                <a:gd name="T0" fmla="*/ 1 w 2"/>
                <a:gd name="T1" fmla="*/ 2 h 2"/>
                <a:gd name="T2" fmla="*/ 0 w 2"/>
                <a:gd name="T3" fmla="*/ 1 h 2"/>
                <a:gd name="T4" fmla="*/ 2 w 2"/>
                <a:gd name="T5" fmla="*/ 0 h 2"/>
                <a:gd name="T6" fmla="*/ 2 w 2"/>
                <a:gd name="T7" fmla="*/ 1 h 2"/>
                <a:gd name="T8" fmla="*/ 1 w 2"/>
                <a:gd name="T9" fmla="*/ 2 h 2"/>
              </a:gdLst>
              <a:ahLst/>
              <a:cxnLst>
                <a:cxn ang="0">
                  <a:pos x="T0" y="T1"/>
                </a:cxn>
                <a:cxn ang="0">
                  <a:pos x="T2" y="T3"/>
                </a:cxn>
                <a:cxn ang="0">
                  <a:pos x="T4" y="T5"/>
                </a:cxn>
                <a:cxn ang="0">
                  <a:pos x="T6" y="T7"/>
                </a:cxn>
                <a:cxn ang="0">
                  <a:pos x="T8" y="T9"/>
                </a:cxn>
              </a:cxnLst>
              <a:rect l="0" t="0" r="r" b="b"/>
              <a:pathLst>
                <a:path w="2" h="2">
                  <a:moveTo>
                    <a:pt x="1" y="2"/>
                  </a:moveTo>
                  <a:lnTo>
                    <a:pt x="0" y="1"/>
                  </a:lnTo>
                  <a:lnTo>
                    <a:pt x="2" y="0"/>
                  </a:lnTo>
                  <a:lnTo>
                    <a:pt x="2" y="1"/>
                  </a:lnTo>
                  <a:lnTo>
                    <a:pt x="1" y="2"/>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57" name="Freeform 261">
              <a:extLst>
                <a:ext uri="{FF2B5EF4-FFF2-40B4-BE49-F238E27FC236}">
                  <a16:creationId xmlns:a16="http://schemas.microsoft.com/office/drawing/2014/main" id="{6CC69930-D6AB-5FEE-53EC-E54EEBDAA95B}"/>
                </a:ext>
              </a:extLst>
            </p:cNvPr>
            <p:cNvSpPr/>
            <p:nvPr/>
          </p:nvSpPr>
          <p:spPr bwMode="auto">
            <a:xfrm>
              <a:off x="6647749" y="3199930"/>
              <a:ext cx="7345" cy="3672"/>
            </a:xfrm>
            <a:custGeom>
              <a:avLst/>
              <a:gdLst>
                <a:gd name="T0" fmla="*/ 3 w 4"/>
                <a:gd name="T1" fmla="*/ 0 h 2"/>
                <a:gd name="T2" fmla="*/ 3 w 4"/>
                <a:gd name="T3" fmla="*/ 1 h 2"/>
                <a:gd name="T4" fmla="*/ 4 w 4"/>
                <a:gd name="T5" fmla="*/ 2 h 2"/>
                <a:gd name="T6" fmla="*/ 3 w 4"/>
                <a:gd name="T7" fmla="*/ 2 h 2"/>
                <a:gd name="T8" fmla="*/ 2 w 4"/>
                <a:gd name="T9" fmla="*/ 2 h 2"/>
                <a:gd name="T10" fmla="*/ 1 w 4"/>
                <a:gd name="T11" fmla="*/ 2 h 2"/>
                <a:gd name="T12" fmla="*/ 0 w 4"/>
                <a:gd name="T13" fmla="*/ 1 h 2"/>
                <a:gd name="T14" fmla="*/ 0 w 4"/>
                <a:gd name="T15" fmla="*/ 0 h 2"/>
                <a:gd name="T16" fmla="*/ 1 w 4"/>
                <a:gd name="T17" fmla="*/ 0 h 2"/>
                <a:gd name="T18" fmla="*/ 2 w 4"/>
                <a:gd name="T19" fmla="*/ 0 h 2"/>
                <a:gd name="T20" fmla="*/ 3 w 4"/>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
                  <a:moveTo>
                    <a:pt x="3" y="0"/>
                  </a:moveTo>
                  <a:lnTo>
                    <a:pt x="3" y="1"/>
                  </a:lnTo>
                  <a:lnTo>
                    <a:pt x="4" y="2"/>
                  </a:lnTo>
                  <a:lnTo>
                    <a:pt x="3" y="2"/>
                  </a:lnTo>
                  <a:lnTo>
                    <a:pt x="2" y="2"/>
                  </a:lnTo>
                  <a:lnTo>
                    <a:pt x="1" y="2"/>
                  </a:lnTo>
                  <a:lnTo>
                    <a:pt x="0" y="1"/>
                  </a:lnTo>
                  <a:lnTo>
                    <a:pt x="0" y="0"/>
                  </a:lnTo>
                  <a:lnTo>
                    <a:pt x="1" y="0"/>
                  </a:lnTo>
                  <a:lnTo>
                    <a:pt x="2" y="0"/>
                  </a:lnTo>
                  <a:lnTo>
                    <a:pt x="3" y="0"/>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58" name="Freeform 262">
              <a:extLst>
                <a:ext uri="{FF2B5EF4-FFF2-40B4-BE49-F238E27FC236}">
                  <a16:creationId xmlns:a16="http://schemas.microsoft.com/office/drawing/2014/main" id="{25364890-C013-F314-AC29-DF8F6DC6D3A0}"/>
                </a:ext>
              </a:extLst>
            </p:cNvPr>
            <p:cNvSpPr/>
            <p:nvPr/>
          </p:nvSpPr>
          <p:spPr bwMode="auto">
            <a:xfrm>
              <a:off x="6601846" y="3196257"/>
              <a:ext cx="42230" cy="18362"/>
            </a:xfrm>
            <a:custGeom>
              <a:avLst/>
              <a:gdLst>
                <a:gd name="T0" fmla="*/ 23 w 23"/>
                <a:gd name="T1" fmla="*/ 4 h 10"/>
                <a:gd name="T2" fmla="*/ 23 w 23"/>
                <a:gd name="T3" fmla="*/ 4 h 10"/>
                <a:gd name="T4" fmla="*/ 22 w 23"/>
                <a:gd name="T5" fmla="*/ 4 h 10"/>
                <a:gd name="T6" fmla="*/ 22 w 23"/>
                <a:gd name="T7" fmla="*/ 6 h 10"/>
                <a:gd name="T8" fmla="*/ 21 w 23"/>
                <a:gd name="T9" fmla="*/ 7 h 10"/>
                <a:gd name="T10" fmla="*/ 21 w 23"/>
                <a:gd name="T11" fmla="*/ 7 h 10"/>
                <a:gd name="T12" fmla="*/ 20 w 23"/>
                <a:gd name="T13" fmla="*/ 7 h 10"/>
                <a:gd name="T14" fmla="*/ 18 w 23"/>
                <a:gd name="T15" fmla="*/ 8 h 10"/>
                <a:gd name="T16" fmla="*/ 18 w 23"/>
                <a:gd name="T17" fmla="*/ 8 h 10"/>
                <a:gd name="T18" fmla="*/ 16 w 23"/>
                <a:gd name="T19" fmla="*/ 9 h 10"/>
                <a:gd name="T20" fmla="*/ 15 w 23"/>
                <a:gd name="T21" fmla="*/ 9 h 10"/>
                <a:gd name="T22" fmla="*/ 14 w 23"/>
                <a:gd name="T23" fmla="*/ 9 h 10"/>
                <a:gd name="T24" fmla="*/ 12 w 23"/>
                <a:gd name="T25" fmla="*/ 10 h 10"/>
                <a:gd name="T26" fmla="*/ 12 w 23"/>
                <a:gd name="T27" fmla="*/ 10 h 10"/>
                <a:gd name="T28" fmla="*/ 11 w 23"/>
                <a:gd name="T29" fmla="*/ 10 h 10"/>
                <a:gd name="T30" fmla="*/ 11 w 23"/>
                <a:gd name="T31" fmla="*/ 10 h 10"/>
                <a:gd name="T32" fmla="*/ 9 w 23"/>
                <a:gd name="T33" fmla="*/ 9 h 10"/>
                <a:gd name="T34" fmla="*/ 9 w 23"/>
                <a:gd name="T35" fmla="*/ 10 h 10"/>
                <a:gd name="T36" fmla="*/ 7 w 23"/>
                <a:gd name="T37" fmla="*/ 10 h 10"/>
                <a:gd name="T38" fmla="*/ 6 w 23"/>
                <a:gd name="T39" fmla="*/ 9 h 10"/>
                <a:gd name="T40" fmla="*/ 4 w 23"/>
                <a:gd name="T41" fmla="*/ 9 h 10"/>
                <a:gd name="T42" fmla="*/ 3 w 23"/>
                <a:gd name="T43" fmla="*/ 8 h 10"/>
                <a:gd name="T44" fmla="*/ 2 w 23"/>
                <a:gd name="T45" fmla="*/ 6 h 10"/>
                <a:gd name="T46" fmla="*/ 1 w 23"/>
                <a:gd name="T47" fmla="*/ 5 h 10"/>
                <a:gd name="T48" fmla="*/ 1 w 23"/>
                <a:gd name="T49" fmla="*/ 3 h 10"/>
                <a:gd name="T50" fmla="*/ 0 w 23"/>
                <a:gd name="T51" fmla="*/ 2 h 10"/>
                <a:gd name="T52" fmla="*/ 1 w 23"/>
                <a:gd name="T53" fmla="*/ 1 h 10"/>
                <a:gd name="T54" fmla="*/ 2 w 23"/>
                <a:gd name="T55" fmla="*/ 2 h 10"/>
                <a:gd name="T56" fmla="*/ 3 w 23"/>
                <a:gd name="T57" fmla="*/ 2 h 10"/>
                <a:gd name="T58" fmla="*/ 4 w 23"/>
                <a:gd name="T59" fmla="*/ 1 h 10"/>
                <a:gd name="T60" fmla="*/ 4 w 23"/>
                <a:gd name="T61" fmla="*/ 0 h 10"/>
                <a:gd name="T62" fmla="*/ 5 w 23"/>
                <a:gd name="T63" fmla="*/ 0 h 10"/>
                <a:gd name="T64" fmla="*/ 5 w 23"/>
                <a:gd name="T65" fmla="*/ 0 h 10"/>
                <a:gd name="T66" fmla="*/ 6 w 23"/>
                <a:gd name="T67" fmla="*/ 0 h 10"/>
                <a:gd name="T68" fmla="*/ 7 w 23"/>
                <a:gd name="T69" fmla="*/ 0 h 10"/>
                <a:gd name="T70" fmla="*/ 7 w 23"/>
                <a:gd name="T71" fmla="*/ 1 h 10"/>
                <a:gd name="T72" fmla="*/ 8 w 23"/>
                <a:gd name="T73" fmla="*/ 1 h 10"/>
                <a:gd name="T74" fmla="*/ 9 w 23"/>
                <a:gd name="T75" fmla="*/ 2 h 10"/>
                <a:gd name="T76" fmla="*/ 10 w 23"/>
                <a:gd name="T77" fmla="*/ 2 h 10"/>
                <a:gd name="T78" fmla="*/ 12 w 23"/>
                <a:gd name="T79" fmla="*/ 1 h 10"/>
                <a:gd name="T80" fmla="*/ 13 w 23"/>
                <a:gd name="T81" fmla="*/ 1 h 10"/>
                <a:gd name="T82" fmla="*/ 14 w 23"/>
                <a:gd name="T83" fmla="*/ 0 h 10"/>
                <a:gd name="T84" fmla="*/ 15 w 23"/>
                <a:gd name="T85" fmla="*/ 1 h 10"/>
                <a:gd name="T86" fmla="*/ 16 w 23"/>
                <a:gd name="T87" fmla="*/ 1 h 10"/>
                <a:gd name="T88" fmla="*/ 17 w 23"/>
                <a:gd name="T89" fmla="*/ 0 h 10"/>
                <a:gd name="T90" fmla="*/ 18 w 23"/>
                <a:gd name="T91" fmla="*/ 0 h 10"/>
                <a:gd name="T92" fmla="*/ 18 w 23"/>
                <a:gd name="T93" fmla="*/ 1 h 10"/>
                <a:gd name="T94" fmla="*/ 18 w 23"/>
                <a:gd name="T95" fmla="*/ 3 h 10"/>
                <a:gd name="T96" fmla="*/ 20 w 23"/>
                <a:gd name="T97" fmla="*/ 3 h 10"/>
                <a:gd name="T98" fmla="*/ 21 w 23"/>
                <a:gd name="T99" fmla="*/ 3 h 10"/>
                <a:gd name="T100" fmla="*/ 21 w 23"/>
                <a:gd name="T101" fmla="*/ 3 h 10"/>
                <a:gd name="T102" fmla="*/ 23 w 23"/>
                <a:gd name="T103"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 h="10">
                  <a:moveTo>
                    <a:pt x="23" y="4"/>
                  </a:moveTo>
                  <a:lnTo>
                    <a:pt x="23" y="4"/>
                  </a:lnTo>
                  <a:lnTo>
                    <a:pt x="22" y="4"/>
                  </a:lnTo>
                  <a:lnTo>
                    <a:pt x="22" y="6"/>
                  </a:lnTo>
                  <a:lnTo>
                    <a:pt x="21" y="7"/>
                  </a:lnTo>
                  <a:lnTo>
                    <a:pt x="21" y="7"/>
                  </a:lnTo>
                  <a:lnTo>
                    <a:pt x="20" y="7"/>
                  </a:lnTo>
                  <a:lnTo>
                    <a:pt x="18" y="8"/>
                  </a:lnTo>
                  <a:lnTo>
                    <a:pt x="18" y="8"/>
                  </a:lnTo>
                  <a:lnTo>
                    <a:pt x="16" y="9"/>
                  </a:lnTo>
                  <a:lnTo>
                    <a:pt x="15" y="9"/>
                  </a:lnTo>
                  <a:lnTo>
                    <a:pt x="14" y="9"/>
                  </a:lnTo>
                  <a:lnTo>
                    <a:pt x="12" y="10"/>
                  </a:lnTo>
                  <a:lnTo>
                    <a:pt x="12" y="10"/>
                  </a:lnTo>
                  <a:lnTo>
                    <a:pt x="11" y="10"/>
                  </a:lnTo>
                  <a:lnTo>
                    <a:pt x="11" y="10"/>
                  </a:lnTo>
                  <a:lnTo>
                    <a:pt x="9" y="9"/>
                  </a:lnTo>
                  <a:lnTo>
                    <a:pt x="9" y="10"/>
                  </a:lnTo>
                  <a:lnTo>
                    <a:pt x="7" y="10"/>
                  </a:lnTo>
                  <a:lnTo>
                    <a:pt x="6" y="9"/>
                  </a:lnTo>
                  <a:lnTo>
                    <a:pt x="4" y="9"/>
                  </a:lnTo>
                  <a:lnTo>
                    <a:pt x="3" y="8"/>
                  </a:lnTo>
                  <a:lnTo>
                    <a:pt x="2" y="6"/>
                  </a:lnTo>
                  <a:lnTo>
                    <a:pt x="1" y="5"/>
                  </a:lnTo>
                  <a:lnTo>
                    <a:pt x="1" y="3"/>
                  </a:lnTo>
                  <a:lnTo>
                    <a:pt x="0" y="2"/>
                  </a:lnTo>
                  <a:lnTo>
                    <a:pt x="1" y="1"/>
                  </a:lnTo>
                  <a:lnTo>
                    <a:pt x="2" y="2"/>
                  </a:lnTo>
                  <a:lnTo>
                    <a:pt x="3" y="2"/>
                  </a:lnTo>
                  <a:lnTo>
                    <a:pt x="4" y="1"/>
                  </a:lnTo>
                  <a:lnTo>
                    <a:pt x="4" y="0"/>
                  </a:lnTo>
                  <a:lnTo>
                    <a:pt x="5" y="0"/>
                  </a:lnTo>
                  <a:lnTo>
                    <a:pt x="5" y="0"/>
                  </a:lnTo>
                  <a:lnTo>
                    <a:pt x="6" y="0"/>
                  </a:lnTo>
                  <a:lnTo>
                    <a:pt x="7" y="0"/>
                  </a:lnTo>
                  <a:lnTo>
                    <a:pt x="7" y="1"/>
                  </a:lnTo>
                  <a:lnTo>
                    <a:pt x="8" y="1"/>
                  </a:lnTo>
                  <a:lnTo>
                    <a:pt x="9" y="2"/>
                  </a:lnTo>
                  <a:lnTo>
                    <a:pt x="10" y="2"/>
                  </a:lnTo>
                  <a:lnTo>
                    <a:pt x="12" y="1"/>
                  </a:lnTo>
                  <a:lnTo>
                    <a:pt x="13" y="1"/>
                  </a:lnTo>
                  <a:lnTo>
                    <a:pt x="14" y="0"/>
                  </a:lnTo>
                  <a:lnTo>
                    <a:pt x="15" y="1"/>
                  </a:lnTo>
                  <a:lnTo>
                    <a:pt x="16" y="1"/>
                  </a:lnTo>
                  <a:lnTo>
                    <a:pt x="17" y="0"/>
                  </a:lnTo>
                  <a:lnTo>
                    <a:pt x="18" y="0"/>
                  </a:lnTo>
                  <a:lnTo>
                    <a:pt x="18" y="1"/>
                  </a:lnTo>
                  <a:lnTo>
                    <a:pt x="18" y="3"/>
                  </a:lnTo>
                  <a:lnTo>
                    <a:pt x="20" y="3"/>
                  </a:lnTo>
                  <a:lnTo>
                    <a:pt x="21" y="3"/>
                  </a:lnTo>
                  <a:lnTo>
                    <a:pt x="21" y="3"/>
                  </a:lnTo>
                  <a:lnTo>
                    <a:pt x="23" y="4"/>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59" name="Freeform 263">
              <a:extLst>
                <a:ext uri="{FF2B5EF4-FFF2-40B4-BE49-F238E27FC236}">
                  <a16:creationId xmlns:a16="http://schemas.microsoft.com/office/drawing/2014/main" id="{4E1A7AE4-E4D5-3483-8C06-B5212A59B72D}"/>
                </a:ext>
              </a:extLst>
            </p:cNvPr>
            <p:cNvSpPr/>
            <p:nvPr/>
          </p:nvSpPr>
          <p:spPr bwMode="auto">
            <a:xfrm>
              <a:off x="4090062" y="6240510"/>
              <a:ext cx="5508" cy="3672"/>
            </a:xfrm>
            <a:custGeom>
              <a:avLst/>
              <a:gdLst>
                <a:gd name="T0" fmla="*/ 2 w 3"/>
                <a:gd name="T1" fmla="*/ 2 h 2"/>
                <a:gd name="T2" fmla="*/ 3 w 3"/>
                <a:gd name="T3" fmla="*/ 1 h 2"/>
                <a:gd name="T4" fmla="*/ 3 w 3"/>
                <a:gd name="T5" fmla="*/ 2 h 2"/>
                <a:gd name="T6" fmla="*/ 0 w 3"/>
                <a:gd name="T7" fmla="*/ 2 h 2"/>
                <a:gd name="T8" fmla="*/ 1 w 3"/>
                <a:gd name="T9" fmla="*/ 1 h 2"/>
                <a:gd name="T10" fmla="*/ 2 w 3"/>
                <a:gd name="T11" fmla="*/ 0 h 2"/>
                <a:gd name="T12" fmla="*/ 2 w 3"/>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2" y="2"/>
                  </a:moveTo>
                  <a:lnTo>
                    <a:pt x="3" y="1"/>
                  </a:lnTo>
                  <a:lnTo>
                    <a:pt x="3" y="2"/>
                  </a:lnTo>
                  <a:lnTo>
                    <a:pt x="0" y="2"/>
                  </a:lnTo>
                  <a:lnTo>
                    <a:pt x="1" y="1"/>
                  </a:lnTo>
                  <a:lnTo>
                    <a:pt x="2" y="0"/>
                  </a:lnTo>
                  <a:lnTo>
                    <a:pt x="2" y="2"/>
                  </a:lnTo>
                  <a:close/>
                </a:path>
              </a:pathLst>
            </a:custGeom>
            <a:solidFill>
              <a:srgbClr val="E7E6E6">
                <a:lumMod val="10000"/>
              </a:srgbClr>
            </a:solidFill>
            <a:ln w="1270" cap="rnd">
              <a:solidFill>
                <a:sysClr val="window" lastClr="FFFFFF">
                  <a:lumMod val="85000"/>
                  <a:alpha val="25000"/>
                </a:sysClr>
              </a:solid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60" name="Freeform 264">
              <a:extLst>
                <a:ext uri="{FF2B5EF4-FFF2-40B4-BE49-F238E27FC236}">
                  <a16:creationId xmlns:a16="http://schemas.microsoft.com/office/drawing/2014/main" id="{F6B1E122-ADE0-D1B3-A3A7-04547282420E}"/>
                </a:ext>
              </a:extLst>
            </p:cNvPr>
            <p:cNvSpPr/>
            <p:nvPr/>
          </p:nvSpPr>
          <p:spPr bwMode="auto">
            <a:xfrm>
              <a:off x="4090062" y="6235001"/>
              <a:ext cx="3672" cy="5508"/>
            </a:xfrm>
            <a:custGeom>
              <a:avLst/>
              <a:gdLst>
                <a:gd name="T0" fmla="*/ 0 w 2"/>
                <a:gd name="T1" fmla="*/ 0 h 3"/>
                <a:gd name="T2" fmla="*/ 0 w 2"/>
                <a:gd name="T3" fmla="*/ 1 h 3"/>
                <a:gd name="T4" fmla="*/ 1 w 2"/>
                <a:gd name="T5" fmla="*/ 1 h 3"/>
                <a:gd name="T6" fmla="*/ 2 w 2"/>
                <a:gd name="T7" fmla="*/ 3 h 3"/>
                <a:gd name="T8" fmla="*/ 0 w 2"/>
                <a:gd name="T9" fmla="*/ 3 h 3"/>
                <a:gd name="T10" fmla="*/ 0 w 2"/>
                <a:gd name="T11" fmla="*/ 2 h 3"/>
                <a:gd name="T12" fmla="*/ 0 w 2"/>
                <a:gd name="T13" fmla="*/ 1 h 3"/>
                <a:gd name="T14" fmla="*/ 0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0"/>
                  </a:moveTo>
                  <a:lnTo>
                    <a:pt x="0" y="1"/>
                  </a:lnTo>
                  <a:lnTo>
                    <a:pt x="1" y="1"/>
                  </a:lnTo>
                  <a:lnTo>
                    <a:pt x="2" y="3"/>
                  </a:lnTo>
                  <a:lnTo>
                    <a:pt x="0" y="3"/>
                  </a:lnTo>
                  <a:lnTo>
                    <a:pt x="0" y="2"/>
                  </a:lnTo>
                  <a:lnTo>
                    <a:pt x="0" y="1"/>
                  </a:lnTo>
                  <a:lnTo>
                    <a:pt x="0" y="0"/>
                  </a:lnTo>
                  <a:close/>
                </a:path>
              </a:pathLst>
            </a:custGeom>
            <a:solidFill>
              <a:srgbClr val="E7E6E6">
                <a:lumMod val="10000"/>
              </a:srgbClr>
            </a:solidFill>
            <a:ln w="1270" cap="rnd">
              <a:solidFill>
                <a:sysClr val="window" lastClr="FFFFFF">
                  <a:lumMod val="85000"/>
                  <a:alpha val="25000"/>
                </a:sysClr>
              </a:solid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61" name="Freeform 265">
              <a:extLst>
                <a:ext uri="{FF2B5EF4-FFF2-40B4-BE49-F238E27FC236}">
                  <a16:creationId xmlns:a16="http://schemas.microsoft.com/office/drawing/2014/main" id="{0E405B4D-4868-DBE8-56C2-38CA5D70F766}"/>
                </a:ext>
              </a:extLst>
            </p:cNvPr>
            <p:cNvSpPr/>
            <p:nvPr/>
          </p:nvSpPr>
          <p:spPr bwMode="auto">
            <a:xfrm>
              <a:off x="5494677" y="2303913"/>
              <a:ext cx="7345" cy="7345"/>
            </a:xfrm>
            <a:custGeom>
              <a:avLst/>
              <a:gdLst>
                <a:gd name="T0" fmla="*/ 1 w 4"/>
                <a:gd name="T1" fmla="*/ 0 h 4"/>
                <a:gd name="T2" fmla="*/ 2 w 4"/>
                <a:gd name="T3" fmla="*/ 1 h 4"/>
                <a:gd name="T4" fmla="*/ 3 w 4"/>
                <a:gd name="T5" fmla="*/ 1 h 4"/>
                <a:gd name="T6" fmla="*/ 4 w 4"/>
                <a:gd name="T7" fmla="*/ 2 h 4"/>
                <a:gd name="T8" fmla="*/ 4 w 4"/>
                <a:gd name="T9" fmla="*/ 2 h 4"/>
                <a:gd name="T10" fmla="*/ 4 w 4"/>
                <a:gd name="T11" fmla="*/ 3 h 4"/>
                <a:gd name="T12" fmla="*/ 4 w 4"/>
                <a:gd name="T13" fmla="*/ 4 h 4"/>
                <a:gd name="T14" fmla="*/ 2 w 4"/>
                <a:gd name="T15" fmla="*/ 3 h 4"/>
                <a:gd name="T16" fmla="*/ 2 w 4"/>
                <a:gd name="T17" fmla="*/ 2 h 4"/>
                <a:gd name="T18" fmla="*/ 1 w 4"/>
                <a:gd name="T19" fmla="*/ 1 h 4"/>
                <a:gd name="T20" fmla="*/ 0 w 4"/>
                <a:gd name="T21" fmla="*/ 0 h 4"/>
                <a:gd name="T22" fmla="*/ 1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1" y="0"/>
                  </a:moveTo>
                  <a:lnTo>
                    <a:pt x="2" y="1"/>
                  </a:lnTo>
                  <a:lnTo>
                    <a:pt x="3" y="1"/>
                  </a:lnTo>
                  <a:lnTo>
                    <a:pt x="4" y="2"/>
                  </a:lnTo>
                  <a:lnTo>
                    <a:pt x="4" y="2"/>
                  </a:lnTo>
                  <a:lnTo>
                    <a:pt x="4" y="3"/>
                  </a:lnTo>
                  <a:lnTo>
                    <a:pt x="4" y="4"/>
                  </a:lnTo>
                  <a:lnTo>
                    <a:pt x="2" y="3"/>
                  </a:lnTo>
                  <a:lnTo>
                    <a:pt x="2" y="2"/>
                  </a:lnTo>
                  <a:lnTo>
                    <a:pt x="1" y="1"/>
                  </a:lnTo>
                  <a:lnTo>
                    <a:pt x="0" y="0"/>
                  </a:lnTo>
                  <a:lnTo>
                    <a:pt x="1" y="0"/>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62" name="Freeform 266">
              <a:extLst>
                <a:ext uri="{FF2B5EF4-FFF2-40B4-BE49-F238E27FC236}">
                  <a16:creationId xmlns:a16="http://schemas.microsoft.com/office/drawing/2014/main" id="{83E1688A-6EEE-111F-6973-69B2F3A664F8}"/>
                </a:ext>
              </a:extLst>
            </p:cNvPr>
            <p:cNvSpPr/>
            <p:nvPr/>
          </p:nvSpPr>
          <p:spPr bwMode="auto">
            <a:xfrm>
              <a:off x="5496514" y="2294733"/>
              <a:ext cx="7345" cy="5508"/>
            </a:xfrm>
            <a:custGeom>
              <a:avLst/>
              <a:gdLst>
                <a:gd name="T0" fmla="*/ 1 w 4"/>
                <a:gd name="T1" fmla="*/ 1 h 3"/>
                <a:gd name="T2" fmla="*/ 4 w 4"/>
                <a:gd name="T3" fmla="*/ 1 h 3"/>
                <a:gd name="T4" fmla="*/ 4 w 4"/>
                <a:gd name="T5" fmla="*/ 1 h 3"/>
                <a:gd name="T6" fmla="*/ 4 w 4"/>
                <a:gd name="T7" fmla="*/ 3 h 3"/>
                <a:gd name="T8" fmla="*/ 4 w 4"/>
                <a:gd name="T9" fmla="*/ 3 h 3"/>
                <a:gd name="T10" fmla="*/ 2 w 4"/>
                <a:gd name="T11" fmla="*/ 1 h 3"/>
                <a:gd name="T12" fmla="*/ 1 w 4"/>
                <a:gd name="T13" fmla="*/ 1 h 3"/>
                <a:gd name="T14" fmla="*/ 0 w 4"/>
                <a:gd name="T15" fmla="*/ 0 h 3"/>
                <a:gd name="T16" fmla="*/ 1 w 4"/>
                <a:gd name="T1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1" y="1"/>
                  </a:moveTo>
                  <a:lnTo>
                    <a:pt x="4" y="1"/>
                  </a:lnTo>
                  <a:lnTo>
                    <a:pt x="4" y="1"/>
                  </a:lnTo>
                  <a:lnTo>
                    <a:pt x="4" y="3"/>
                  </a:lnTo>
                  <a:lnTo>
                    <a:pt x="4" y="3"/>
                  </a:lnTo>
                  <a:lnTo>
                    <a:pt x="2" y="1"/>
                  </a:lnTo>
                  <a:lnTo>
                    <a:pt x="1" y="1"/>
                  </a:lnTo>
                  <a:lnTo>
                    <a:pt x="0" y="0"/>
                  </a:lnTo>
                  <a:lnTo>
                    <a:pt x="1" y="1"/>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63" name="Freeform 267">
              <a:extLst>
                <a:ext uri="{FF2B5EF4-FFF2-40B4-BE49-F238E27FC236}">
                  <a16:creationId xmlns:a16="http://schemas.microsoft.com/office/drawing/2014/main" id="{26EA4F1E-D25C-7C20-A280-C707EC8FB037}"/>
                </a:ext>
              </a:extLst>
            </p:cNvPr>
            <p:cNvSpPr/>
            <p:nvPr/>
          </p:nvSpPr>
          <p:spPr bwMode="auto">
            <a:xfrm>
              <a:off x="5485497" y="2281880"/>
              <a:ext cx="16524" cy="12853"/>
            </a:xfrm>
            <a:custGeom>
              <a:avLst/>
              <a:gdLst>
                <a:gd name="T0" fmla="*/ 3 w 9"/>
                <a:gd name="T1" fmla="*/ 3 h 7"/>
                <a:gd name="T2" fmla="*/ 4 w 9"/>
                <a:gd name="T3" fmla="*/ 4 h 7"/>
                <a:gd name="T4" fmla="*/ 4 w 9"/>
                <a:gd name="T5" fmla="*/ 4 h 7"/>
                <a:gd name="T6" fmla="*/ 4 w 9"/>
                <a:gd name="T7" fmla="*/ 5 h 7"/>
                <a:gd name="T8" fmla="*/ 3 w 9"/>
                <a:gd name="T9" fmla="*/ 5 h 7"/>
                <a:gd name="T10" fmla="*/ 3 w 9"/>
                <a:gd name="T11" fmla="*/ 5 h 7"/>
                <a:gd name="T12" fmla="*/ 1 w 9"/>
                <a:gd name="T13" fmla="*/ 5 h 7"/>
                <a:gd name="T14" fmla="*/ 0 w 9"/>
                <a:gd name="T15" fmla="*/ 5 h 7"/>
                <a:gd name="T16" fmla="*/ 0 w 9"/>
                <a:gd name="T17" fmla="*/ 3 h 7"/>
                <a:gd name="T18" fmla="*/ 2 w 9"/>
                <a:gd name="T19" fmla="*/ 3 h 7"/>
                <a:gd name="T20" fmla="*/ 2 w 9"/>
                <a:gd name="T21" fmla="*/ 3 h 7"/>
                <a:gd name="T22" fmla="*/ 3 w 9"/>
                <a:gd name="T23" fmla="*/ 3 h 7"/>
                <a:gd name="T24" fmla="*/ 2 w 9"/>
                <a:gd name="T25" fmla="*/ 2 h 7"/>
                <a:gd name="T26" fmla="*/ 3 w 9"/>
                <a:gd name="T27" fmla="*/ 0 h 7"/>
                <a:gd name="T28" fmla="*/ 4 w 9"/>
                <a:gd name="T29" fmla="*/ 0 h 7"/>
                <a:gd name="T30" fmla="*/ 5 w 9"/>
                <a:gd name="T31" fmla="*/ 2 h 7"/>
                <a:gd name="T32" fmla="*/ 5 w 9"/>
                <a:gd name="T33" fmla="*/ 2 h 7"/>
                <a:gd name="T34" fmla="*/ 7 w 9"/>
                <a:gd name="T35" fmla="*/ 3 h 7"/>
                <a:gd name="T36" fmla="*/ 8 w 9"/>
                <a:gd name="T37" fmla="*/ 5 h 7"/>
                <a:gd name="T38" fmla="*/ 9 w 9"/>
                <a:gd name="T39" fmla="*/ 5 h 7"/>
                <a:gd name="T40" fmla="*/ 9 w 9"/>
                <a:gd name="T41" fmla="*/ 7 h 7"/>
                <a:gd name="T42" fmla="*/ 7 w 9"/>
                <a:gd name="T43" fmla="*/ 5 h 7"/>
                <a:gd name="T44" fmla="*/ 7 w 9"/>
                <a:gd name="T45" fmla="*/ 5 h 7"/>
                <a:gd name="T46" fmla="*/ 6 w 9"/>
                <a:gd name="T47" fmla="*/ 5 h 7"/>
                <a:gd name="T48" fmla="*/ 6 w 9"/>
                <a:gd name="T49" fmla="*/ 4 h 7"/>
                <a:gd name="T50" fmla="*/ 5 w 9"/>
                <a:gd name="T51" fmla="*/ 3 h 7"/>
                <a:gd name="T52" fmla="*/ 4 w 9"/>
                <a:gd name="T53" fmla="*/ 3 h 7"/>
                <a:gd name="T54" fmla="*/ 3 w 9"/>
                <a:gd name="T5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 h="7">
                  <a:moveTo>
                    <a:pt x="3" y="3"/>
                  </a:moveTo>
                  <a:lnTo>
                    <a:pt x="4" y="4"/>
                  </a:lnTo>
                  <a:lnTo>
                    <a:pt x="4" y="4"/>
                  </a:lnTo>
                  <a:lnTo>
                    <a:pt x="4" y="5"/>
                  </a:lnTo>
                  <a:lnTo>
                    <a:pt x="3" y="5"/>
                  </a:lnTo>
                  <a:lnTo>
                    <a:pt x="3" y="5"/>
                  </a:lnTo>
                  <a:lnTo>
                    <a:pt x="1" y="5"/>
                  </a:lnTo>
                  <a:lnTo>
                    <a:pt x="0" y="5"/>
                  </a:lnTo>
                  <a:lnTo>
                    <a:pt x="0" y="3"/>
                  </a:lnTo>
                  <a:lnTo>
                    <a:pt x="2" y="3"/>
                  </a:lnTo>
                  <a:lnTo>
                    <a:pt x="2" y="3"/>
                  </a:lnTo>
                  <a:lnTo>
                    <a:pt x="3" y="3"/>
                  </a:lnTo>
                  <a:lnTo>
                    <a:pt x="2" y="2"/>
                  </a:lnTo>
                  <a:lnTo>
                    <a:pt x="3" y="0"/>
                  </a:lnTo>
                  <a:lnTo>
                    <a:pt x="4" y="0"/>
                  </a:lnTo>
                  <a:lnTo>
                    <a:pt x="5" y="2"/>
                  </a:lnTo>
                  <a:lnTo>
                    <a:pt x="5" y="2"/>
                  </a:lnTo>
                  <a:lnTo>
                    <a:pt x="7" y="3"/>
                  </a:lnTo>
                  <a:lnTo>
                    <a:pt x="8" y="5"/>
                  </a:lnTo>
                  <a:lnTo>
                    <a:pt x="9" y="5"/>
                  </a:lnTo>
                  <a:lnTo>
                    <a:pt x="9" y="7"/>
                  </a:lnTo>
                  <a:lnTo>
                    <a:pt x="7" y="5"/>
                  </a:lnTo>
                  <a:lnTo>
                    <a:pt x="7" y="5"/>
                  </a:lnTo>
                  <a:lnTo>
                    <a:pt x="6" y="5"/>
                  </a:lnTo>
                  <a:lnTo>
                    <a:pt x="6" y="4"/>
                  </a:lnTo>
                  <a:lnTo>
                    <a:pt x="5" y="3"/>
                  </a:lnTo>
                  <a:lnTo>
                    <a:pt x="4" y="3"/>
                  </a:lnTo>
                  <a:lnTo>
                    <a:pt x="3" y="3"/>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64" name="Freeform 268">
              <a:extLst>
                <a:ext uri="{FF2B5EF4-FFF2-40B4-BE49-F238E27FC236}">
                  <a16:creationId xmlns:a16="http://schemas.microsoft.com/office/drawing/2014/main" id="{1F46E72A-3745-27B5-E058-56A5E4DD9C74}"/>
                </a:ext>
              </a:extLst>
            </p:cNvPr>
            <p:cNvSpPr/>
            <p:nvPr/>
          </p:nvSpPr>
          <p:spPr bwMode="auto">
            <a:xfrm>
              <a:off x="5509365" y="2281880"/>
              <a:ext cx="3672" cy="3672"/>
            </a:xfrm>
            <a:custGeom>
              <a:avLst/>
              <a:gdLst>
                <a:gd name="T0" fmla="*/ 1 w 2"/>
                <a:gd name="T1" fmla="*/ 2 h 2"/>
                <a:gd name="T2" fmla="*/ 0 w 2"/>
                <a:gd name="T3" fmla="*/ 1 h 2"/>
                <a:gd name="T4" fmla="*/ 2 w 2"/>
                <a:gd name="T5" fmla="*/ 0 h 2"/>
                <a:gd name="T6" fmla="*/ 1 w 2"/>
                <a:gd name="T7" fmla="*/ 2 h 2"/>
              </a:gdLst>
              <a:ahLst/>
              <a:cxnLst>
                <a:cxn ang="0">
                  <a:pos x="T0" y="T1"/>
                </a:cxn>
                <a:cxn ang="0">
                  <a:pos x="T2" y="T3"/>
                </a:cxn>
                <a:cxn ang="0">
                  <a:pos x="T4" y="T5"/>
                </a:cxn>
                <a:cxn ang="0">
                  <a:pos x="T6" y="T7"/>
                </a:cxn>
              </a:cxnLst>
              <a:rect l="0" t="0" r="r" b="b"/>
              <a:pathLst>
                <a:path w="2" h="2">
                  <a:moveTo>
                    <a:pt x="1" y="2"/>
                  </a:moveTo>
                  <a:lnTo>
                    <a:pt x="0" y="1"/>
                  </a:lnTo>
                  <a:lnTo>
                    <a:pt x="2" y="0"/>
                  </a:lnTo>
                  <a:lnTo>
                    <a:pt x="1" y="2"/>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65" name="Freeform 269">
              <a:extLst>
                <a:ext uri="{FF2B5EF4-FFF2-40B4-BE49-F238E27FC236}">
                  <a16:creationId xmlns:a16="http://schemas.microsoft.com/office/drawing/2014/main" id="{645AD0C3-487F-3D87-AD6F-B8E830B50CA7}"/>
                </a:ext>
              </a:extLst>
            </p:cNvPr>
            <p:cNvSpPr/>
            <p:nvPr/>
          </p:nvSpPr>
          <p:spPr bwMode="auto">
            <a:xfrm>
              <a:off x="5492841" y="2281880"/>
              <a:ext cx="11017" cy="9180"/>
            </a:xfrm>
            <a:custGeom>
              <a:avLst/>
              <a:gdLst>
                <a:gd name="T0" fmla="*/ 3 w 6"/>
                <a:gd name="T1" fmla="*/ 3 h 5"/>
                <a:gd name="T2" fmla="*/ 2 w 6"/>
                <a:gd name="T3" fmla="*/ 2 h 5"/>
                <a:gd name="T4" fmla="*/ 1 w 6"/>
                <a:gd name="T5" fmla="*/ 2 h 5"/>
                <a:gd name="T6" fmla="*/ 0 w 6"/>
                <a:gd name="T7" fmla="*/ 0 h 5"/>
                <a:gd name="T8" fmla="*/ 1 w 6"/>
                <a:gd name="T9" fmla="*/ 0 h 5"/>
                <a:gd name="T10" fmla="*/ 2 w 6"/>
                <a:gd name="T11" fmla="*/ 0 h 5"/>
                <a:gd name="T12" fmla="*/ 3 w 6"/>
                <a:gd name="T13" fmla="*/ 0 h 5"/>
                <a:gd name="T14" fmla="*/ 5 w 6"/>
                <a:gd name="T15" fmla="*/ 1 h 5"/>
                <a:gd name="T16" fmla="*/ 5 w 6"/>
                <a:gd name="T17" fmla="*/ 2 h 5"/>
                <a:gd name="T18" fmla="*/ 5 w 6"/>
                <a:gd name="T19" fmla="*/ 2 h 5"/>
                <a:gd name="T20" fmla="*/ 6 w 6"/>
                <a:gd name="T21" fmla="*/ 3 h 5"/>
                <a:gd name="T22" fmla="*/ 6 w 6"/>
                <a:gd name="T23" fmla="*/ 3 h 5"/>
                <a:gd name="T24" fmla="*/ 6 w 6"/>
                <a:gd name="T25" fmla="*/ 5 h 5"/>
                <a:gd name="T26" fmla="*/ 3 w 6"/>
                <a:gd name="T2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5">
                  <a:moveTo>
                    <a:pt x="3" y="3"/>
                  </a:moveTo>
                  <a:lnTo>
                    <a:pt x="2" y="2"/>
                  </a:lnTo>
                  <a:lnTo>
                    <a:pt x="1" y="2"/>
                  </a:lnTo>
                  <a:lnTo>
                    <a:pt x="0" y="0"/>
                  </a:lnTo>
                  <a:lnTo>
                    <a:pt x="1" y="0"/>
                  </a:lnTo>
                  <a:lnTo>
                    <a:pt x="2" y="0"/>
                  </a:lnTo>
                  <a:lnTo>
                    <a:pt x="3" y="0"/>
                  </a:lnTo>
                  <a:lnTo>
                    <a:pt x="5" y="1"/>
                  </a:lnTo>
                  <a:lnTo>
                    <a:pt x="5" y="2"/>
                  </a:lnTo>
                  <a:lnTo>
                    <a:pt x="5" y="2"/>
                  </a:lnTo>
                  <a:lnTo>
                    <a:pt x="6" y="3"/>
                  </a:lnTo>
                  <a:lnTo>
                    <a:pt x="6" y="3"/>
                  </a:lnTo>
                  <a:lnTo>
                    <a:pt x="6" y="5"/>
                  </a:lnTo>
                  <a:lnTo>
                    <a:pt x="3" y="3"/>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66" name="Freeform 270">
              <a:extLst>
                <a:ext uri="{FF2B5EF4-FFF2-40B4-BE49-F238E27FC236}">
                  <a16:creationId xmlns:a16="http://schemas.microsoft.com/office/drawing/2014/main" id="{2AA71BE6-C12F-C9AA-522B-96AD6D425B73}"/>
                </a:ext>
              </a:extLst>
            </p:cNvPr>
            <p:cNvSpPr/>
            <p:nvPr/>
          </p:nvSpPr>
          <p:spPr bwMode="auto">
            <a:xfrm>
              <a:off x="5505694" y="2281880"/>
              <a:ext cx="3672" cy="3672"/>
            </a:xfrm>
            <a:custGeom>
              <a:avLst/>
              <a:gdLst>
                <a:gd name="T0" fmla="*/ 2 w 2"/>
                <a:gd name="T1" fmla="*/ 1 h 2"/>
                <a:gd name="T2" fmla="*/ 2 w 2"/>
                <a:gd name="T3" fmla="*/ 2 h 2"/>
                <a:gd name="T4" fmla="*/ 1 w 2"/>
                <a:gd name="T5" fmla="*/ 2 h 2"/>
                <a:gd name="T6" fmla="*/ 0 w 2"/>
                <a:gd name="T7" fmla="*/ 2 h 2"/>
                <a:gd name="T8" fmla="*/ 1 w 2"/>
                <a:gd name="T9" fmla="*/ 1 h 2"/>
                <a:gd name="T10" fmla="*/ 0 w 2"/>
                <a:gd name="T11" fmla="*/ 0 h 2"/>
                <a:gd name="T12" fmla="*/ 1 w 2"/>
                <a:gd name="T13" fmla="*/ 0 h 2"/>
                <a:gd name="T14" fmla="*/ 1 w 2"/>
                <a:gd name="T15" fmla="*/ 0 h 2"/>
                <a:gd name="T16" fmla="*/ 2 w 2"/>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2" y="1"/>
                  </a:moveTo>
                  <a:lnTo>
                    <a:pt x="2" y="2"/>
                  </a:lnTo>
                  <a:lnTo>
                    <a:pt x="1" y="2"/>
                  </a:lnTo>
                  <a:lnTo>
                    <a:pt x="0" y="2"/>
                  </a:lnTo>
                  <a:lnTo>
                    <a:pt x="1" y="1"/>
                  </a:lnTo>
                  <a:lnTo>
                    <a:pt x="0" y="0"/>
                  </a:lnTo>
                  <a:lnTo>
                    <a:pt x="1" y="0"/>
                  </a:lnTo>
                  <a:lnTo>
                    <a:pt x="1" y="0"/>
                  </a:lnTo>
                  <a:lnTo>
                    <a:pt x="2" y="1"/>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67" name="Freeform 271">
              <a:extLst>
                <a:ext uri="{FF2B5EF4-FFF2-40B4-BE49-F238E27FC236}">
                  <a16:creationId xmlns:a16="http://schemas.microsoft.com/office/drawing/2014/main" id="{43BD24A0-C43E-158D-0C91-6557FC425E26}"/>
                </a:ext>
              </a:extLst>
            </p:cNvPr>
            <p:cNvSpPr/>
            <p:nvPr/>
          </p:nvSpPr>
          <p:spPr bwMode="auto">
            <a:xfrm>
              <a:off x="5503858" y="2280043"/>
              <a:ext cx="1836" cy="3672"/>
            </a:xfrm>
            <a:custGeom>
              <a:avLst/>
              <a:gdLst>
                <a:gd name="T0" fmla="*/ 1 w 1"/>
                <a:gd name="T1" fmla="*/ 2 h 2"/>
                <a:gd name="T2" fmla="*/ 0 w 1"/>
                <a:gd name="T3" fmla="*/ 2 h 2"/>
                <a:gd name="T4" fmla="*/ 0 w 1"/>
                <a:gd name="T5" fmla="*/ 1 h 2"/>
                <a:gd name="T6" fmla="*/ 0 w 1"/>
                <a:gd name="T7" fmla="*/ 0 h 2"/>
                <a:gd name="T8" fmla="*/ 0 w 1"/>
                <a:gd name="T9" fmla="*/ 1 h 2"/>
                <a:gd name="T10" fmla="*/ 1 w 1"/>
                <a:gd name="T11" fmla="*/ 2 h 2"/>
              </a:gdLst>
              <a:ahLst/>
              <a:cxnLst>
                <a:cxn ang="0">
                  <a:pos x="T0" y="T1"/>
                </a:cxn>
                <a:cxn ang="0">
                  <a:pos x="T2" y="T3"/>
                </a:cxn>
                <a:cxn ang="0">
                  <a:pos x="T4" y="T5"/>
                </a:cxn>
                <a:cxn ang="0">
                  <a:pos x="T6" y="T7"/>
                </a:cxn>
                <a:cxn ang="0">
                  <a:pos x="T8" y="T9"/>
                </a:cxn>
                <a:cxn ang="0">
                  <a:pos x="T10" y="T11"/>
                </a:cxn>
              </a:cxnLst>
              <a:rect l="0" t="0" r="r" b="b"/>
              <a:pathLst>
                <a:path w="1" h="2">
                  <a:moveTo>
                    <a:pt x="1" y="2"/>
                  </a:moveTo>
                  <a:lnTo>
                    <a:pt x="0" y="2"/>
                  </a:lnTo>
                  <a:lnTo>
                    <a:pt x="0" y="1"/>
                  </a:lnTo>
                  <a:lnTo>
                    <a:pt x="0" y="0"/>
                  </a:lnTo>
                  <a:lnTo>
                    <a:pt x="0" y="1"/>
                  </a:lnTo>
                  <a:lnTo>
                    <a:pt x="1" y="2"/>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68" name="Freeform 272">
              <a:extLst>
                <a:ext uri="{FF2B5EF4-FFF2-40B4-BE49-F238E27FC236}">
                  <a16:creationId xmlns:a16="http://schemas.microsoft.com/office/drawing/2014/main" id="{816111BA-7CF3-8656-0EB6-F2652EA86B26}"/>
                </a:ext>
              </a:extLst>
            </p:cNvPr>
            <p:cNvSpPr/>
            <p:nvPr/>
          </p:nvSpPr>
          <p:spPr bwMode="auto">
            <a:xfrm>
              <a:off x="9903154" y="4090437"/>
              <a:ext cx="3672" cy="5508"/>
            </a:xfrm>
            <a:custGeom>
              <a:avLst/>
              <a:gdLst>
                <a:gd name="T0" fmla="*/ 2 w 2"/>
                <a:gd name="T1" fmla="*/ 0 h 3"/>
                <a:gd name="T2" fmla="*/ 2 w 2"/>
                <a:gd name="T3" fmla="*/ 1 h 3"/>
                <a:gd name="T4" fmla="*/ 1 w 2"/>
                <a:gd name="T5" fmla="*/ 1 h 3"/>
                <a:gd name="T6" fmla="*/ 0 w 2"/>
                <a:gd name="T7" fmla="*/ 3 h 3"/>
                <a:gd name="T8" fmla="*/ 0 w 2"/>
                <a:gd name="T9" fmla="*/ 3 h 3"/>
                <a:gd name="T10" fmla="*/ 1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2" y="1"/>
                  </a:lnTo>
                  <a:lnTo>
                    <a:pt x="1" y="1"/>
                  </a:lnTo>
                  <a:lnTo>
                    <a:pt x="0" y="3"/>
                  </a:lnTo>
                  <a:lnTo>
                    <a:pt x="0" y="3"/>
                  </a:lnTo>
                  <a:lnTo>
                    <a:pt x="1" y="0"/>
                  </a:lnTo>
                  <a:lnTo>
                    <a:pt x="2" y="0"/>
                  </a:lnTo>
                  <a:lnTo>
                    <a:pt x="2" y="0"/>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69" name="Freeform 273">
              <a:extLst>
                <a:ext uri="{FF2B5EF4-FFF2-40B4-BE49-F238E27FC236}">
                  <a16:creationId xmlns:a16="http://schemas.microsoft.com/office/drawing/2014/main" id="{830147F1-5779-34F7-133E-DC4391D826D6}"/>
                </a:ext>
              </a:extLst>
            </p:cNvPr>
            <p:cNvSpPr/>
            <p:nvPr/>
          </p:nvSpPr>
          <p:spPr bwMode="auto">
            <a:xfrm>
              <a:off x="3772416" y="3996797"/>
              <a:ext cx="5508" cy="9180"/>
            </a:xfrm>
            <a:custGeom>
              <a:avLst/>
              <a:gdLst>
                <a:gd name="T0" fmla="*/ 2 w 3"/>
                <a:gd name="T1" fmla="*/ 4 h 5"/>
                <a:gd name="T2" fmla="*/ 1 w 3"/>
                <a:gd name="T3" fmla="*/ 5 h 5"/>
                <a:gd name="T4" fmla="*/ 0 w 3"/>
                <a:gd name="T5" fmla="*/ 5 h 5"/>
                <a:gd name="T6" fmla="*/ 0 w 3"/>
                <a:gd name="T7" fmla="*/ 3 h 5"/>
                <a:gd name="T8" fmla="*/ 1 w 3"/>
                <a:gd name="T9" fmla="*/ 2 h 5"/>
                <a:gd name="T10" fmla="*/ 2 w 3"/>
                <a:gd name="T11" fmla="*/ 0 h 5"/>
                <a:gd name="T12" fmla="*/ 2 w 3"/>
                <a:gd name="T13" fmla="*/ 0 h 5"/>
                <a:gd name="T14" fmla="*/ 3 w 3"/>
                <a:gd name="T15" fmla="*/ 1 h 5"/>
                <a:gd name="T16" fmla="*/ 2 w 3"/>
                <a:gd name="T17" fmla="*/ 3 h 5"/>
                <a:gd name="T18" fmla="*/ 2 w 3"/>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5">
                  <a:moveTo>
                    <a:pt x="2" y="4"/>
                  </a:moveTo>
                  <a:lnTo>
                    <a:pt x="1" y="5"/>
                  </a:lnTo>
                  <a:lnTo>
                    <a:pt x="0" y="5"/>
                  </a:lnTo>
                  <a:lnTo>
                    <a:pt x="0" y="3"/>
                  </a:lnTo>
                  <a:lnTo>
                    <a:pt x="1" y="2"/>
                  </a:lnTo>
                  <a:lnTo>
                    <a:pt x="2" y="0"/>
                  </a:lnTo>
                  <a:lnTo>
                    <a:pt x="2" y="0"/>
                  </a:lnTo>
                  <a:lnTo>
                    <a:pt x="3" y="1"/>
                  </a:lnTo>
                  <a:lnTo>
                    <a:pt x="2" y="3"/>
                  </a:lnTo>
                  <a:lnTo>
                    <a:pt x="2" y="4"/>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70" name="Freeform 274">
              <a:extLst>
                <a:ext uri="{FF2B5EF4-FFF2-40B4-BE49-F238E27FC236}">
                  <a16:creationId xmlns:a16="http://schemas.microsoft.com/office/drawing/2014/main" id="{3FBEDFF1-EFF2-8F42-A6CB-003937B163B1}"/>
                </a:ext>
              </a:extLst>
            </p:cNvPr>
            <p:cNvSpPr/>
            <p:nvPr/>
          </p:nvSpPr>
          <p:spPr bwMode="auto">
            <a:xfrm>
              <a:off x="7927509" y="4277720"/>
              <a:ext cx="1836" cy="1836"/>
            </a:xfrm>
            <a:custGeom>
              <a:avLst/>
              <a:gdLst>
                <a:gd name="T0" fmla="*/ 1 w 1"/>
                <a:gd name="T1" fmla="*/ 0 h 1"/>
                <a:gd name="T2" fmla="*/ 1 w 1"/>
                <a:gd name="T3" fmla="*/ 1 h 1"/>
                <a:gd name="T4" fmla="*/ 0 w 1"/>
                <a:gd name="T5" fmla="*/ 1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1" y="1"/>
                  </a:lnTo>
                  <a:lnTo>
                    <a:pt x="0" y="1"/>
                  </a:lnTo>
                  <a:lnTo>
                    <a:pt x="1" y="0"/>
                  </a:lnTo>
                  <a:lnTo>
                    <a:pt x="1" y="0"/>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71" name="Freeform 275">
              <a:extLst>
                <a:ext uri="{FF2B5EF4-FFF2-40B4-BE49-F238E27FC236}">
                  <a16:creationId xmlns:a16="http://schemas.microsoft.com/office/drawing/2014/main" id="{D3F67144-4681-A48C-ACB3-622665531B95}"/>
                </a:ext>
              </a:extLst>
            </p:cNvPr>
            <p:cNvSpPr/>
            <p:nvPr/>
          </p:nvSpPr>
          <p:spPr bwMode="auto">
            <a:xfrm>
              <a:off x="6078556" y="3168715"/>
              <a:ext cx="7345" cy="5508"/>
            </a:xfrm>
            <a:custGeom>
              <a:avLst/>
              <a:gdLst>
                <a:gd name="T0" fmla="*/ 4 w 4"/>
                <a:gd name="T1" fmla="*/ 2 h 3"/>
                <a:gd name="T2" fmla="*/ 4 w 4"/>
                <a:gd name="T3" fmla="*/ 3 h 3"/>
                <a:gd name="T4" fmla="*/ 2 w 4"/>
                <a:gd name="T5" fmla="*/ 2 h 3"/>
                <a:gd name="T6" fmla="*/ 1 w 4"/>
                <a:gd name="T7" fmla="*/ 2 h 3"/>
                <a:gd name="T8" fmla="*/ 1 w 4"/>
                <a:gd name="T9" fmla="*/ 0 h 3"/>
                <a:gd name="T10" fmla="*/ 0 w 4"/>
                <a:gd name="T11" fmla="*/ 0 h 3"/>
                <a:gd name="T12" fmla="*/ 2 w 4"/>
                <a:gd name="T13" fmla="*/ 0 h 3"/>
                <a:gd name="T14" fmla="*/ 3 w 4"/>
                <a:gd name="T15" fmla="*/ 1 h 3"/>
                <a:gd name="T16" fmla="*/ 4 w 4"/>
                <a:gd name="T17" fmla="*/ 2 h 3"/>
                <a:gd name="T18" fmla="*/ 4 w 4"/>
                <a:gd name="T19"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3">
                  <a:moveTo>
                    <a:pt x="4" y="2"/>
                  </a:moveTo>
                  <a:lnTo>
                    <a:pt x="4" y="3"/>
                  </a:lnTo>
                  <a:lnTo>
                    <a:pt x="2" y="2"/>
                  </a:lnTo>
                  <a:lnTo>
                    <a:pt x="1" y="2"/>
                  </a:lnTo>
                  <a:lnTo>
                    <a:pt x="1" y="0"/>
                  </a:lnTo>
                  <a:lnTo>
                    <a:pt x="0" y="0"/>
                  </a:lnTo>
                  <a:lnTo>
                    <a:pt x="2" y="0"/>
                  </a:lnTo>
                  <a:lnTo>
                    <a:pt x="3" y="1"/>
                  </a:lnTo>
                  <a:lnTo>
                    <a:pt x="4" y="2"/>
                  </a:lnTo>
                  <a:lnTo>
                    <a:pt x="4" y="2"/>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72" name="Freeform 276">
              <a:extLst>
                <a:ext uri="{FF2B5EF4-FFF2-40B4-BE49-F238E27FC236}">
                  <a16:creationId xmlns:a16="http://schemas.microsoft.com/office/drawing/2014/main" id="{416D0A36-B3A9-4084-0454-9EE6FF11FF06}"/>
                </a:ext>
              </a:extLst>
            </p:cNvPr>
            <p:cNvSpPr/>
            <p:nvPr/>
          </p:nvSpPr>
          <p:spPr bwMode="auto">
            <a:xfrm>
              <a:off x="6074885" y="3165043"/>
              <a:ext cx="3672" cy="1836"/>
            </a:xfrm>
            <a:custGeom>
              <a:avLst/>
              <a:gdLst>
                <a:gd name="T0" fmla="*/ 1 w 2"/>
                <a:gd name="T1" fmla="*/ 1 h 1"/>
                <a:gd name="T2" fmla="*/ 0 w 2"/>
                <a:gd name="T3" fmla="*/ 1 h 1"/>
                <a:gd name="T4" fmla="*/ 0 w 2"/>
                <a:gd name="T5" fmla="*/ 0 h 1"/>
                <a:gd name="T6" fmla="*/ 1 w 2"/>
                <a:gd name="T7" fmla="*/ 0 h 1"/>
                <a:gd name="T8" fmla="*/ 2 w 2"/>
                <a:gd name="T9" fmla="*/ 1 h 1"/>
                <a:gd name="T10" fmla="*/ 1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1" y="1"/>
                  </a:moveTo>
                  <a:lnTo>
                    <a:pt x="0" y="1"/>
                  </a:lnTo>
                  <a:lnTo>
                    <a:pt x="0" y="0"/>
                  </a:lnTo>
                  <a:lnTo>
                    <a:pt x="1" y="0"/>
                  </a:lnTo>
                  <a:lnTo>
                    <a:pt x="2" y="1"/>
                  </a:lnTo>
                  <a:lnTo>
                    <a:pt x="1" y="1"/>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73" name="Freeform 277">
              <a:extLst>
                <a:ext uri="{FF2B5EF4-FFF2-40B4-BE49-F238E27FC236}">
                  <a16:creationId xmlns:a16="http://schemas.microsoft.com/office/drawing/2014/main" id="{DAE61517-9608-776B-0728-B19873DF0636}"/>
                </a:ext>
              </a:extLst>
            </p:cNvPr>
            <p:cNvSpPr/>
            <p:nvPr/>
          </p:nvSpPr>
          <p:spPr bwMode="auto">
            <a:xfrm>
              <a:off x="7582323" y="5111309"/>
              <a:ext cx="5508" cy="3672"/>
            </a:xfrm>
            <a:custGeom>
              <a:avLst/>
              <a:gdLst>
                <a:gd name="T0" fmla="*/ 1 w 3"/>
                <a:gd name="T1" fmla="*/ 2 h 2"/>
                <a:gd name="T2" fmla="*/ 0 w 3"/>
                <a:gd name="T3" fmla="*/ 1 h 2"/>
                <a:gd name="T4" fmla="*/ 1 w 3"/>
                <a:gd name="T5" fmla="*/ 1 h 2"/>
                <a:gd name="T6" fmla="*/ 3 w 3"/>
                <a:gd name="T7" fmla="*/ 0 h 2"/>
                <a:gd name="T8" fmla="*/ 3 w 3"/>
                <a:gd name="T9" fmla="*/ 1 h 2"/>
                <a:gd name="T10" fmla="*/ 3 w 3"/>
                <a:gd name="T11" fmla="*/ 1 h 2"/>
                <a:gd name="T12" fmla="*/ 1 w 3"/>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1" y="2"/>
                  </a:moveTo>
                  <a:lnTo>
                    <a:pt x="0" y="1"/>
                  </a:lnTo>
                  <a:lnTo>
                    <a:pt x="1" y="1"/>
                  </a:lnTo>
                  <a:lnTo>
                    <a:pt x="3" y="0"/>
                  </a:lnTo>
                  <a:lnTo>
                    <a:pt x="3" y="1"/>
                  </a:lnTo>
                  <a:lnTo>
                    <a:pt x="3" y="1"/>
                  </a:lnTo>
                  <a:lnTo>
                    <a:pt x="1" y="2"/>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74" name="Freeform 278">
              <a:extLst>
                <a:ext uri="{FF2B5EF4-FFF2-40B4-BE49-F238E27FC236}">
                  <a16:creationId xmlns:a16="http://schemas.microsoft.com/office/drawing/2014/main" id="{DFA0BED6-BCC2-208E-792B-628E300C5E60}"/>
                </a:ext>
              </a:extLst>
            </p:cNvPr>
            <p:cNvSpPr/>
            <p:nvPr/>
          </p:nvSpPr>
          <p:spPr bwMode="auto">
            <a:xfrm>
              <a:off x="10633921" y="5124163"/>
              <a:ext cx="1836" cy="3672"/>
            </a:xfrm>
            <a:custGeom>
              <a:avLst/>
              <a:gdLst>
                <a:gd name="T0" fmla="*/ 1 w 1"/>
                <a:gd name="T1" fmla="*/ 2 h 2"/>
                <a:gd name="T2" fmla="*/ 0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lnTo>
                    <a:pt x="0" y="2"/>
                  </a:lnTo>
                  <a:lnTo>
                    <a:pt x="0" y="0"/>
                  </a:lnTo>
                  <a:lnTo>
                    <a:pt x="1" y="2"/>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75" name="Freeform 279">
              <a:extLst>
                <a:ext uri="{FF2B5EF4-FFF2-40B4-BE49-F238E27FC236}">
                  <a16:creationId xmlns:a16="http://schemas.microsoft.com/office/drawing/2014/main" id="{4E55F067-B5ED-680E-7E7E-FABD1EDE4172}"/>
                </a:ext>
              </a:extLst>
            </p:cNvPr>
            <p:cNvSpPr/>
            <p:nvPr/>
          </p:nvSpPr>
          <p:spPr bwMode="auto">
            <a:xfrm>
              <a:off x="10621067" y="5113146"/>
              <a:ext cx="3672" cy="3672"/>
            </a:xfrm>
            <a:custGeom>
              <a:avLst/>
              <a:gdLst>
                <a:gd name="T0" fmla="*/ 2 w 2"/>
                <a:gd name="T1" fmla="*/ 1 h 2"/>
                <a:gd name="T2" fmla="*/ 1 w 2"/>
                <a:gd name="T3" fmla="*/ 2 h 2"/>
                <a:gd name="T4" fmla="*/ 0 w 2"/>
                <a:gd name="T5" fmla="*/ 0 h 2"/>
                <a:gd name="T6" fmla="*/ 1 w 2"/>
                <a:gd name="T7" fmla="*/ 0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lnTo>
                    <a:pt x="1" y="2"/>
                  </a:lnTo>
                  <a:lnTo>
                    <a:pt x="0" y="0"/>
                  </a:lnTo>
                  <a:lnTo>
                    <a:pt x="1" y="0"/>
                  </a:lnTo>
                  <a:lnTo>
                    <a:pt x="2" y="1"/>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76" name="Freeform 280">
              <a:extLst>
                <a:ext uri="{FF2B5EF4-FFF2-40B4-BE49-F238E27FC236}">
                  <a16:creationId xmlns:a16="http://schemas.microsoft.com/office/drawing/2014/main" id="{D8E88832-F924-507A-FF24-1099C32F22CE}"/>
                </a:ext>
              </a:extLst>
            </p:cNvPr>
            <p:cNvSpPr/>
            <p:nvPr/>
          </p:nvSpPr>
          <p:spPr bwMode="auto">
            <a:xfrm>
              <a:off x="9798495" y="4158374"/>
              <a:ext cx="5508" cy="9180"/>
            </a:xfrm>
            <a:custGeom>
              <a:avLst/>
              <a:gdLst>
                <a:gd name="T0" fmla="*/ 3 w 3"/>
                <a:gd name="T1" fmla="*/ 0 h 5"/>
                <a:gd name="T2" fmla="*/ 2 w 3"/>
                <a:gd name="T3" fmla="*/ 2 h 5"/>
                <a:gd name="T4" fmla="*/ 2 w 3"/>
                <a:gd name="T5" fmla="*/ 2 h 5"/>
                <a:gd name="T6" fmla="*/ 2 w 3"/>
                <a:gd name="T7" fmla="*/ 4 h 5"/>
                <a:gd name="T8" fmla="*/ 2 w 3"/>
                <a:gd name="T9" fmla="*/ 5 h 5"/>
                <a:gd name="T10" fmla="*/ 1 w 3"/>
                <a:gd name="T11" fmla="*/ 5 h 5"/>
                <a:gd name="T12" fmla="*/ 0 w 3"/>
                <a:gd name="T13" fmla="*/ 3 h 5"/>
                <a:gd name="T14" fmla="*/ 1 w 3"/>
                <a:gd name="T15" fmla="*/ 3 h 5"/>
                <a:gd name="T16" fmla="*/ 1 w 3"/>
                <a:gd name="T17" fmla="*/ 2 h 5"/>
                <a:gd name="T18" fmla="*/ 2 w 3"/>
                <a:gd name="T19" fmla="*/ 0 h 5"/>
                <a:gd name="T20" fmla="*/ 2 w 3"/>
                <a:gd name="T21" fmla="*/ 0 h 5"/>
                <a:gd name="T22" fmla="*/ 3 w 3"/>
                <a:gd name="T23" fmla="*/ 0 h 5"/>
                <a:gd name="T24" fmla="*/ 3 w 3"/>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5">
                  <a:moveTo>
                    <a:pt x="3" y="0"/>
                  </a:moveTo>
                  <a:lnTo>
                    <a:pt x="2" y="2"/>
                  </a:lnTo>
                  <a:lnTo>
                    <a:pt x="2" y="2"/>
                  </a:lnTo>
                  <a:lnTo>
                    <a:pt x="2" y="4"/>
                  </a:lnTo>
                  <a:lnTo>
                    <a:pt x="2" y="5"/>
                  </a:lnTo>
                  <a:lnTo>
                    <a:pt x="1" y="5"/>
                  </a:lnTo>
                  <a:lnTo>
                    <a:pt x="0" y="3"/>
                  </a:lnTo>
                  <a:lnTo>
                    <a:pt x="1" y="3"/>
                  </a:lnTo>
                  <a:lnTo>
                    <a:pt x="1" y="2"/>
                  </a:lnTo>
                  <a:lnTo>
                    <a:pt x="2" y="0"/>
                  </a:lnTo>
                  <a:lnTo>
                    <a:pt x="2" y="0"/>
                  </a:lnTo>
                  <a:lnTo>
                    <a:pt x="3" y="0"/>
                  </a:lnTo>
                  <a:lnTo>
                    <a:pt x="3" y="0"/>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77" name="Freeform 281">
              <a:extLst>
                <a:ext uri="{FF2B5EF4-FFF2-40B4-BE49-F238E27FC236}">
                  <a16:creationId xmlns:a16="http://schemas.microsoft.com/office/drawing/2014/main" id="{F6B4E438-115D-328D-E131-F4BC13D08C24}"/>
                </a:ext>
              </a:extLst>
            </p:cNvPr>
            <p:cNvSpPr/>
            <p:nvPr/>
          </p:nvSpPr>
          <p:spPr bwMode="auto">
            <a:xfrm>
              <a:off x="3599822" y="3791153"/>
              <a:ext cx="3672" cy="3672"/>
            </a:xfrm>
            <a:custGeom>
              <a:avLst/>
              <a:gdLst>
                <a:gd name="T0" fmla="*/ 1 w 2"/>
                <a:gd name="T1" fmla="*/ 2 h 2"/>
                <a:gd name="T2" fmla="*/ 0 w 2"/>
                <a:gd name="T3" fmla="*/ 1 h 2"/>
                <a:gd name="T4" fmla="*/ 1 w 2"/>
                <a:gd name="T5" fmla="*/ 0 h 2"/>
                <a:gd name="T6" fmla="*/ 2 w 2"/>
                <a:gd name="T7" fmla="*/ 0 h 2"/>
                <a:gd name="T8" fmla="*/ 2 w 2"/>
                <a:gd name="T9" fmla="*/ 0 h 2"/>
                <a:gd name="T10" fmla="*/ 1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1" y="2"/>
                  </a:moveTo>
                  <a:lnTo>
                    <a:pt x="0" y="1"/>
                  </a:lnTo>
                  <a:lnTo>
                    <a:pt x="1" y="0"/>
                  </a:lnTo>
                  <a:lnTo>
                    <a:pt x="2" y="0"/>
                  </a:lnTo>
                  <a:lnTo>
                    <a:pt x="2" y="0"/>
                  </a:lnTo>
                  <a:lnTo>
                    <a:pt x="1" y="2"/>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78" name="Freeform 282">
              <a:extLst>
                <a:ext uri="{FF2B5EF4-FFF2-40B4-BE49-F238E27FC236}">
                  <a16:creationId xmlns:a16="http://schemas.microsoft.com/office/drawing/2014/main" id="{535D390E-DEB2-C144-FC5E-EF9AF44EDC7C}"/>
                </a:ext>
              </a:extLst>
            </p:cNvPr>
            <p:cNvSpPr/>
            <p:nvPr/>
          </p:nvSpPr>
          <p:spPr bwMode="auto">
            <a:xfrm>
              <a:off x="3671430" y="3791153"/>
              <a:ext cx="11017" cy="1836"/>
            </a:xfrm>
            <a:custGeom>
              <a:avLst/>
              <a:gdLst>
                <a:gd name="T0" fmla="*/ 6 w 6"/>
                <a:gd name="T1" fmla="*/ 0 h 1"/>
                <a:gd name="T2" fmla="*/ 5 w 6"/>
                <a:gd name="T3" fmla="*/ 0 h 1"/>
                <a:gd name="T4" fmla="*/ 2 w 6"/>
                <a:gd name="T5" fmla="*/ 1 h 1"/>
                <a:gd name="T6" fmla="*/ 0 w 6"/>
                <a:gd name="T7" fmla="*/ 1 h 1"/>
                <a:gd name="T8" fmla="*/ 1 w 6"/>
                <a:gd name="T9" fmla="*/ 0 h 1"/>
                <a:gd name="T10" fmla="*/ 2 w 6"/>
                <a:gd name="T11" fmla="*/ 0 h 1"/>
                <a:gd name="T12" fmla="*/ 3 w 6"/>
                <a:gd name="T13" fmla="*/ 0 h 1"/>
                <a:gd name="T14" fmla="*/ 5 w 6"/>
                <a:gd name="T15" fmla="*/ 0 h 1"/>
                <a:gd name="T16" fmla="*/ 6 w 6"/>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
                  <a:moveTo>
                    <a:pt x="6" y="0"/>
                  </a:moveTo>
                  <a:lnTo>
                    <a:pt x="5" y="0"/>
                  </a:lnTo>
                  <a:lnTo>
                    <a:pt x="2" y="1"/>
                  </a:lnTo>
                  <a:lnTo>
                    <a:pt x="0" y="1"/>
                  </a:lnTo>
                  <a:lnTo>
                    <a:pt x="1" y="0"/>
                  </a:lnTo>
                  <a:lnTo>
                    <a:pt x="2" y="0"/>
                  </a:lnTo>
                  <a:lnTo>
                    <a:pt x="3" y="0"/>
                  </a:lnTo>
                  <a:lnTo>
                    <a:pt x="5" y="0"/>
                  </a:lnTo>
                  <a:lnTo>
                    <a:pt x="6" y="0"/>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79" name="Freeform 283">
              <a:extLst>
                <a:ext uri="{FF2B5EF4-FFF2-40B4-BE49-F238E27FC236}">
                  <a16:creationId xmlns:a16="http://schemas.microsoft.com/office/drawing/2014/main" id="{D1B61994-22FE-52BC-4413-F573F0BD2AD1}"/>
                </a:ext>
              </a:extLst>
            </p:cNvPr>
            <p:cNvSpPr/>
            <p:nvPr/>
          </p:nvSpPr>
          <p:spPr bwMode="auto">
            <a:xfrm>
              <a:off x="3621856" y="3778301"/>
              <a:ext cx="49574" cy="20196"/>
            </a:xfrm>
            <a:custGeom>
              <a:avLst/>
              <a:gdLst>
                <a:gd name="T0" fmla="*/ 4 w 27"/>
                <a:gd name="T1" fmla="*/ 0 h 11"/>
                <a:gd name="T2" fmla="*/ 6 w 27"/>
                <a:gd name="T3" fmla="*/ 0 h 11"/>
                <a:gd name="T4" fmla="*/ 8 w 27"/>
                <a:gd name="T5" fmla="*/ 0 h 11"/>
                <a:gd name="T6" fmla="*/ 9 w 27"/>
                <a:gd name="T7" fmla="*/ 1 h 11"/>
                <a:gd name="T8" fmla="*/ 10 w 27"/>
                <a:gd name="T9" fmla="*/ 0 h 11"/>
                <a:gd name="T10" fmla="*/ 11 w 27"/>
                <a:gd name="T11" fmla="*/ 1 h 11"/>
                <a:gd name="T12" fmla="*/ 13 w 27"/>
                <a:gd name="T13" fmla="*/ 0 h 11"/>
                <a:gd name="T14" fmla="*/ 13 w 27"/>
                <a:gd name="T15" fmla="*/ 1 h 11"/>
                <a:gd name="T16" fmla="*/ 15 w 27"/>
                <a:gd name="T17" fmla="*/ 0 h 11"/>
                <a:gd name="T18" fmla="*/ 16 w 27"/>
                <a:gd name="T19" fmla="*/ 1 h 11"/>
                <a:gd name="T20" fmla="*/ 17 w 27"/>
                <a:gd name="T21" fmla="*/ 1 h 11"/>
                <a:gd name="T22" fmla="*/ 19 w 27"/>
                <a:gd name="T23" fmla="*/ 1 h 11"/>
                <a:gd name="T24" fmla="*/ 19 w 27"/>
                <a:gd name="T25" fmla="*/ 1 h 11"/>
                <a:gd name="T26" fmla="*/ 21 w 27"/>
                <a:gd name="T27" fmla="*/ 1 h 11"/>
                <a:gd name="T28" fmla="*/ 21 w 27"/>
                <a:gd name="T29" fmla="*/ 1 h 11"/>
                <a:gd name="T30" fmla="*/ 24 w 27"/>
                <a:gd name="T31" fmla="*/ 1 h 11"/>
                <a:gd name="T32" fmla="*/ 24 w 27"/>
                <a:gd name="T33" fmla="*/ 1 h 11"/>
                <a:gd name="T34" fmla="*/ 24 w 27"/>
                <a:gd name="T35" fmla="*/ 1 h 11"/>
                <a:gd name="T36" fmla="*/ 27 w 27"/>
                <a:gd name="T37" fmla="*/ 3 h 11"/>
                <a:gd name="T38" fmla="*/ 27 w 27"/>
                <a:gd name="T39" fmla="*/ 2 h 11"/>
                <a:gd name="T40" fmla="*/ 27 w 27"/>
                <a:gd name="T41" fmla="*/ 4 h 11"/>
                <a:gd name="T42" fmla="*/ 27 w 27"/>
                <a:gd name="T43" fmla="*/ 5 h 11"/>
                <a:gd name="T44" fmla="*/ 24 w 27"/>
                <a:gd name="T45" fmla="*/ 6 h 11"/>
                <a:gd name="T46" fmla="*/ 24 w 27"/>
                <a:gd name="T47" fmla="*/ 7 h 11"/>
                <a:gd name="T48" fmla="*/ 23 w 27"/>
                <a:gd name="T49" fmla="*/ 9 h 11"/>
                <a:gd name="T50" fmla="*/ 22 w 27"/>
                <a:gd name="T51" fmla="*/ 10 h 11"/>
                <a:gd name="T52" fmla="*/ 21 w 27"/>
                <a:gd name="T53" fmla="*/ 10 h 11"/>
                <a:gd name="T54" fmla="*/ 20 w 27"/>
                <a:gd name="T55" fmla="*/ 10 h 11"/>
                <a:gd name="T56" fmla="*/ 19 w 27"/>
                <a:gd name="T57" fmla="*/ 10 h 11"/>
                <a:gd name="T58" fmla="*/ 17 w 27"/>
                <a:gd name="T59" fmla="*/ 11 h 11"/>
                <a:gd name="T60" fmla="*/ 16 w 27"/>
                <a:gd name="T61" fmla="*/ 10 h 11"/>
                <a:gd name="T62" fmla="*/ 15 w 27"/>
                <a:gd name="T63" fmla="*/ 10 h 11"/>
                <a:gd name="T64" fmla="*/ 13 w 27"/>
                <a:gd name="T65" fmla="*/ 10 h 11"/>
                <a:gd name="T66" fmla="*/ 13 w 27"/>
                <a:gd name="T67" fmla="*/ 10 h 11"/>
                <a:gd name="T68" fmla="*/ 10 w 27"/>
                <a:gd name="T69" fmla="*/ 10 h 11"/>
                <a:gd name="T70" fmla="*/ 7 w 27"/>
                <a:gd name="T71" fmla="*/ 10 h 11"/>
                <a:gd name="T72" fmla="*/ 7 w 27"/>
                <a:gd name="T73" fmla="*/ 10 h 11"/>
                <a:gd name="T74" fmla="*/ 5 w 27"/>
                <a:gd name="T75" fmla="*/ 10 h 11"/>
                <a:gd name="T76" fmla="*/ 4 w 27"/>
                <a:gd name="T77" fmla="*/ 11 h 11"/>
                <a:gd name="T78" fmla="*/ 4 w 27"/>
                <a:gd name="T79" fmla="*/ 10 h 11"/>
                <a:gd name="T80" fmla="*/ 2 w 27"/>
                <a:gd name="T81" fmla="*/ 10 h 11"/>
                <a:gd name="T82" fmla="*/ 1 w 27"/>
                <a:gd name="T83" fmla="*/ 10 h 11"/>
                <a:gd name="T84" fmla="*/ 0 w 27"/>
                <a:gd name="T85" fmla="*/ 10 h 11"/>
                <a:gd name="T86" fmla="*/ 1 w 27"/>
                <a:gd name="T87" fmla="*/ 8 h 11"/>
                <a:gd name="T88" fmla="*/ 1 w 27"/>
                <a:gd name="T89" fmla="*/ 7 h 11"/>
                <a:gd name="T90" fmla="*/ 1 w 27"/>
                <a:gd name="T91" fmla="*/ 6 h 11"/>
                <a:gd name="T92" fmla="*/ 1 w 27"/>
                <a:gd name="T93" fmla="*/ 4 h 11"/>
                <a:gd name="T94" fmla="*/ 0 w 27"/>
                <a:gd name="T95" fmla="*/ 4 h 11"/>
                <a:gd name="T96" fmla="*/ 0 w 27"/>
                <a:gd name="T97" fmla="*/ 3 h 11"/>
                <a:gd name="T98" fmla="*/ 1 w 27"/>
                <a:gd name="T99" fmla="*/ 2 h 11"/>
                <a:gd name="T100" fmla="*/ 1 w 27"/>
                <a:gd name="T101" fmla="*/ 1 h 11"/>
                <a:gd name="T102" fmla="*/ 1 w 27"/>
                <a:gd name="T103" fmla="*/ 0 h 11"/>
                <a:gd name="T104" fmla="*/ 3 w 27"/>
                <a:gd name="T105" fmla="*/ 0 h 11"/>
                <a:gd name="T106" fmla="*/ 4 w 27"/>
                <a:gd name="T10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 h="11">
                  <a:moveTo>
                    <a:pt x="4" y="0"/>
                  </a:moveTo>
                  <a:lnTo>
                    <a:pt x="6" y="0"/>
                  </a:lnTo>
                  <a:lnTo>
                    <a:pt x="8" y="0"/>
                  </a:lnTo>
                  <a:lnTo>
                    <a:pt x="9" y="1"/>
                  </a:lnTo>
                  <a:lnTo>
                    <a:pt x="10" y="0"/>
                  </a:lnTo>
                  <a:lnTo>
                    <a:pt x="11" y="1"/>
                  </a:lnTo>
                  <a:lnTo>
                    <a:pt x="13" y="0"/>
                  </a:lnTo>
                  <a:lnTo>
                    <a:pt x="13" y="1"/>
                  </a:lnTo>
                  <a:lnTo>
                    <a:pt x="15" y="0"/>
                  </a:lnTo>
                  <a:lnTo>
                    <a:pt x="16" y="1"/>
                  </a:lnTo>
                  <a:lnTo>
                    <a:pt x="17" y="1"/>
                  </a:lnTo>
                  <a:lnTo>
                    <a:pt x="19" y="1"/>
                  </a:lnTo>
                  <a:lnTo>
                    <a:pt x="19" y="1"/>
                  </a:lnTo>
                  <a:lnTo>
                    <a:pt x="21" y="1"/>
                  </a:lnTo>
                  <a:lnTo>
                    <a:pt x="21" y="1"/>
                  </a:lnTo>
                  <a:lnTo>
                    <a:pt x="24" y="1"/>
                  </a:lnTo>
                  <a:lnTo>
                    <a:pt x="24" y="1"/>
                  </a:lnTo>
                  <a:lnTo>
                    <a:pt x="24" y="1"/>
                  </a:lnTo>
                  <a:lnTo>
                    <a:pt x="27" y="3"/>
                  </a:lnTo>
                  <a:lnTo>
                    <a:pt x="27" y="2"/>
                  </a:lnTo>
                  <a:lnTo>
                    <a:pt x="27" y="4"/>
                  </a:lnTo>
                  <a:lnTo>
                    <a:pt x="27" y="5"/>
                  </a:lnTo>
                  <a:lnTo>
                    <a:pt x="24" y="6"/>
                  </a:lnTo>
                  <a:lnTo>
                    <a:pt x="24" y="7"/>
                  </a:lnTo>
                  <a:lnTo>
                    <a:pt x="23" y="9"/>
                  </a:lnTo>
                  <a:lnTo>
                    <a:pt x="22" y="10"/>
                  </a:lnTo>
                  <a:lnTo>
                    <a:pt x="21" y="10"/>
                  </a:lnTo>
                  <a:lnTo>
                    <a:pt x="20" y="10"/>
                  </a:lnTo>
                  <a:lnTo>
                    <a:pt x="19" y="10"/>
                  </a:lnTo>
                  <a:lnTo>
                    <a:pt x="17" y="11"/>
                  </a:lnTo>
                  <a:lnTo>
                    <a:pt x="16" y="10"/>
                  </a:lnTo>
                  <a:lnTo>
                    <a:pt x="15" y="10"/>
                  </a:lnTo>
                  <a:lnTo>
                    <a:pt x="13" y="10"/>
                  </a:lnTo>
                  <a:lnTo>
                    <a:pt x="13" y="10"/>
                  </a:lnTo>
                  <a:lnTo>
                    <a:pt x="10" y="10"/>
                  </a:lnTo>
                  <a:lnTo>
                    <a:pt x="7" y="10"/>
                  </a:lnTo>
                  <a:lnTo>
                    <a:pt x="7" y="10"/>
                  </a:lnTo>
                  <a:lnTo>
                    <a:pt x="5" y="10"/>
                  </a:lnTo>
                  <a:lnTo>
                    <a:pt x="4" y="11"/>
                  </a:lnTo>
                  <a:lnTo>
                    <a:pt x="4" y="10"/>
                  </a:lnTo>
                  <a:lnTo>
                    <a:pt x="2" y="10"/>
                  </a:lnTo>
                  <a:lnTo>
                    <a:pt x="1" y="10"/>
                  </a:lnTo>
                  <a:lnTo>
                    <a:pt x="0" y="10"/>
                  </a:lnTo>
                  <a:lnTo>
                    <a:pt x="1" y="8"/>
                  </a:lnTo>
                  <a:lnTo>
                    <a:pt x="1" y="7"/>
                  </a:lnTo>
                  <a:lnTo>
                    <a:pt x="1" y="6"/>
                  </a:lnTo>
                  <a:lnTo>
                    <a:pt x="1" y="4"/>
                  </a:lnTo>
                  <a:lnTo>
                    <a:pt x="0" y="4"/>
                  </a:lnTo>
                  <a:lnTo>
                    <a:pt x="0" y="3"/>
                  </a:lnTo>
                  <a:lnTo>
                    <a:pt x="1" y="2"/>
                  </a:lnTo>
                  <a:lnTo>
                    <a:pt x="1" y="1"/>
                  </a:lnTo>
                  <a:lnTo>
                    <a:pt x="1" y="0"/>
                  </a:lnTo>
                  <a:lnTo>
                    <a:pt x="3" y="0"/>
                  </a:lnTo>
                  <a:lnTo>
                    <a:pt x="4" y="0"/>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80" name="Freeform 284">
              <a:extLst>
                <a:ext uri="{FF2B5EF4-FFF2-40B4-BE49-F238E27FC236}">
                  <a16:creationId xmlns:a16="http://schemas.microsoft.com/office/drawing/2014/main" id="{A6FF1EA0-BF9D-F6B8-F916-68D7E346F3EC}"/>
                </a:ext>
              </a:extLst>
            </p:cNvPr>
            <p:cNvSpPr/>
            <p:nvPr/>
          </p:nvSpPr>
          <p:spPr bwMode="auto">
            <a:xfrm>
              <a:off x="10446638" y="4679826"/>
              <a:ext cx="1836" cy="1836"/>
            </a:xfrm>
            <a:custGeom>
              <a:avLst/>
              <a:gdLst>
                <a:gd name="T0" fmla="*/ 0 w 1"/>
                <a:gd name="T1" fmla="*/ 0 h 1"/>
                <a:gd name="T2" fmla="*/ 1 w 1"/>
                <a:gd name="T3" fmla="*/ 1 h 1"/>
                <a:gd name="T4" fmla="*/ 0 w 1"/>
                <a:gd name="T5" fmla="*/ 1 h 1"/>
                <a:gd name="T6" fmla="*/ 0 w 1"/>
                <a:gd name="T7" fmla="*/ 1 h 1"/>
                <a:gd name="T8" fmla="*/ 0 w 1"/>
                <a:gd name="T9" fmla="*/ 1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lnTo>
                    <a:pt x="1" y="1"/>
                  </a:lnTo>
                  <a:lnTo>
                    <a:pt x="0" y="1"/>
                  </a:lnTo>
                  <a:lnTo>
                    <a:pt x="0" y="1"/>
                  </a:lnTo>
                  <a:lnTo>
                    <a:pt x="0" y="1"/>
                  </a:lnTo>
                  <a:lnTo>
                    <a:pt x="0" y="0"/>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81" name="Freeform 285">
              <a:extLst>
                <a:ext uri="{FF2B5EF4-FFF2-40B4-BE49-F238E27FC236}">
                  <a16:creationId xmlns:a16="http://schemas.microsoft.com/office/drawing/2014/main" id="{FE59ACEB-9C8F-F2EC-6957-2C0602BF83F0}"/>
                </a:ext>
              </a:extLst>
            </p:cNvPr>
            <p:cNvSpPr/>
            <p:nvPr/>
          </p:nvSpPr>
          <p:spPr bwMode="auto">
            <a:xfrm>
              <a:off x="5863734" y="4409919"/>
              <a:ext cx="9180" cy="12853"/>
            </a:xfrm>
            <a:custGeom>
              <a:avLst/>
              <a:gdLst>
                <a:gd name="T0" fmla="*/ 3 w 5"/>
                <a:gd name="T1" fmla="*/ 6 h 7"/>
                <a:gd name="T2" fmla="*/ 2 w 5"/>
                <a:gd name="T3" fmla="*/ 6 h 7"/>
                <a:gd name="T4" fmla="*/ 1 w 5"/>
                <a:gd name="T5" fmla="*/ 7 h 7"/>
                <a:gd name="T6" fmla="*/ 1 w 5"/>
                <a:gd name="T7" fmla="*/ 7 h 7"/>
                <a:gd name="T8" fmla="*/ 1 w 5"/>
                <a:gd name="T9" fmla="*/ 6 h 7"/>
                <a:gd name="T10" fmla="*/ 0 w 5"/>
                <a:gd name="T11" fmla="*/ 4 h 7"/>
                <a:gd name="T12" fmla="*/ 0 w 5"/>
                <a:gd name="T13" fmla="*/ 3 h 7"/>
                <a:gd name="T14" fmla="*/ 1 w 5"/>
                <a:gd name="T15" fmla="*/ 1 h 7"/>
                <a:gd name="T16" fmla="*/ 2 w 5"/>
                <a:gd name="T17" fmla="*/ 1 h 7"/>
                <a:gd name="T18" fmla="*/ 3 w 5"/>
                <a:gd name="T19" fmla="*/ 0 h 7"/>
                <a:gd name="T20" fmla="*/ 4 w 5"/>
                <a:gd name="T21" fmla="*/ 0 h 7"/>
                <a:gd name="T22" fmla="*/ 4 w 5"/>
                <a:gd name="T23" fmla="*/ 2 h 7"/>
                <a:gd name="T24" fmla="*/ 5 w 5"/>
                <a:gd name="T25" fmla="*/ 3 h 7"/>
                <a:gd name="T26" fmla="*/ 4 w 5"/>
                <a:gd name="T27" fmla="*/ 4 h 7"/>
                <a:gd name="T28" fmla="*/ 4 w 5"/>
                <a:gd name="T29" fmla="*/ 5 h 7"/>
                <a:gd name="T30" fmla="*/ 3 w 5"/>
                <a:gd name="T31" fmla="*/ 6 h 7"/>
                <a:gd name="T32" fmla="*/ 3 w 5"/>
                <a:gd name="T33"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7">
                  <a:moveTo>
                    <a:pt x="3" y="6"/>
                  </a:moveTo>
                  <a:lnTo>
                    <a:pt x="2" y="6"/>
                  </a:lnTo>
                  <a:lnTo>
                    <a:pt x="1" y="7"/>
                  </a:lnTo>
                  <a:lnTo>
                    <a:pt x="1" y="7"/>
                  </a:lnTo>
                  <a:lnTo>
                    <a:pt x="1" y="6"/>
                  </a:lnTo>
                  <a:lnTo>
                    <a:pt x="0" y="4"/>
                  </a:lnTo>
                  <a:lnTo>
                    <a:pt x="0" y="3"/>
                  </a:lnTo>
                  <a:lnTo>
                    <a:pt x="1" y="1"/>
                  </a:lnTo>
                  <a:lnTo>
                    <a:pt x="2" y="1"/>
                  </a:lnTo>
                  <a:lnTo>
                    <a:pt x="3" y="0"/>
                  </a:lnTo>
                  <a:lnTo>
                    <a:pt x="4" y="0"/>
                  </a:lnTo>
                  <a:lnTo>
                    <a:pt x="4" y="2"/>
                  </a:lnTo>
                  <a:lnTo>
                    <a:pt x="5" y="3"/>
                  </a:lnTo>
                  <a:lnTo>
                    <a:pt x="4" y="4"/>
                  </a:lnTo>
                  <a:lnTo>
                    <a:pt x="4" y="5"/>
                  </a:lnTo>
                  <a:lnTo>
                    <a:pt x="3" y="6"/>
                  </a:lnTo>
                  <a:lnTo>
                    <a:pt x="3" y="6"/>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82" name="Freeform 286">
              <a:extLst>
                <a:ext uri="{FF2B5EF4-FFF2-40B4-BE49-F238E27FC236}">
                  <a16:creationId xmlns:a16="http://schemas.microsoft.com/office/drawing/2014/main" id="{629D95B2-C78C-7EE9-2012-0D8BDE9F5986}"/>
                </a:ext>
              </a:extLst>
            </p:cNvPr>
            <p:cNvSpPr/>
            <p:nvPr/>
          </p:nvSpPr>
          <p:spPr bwMode="auto">
            <a:xfrm>
              <a:off x="5891275" y="4365853"/>
              <a:ext cx="1836" cy="5508"/>
            </a:xfrm>
            <a:custGeom>
              <a:avLst/>
              <a:gdLst>
                <a:gd name="T0" fmla="*/ 1 w 1"/>
                <a:gd name="T1" fmla="*/ 1 h 3"/>
                <a:gd name="T2" fmla="*/ 1 w 1"/>
                <a:gd name="T3" fmla="*/ 2 h 3"/>
                <a:gd name="T4" fmla="*/ 0 w 1"/>
                <a:gd name="T5" fmla="*/ 3 h 3"/>
                <a:gd name="T6" fmla="*/ 0 w 1"/>
                <a:gd name="T7" fmla="*/ 2 h 3"/>
                <a:gd name="T8" fmla="*/ 0 w 1"/>
                <a:gd name="T9" fmla="*/ 1 h 3"/>
                <a:gd name="T10" fmla="*/ 0 w 1"/>
                <a:gd name="T11" fmla="*/ 1 h 3"/>
                <a:gd name="T12" fmla="*/ 0 w 1"/>
                <a:gd name="T13" fmla="*/ 0 h 3"/>
                <a:gd name="T14" fmla="*/ 0 w 1"/>
                <a:gd name="T15" fmla="*/ 0 h 3"/>
                <a:gd name="T16" fmla="*/ 1 w 1"/>
                <a:gd name="T17" fmla="*/ 0 h 3"/>
                <a:gd name="T18" fmla="*/ 1 w 1"/>
                <a:gd name="T1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3">
                  <a:moveTo>
                    <a:pt x="1" y="1"/>
                  </a:moveTo>
                  <a:lnTo>
                    <a:pt x="1" y="2"/>
                  </a:lnTo>
                  <a:lnTo>
                    <a:pt x="0" y="3"/>
                  </a:lnTo>
                  <a:lnTo>
                    <a:pt x="0" y="2"/>
                  </a:lnTo>
                  <a:lnTo>
                    <a:pt x="0" y="1"/>
                  </a:lnTo>
                  <a:lnTo>
                    <a:pt x="0" y="1"/>
                  </a:lnTo>
                  <a:lnTo>
                    <a:pt x="0" y="0"/>
                  </a:lnTo>
                  <a:lnTo>
                    <a:pt x="0" y="0"/>
                  </a:lnTo>
                  <a:lnTo>
                    <a:pt x="1" y="0"/>
                  </a:lnTo>
                  <a:lnTo>
                    <a:pt x="1" y="1"/>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83" name="Freeform 287">
              <a:extLst>
                <a:ext uri="{FF2B5EF4-FFF2-40B4-BE49-F238E27FC236}">
                  <a16:creationId xmlns:a16="http://schemas.microsoft.com/office/drawing/2014/main" id="{CC075ABD-8E61-7B20-729F-43CAAF841466}"/>
                </a:ext>
              </a:extLst>
            </p:cNvPr>
            <p:cNvSpPr/>
            <p:nvPr/>
          </p:nvSpPr>
          <p:spPr bwMode="auto">
            <a:xfrm>
              <a:off x="7369335" y="4584349"/>
              <a:ext cx="3672" cy="5508"/>
            </a:xfrm>
            <a:custGeom>
              <a:avLst/>
              <a:gdLst>
                <a:gd name="T0" fmla="*/ 2 w 2"/>
                <a:gd name="T1" fmla="*/ 1 h 3"/>
                <a:gd name="T2" fmla="*/ 2 w 2"/>
                <a:gd name="T3" fmla="*/ 2 h 3"/>
                <a:gd name="T4" fmla="*/ 2 w 2"/>
                <a:gd name="T5" fmla="*/ 3 h 3"/>
                <a:gd name="T6" fmla="*/ 2 w 2"/>
                <a:gd name="T7" fmla="*/ 2 h 3"/>
                <a:gd name="T8" fmla="*/ 0 w 2"/>
                <a:gd name="T9" fmla="*/ 2 h 3"/>
                <a:gd name="T10" fmla="*/ 1 w 2"/>
                <a:gd name="T11" fmla="*/ 0 h 3"/>
                <a:gd name="T12" fmla="*/ 2 w 2"/>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1"/>
                  </a:moveTo>
                  <a:lnTo>
                    <a:pt x="2" y="2"/>
                  </a:lnTo>
                  <a:lnTo>
                    <a:pt x="2" y="3"/>
                  </a:lnTo>
                  <a:lnTo>
                    <a:pt x="2" y="2"/>
                  </a:lnTo>
                  <a:lnTo>
                    <a:pt x="0" y="2"/>
                  </a:lnTo>
                  <a:lnTo>
                    <a:pt x="1" y="0"/>
                  </a:lnTo>
                  <a:lnTo>
                    <a:pt x="2" y="1"/>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84" name="Freeform 288">
              <a:extLst>
                <a:ext uri="{FF2B5EF4-FFF2-40B4-BE49-F238E27FC236}">
                  <a16:creationId xmlns:a16="http://schemas.microsoft.com/office/drawing/2014/main" id="{A2E16D3D-8ED3-A142-E254-F1673231D7E7}"/>
                </a:ext>
              </a:extLst>
            </p:cNvPr>
            <p:cNvSpPr/>
            <p:nvPr/>
          </p:nvSpPr>
          <p:spPr bwMode="auto">
            <a:xfrm>
              <a:off x="3765072" y="4046371"/>
              <a:ext cx="31213" cy="27541"/>
            </a:xfrm>
            <a:custGeom>
              <a:avLst/>
              <a:gdLst>
                <a:gd name="T0" fmla="*/ 17 w 17"/>
                <a:gd name="T1" fmla="*/ 0 h 15"/>
                <a:gd name="T2" fmla="*/ 16 w 17"/>
                <a:gd name="T3" fmla="*/ 1 h 15"/>
                <a:gd name="T4" fmla="*/ 15 w 17"/>
                <a:gd name="T5" fmla="*/ 2 h 15"/>
                <a:gd name="T6" fmla="*/ 15 w 17"/>
                <a:gd name="T7" fmla="*/ 3 h 15"/>
                <a:gd name="T8" fmla="*/ 15 w 17"/>
                <a:gd name="T9" fmla="*/ 4 h 15"/>
                <a:gd name="T10" fmla="*/ 15 w 17"/>
                <a:gd name="T11" fmla="*/ 6 h 15"/>
                <a:gd name="T12" fmla="*/ 15 w 17"/>
                <a:gd name="T13" fmla="*/ 6 h 15"/>
                <a:gd name="T14" fmla="*/ 15 w 17"/>
                <a:gd name="T15" fmla="*/ 8 h 15"/>
                <a:gd name="T16" fmla="*/ 15 w 17"/>
                <a:gd name="T17" fmla="*/ 9 h 15"/>
                <a:gd name="T18" fmla="*/ 16 w 17"/>
                <a:gd name="T19" fmla="*/ 9 h 15"/>
                <a:gd name="T20" fmla="*/ 15 w 17"/>
                <a:gd name="T21" fmla="*/ 10 h 15"/>
                <a:gd name="T22" fmla="*/ 15 w 17"/>
                <a:gd name="T23" fmla="*/ 11 h 15"/>
                <a:gd name="T24" fmla="*/ 15 w 17"/>
                <a:gd name="T25" fmla="*/ 13 h 15"/>
                <a:gd name="T26" fmla="*/ 15 w 17"/>
                <a:gd name="T27" fmla="*/ 13 h 15"/>
                <a:gd name="T28" fmla="*/ 13 w 17"/>
                <a:gd name="T29" fmla="*/ 14 h 15"/>
                <a:gd name="T30" fmla="*/ 12 w 17"/>
                <a:gd name="T31" fmla="*/ 14 h 15"/>
                <a:gd name="T32" fmla="*/ 11 w 17"/>
                <a:gd name="T33" fmla="*/ 14 h 15"/>
                <a:gd name="T34" fmla="*/ 9 w 17"/>
                <a:gd name="T35" fmla="*/ 15 h 15"/>
                <a:gd name="T36" fmla="*/ 8 w 17"/>
                <a:gd name="T37" fmla="*/ 14 h 15"/>
                <a:gd name="T38" fmla="*/ 6 w 17"/>
                <a:gd name="T39" fmla="*/ 15 h 15"/>
                <a:gd name="T40" fmla="*/ 6 w 17"/>
                <a:gd name="T41" fmla="*/ 14 h 15"/>
                <a:gd name="T42" fmla="*/ 4 w 17"/>
                <a:gd name="T43" fmla="*/ 15 h 15"/>
                <a:gd name="T44" fmla="*/ 3 w 17"/>
                <a:gd name="T45" fmla="*/ 14 h 15"/>
                <a:gd name="T46" fmla="*/ 1 w 17"/>
                <a:gd name="T47" fmla="*/ 14 h 15"/>
                <a:gd name="T48" fmla="*/ 0 w 17"/>
                <a:gd name="T49" fmla="*/ 15 h 15"/>
                <a:gd name="T50" fmla="*/ 0 w 17"/>
                <a:gd name="T51" fmla="*/ 15 h 15"/>
                <a:gd name="T52" fmla="*/ 1 w 17"/>
                <a:gd name="T53" fmla="*/ 14 h 15"/>
                <a:gd name="T54" fmla="*/ 2 w 17"/>
                <a:gd name="T55" fmla="*/ 13 h 15"/>
                <a:gd name="T56" fmla="*/ 3 w 17"/>
                <a:gd name="T57" fmla="*/ 12 h 15"/>
                <a:gd name="T58" fmla="*/ 4 w 17"/>
                <a:gd name="T59" fmla="*/ 12 h 15"/>
                <a:gd name="T60" fmla="*/ 5 w 17"/>
                <a:gd name="T61" fmla="*/ 11 h 15"/>
                <a:gd name="T62" fmla="*/ 6 w 17"/>
                <a:gd name="T63" fmla="*/ 11 h 15"/>
                <a:gd name="T64" fmla="*/ 7 w 17"/>
                <a:gd name="T65" fmla="*/ 10 h 15"/>
                <a:gd name="T66" fmla="*/ 7 w 17"/>
                <a:gd name="T67" fmla="*/ 8 h 15"/>
                <a:gd name="T68" fmla="*/ 7 w 17"/>
                <a:gd name="T69" fmla="*/ 7 h 15"/>
                <a:gd name="T70" fmla="*/ 7 w 17"/>
                <a:gd name="T71" fmla="*/ 5 h 15"/>
                <a:gd name="T72" fmla="*/ 7 w 17"/>
                <a:gd name="T73" fmla="*/ 4 h 15"/>
                <a:gd name="T74" fmla="*/ 6 w 17"/>
                <a:gd name="T75" fmla="*/ 4 h 15"/>
                <a:gd name="T76" fmla="*/ 6 w 17"/>
                <a:gd name="T77" fmla="*/ 3 h 15"/>
                <a:gd name="T78" fmla="*/ 4 w 17"/>
                <a:gd name="T79" fmla="*/ 3 h 15"/>
                <a:gd name="T80" fmla="*/ 4 w 17"/>
                <a:gd name="T81" fmla="*/ 2 h 15"/>
                <a:gd name="T82" fmla="*/ 6 w 17"/>
                <a:gd name="T83" fmla="*/ 1 h 15"/>
                <a:gd name="T84" fmla="*/ 9 w 17"/>
                <a:gd name="T85" fmla="*/ 1 h 15"/>
                <a:gd name="T86" fmla="*/ 9 w 17"/>
                <a:gd name="T87" fmla="*/ 1 h 15"/>
                <a:gd name="T88" fmla="*/ 12 w 17"/>
                <a:gd name="T89" fmla="*/ 1 h 15"/>
                <a:gd name="T90" fmla="*/ 13 w 17"/>
                <a:gd name="T91" fmla="*/ 1 h 15"/>
                <a:gd name="T92" fmla="*/ 16 w 17"/>
                <a:gd name="T93" fmla="*/ 0 h 15"/>
                <a:gd name="T94" fmla="*/ 17 w 17"/>
                <a:gd name="T9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 h="15">
                  <a:moveTo>
                    <a:pt x="17" y="0"/>
                  </a:moveTo>
                  <a:lnTo>
                    <a:pt x="16" y="1"/>
                  </a:lnTo>
                  <a:lnTo>
                    <a:pt x="15" y="2"/>
                  </a:lnTo>
                  <a:lnTo>
                    <a:pt x="15" y="3"/>
                  </a:lnTo>
                  <a:lnTo>
                    <a:pt x="15" y="4"/>
                  </a:lnTo>
                  <a:lnTo>
                    <a:pt x="15" y="6"/>
                  </a:lnTo>
                  <a:lnTo>
                    <a:pt x="15" y="6"/>
                  </a:lnTo>
                  <a:lnTo>
                    <a:pt x="15" y="8"/>
                  </a:lnTo>
                  <a:lnTo>
                    <a:pt x="15" y="9"/>
                  </a:lnTo>
                  <a:lnTo>
                    <a:pt x="16" y="9"/>
                  </a:lnTo>
                  <a:lnTo>
                    <a:pt x="15" y="10"/>
                  </a:lnTo>
                  <a:lnTo>
                    <a:pt x="15" y="11"/>
                  </a:lnTo>
                  <a:lnTo>
                    <a:pt x="15" y="13"/>
                  </a:lnTo>
                  <a:lnTo>
                    <a:pt x="15" y="13"/>
                  </a:lnTo>
                  <a:lnTo>
                    <a:pt x="13" y="14"/>
                  </a:lnTo>
                  <a:lnTo>
                    <a:pt x="12" y="14"/>
                  </a:lnTo>
                  <a:lnTo>
                    <a:pt x="11" y="14"/>
                  </a:lnTo>
                  <a:lnTo>
                    <a:pt x="9" y="15"/>
                  </a:lnTo>
                  <a:lnTo>
                    <a:pt x="8" y="14"/>
                  </a:lnTo>
                  <a:lnTo>
                    <a:pt x="6" y="15"/>
                  </a:lnTo>
                  <a:lnTo>
                    <a:pt x="6" y="14"/>
                  </a:lnTo>
                  <a:lnTo>
                    <a:pt x="4" y="15"/>
                  </a:lnTo>
                  <a:lnTo>
                    <a:pt x="3" y="14"/>
                  </a:lnTo>
                  <a:lnTo>
                    <a:pt x="1" y="14"/>
                  </a:lnTo>
                  <a:lnTo>
                    <a:pt x="0" y="15"/>
                  </a:lnTo>
                  <a:lnTo>
                    <a:pt x="0" y="15"/>
                  </a:lnTo>
                  <a:lnTo>
                    <a:pt x="1" y="14"/>
                  </a:lnTo>
                  <a:lnTo>
                    <a:pt x="2" y="13"/>
                  </a:lnTo>
                  <a:lnTo>
                    <a:pt x="3" y="12"/>
                  </a:lnTo>
                  <a:lnTo>
                    <a:pt x="4" y="12"/>
                  </a:lnTo>
                  <a:lnTo>
                    <a:pt x="5" y="11"/>
                  </a:lnTo>
                  <a:lnTo>
                    <a:pt x="6" y="11"/>
                  </a:lnTo>
                  <a:lnTo>
                    <a:pt x="7" y="10"/>
                  </a:lnTo>
                  <a:lnTo>
                    <a:pt x="7" y="8"/>
                  </a:lnTo>
                  <a:lnTo>
                    <a:pt x="7" y="7"/>
                  </a:lnTo>
                  <a:lnTo>
                    <a:pt x="7" y="5"/>
                  </a:lnTo>
                  <a:lnTo>
                    <a:pt x="7" y="4"/>
                  </a:lnTo>
                  <a:lnTo>
                    <a:pt x="6" y="4"/>
                  </a:lnTo>
                  <a:lnTo>
                    <a:pt x="6" y="3"/>
                  </a:lnTo>
                  <a:lnTo>
                    <a:pt x="4" y="3"/>
                  </a:lnTo>
                  <a:lnTo>
                    <a:pt x="4" y="2"/>
                  </a:lnTo>
                  <a:lnTo>
                    <a:pt x="6" y="1"/>
                  </a:lnTo>
                  <a:lnTo>
                    <a:pt x="9" y="1"/>
                  </a:lnTo>
                  <a:lnTo>
                    <a:pt x="9" y="1"/>
                  </a:lnTo>
                  <a:lnTo>
                    <a:pt x="12" y="1"/>
                  </a:lnTo>
                  <a:lnTo>
                    <a:pt x="13" y="1"/>
                  </a:lnTo>
                  <a:lnTo>
                    <a:pt x="16" y="0"/>
                  </a:lnTo>
                  <a:lnTo>
                    <a:pt x="17" y="0"/>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85" name="Freeform 289">
              <a:extLst>
                <a:ext uri="{FF2B5EF4-FFF2-40B4-BE49-F238E27FC236}">
                  <a16:creationId xmlns:a16="http://schemas.microsoft.com/office/drawing/2014/main" id="{1F95CEA2-8CCC-96F7-6DE9-5E26C8E4B277}"/>
                </a:ext>
              </a:extLst>
            </p:cNvPr>
            <p:cNvSpPr/>
            <p:nvPr/>
          </p:nvSpPr>
          <p:spPr bwMode="auto">
            <a:xfrm>
              <a:off x="3798122" y="4028010"/>
              <a:ext cx="11017" cy="7345"/>
            </a:xfrm>
            <a:custGeom>
              <a:avLst/>
              <a:gdLst>
                <a:gd name="T0" fmla="*/ 6 w 6"/>
                <a:gd name="T1" fmla="*/ 0 h 4"/>
                <a:gd name="T2" fmla="*/ 5 w 6"/>
                <a:gd name="T3" fmla="*/ 2 h 4"/>
                <a:gd name="T4" fmla="*/ 5 w 6"/>
                <a:gd name="T5" fmla="*/ 2 h 4"/>
                <a:gd name="T6" fmla="*/ 4 w 6"/>
                <a:gd name="T7" fmla="*/ 3 h 4"/>
                <a:gd name="T8" fmla="*/ 3 w 6"/>
                <a:gd name="T9" fmla="*/ 3 h 4"/>
                <a:gd name="T10" fmla="*/ 1 w 6"/>
                <a:gd name="T11" fmla="*/ 4 h 4"/>
                <a:gd name="T12" fmla="*/ 0 w 6"/>
                <a:gd name="T13" fmla="*/ 3 h 4"/>
                <a:gd name="T14" fmla="*/ 1 w 6"/>
                <a:gd name="T15" fmla="*/ 2 h 4"/>
                <a:gd name="T16" fmla="*/ 3 w 6"/>
                <a:gd name="T17" fmla="*/ 1 h 4"/>
                <a:gd name="T18" fmla="*/ 6 w 6"/>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6" y="0"/>
                  </a:moveTo>
                  <a:lnTo>
                    <a:pt x="5" y="2"/>
                  </a:lnTo>
                  <a:lnTo>
                    <a:pt x="5" y="2"/>
                  </a:lnTo>
                  <a:lnTo>
                    <a:pt x="4" y="3"/>
                  </a:lnTo>
                  <a:lnTo>
                    <a:pt x="3" y="3"/>
                  </a:lnTo>
                  <a:lnTo>
                    <a:pt x="1" y="4"/>
                  </a:lnTo>
                  <a:lnTo>
                    <a:pt x="0" y="3"/>
                  </a:lnTo>
                  <a:lnTo>
                    <a:pt x="1" y="2"/>
                  </a:lnTo>
                  <a:lnTo>
                    <a:pt x="3" y="1"/>
                  </a:lnTo>
                  <a:lnTo>
                    <a:pt x="6" y="0"/>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86" name="Freeform 290">
              <a:extLst>
                <a:ext uri="{FF2B5EF4-FFF2-40B4-BE49-F238E27FC236}">
                  <a16:creationId xmlns:a16="http://schemas.microsoft.com/office/drawing/2014/main" id="{B206F599-58C5-9F30-BF49-D384053BF32A}"/>
                </a:ext>
              </a:extLst>
            </p:cNvPr>
            <p:cNvSpPr/>
            <p:nvPr/>
          </p:nvSpPr>
          <p:spPr bwMode="auto">
            <a:xfrm>
              <a:off x="3700808" y="3780137"/>
              <a:ext cx="3672" cy="1836"/>
            </a:xfrm>
            <a:custGeom>
              <a:avLst/>
              <a:gdLst>
                <a:gd name="T0" fmla="*/ 2 w 2"/>
                <a:gd name="T1" fmla="*/ 0 h 1"/>
                <a:gd name="T2" fmla="*/ 1 w 2"/>
                <a:gd name="T3" fmla="*/ 0 h 1"/>
                <a:gd name="T4" fmla="*/ 1 w 2"/>
                <a:gd name="T5" fmla="*/ 0 h 1"/>
                <a:gd name="T6" fmla="*/ 0 w 2"/>
                <a:gd name="T7" fmla="*/ 1 h 1"/>
                <a:gd name="T8" fmla="*/ 0 w 2"/>
                <a:gd name="T9" fmla="*/ 1 h 1"/>
                <a:gd name="T10" fmla="*/ 0 w 2"/>
                <a:gd name="T11" fmla="*/ 0 h 1"/>
                <a:gd name="T12" fmla="*/ 2 w 2"/>
                <a:gd name="T13" fmla="*/ 0 h 1"/>
                <a:gd name="T14" fmla="*/ 2 w 2"/>
                <a:gd name="T15" fmla="*/ 0 h 1"/>
                <a:gd name="T16" fmla="*/ 2 w 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2" y="0"/>
                  </a:moveTo>
                  <a:lnTo>
                    <a:pt x="1" y="0"/>
                  </a:lnTo>
                  <a:lnTo>
                    <a:pt x="1" y="0"/>
                  </a:lnTo>
                  <a:lnTo>
                    <a:pt x="0" y="1"/>
                  </a:lnTo>
                  <a:lnTo>
                    <a:pt x="0" y="1"/>
                  </a:lnTo>
                  <a:lnTo>
                    <a:pt x="0" y="0"/>
                  </a:lnTo>
                  <a:lnTo>
                    <a:pt x="2" y="0"/>
                  </a:lnTo>
                  <a:lnTo>
                    <a:pt x="2" y="0"/>
                  </a:lnTo>
                  <a:lnTo>
                    <a:pt x="2" y="0"/>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87" name="Freeform 291">
              <a:extLst>
                <a:ext uri="{FF2B5EF4-FFF2-40B4-BE49-F238E27FC236}">
                  <a16:creationId xmlns:a16="http://schemas.microsoft.com/office/drawing/2014/main" id="{62A359BF-9181-7D2A-D3D5-66E1BAE29C44}"/>
                </a:ext>
              </a:extLst>
            </p:cNvPr>
            <p:cNvSpPr/>
            <p:nvPr/>
          </p:nvSpPr>
          <p:spPr bwMode="auto">
            <a:xfrm>
              <a:off x="3691628" y="3802170"/>
              <a:ext cx="5508" cy="5508"/>
            </a:xfrm>
            <a:custGeom>
              <a:avLst/>
              <a:gdLst>
                <a:gd name="T0" fmla="*/ 3 w 3"/>
                <a:gd name="T1" fmla="*/ 1 h 3"/>
                <a:gd name="T2" fmla="*/ 3 w 3"/>
                <a:gd name="T3" fmla="*/ 2 h 3"/>
                <a:gd name="T4" fmla="*/ 1 w 3"/>
                <a:gd name="T5" fmla="*/ 3 h 3"/>
                <a:gd name="T6" fmla="*/ 0 w 3"/>
                <a:gd name="T7" fmla="*/ 1 h 3"/>
                <a:gd name="T8" fmla="*/ 2 w 3"/>
                <a:gd name="T9" fmla="*/ 0 h 3"/>
                <a:gd name="T10" fmla="*/ 3 w 3"/>
                <a:gd name="T11" fmla="*/ 1 h 3"/>
              </a:gdLst>
              <a:ahLst/>
              <a:cxnLst>
                <a:cxn ang="0">
                  <a:pos x="T0" y="T1"/>
                </a:cxn>
                <a:cxn ang="0">
                  <a:pos x="T2" y="T3"/>
                </a:cxn>
                <a:cxn ang="0">
                  <a:pos x="T4" y="T5"/>
                </a:cxn>
                <a:cxn ang="0">
                  <a:pos x="T6" y="T7"/>
                </a:cxn>
                <a:cxn ang="0">
                  <a:pos x="T8" y="T9"/>
                </a:cxn>
                <a:cxn ang="0">
                  <a:pos x="T10" y="T11"/>
                </a:cxn>
              </a:cxnLst>
              <a:rect l="0" t="0" r="r" b="b"/>
              <a:pathLst>
                <a:path w="3" h="3">
                  <a:moveTo>
                    <a:pt x="3" y="1"/>
                  </a:moveTo>
                  <a:lnTo>
                    <a:pt x="3" y="2"/>
                  </a:lnTo>
                  <a:lnTo>
                    <a:pt x="1" y="3"/>
                  </a:lnTo>
                  <a:lnTo>
                    <a:pt x="0" y="1"/>
                  </a:lnTo>
                  <a:lnTo>
                    <a:pt x="2" y="0"/>
                  </a:lnTo>
                  <a:lnTo>
                    <a:pt x="3" y="1"/>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88" name="Freeform 292">
              <a:extLst>
                <a:ext uri="{FF2B5EF4-FFF2-40B4-BE49-F238E27FC236}">
                  <a16:creationId xmlns:a16="http://schemas.microsoft.com/office/drawing/2014/main" id="{793DB880-C8A9-6B0A-042E-3051B672A0F7}"/>
                </a:ext>
              </a:extLst>
            </p:cNvPr>
            <p:cNvSpPr/>
            <p:nvPr/>
          </p:nvSpPr>
          <p:spPr bwMode="auto">
            <a:xfrm>
              <a:off x="3697137" y="3783810"/>
              <a:ext cx="3672" cy="1836"/>
            </a:xfrm>
            <a:custGeom>
              <a:avLst/>
              <a:gdLst>
                <a:gd name="T0" fmla="*/ 2 w 2"/>
                <a:gd name="T1" fmla="*/ 0 h 1"/>
                <a:gd name="T2" fmla="*/ 1 w 2"/>
                <a:gd name="T3" fmla="*/ 1 h 1"/>
                <a:gd name="T4" fmla="*/ 0 w 2"/>
                <a:gd name="T5" fmla="*/ 1 h 1"/>
                <a:gd name="T6" fmla="*/ 0 w 2"/>
                <a:gd name="T7" fmla="*/ 0 h 1"/>
                <a:gd name="T8" fmla="*/ 0 w 2"/>
                <a:gd name="T9" fmla="*/ 0 h 1"/>
                <a:gd name="T10" fmla="*/ 2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2" y="0"/>
                  </a:moveTo>
                  <a:lnTo>
                    <a:pt x="1" y="1"/>
                  </a:lnTo>
                  <a:lnTo>
                    <a:pt x="0" y="1"/>
                  </a:lnTo>
                  <a:lnTo>
                    <a:pt x="0" y="0"/>
                  </a:lnTo>
                  <a:lnTo>
                    <a:pt x="0" y="0"/>
                  </a:lnTo>
                  <a:lnTo>
                    <a:pt x="2" y="0"/>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89" name="Freeform 293">
              <a:extLst>
                <a:ext uri="{FF2B5EF4-FFF2-40B4-BE49-F238E27FC236}">
                  <a16:creationId xmlns:a16="http://schemas.microsoft.com/office/drawing/2014/main" id="{E560E5A9-9531-E869-0125-1BF85D260741}"/>
                </a:ext>
              </a:extLst>
            </p:cNvPr>
            <p:cNvSpPr/>
            <p:nvPr/>
          </p:nvSpPr>
          <p:spPr bwMode="auto">
            <a:xfrm>
              <a:off x="3689792" y="3781973"/>
              <a:ext cx="5508" cy="3672"/>
            </a:xfrm>
            <a:custGeom>
              <a:avLst/>
              <a:gdLst>
                <a:gd name="T0" fmla="*/ 2 w 3"/>
                <a:gd name="T1" fmla="*/ 0 h 2"/>
                <a:gd name="T2" fmla="*/ 3 w 3"/>
                <a:gd name="T3" fmla="*/ 1 h 2"/>
                <a:gd name="T4" fmla="*/ 2 w 3"/>
                <a:gd name="T5" fmla="*/ 2 h 2"/>
                <a:gd name="T6" fmla="*/ 2 w 3"/>
                <a:gd name="T7" fmla="*/ 1 h 2"/>
                <a:gd name="T8" fmla="*/ 0 w 3"/>
                <a:gd name="T9" fmla="*/ 1 h 2"/>
                <a:gd name="T10" fmla="*/ 1 w 3"/>
                <a:gd name="T11" fmla="*/ 1 h 2"/>
                <a:gd name="T12" fmla="*/ 2 w 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2" y="0"/>
                  </a:moveTo>
                  <a:lnTo>
                    <a:pt x="3" y="1"/>
                  </a:lnTo>
                  <a:lnTo>
                    <a:pt x="2" y="2"/>
                  </a:lnTo>
                  <a:lnTo>
                    <a:pt x="2" y="1"/>
                  </a:lnTo>
                  <a:lnTo>
                    <a:pt x="0" y="1"/>
                  </a:lnTo>
                  <a:lnTo>
                    <a:pt x="1" y="1"/>
                  </a:lnTo>
                  <a:lnTo>
                    <a:pt x="2" y="0"/>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90" name="Freeform 294">
              <a:extLst>
                <a:ext uri="{FF2B5EF4-FFF2-40B4-BE49-F238E27FC236}">
                  <a16:creationId xmlns:a16="http://schemas.microsoft.com/office/drawing/2014/main" id="{2E1DDC0A-4C62-ADB1-C49F-6824FA8B7B12}"/>
                </a:ext>
              </a:extLst>
            </p:cNvPr>
            <p:cNvSpPr/>
            <p:nvPr/>
          </p:nvSpPr>
          <p:spPr bwMode="auto">
            <a:xfrm>
              <a:off x="3568611" y="3994960"/>
              <a:ext cx="7345" cy="9180"/>
            </a:xfrm>
            <a:custGeom>
              <a:avLst/>
              <a:gdLst>
                <a:gd name="T0" fmla="*/ 3 w 4"/>
                <a:gd name="T1" fmla="*/ 5 h 5"/>
                <a:gd name="T2" fmla="*/ 2 w 4"/>
                <a:gd name="T3" fmla="*/ 5 h 5"/>
                <a:gd name="T4" fmla="*/ 2 w 4"/>
                <a:gd name="T5" fmla="*/ 3 h 5"/>
                <a:gd name="T6" fmla="*/ 2 w 4"/>
                <a:gd name="T7" fmla="*/ 3 h 5"/>
                <a:gd name="T8" fmla="*/ 2 w 4"/>
                <a:gd name="T9" fmla="*/ 2 h 5"/>
                <a:gd name="T10" fmla="*/ 1 w 4"/>
                <a:gd name="T11" fmla="*/ 2 h 5"/>
                <a:gd name="T12" fmla="*/ 0 w 4"/>
                <a:gd name="T13" fmla="*/ 0 h 5"/>
                <a:gd name="T14" fmla="*/ 0 w 4"/>
                <a:gd name="T15" fmla="*/ 0 h 5"/>
                <a:gd name="T16" fmla="*/ 4 w 4"/>
                <a:gd name="T17" fmla="*/ 2 h 5"/>
                <a:gd name="T18" fmla="*/ 4 w 4"/>
                <a:gd name="T19" fmla="*/ 2 h 5"/>
                <a:gd name="T20" fmla="*/ 4 w 4"/>
                <a:gd name="T21" fmla="*/ 3 h 5"/>
                <a:gd name="T22" fmla="*/ 3 w 4"/>
                <a:gd name="T23" fmla="*/ 4 h 5"/>
                <a:gd name="T24" fmla="*/ 3 w 4"/>
                <a:gd name="T25" fmla="*/ 5 h 5"/>
                <a:gd name="T26" fmla="*/ 3 w 4"/>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5">
                  <a:moveTo>
                    <a:pt x="3" y="5"/>
                  </a:moveTo>
                  <a:lnTo>
                    <a:pt x="2" y="5"/>
                  </a:lnTo>
                  <a:lnTo>
                    <a:pt x="2" y="3"/>
                  </a:lnTo>
                  <a:lnTo>
                    <a:pt x="2" y="3"/>
                  </a:lnTo>
                  <a:lnTo>
                    <a:pt x="2" y="2"/>
                  </a:lnTo>
                  <a:lnTo>
                    <a:pt x="1" y="2"/>
                  </a:lnTo>
                  <a:lnTo>
                    <a:pt x="0" y="0"/>
                  </a:lnTo>
                  <a:lnTo>
                    <a:pt x="0" y="0"/>
                  </a:lnTo>
                  <a:lnTo>
                    <a:pt x="4" y="2"/>
                  </a:lnTo>
                  <a:lnTo>
                    <a:pt x="4" y="2"/>
                  </a:lnTo>
                  <a:lnTo>
                    <a:pt x="4" y="3"/>
                  </a:lnTo>
                  <a:lnTo>
                    <a:pt x="3" y="4"/>
                  </a:lnTo>
                  <a:lnTo>
                    <a:pt x="3" y="5"/>
                  </a:lnTo>
                  <a:lnTo>
                    <a:pt x="3" y="5"/>
                  </a:lnTo>
                  <a:close/>
                </a:path>
              </a:pathLst>
            </a:custGeom>
            <a:solidFill>
              <a:srgbClr val="E7E6E6">
                <a:lumMod val="10000"/>
              </a:srgbClr>
            </a:solidFill>
            <a:ln w="1270">
              <a:solidFill>
                <a:sysClr val="window" lastClr="FFFFFF">
                  <a:lumMod val="85000"/>
                  <a:alpha val="25000"/>
                </a:sysClr>
              </a:solidFill>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91" name="Rectangle 292">
              <a:extLst>
                <a:ext uri="{FF2B5EF4-FFF2-40B4-BE49-F238E27FC236}">
                  <a16:creationId xmlns:a16="http://schemas.microsoft.com/office/drawing/2014/main" id="{D9210AEE-BD97-66A5-3246-32617FBC7A08}"/>
                </a:ext>
              </a:extLst>
            </p:cNvPr>
            <p:cNvSpPr>
              <a:spLocks noChangeArrowheads="1"/>
            </p:cNvSpPr>
            <p:nvPr/>
          </p:nvSpPr>
          <p:spPr bwMode="auto">
            <a:xfrm>
              <a:off x="5727863" y="2722545"/>
              <a:ext cx="1836" cy="1836"/>
            </a:xfrm>
            <a:prstGeom prst="rect">
              <a:avLst/>
            </a:prstGeom>
            <a:solidFill>
              <a:srgbClr val="E7E6E6">
                <a:lumMod val="10000"/>
              </a:srgbClr>
            </a:solidFill>
            <a:ln w="1270">
              <a:solidFill>
                <a:sysClr val="window" lastClr="FFFFFF">
                  <a:lumMod val="85000"/>
                  <a:alpha val="25000"/>
                </a:sysClr>
              </a:solidFill>
              <a:miter lim="800000"/>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92" name="Rectangle 293">
              <a:extLst>
                <a:ext uri="{FF2B5EF4-FFF2-40B4-BE49-F238E27FC236}">
                  <a16:creationId xmlns:a16="http://schemas.microsoft.com/office/drawing/2014/main" id="{C4276C23-FAD7-E92F-5F23-8E8DF2E1D695}"/>
                </a:ext>
              </a:extLst>
            </p:cNvPr>
            <p:cNvSpPr>
              <a:spLocks noChangeArrowheads="1"/>
            </p:cNvSpPr>
            <p:nvPr/>
          </p:nvSpPr>
          <p:spPr bwMode="auto">
            <a:xfrm>
              <a:off x="3963372" y="5632819"/>
              <a:ext cx="1836" cy="1836"/>
            </a:xfrm>
            <a:prstGeom prst="rect">
              <a:avLst/>
            </a:prstGeom>
            <a:solidFill>
              <a:srgbClr val="E7E6E6">
                <a:lumMod val="10000"/>
              </a:srgbClr>
            </a:solidFill>
            <a:ln w="1270">
              <a:solidFill>
                <a:sysClr val="window" lastClr="FFFFFF">
                  <a:lumMod val="85000"/>
                  <a:alpha val="25000"/>
                </a:sysClr>
              </a:solidFill>
              <a:miter lim="800000"/>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93" name="Rectangle 294">
              <a:extLst>
                <a:ext uri="{FF2B5EF4-FFF2-40B4-BE49-F238E27FC236}">
                  <a16:creationId xmlns:a16="http://schemas.microsoft.com/office/drawing/2014/main" id="{CA755D79-2AF9-FC00-86C8-E952A3670E3E}"/>
                </a:ext>
              </a:extLst>
            </p:cNvPr>
            <p:cNvSpPr>
              <a:spLocks noChangeArrowheads="1"/>
            </p:cNvSpPr>
            <p:nvPr/>
          </p:nvSpPr>
          <p:spPr bwMode="auto">
            <a:xfrm>
              <a:off x="10082330" y="5608485"/>
              <a:ext cx="1836" cy="1836"/>
            </a:xfrm>
            <a:prstGeom prst="rect">
              <a:avLst/>
            </a:prstGeom>
            <a:solidFill>
              <a:srgbClr val="E7E6E6">
                <a:lumMod val="10000"/>
              </a:srgbClr>
            </a:solidFill>
            <a:ln w="1270">
              <a:solidFill>
                <a:sysClr val="window" lastClr="FFFFFF">
                  <a:lumMod val="85000"/>
                  <a:alpha val="25000"/>
                </a:sysClr>
              </a:solidFill>
              <a:miter lim="800000"/>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sp>
          <p:nvSpPr>
            <p:cNvPr id="294" name="Freeform 65">
              <a:extLst>
                <a:ext uri="{FF2B5EF4-FFF2-40B4-BE49-F238E27FC236}">
                  <a16:creationId xmlns:a16="http://schemas.microsoft.com/office/drawing/2014/main" id="{38946D64-A70A-B7E0-4A2D-0725261CE2FD}"/>
                </a:ext>
              </a:extLst>
            </p:cNvPr>
            <p:cNvSpPr/>
            <p:nvPr/>
          </p:nvSpPr>
          <p:spPr bwMode="auto">
            <a:xfrm>
              <a:off x="7762259" y="2570148"/>
              <a:ext cx="1575373" cy="1145727"/>
            </a:xfrm>
            <a:custGeom>
              <a:avLst/>
              <a:gdLst>
                <a:gd name="T0" fmla="*/ 817 w 858"/>
                <a:gd name="T1" fmla="*/ 103 h 624"/>
                <a:gd name="T2" fmla="*/ 849 w 858"/>
                <a:gd name="T3" fmla="*/ 114 h 624"/>
                <a:gd name="T4" fmla="*/ 829 w 858"/>
                <a:gd name="T5" fmla="*/ 156 h 624"/>
                <a:gd name="T6" fmla="*/ 853 w 858"/>
                <a:gd name="T7" fmla="*/ 205 h 624"/>
                <a:gd name="T8" fmla="*/ 826 w 858"/>
                <a:gd name="T9" fmla="*/ 222 h 624"/>
                <a:gd name="T10" fmla="*/ 787 w 858"/>
                <a:gd name="T11" fmla="*/ 239 h 624"/>
                <a:gd name="T12" fmla="*/ 741 w 858"/>
                <a:gd name="T13" fmla="*/ 271 h 624"/>
                <a:gd name="T14" fmla="*/ 731 w 858"/>
                <a:gd name="T15" fmla="*/ 231 h 624"/>
                <a:gd name="T16" fmla="*/ 691 w 858"/>
                <a:gd name="T17" fmla="*/ 265 h 624"/>
                <a:gd name="T18" fmla="*/ 720 w 858"/>
                <a:gd name="T19" fmla="*/ 298 h 624"/>
                <a:gd name="T20" fmla="*/ 774 w 858"/>
                <a:gd name="T21" fmla="*/ 298 h 624"/>
                <a:gd name="T22" fmla="*/ 747 w 858"/>
                <a:gd name="T23" fmla="*/ 333 h 624"/>
                <a:gd name="T24" fmla="*/ 795 w 858"/>
                <a:gd name="T25" fmla="*/ 393 h 624"/>
                <a:gd name="T26" fmla="*/ 815 w 858"/>
                <a:gd name="T27" fmla="*/ 437 h 624"/>
                <a:gd name="T28" fmla="*/ 821 w 858"/>
                <a:gd name="T29" fmla="*/ 475 h 624"/>
                <a:gd name="T30" fmla="*/ 779 w 858"/>
                <a:gd name="T31" fmla="*/ 560 h 624"/>
                <a:gd name="T32" fmla="*/ 726 w 858"/>
                <a:gd name="T33" fmla="*/ 581 h 624"/>
                <a:gd name="T34" fmla="*/ 678 w 858"/>
                <a:gd name="T35" fmla="*/ 623 h 624"/>
                <a:gd name="T36" fmla="*/ 642 w 858"/>
                <a:gd name="T37" fmla="*/ 597 h 624"/>
                <a:gd name="T38" fmla="*/ 609 w 858"/>
                <a:gd name="T39" fmla="*/ 576 h 624"/>
                <a:gd name="T40" fmla="*/ 556 w 858"/>
                <a:gd name="T41" fmla="*/ 578 h 624"/>
                <a:gd name="T42" fmla="*/ 533 w 858"/>
                <a:gd name="T43" fmla="*/ 608 h 624"/>
                <a:gd name="T44" fmla="*/ 509 w 858"/>
                <a:gd name="T45" fmla="*/ 600 h 624"/>
                <a:gd name="T46" fmla="*/ 479 w 858"/>
                <a:gd name="T47" fmla="*/ 570 h 624"/>
                <a:gd name="T48" fmla="*/ 466 w 858"/>
                <a:gd name="T49" fmla="*/ 517 h 624"/>
                <a:gd name="T50" fmla="*/ 444 w 858"/>
                <a:gd name="T51" fmla="*/ 471 h 624"/>
                <a:gd name="T52" fmla="*/ 410 w 858"/>
                <a:gd name="T53" fmla="*/ 450 h 624"/>
                <a:gd name="T54" fmla="*/ 358 w 858"/>
                <a:gd name="T55" fmla="*/ 479 h 624"/>
                <a:gd name="T56" fmla="*/ 315 w 858"/>
                <a:gd name="T57" fmla="*/ 472 h 624"/>
                <a:gd name="T58" fmla="*/ 287 w 858"/>
                <a:gd name="T59" fmla="*/ 480 h 624"/>
                <a:gd name="T60" fmla="*/ 220 w 858"/>
                <a:gd name="T61" fmla="*/ 462 h 624"/>
                <a:gd name="T62" fmla="*/ 170 w 858"/>
                <a:gd name="T63" fmla="*/ 431 h 624"/>
                <a:gd name="T64" fmla="*/ 110 w 858"/>
                <a:gd name="T65" fmla="*/ 390 h 624"/>
                <a:gd name="T66" fmla="*/ 110 w 858"/>
                <a:gd name="T67" fmla="*/ 357 h 624"/>
                <a:gd name="T68" fmla="*/ 36 w 858"/>
                <a:gd name="T69" fmla="*/ 304 h 624"/>
                <a:gd name="T70" fmla="*/ 14 w 858"/>
                <a:gd name="T71" fmla="*/ 276 h 624"/>
                <a:gd name="T72" fmla="*/ 0 w 858"/>
                <a:gd name="T73" fmla="*/ 251 h 624"/>
                <a:gd name="T74" fmla="*/ 41 w 858"/>
                <a:gd name="T75" fmla="*/ 229 h 624"/>
                <a:gd name="T76" fmla="*/ 84 w 858"/>
                <a:gd name="T77" fmla="*/ 205 h 624"/>
                <a:gd name="T78" fmla="*/ 88 w 858"/>
                <a:gd name="T79" fmla="*/ 150 h 624"/>
                <a:gd name="T80" fmla="*/ 128 w 858"/>
                <a:gd name="T81" fmla="*/ 110 h 624"/>
                <a:gd name="T82" fmla="*/ 142 w 858"/>
                <a:gd name="T83" fmla="*/ 76 h 624"/>
                <a:gd name="T84" fmla="*/ 210 w 858"/>
                <a:gd name="T85" fmla="*/ 120 h 624"/>
                <a:gd name="T86" fmla="*/ 264 w 858"/>
                <a:gd name="T87" fmla="*/ 156 h 624"/>
                <a:gd name="T88" fmla="*/ 327 w 858"/>
                <a:gd name="T89" fmla="*/ 198 h 624"/>
                <a:gd name="T90" fmla="*/ 412 w 858"/>
                <a:gd name="T91" fmla="*/ 202 h 624"/>
                <a:gd name="T92" fmla="*/ 481 w 858"/>
                <a:gd name="T93" fmla="*/ 209 h 624"/>
                <a:gd name="T94" fmla="*/ 546 w 858"/>
                <a:gd name="T95" fmla="*/ 185 h 624"/>
                <a:gd name="T96" fmla="*/ 540 w 858"/>
                <a:gd name="T97" fmla="*/ 154 h 624"/>
                <a:gd name="T98" fmla="*/ 595 w 858"/>
                <a:gd name="T99" fmla="*/ 142 h 624"/>
                <a:gd name="T100" fmla="*/ 640 w 858"/>
                <a:gd name="T101" fmla="*/ 124 h 624"/>
                <a:gd name="T102" fmla="*/ 593 w 858"/>
                <a:gd name="T103" fmla="*/ 105 h 624"/>
                <a:gd name="T104" fmla="*/ 561 w 858"/>
                <a:gd name="T105" fmla="*/ 79 h 624"/>
                <a:gd name="T106" fmla="*/ 589 w 858"/>
                <a:gd name="T107" fmla="*/ 52 h 624"/>
                <a:gd name="T108" fmla="*/ 573 w 858"/>
                <a:gd name="T109" fmla="*/ 12 h 624"/>
                <a:gd name="T110" fmla="*/ 638 w 858"/>
                <a:gd name="T111" fmla="*/ 5 h 624"/>
                <a:gd name="T112" fmla="*/ 703 w 858"/>
                <a:gd name="T113" fmla="*/ 49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58" h="624">
                  <a:moveTo>
                    <a:pt x="750" y="73"/>
                  </a:moveTo>
                  <a:lnTo>
                    <a:pt x="777" y="86"/>
                  </a:lnTo>
                  <a:lnTo>
                    <a:pt x="794" y="103"/>
                  </a:lnTo>
                  <a:lnTo>
                    <a:pt x="817" y="103"/>
                  </a:lnTo>
                  <a:lnTo>
                    <a:pt x="825" y="97"/>
                  </a:lnTo>
                  <a:lnTo>
                    <a:pt x="846" y="91"/>
                  </a:lnTo>
                  <a:lnTo>
                    <a:pt x="849" y="108"/>
                  </a:lnTo>
                  <a:lnTo>
                    <a:pt x="849" y="114"/>
                  </a:lnTo>
                  <a:lnTo>
                    <a:pt x="857" y="134"/>
                  </a:lnTo>
                  <a:lnTo>
                    <a:pt x="858" y="153"/>
                  </a:lnTo>
                  <a:lnTo>
                    <a:pt x="838" y="150"/>
                  </a:lnTo>
                  <a:lnTo>
                    <a:pt x="829" y="156"/>
                  </a:lnTo>
                  <a:lnTo>
                    <a:pt x="843" y="172"/>
                  </a:lnTo>
                  <a:lnTo>
                    <a:pt x="855" y="194"/>
                  </a:lnTo>
                  <a:lnTo>
                    <a:pt x="848" y="194"/>
                  </a:lnTo>
                  <a:lnTo>
                    <a:pt x="853" y="205"/>
                  </a:lnTo>
                  <a:lnTo>
                    <a:pt x="837" y="193"/>
                  </a:lnTo>
                  <a:lnTo>
                    <a:pt x="837" y="204"/>
                  </a:lnTo>
                  <a:lnTo>
                    <a:pt x="818" y="212"/>
                  </a:lnTo>
                  <a:lnTo>
                    <a:pt x="826" y="222"/>
                  </a:lnTo>
                  <a:lnTo>
                    <a:pt x="812" y="221"/>
                  </a:lnTo>
                  <a:lnTo>
                    <a:pt x="802" y="215"/>
                  </a:lnTo>
                  <a:lnTo>
                    <a:pt x="799" y="228"/>
                  </a:lnTo>
                  <a:lnTo>
                    <a:pt x="787" y="239"/>
                  </a:lnTo>
                  <a:lnTo>
                    <a:pt x="781" y="251"/>
                  </a:lnTo>
                  <a:lnTo>
                    <a:pt x="762" y="257"/>
                  </a:lnTo>
                  <a:lnTo>
                    <a:pt x="755" y="265"/>
                  </a:lnTo>
                  <a:lnTo>
                    <a:pt x="741" y="271"/>
                  </a:lnTo>
                  <a:lnTo>
                    <a:pt x="745" y="262"/>
                  </a:lnTo>
                  <a:lnTo>
                    <a:pt x="738" y="254"/>
                  </a:lnTo>
                  <a:lnTo>
                    <a:pt x="744" y="242"/>
                  </a:lnTo>
                  <a:lnTo>
                    <a:pt x="731" y="231"/>
                  </a:lnTo>
                  <a:lnTo>
                    <a:pt x="720" y="238"/>
                  </a:lnTo>
                  <a:lnTo>
                    <a:pt x="710" y="251"/>
                  </a:lnTo>
                  <a:lnTo>
                    <a:pt x="706" y="264"/>
                  </a:lnTo>
                  <a:lnTo>
                    <a:pt x="691" y="265"/>
                  </a:lnTo>
                  <a:lnTo>
                    <a:pt x="687" y="274"/>
                  </a:lnTo>
                  <a:lnTo>
                    <a:pt x="701" y="286"/>
                  </a:lnTo>
                  <a:lnTo>
                    <a:pt x="716" y="289"/>
                  </a:lnTo>
                  <a:lnTo>
                    <a:pt x="720" y="298"/>
                  </a:lnTo>
                  <a:lnTo>
                    <a:pt x="735" y="303"/>
                  </a:lnTo>
                  <a:lnTo>
                    <a:pt x="746" y="290"/>
                  </a:lnTo>
                  <a:lnTo>
                    <a:pt x="763" y="297"/>
                  </a:lnTo>
                  <a:lnTo>
                    <a:pt x="774" y="298"/>
                  </a:lnTo>
                  <a:lnTo>
                    <a:pt x="781" y="308"/>
                  </a:lnTo>
                  <a:lnTo>
                    <a:pt x="761" y="313"/>
                  </a:lnTo>
                  <a:lnTo>
                    <a:pt x="758" y="323"/>
                  </a:lnTo>
                  <a:lnTo>
                    <a:pt x="747" y="333"/>
                  </a:lnTo>
                  <a:lnTo>
                    <a:pt x="744" y="346"/>
                  </a:lnTo>
                  <a:lnTo>
                    <a:pt x="765" y="357"/>
                  </a:lnTo>
                  <a:lnTo>
                    <a:pt x="779" y="375"/>
                  </a:lnTo>
                  <a:lnTo>
                    <a:pt x="795" y="393"/>
                  </a:lnTo>
                  <a:lnTo>
                    <a:pt x="812" y="407"/>
                  </a:lnTo>
                  <a:lnTo>
                    <a:pt x="816" y="421"/>
                  </a:lnTo>
                  <a:lnTo>
                    <a:pt x="808" y="427"/>
                  </a:lnTo>
                  <a:lnTo>
                    <a:pt x="815" y="437"/>
                  </a:lnTo>
                  <a:lnTo>
                    <a:pt x="826" y="442"/>
                  </a:lnTo>
                  <a:lnTo>
                    <a:pt x="829" y="458"/>
                  </a:lnTo>
                  <a:lnTo>
                    <a:pt x="829" y="473"/>
                  </a:lnTo>
                  <a:lnTo>
                    <a:pt x="821" y="475"/>
                  </a:lnTo>
                  <a:lnTo>
                    <a:pt x="814" y="495"/>
                  </a:lnTo>
                  <a:lnTo>
                    <a:pt x="808" y="520"/>
                  </a:lnTo>
                  <a:lnTo>
                    <a:pt x="797" y="543"/>
                  </a:lnTo>
                  <a:lnTo>
                    <a:pt x="779" y="560"/>
                  </a:lnTo>
                  <a:lnTo>
                    <a:pt x="759" y="576"/>
                  </a:lnTo>
                  <a:lnTo>
                    <a:pt x="741" y="579"/>
                  </a:lnTo>
                  <a:lnTo>
                    <a:pt x="732" y="587"/>
                  </a:lnTo>
                  <a:lnTo>
                    <a:pt x="726" y="581"/>
                  </a:lnTo>
                  <a:lnTo>
                    <a:pt x="718" y="591"/>
                  </a:lnTo>
                  <a:lnTo>
                    <a:pt x="697" y="600"/>
                  </a:lnTo>
                  <a:lnTo>
                    <a:pt x="680" y="603"/>
                  </a:lnTo>
                  <a:lnTo>
                    <a:pt x="678" y="623"/>
                  </a:lnTo>
                  <a:lnTo>
                    <a:pt x="669" y="624"/>
                  </a:lnTo>
                  <a:lnTo>
                    <a:pt x="662" y="611"/>
                  </a:lnTo>
                  <a:lnTo>
                    <a:pt x="665" y="603"/>
                  </a:lnTo>
                  <a:lnTo>
                    <a:pt x="642" y="597"/>
                  </a:lnTo>
                  <a:lnTo>
                    <a:pt x="635" y="600"/>
                  </a:lnTo>
                  <a:lnTo>
                    <a:pt x="617" y="595"/>
                  </a:lnTo>
                  <a:lnTo>
                    <a:pt x="608" y="588"/>
                  </a:lnTo>
                  <a:lnTo>
                    <a:pt x="609" y="576"/>
                  </a:lnTo>
                  <a:lnTo>
                    <a:pt x="593" y="573"/>
                  </a:lnTo>
                  <a:lnTo>
                    <a:pt x="584" y="566"/>
                  </a:lnTo>
                  <a:lnTo>
                    <a:pt x="572" y="576"/>
                  </a:lnTo>
                  <a:lnTo>
                    <a:pt x="556" y="578"/>
                  </a:lnTo>
                  <a:lnTo>
                    <a:pt x="543" y="578"/>
                  </a:lnTo>
                  <a:lnTo>
                    <a:pt x="535" y="582"/>
                  </a:lnTo>
                  <a:lnTo>
                    <a:pt x="527" y="585"/>
                  </a:lnTo>
                  <a:lnTo>
                    <a:pt x="533" y="608"/>
                  </a:lnTo>
                  <a:lnTo>
                    <a:pt x="524" y="607"/>
                  </a:lnTo>
                  <a:lnTo>
                    <a:pt x="522" y="602"/>
                  </a:lnTo>
                  <a:lnTo>
                    <a:pt x="521" y="594"/>
                  </a:lnTo>
                  <a:lnTo>
                    <a:pt x="509" y="600"/>
                  </a:lnTo>
                  <a:lnTo>
                    <a:pt x="501" y="596"/>
                  </a:lnTo>
                  <a:lnTo>
                    <a:pt x="488" y="589"/>
                  </a:lnTo>
                  <a:lnTo>
                    <a:pt x="490" y="574"/>
                  </a:lnTo>
                  <a:lnTo>
                    <a:pt x="479" y="570"/>
                  </a:lnTo>
                  <a:lnTo>
                    <a:pt x="472" y="552"/>
                  </a:lnTo>
                  <a:lnTo>
                    <a:pt x="455" y="556"/>
                  </a:lnTo>
                  <a:lnTo>
                    <a:pt x="454" y="533"/>
                  </a:lnTo>
                  <a:lnTo>
                    <a:pt x="466" y="517"/>
                  </a:lnTo>
                  <a:lnTo>
                    <a:pt x="464" y="501"/>
                  </a:lnTo>
                  <a:lnTo>
                    <a:pt x="460" y="487"/>
                  </a:lnTo>
                  <a:lnTo>
                    <a:pt x="452" y="482"/>
                  </a:lnTo>
                  <a:lnTo>
                    <a:pt x="444" y="471"/>
                  </a:lnTo>
                  <a:lnTo>
                    <a:pt x="435" y="473"/>
                  </a:lnTo>
                  <a:lnTo>
                    <a:pt x="416" y="470"/>
                  </a:lnTo>
                  <a:lnTo>
                    <a:pt x="420" y="462"/>
                  </a:lnTo>
                  <a:lnTo>
                    <a:pt x="410" y="450"/>
                  </a:lnTo>
                  <a:lnTo>
                    <a:pt x="400" y="458"/>
                  </a:lnTo>
                  <a:lnTo>
                    <a:pt x="385" y="454"/>
                  </a:lnTo>
                  <a:lnTo>
                    <a:pt x="370" y="465"/>
                  </a:lnTo>
                  <a:lnTo>
                    <a:pt x="358" y="479"/>
                  </a:lnTo>
                  <a:lnTo>
                    <a:pt x="345" y="482"/>
                  </a:lnTo>
                  <a:lnTo>
                    <a:pt x="337" y="477"/>
                  </a:lnTo>
                  <a:lnTo>
                    <a:pt x="328" y="476"/>
                  </a:lnTo>
                  <a:lnTo>
                    <a:pt x="315" y="472"/>
                  </a:lnTo>
                  <a:lnTo>
                    <a:pt x="308" y="477"/>
                  </a:lnTo>
                  <a:lnTo>
                    <a:pt x="300" y="491"/>
                  </a:lnTo>
                  <a:lnTo>
                    <a:pt x="296" y="476"/>
                  </a:lnTo>
                  <a:lnTo>
                    <a:pt x="287" y="480"/>
                  </a:lnTo>
                  <a:lnTo>
                    <a:pt x="267" y="478"/>
                  </a:lnTo>
                  <a:lnTo>
                    <a:pt x="248" y="474"/>
                  </a:lnTo>
                  <a:lnTo>
                    <a:pt x="233" y="465"/>
                  </a:lnTo>
                  <a:lnTo>
                    <a:pt x="220" y="462"/>
                  </a:lnTo>
                  <a:lnTo>
                    <a:pt x="213" y="452"/>
                  </a:lnTo>
                  <a:lnTo>
                    <a:pt x="203" y="450"/>
                  </a:lnTo>
                  <a:lnTo>
                    <a:pt x="184" y="437"/>
                  </a:lnTo>
                  <a:lnTo>
                    <a:pt x="170" y="431"/>
                  </a:lnTo>
                  <a:lnTo>
                    <a:pt x="164" y="436"/>
                  </a:lnTo>
                  <a:lnTo>
                    <a:pt x="139" y="422"/>
                  </a:lnTo>
                  <a:lnTo>
                    <a:pt x="120" y="411"/>
                  </a:lnTo>
                  <a:lnTo>
                    <a:pt x="110" y="390"/>
                  </a:lnTo>
                  <a:lnTo>
                    <a:pt x="123" y="392"/>
                  </a:lnTo>
                  <a:lnTo>
                    <a:pt x="121" y="382"/>
                  </a:lnTo>
                  <a:lnTo>
                    <a:pt x="112" y="373"/>
                  </a:lnTo>
                  <a:lnTo>
                    <a:pt x="110" y="357"/>
                  </a:lnTo>
                  <a:lnTo>
                    <a:pt x="87" y="335"/>
                  </a:lnTo>
                  <a:lnTo>
                    <a:pt x="59" y="328"/>
                  </a:lnTo>
                  <a:lnTo>
                    <a:pt x="50" y="313"/>
                  </a:lnTo>
                  <a:lnTo>
                    <a:pt x="36" y="304"/>
                  </a:lnTo>
                  <a:lnTo>
                    <a:pt x="32" y="298"/>
                  </a:lnTo>
                  <a:lnTo>
                    <a:pt x="27" y="288"/>
                  </a:lnTo>
                  <a:lnTo>
                    <a:pt x="25" y="280"/>
                  </a:lnTo>
                  <a:lnTo>
                    <a:pt x="14" y="276"/>
                  </a:lnTo>
                  <a:lnTo>
                    <a:pt x="10" y="278"/>
                  </a:lnTo>
                  <a:lnTo>
                    <a:pt x="1" y="260"/>
                  </a:lnTo>
                  <a:lnTo>
                    <a:pt x="4" y="256"/>
                  </a:lnTo>
                  <a:lnTo>
                    <a:pt x="0" y="251"/>
                  </a:lnTo>
                  <a:lnTo>
                    <a:pt x="13" y="242"/>
                  </a:lnTo>
                  <a:lnTo>
                    <a:pt x="22" y="239"/>
                  </a:lnTo>
                  <a:lnTo>
                    <a:pt x="39" y="242"/>
                  </a:lnTo>
                  <a:lnTo>
                    <a:pt x="41" y="229"/>
                  </a:lnTo>
                  <a:lnTo>
                    <a:pt x="60" y="227"/>
                  </a:lnTo>
                  <a:lnTo>
                    <a:pt x="63" y="219"/>
                  </a:lnTo>
                  <a:lnTo>
                    <a:pt x="83" y="209"/>
                  </a:lnTo>
                  <a:lnTo>
                    <a:pt x="84" y="205"/>
                  </a:lnTo>
                  <a:lnTo>
                    <a:pt x="79" y="194"/>
                  </a:lnTo>
                  <a:lnTo>
                    <a:pt x="87" y="190"/>
                  </a:lnTo>
                  <a:lnTo>
                    <a:pt x="62" y="157"/>
                  </a:lnTo>
                  <a:lnTo>
                    <a:pt x="88" y="150"/>
                  </a:lnTo>
                  <a:lnTo>
                    <a:pt x="94" y="145"/>
                  </a:lnTo>
                  <a:lnTo>
                    <a:pt x="91" y="112"/>
                  </a:lnTo>
                  <a:lnTo>
                    <a:pt x="123" y="118"/>
                  </a:lnTo>
                  <a:lnTo>
                    <a:pt x="128" y="110"/>
                  </a:lnTo>
                  <a:lnTo>
                    <a:pt x="121" y="91"/>
                  </a:lnTo>
                  <a:lnTo>
                    <a:pt x="132" y="89"/>
                  </a:lnTo>
                  <a:lnTo>
                    <a:pt x="137" y="77"/>
                  </a:lnTo>
                  <a:lnTo>
                    <a:pt x="142" y="76"/>
                  </a:lnTo>
                  <a:lnTo>
                    <a:pt x="152" y="88"/>
                  </a:lnTo>
                  <a:lnTo>
                    <a:pt x="169" y="98"/>
                  </a:lnTo>
                  <a:lnTo>
                    <a:pt x="193" y="105"/>
                  </a:lnTo>
                  <a:lnTo>
                    <a:pt x="210" y="120"/>
                  </a:lnTo>
                  <a:lnTo>
                    <a:pt x="215" y="142"/>
                  </a:lnTo>
                  <a:lnTo>
                    <a:pt x="224" y="150"/>
                  </a:lnTo>
                  <a:lnTo>
                    <a:pt x="243" y="154"/>
                  </a:lnTo>
                  <a:lnTo>
                    <a:pt x="264" y="156"/>
                  </a:lnTo>
                  <a:lnTo>
                    <a:pt x="288" y="168"/>
                  </a:lnTo>
                  <a:lnTo>
                    <a:pt x="298" y="170"/>
                  </a:lnTo>
                  <a:lnTo>
                    <a:pt x="313" y="187"/>
                  </a:lnTo>
                  <a:lnTo>
                    <a:pt x="327" y="198"/>
                  </a:lnTo>
                  <a:lnTo>
                    <a:pt x="343" y="197"/>
                  </a:lnTo>
                  <a:lnTo>
                    <a:pt x="377" y="202"/>
                  </a:lnTo>
                  <a:lnTo>
                    <a:pt x="395" y="200"/>
                  </a:lnTo>
                  <a:lnTo>
                    <a:pt x="412" y="202"/>
                  </a:lnTo>
                  <a:lnTo>
                    <a:pt x="440" y="214"/>
                  </a:lnTo>
                  <a:lnTo>
                    <a:pt x="458" y="214"/>
                  </a:lnTo>
                  <a:lnTo>
                    <a:pt x="468" y="219"/>
                  </a:lnTo>
                  <a:lnTo>
                    <a:pt x="481" y="209"/>
                  </a:lnTo>
                  <a:lnTo>
                    <a:pt x="503" y="202"/>
                  </a:lnTo>
                  <a:lnTo>
                    <a:pt x="525" y="202"/>
                  </a:lnTo>
                  <a:lnTo>
                    <a:pt x="540" y="196"/>
                  </a:lnTo>
                  <a:lnTo>
                    <a:pt x="546" y="185"/>
                  </a:lnTo>
                  <a:lnTo>
                    <a:pt x="552" y="179"/>
                  </a:lnTo>
                  <a:lnTo>
                    <a:pt x="547" y="173"/>
                  </a:lnTo>
                  <a:lnTo>
                    <a:pt x="538" y="165"/>
                  </a:lnTo>
                  <a:lnTo>
                    <a:pt x="540" y="154"/>
                  </a:lnTo>
                  <a:lnTo>
                    <a:pt x="549" y="155"/>
                  </a:lnTo>
                  <a:lnTo>
                    <a:pt x="566" y="159"/>
                  </a:lnTo>
                  <a:lnTo>
                    <a:pt x="576" y="149"/>
                  </a:lnTo>
                  <a:lnTo>
                    <a:pt x="595" y="142"/>
                  </a:lnTo>
                  <a:lnTo>
                    <a:pt x="599" y="129"/>
                  </a:lnTo>
                  <a:lnTo>
                    <a:pt x="606" y="124"/>
                  </a:lnTo>
                  <a:lnTo>
                    <a:pt x="626" y="122"/>
                  </a:lnTo>
                  <a:lnTo>
                    <a:pt x="640" y="124"/>
                  </a:lnTo>
                  <a:lnTo>
                    <a:pt x="638" y="117"/>
                  </a:lnTo>
                  <a:lnTo>
                    <a:pt x="616" y="104"/>
                  </a:lnTo>
                  <a:lnTo>
                    <a:pt x="601" y="98"/>
                  </a:lnTo>
                  <a:lnTo>
                    <a:pt x="593" y="105"/>
                  </a:lnTo>
                  <a:lnTo>
                    <a:pt x="577" y="102"/>
                  </a:lnTo>
                  <a:lnTo>
                    <a:pt x="570" y="105"/>
                  </a:lnTo>
                  <a:lnTo>
                    <a:pt x="562" y="97"/>
                  </a:lnTo>
                  <a:lnTo>
                    <a:pt x="561" y="79"/>
                  </a:lnTo>
                  <a:lnTo>
                    <a:pt x="559" y="65"/>
                  </a:lnTo>
                  <a:lnTo>
                    <a:pt x="581" y="71"/>
                  </a:lnTo>
                  <a:lnTo>
                    <a:pt x="594" y="60"/>
                  </a:lnTo>
                  <a:lnTo>
                    <a:pt x="589" y="52"/>
                  </a:lnTo>
                  <a:lnTo>
                    <a:pt x="588" y="33"/>
                  </a:lnTo>
                  <a:lnTo>
                    <a:pt x="592" y="27"/>
                  </a:lnTo>
                  <a:lnTo>
                    <a:pt x="584" y="17"/>
                  </a:lnTo>
                  <a:lnTo>
                    <a:pt x="573" y="12"/>
                  </a:lnTo>
                  <a:lnTo>
                    <a:pt x="578" y="3"/>
                  </a:lnTo>
                  <a:lnTo>
                    <a:pt x="593" y="0"/>
                  </a:lnTo>
                  <a:lnTo>
                    <a:pt x="612" y="0"/>
                  </a:lnTo>
                  <a:lnTo>
                    <a:pt x="638" y="5"/>
                  </a:lnTo>
                  <a:lnTo>
                    <a:pt x="655" y="11"/>
                  </a:lnTo>
                  <a:lnTo>
                    <a:pt x="678" y="30"/>
                  </a:lnTo>
                  <a:lnTo>
                    <a:pt x="689" y="38"/>
                  </a:lnTo>
                  <a:lnTo>
                    <a:pt x="703" y="49"/>
                  </a:lnTo>
                  <a:lnTo>
                    <a:pt x="720" y="67"/>
                  </a:lnTo>
                  <a:lnTo>
                    <a:pt x="750" y="73"/>
                  </a:lnTo>
                  <a:close/>
                </a:path>
              </a:pathLst>
            </a:custGeom>
            <a:solidFill>
              <a:schemeClr val="bg1"/>
            </a:solidFill>
            <a:ln w="1270">
              <a:solidFill>
                <a:sysClr val="window" lastClr="FFFFFF">
                  <a:lumMod val="85000"/>
                  <a:alpha val="25000"/>
                </a:sysClr>
              </a:solidFill>
              <a:round/>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Source Sans Pro" panose="020B0503030403020204" pitchFamily="34" charset="0"/>
                <a:cs typeface="Arial"/>
              </a:endParaRPr>
            </a:p>
          </p:txBody>
        </p:sp>
      </p:grpSp>
      <p:sp>
        <p:nvSpPr>
          <p:cNvPr id="295" name="TextBox 298">
            <a:extLst>
              <a:ext uri="{FF2B5EF4-FFF2-40B4-BE49-F238E27FC236}">
                <a16:creationId xmlns:a16="http://schemas.microsoft.com/office/drawing/2014/main" id="{B153CD02-8B0D-5CBE-753A-4FE6CA9A2F0D}"/>
              </a:ext>
            </a:extLst>
          </p:cNvPr>
          <p:cNvSpPr txBox="1"/>
          <p:nvPr/>
        </p:nvSpPr>
        <p:spPr>
          <a:xfrm>
            <a:off x="499883" y="4888212"/>
            <a:ext cx="3446110" cy="146700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IN" sz="1400" noProof="1">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Lorem ipsum dolor sit amet, consecetur adipiscing elit, sed do eiusmod tempor incididunt ut labore et dolore magnaua. Ut enim ad minim veniam, quis nostrud exercitation ullamco laboris.</a:t>
            </a:r>
          </a:p>
        </p:txBody>
      </p:sp>
      <p:sp>
        <p:nvSpPr>
          <p:cNvPr id="296" name="TextBox 299">
            <a:extLst>
              <a:ext uri="{FF2B5EF4-FFF2-40B4-BE49-F238E27FC236}">
                <a16:creationId xmlns:a16="http://schemas.microsoft.com/office/drawing/2014/main" id="{1921A1DA-62DE-3DC8-C534-B4124F795BAD}"/>
              </a:ext>
            </a:extLst>
          </p:cNvPr>
          <p:cNvSpPr txBox="1"/>
          <p:nvPr/>
        </p:nvSpPr>
        <p:spPr>
          <a:xfrm>
            <a:off x="521511" y="4373160"/>
            <a:ext cx="1770036"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400">
                <a:solidFill>
                  <a:srgbClr val="0070C0"/>
                </a:solidFill>
                <a:latin typeface="Fira Sans Medium" panose="020B0603050000020004" pitchFamily="34" charset="0"/>
                <a:cs typeface="Arial"/>
              </a:rPr>
              <a:t>in sales in US alone</a:t>
            </a:r>
            <a:endParaRPr lang="en-IN" sz="1100">
              <a:solidFill>
                <a:srgbClr val="0070C0"/>
              </a:solidFill>
              <a:latin typeface="Fira Sans Medium" panose="020B0603050000020004" pitchFamily="34" charset="0"/>
              <a:cs typeface="Arial"/>
            </a:endParaRPr>
          </a:p>
        </p:txBody>
      </p:sp>
      <p:sp>
        <p:nvSpPr>
          <p:cNvPr id="297" name="TextBox 302">
            <a:extLst>
              <a:ext uri="{FF2B5EF4-FFF2-40B4-BE49-F238E27FC236}">
                <a16:creationId xmlns:a16="http://schemas.microsoft.com/office/drawing/2014/main" id="{2A14AD30-C78A-001E-CA49-CF3973252FB9}"/>
              </a:ext>
            </a:extLst>
          </p:cNvPr>
          <p:cNvSpPr txBox="1"/>
          <p:nvPr/>
        </p:nvSpPr>
        <p:spPr>
          <a:xfrm>
            <a:off x="486348" y="3844663"/>
            <a:ext cx="1944763" cy="58477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3200" b="1">
                <a:solidFill>
                  <a:schemeClr val="bg1">
                    <a:lumMod val="95000"/>
                  </a:schemeClr>
                </a:solidFill>
                <a:latin typeface="Fira Sans Medium" panose="020B0603050000020004" pitchFamily="34" charset="0"/>
                <a:cs typeface="Arial"/>
              </a:rPr>
              <a:t>64 Billion</a:t>
            </a:r>
            <a:endParaRPr lang="en-IN" sz="2400" b="1">
              <a:solidFill>
                <a:schemeClr val="bg1">
                  <a:lumMod val="95000"/>
                </a:schemeClr>
              </a:solidFill>
              <a:latin typeface="Fira Sans Medium" panose="020B0603050000020004" pitchFamily="34" charset="0"/>
              <a:cs typeface="Arial"/>
            </a:endParaRPr>
          </a:p>
        </p:txBody>
      </p:sp>
      <p:sp>
        <p:nvSpPr>
          <p:cNvPr id="298" name="Text Placeholder 1">
            <a:extLst>
              <a:ext uri="{FF2B5EF4-FFF2-40B4-BE49-F238E27FC236}">
                <a16:creationId xmlns:a16="http://schemas.microsoft.com/office/drawing/2014/main" id="{93E041AE-AEE2-308A-B6F9-2FB3592EE62F}"/>
              </a:ext>
            </a:extLst>
          </p:cNvPr>
          <p:cNvSpPr txBox="1"/>
          <p:nvPr/>
        </p:nvSpPr>
        <p:spPr>
          <a:xfrm>
            <a:off x="639195" y="1545300"/>
            <a:ext cx="3881727" cy="3625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i="1" spc="300">
                <a:solidFill>
                  <a:prstClr val="black">
                    <a:lumMod val="95000"/>
                    <a:lumOff val="5000"/>
                  </a:prstClr>
                </a:solidFill>
                <a:ea typeface="Microsoft YaHei" panose="020B0503020204020204" pitchFamily="34" charset="-122"/>
                <a:cs typeface="Arial"/>
              </a:rPr>
              <a:t>STORES LOCALITATION</a:t>
            </a:r>
          </a:p>
        </p:txBody>
      </p:sp>
      <p:sp>
        <p:nvSpPr>
          <p:cNvPr id="301" name="CuadroTexto 300">
            <a:extLst>
              <a:ext uri="{FF2B5EF4-FFF2-40B4-BE49-F238E27FC236}">
                <a16:creationId xmlns:a16="http://schemas.microsoft.com/office/drawing/2014/main" id="{9BDEA24F-832F-B666-C458-A9F1A52C668B}"/>
              </a:ext>
            </a:extLst>
          </p:cNvPr>
          <p:cNvSpPr txBox="1"/>
          <p:nvPr/>
        </p:nvSpPr>
        <p:spPr>
          <a:xfrm>
            <a:off x="495582" y="467840"/>
            <a:ext cx="4471479" cy="1200329"/>
          </a:xfrm>
          <a:prstGeom prst="rect">
            <a:avLst/>
          </a:prstGeom>
          <a:noFill/>
        </p:spPr>
        <p:txBody>
          <a:bodyPr wrap="square" rtlCol="0">
            <a:spAutoFit/>
          </a:bodyPr>
          <a:lstStyle/>
          <a:p>
            <a:r>
              <a:rPr lang="es-ES" sz="3600">
                <a:solidFill>
                  <a:schemeClr val="accent6"/>
                </a:solidFill>
                <a:effectLst>
                  <a:outerShdw blurRad="38100" dist="38100" dir="2700000" algn="tl">
                    <a:srgbClr val="000000">
                      <a:alpha val="43137"/>
                    </a:srgbClr>
                  </a:outerShdw>
                </a:effectLst>
                <a:latin typeface="Montserrat ExtraBold" panose="00000900000000000000" pitchFamily="2" charset="0"/>
              </a:rPr>
              <a:t>TU</a:t>
            </a:r>
            <a:r>
              <a:rPr lang="es-ES" sz="3600">
                <a:solidFill>
                  <a:schemeClr val="accent4"/>
                </a:solidFill>
                <a:effectLst>
                  <a:outerShdw blurRad="38100" dist="38100" dir="2700000" algn="tl">
                    <a:srgbClr val="000000">
                      <a:alpha val="43137"/>
                    </a:srgbClr>
                  </a:outerShdw>
                </a:effectLst>
                <a:latin typeface="Montserrat ExtraBold" panose="00000900000000000000" pitchFamily="2" charset="0"/>
              </a:rPr>
              <a:t> </a:t>
            </a:r>
            <a:r>
              <a:rPr lang="es-ES" sz="3600">
                <a:solidFill>
                  <a:srgbClr val="0070C0"/>
                </a:solidFill>
                <a:effectLst>
                  <a:outerShdw blurRad="38100" dist="38100" dir="2700000" algn="tl">
                    <a:srgbClr val="000000">
                      <a:alpha val="43137"/>
                    </a:srgbClr>
                  </a:outerShdw>
                </a:effectLst>
                <a:latin typeface="Montserrat ExtraBold" panose="00000900000000000000" pitchFamily="2" charset="0"/>
              </a:rPr>
              <a:t>TÍTULO </a:t>
            </a:r>
          </a:p>
          <a:p>
            <a:r>
              <a:rPr lang="es-ES" sz="3600">
                <a:solidFill>
                  <a:schemeClr val="bg1"/>
                </a:solidFill>
                <a:effectLst>
                  <a:outerShdw blurRad="38100" dist="38100" dir="2700000" algn="tl">
                    <a:srgbClr val="000000">
                      <a:alpha val="43137"/>
                    </a:srgbClr>
                  </a:outerShdw>
                </a:effectLst>
                <a:latin typeface="Montserrat ExtraBold" panose="00000900000000000000" pitchFamily="2" charset="0"/>
              </a:rPr>
              <a:t>AQUÍ</a:t>
            </a:r>
            <a:endParaRPr lang="en-US" sz="3600">
              <a:solidFill>
                <a:schemeClr val="bg1"/>
              </a:solidFill>
              <a:effectLst>
                <a:outerShdw blurRad="38100" dist="38100" dir="2700000" algn="tl">
                  <a:srgbClr val="000000">
                    <a:alpha val="43137"/>
                  </a:srgbClr>
                </a:outerShdw>
              </a:effectLst>
              <a:latin typeface="Montserrat ExtraBold" panose="00000900000000000000" pitchFamily="2" charset="0"/>
            </a:endParaRPr>
          </a:p>
        </p:txBody>
      </p:sp>
      <p:pic>
        <p:nvPicPr>
          <p:cNvPr id="303" name="Imagen 302">
            <a:extLst>
              <a:ext uri="{FF2B5EF4-FFF2-40B4-BE49-F238E27FC236}">
                <a16:creationId xmlns:a16="http://schemas.microsoft.com/office/drawing/2014/main" id="{051E3DFF-E6A6-08FD-F4C6-8FE0C58C557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19521" y="5014923"/>
            <a:ext cx="1650656" cy="1650656"/>
          </a:xfrm>
          <a:prstGeom prst="rect">
            <a:avLst/>
          </a:prstGeom>
        </p:spPr>
      </p:pic>
      <p:sp>
        <p:nvSpPr>
          <p:cNvPr id="304" name="CuadroTexto 303">
            <a:extLst>
              <a:ext uri="{FF2B5EF4-FFF2-40B4-BE49-F238E27FC236}">
                <a16:creationId xmlns:a16="http://schemas.microsoft.com/office/drawing/2014/main" id="{82AB9162-BFD7-4B82-DF0D-4AD68CAA76EA}"/>
              </a:ext>
            </a:extLst>
          </p:cNvPr>
          <p:cNvSpPr txBox="1"/>
          <p:nvPr/>
        </p:nvSpPr>
        <p:spPr>
          <a:xfrm>
            <a:off x="8543410" y="533577"/>
            <a:ext cx="3061674" cy="523220"/>
          </a:xfrm>
          <a:prstGeom prst="rect">
            <a:avLst/>
          </a:prstGeom>
          <a:noFill/>
          <a:effectLst>
            <a:reflection blurRad="6350" stA="50000" endA="300" endPos="55500" dist="50800" dir="5400000" sy="-100000" algn="bl" rotWithShape="0"/>
          </a:effectLst>
        </p:spPr>
        <p:txBody>
          <a:bodyPr wrap="square" rtlCol="0">
            <a:spAutoFit/>
          </a:bodyPr>
          <a:lstStyle/>
          <a:p>
            <a:pPr algn="r"/>
            <a:r>
              <a:rPr lang="es-ES" sz="1400">
                <a:solidFill>
                  <a:schemeClr val="bg1"/>
                </a:solidFill>
                <a:latin typeface="Microsoft YaHei" panose="020B0503020204020204" pitchFamily="34" charset="-122"/>
                <a:ea typeface="Microsoft YaHei" panose="020B0503020204020204" pitchFamily="34" charset="-122"/>
              </a:rPr>
              <a:t>RADIO TEMPLATE</a:t>
            </a:r>
          </a:p>
          <a:p>
            <a:pPr algn="r"/>
            <a:r>
              <a:rPr lang="es-ES" sz="1400">
                <a:solidFill>
                  <a:schemeClr val="bg1"/>
                </a:solidFill>
                <a:latin typeface="Microsoft YaHei" panose="020B0503020204020204" pitchFamily="34" charset="-122"/>
                <a:ea typeface="Microsoft YaHei" panose="020B0503020204020204" pitchFamily="34" charset="-122"/>
              </a:rPr>
              <a:t>SLIDESPPT</a:t>
            </a:r>
            <a:endParaRPr lang="en-US" sz="1400">
              <a:solidFill>
                <a:schemeClr val="bg1"/>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89532467"/>
      </p:ext>
    </p:extLst>
  </p:cSld>
  <p:clrMapOvr>
    <a:masterClrMapping/>
  </p:clrMapOvr>
  <p:transition advClick="0" advTm="3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A78DFFB-8B13-4FF4-8194-7070240D9880}"/>
              </a:ext>
            </a:extLst>
          </p:cNvPr>
          <p:cNvGrpSpPr>
            <a:grpSpLocks noChangeAspect="1"/>
          </p:cNvGrpSpPr>
          <p:nvPr/>
        </p:nvGrpSpPr>
        <p:grpSpPr>
          <a:xfrm>
            <a:off x="1684111" y="1421492"/>
            <a:ext cx="4249738" cy="4283074"/>
            <a:chOff x="942" y="868"/>
            <a:chExt cx="2677" cy="2698"/>
          </a:xfrm>
          <a:solidFill>
            <a:srgbClr val="252C34"/>
          </a:solidFill>
        </p:grpSpPr>
        <p:sp>
          <p:nvSpPr>
            <p:cNvPr id="5" name="Freeform 5">
              <a:extLst>
                <a:ext uri="{FF2B5EF4-FFF2-40B4-BE49-F238E27FC236}">
                  <a16:creationId xmlns:a16="http://schemas.microsoft.com/office/drawing/2014/main" id="{4615EE9B-0415-4A0B-A0A9-C3242AF31E69}"/>
                </a:ext>
              </a:extLst>
            </p:cNvPr>
            <p:cNvSpPr/>
            <p:nvPr/>
          </p:nvSpPr>
          <p:spPr bwMode="auto">
            <a:xfrm>
              <a:off x="2130" y="868"/>
              <a:ext cx="143" cy="191"/>
            </a:xfrm>
            <a:custGeom>
              <a:avLst/>
              <a:gdLst>
                <a:gd name="T0" fmla="*/ 10 w 21"/>
                <a:gd name="T1" fmla="*/ 7 h 28"/>
                <a:gd name="T2" fmla="*/ 10 w 21"/>
                <a:gd name="T3" fmla="*/ 7 h 28"/>
                <a:gd name="T4" fmla="*/ 17 w 21"/>
                <a:gd name="T5" fmla="*/ 1 h 28"/>
                <a:gd name="T6" fmla="*/ 17 w 21"/>
                <a:gd name="T7" fmla="*/ 0 h 28"/>
                <a:gd name="T8" fmla="*/ 0 w 21"/>
                <a:gd name="T9" fmla="*/ 18 h 28"/>
                <a:gd name="T10" fmla="*/ 10 w 21"/>
                <a:gd name="T11" fmla="*/ 28 h 28"/>
                <a:gd name="T12" fmla="*/ 21 w 21"/>
                <a:gd name="T13" fmla="*/ 18 h 28"/>
                <a:gd name="T14" fmla="*/ 10 w 21"/>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8">
                  <a:moveTo>
                    <a:pt x="10" y="7"/>
                  </a:moveTo>
                  <a:cubicBezTo>
                    <a:pt x="10" y="7"/>
                    <a:pt x="10" y="7"/>
                    <a:pt x="10" y="7"/>
                  </a:cubicBezTo>
                  <a:cubicBezTo>
                    <a:pt x="10" y="4"/>
                    <a:pt x="13" y="1"/>
                    <a:pt x="17" y="1"/>
                  </a:cubicBezTo>
                  <a:cubicBezTo>
                    <a:pt x="17" y="0"/>
                    <a:pt x="17" y="0"/>
                    <a:pt x="17" y="0"/>
                  </a:cubicBezTo>
                  <a:cubicBezTo>
                    <a:pt x="7" y="0"/>
                    <a:pt x="0" y="8"/>
                    <a:pt x="0" y="18"/>
                  </a:cubicBezTo>
                  <a:cubicBezTo>
                    <a:pt x="0" y="24"/>
                    <a:pt x="4" y="28"/>
                    <a:pt x="10" y="28"/>
                  </a:cubicBezTo>
                  <a:cubicBezTo>
                    <a:pt x="16" y="28"/>
                    <a:pt x="21" y="24"/>
                    <a:pt x="21" y="18"/>
                  </a:cubicBezTo>
                  <a:cubicBezTo>
                    <a:pt x="21" y="12"/>
                    <a:pt x="16" y="7"/>
                    <a:pt x="1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6" name="Freeform 6">
              <a:extLst>
                <a:ext uri="{FF2B5EF4-FFF2-40B4-BE49-F238E27FC236}">
                  <a16:creationId xmlns:a16="http://schemas.microsoft.com/office/drawing/2014/main" id="{2F32A387-AB2B-4D1D-B9DE-855A0929A3DC}"/>
                </a:ext>
              </a:extLst>
            </p:cNvPr>
            <p:cNvSpPr/>
            <p:nvPr/>
          </p:nvSpPr>
          <p:spPr bwMode="auto">
            <a:xfrm>
              <a:off x="2287" y="868"/>
              <a:ext cx="143" cy="191"/>
            </a:xfrm>
            <a:custGeom>
              <a:avLst/>
              <a:gdLst>
                <a:gd name="T0" fmla="*/ 11 w 21"/>
                <a:gd name="T1" fmla="*/ 7 h 28"/>
                <a:gd name="T2" fmla="*/ 10 w 21"/>
                <a:gd name="T3" fmla="*/ 7 h 28"/>
                <a:gd name="T4" fmla="*/ 18 w 21"/>
                <a:gd name="T5" fmla="*/ 1 h 28"/>
                <a:gd name="T6" fmla="*/ 18 w 21"/>
                <a:gd name="T7" fmla="*/ 0 h 28"/>
                <a:gd name="T8" fmla="*/ 0 w 21"/>
                <a:gd name="T9" fmla="*/ 18 h 28"/>
                <a:gd name="T10" fmla="*/ 11 w 21"/>
                <a:gd name="T11" fmla="*/ 28 h 28"/>
                <a:gd name="T12" fmla="*/ 21 w 21"/>
                <a:gd name="T13" fmla="*/ 18 h 28"/>
                <a:gd name="T14" fmla="*/ 11 w 21"/>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8">
                  <a:moveTo>
                    <a:pt x="11" y="7"/>
                  </a:moveTo>
                  <a:cubicBezTo>
                    <a:pt x="11" y="7"/>
                    <a:pt x="11" y="7"/>
                    <a:pt x="10" y="7"/>
                  </a:cubicBezTo>
                  <a:cubicBezTo>
                    <a:pt x="11" y="4"/>
                    <a:pt x="14" y="1"/>
                    <a:pt x="18" y="1"/>
                  </a:cubicBezTo>
                  <a:cubicBezTo>
                    <a:pt x="18" y="0"/>
                    <a:pt x="18" y="0"/>
                    <a:pt x="18" y="0"/>
                  </a:cubicBezTo>
                  <a:cubicBezTo>
                    <a:pt x="8" y="0"/>
                    <a:pt x="0" y="8"/>
                    <a:pt x="0" y="18"/>
                  </a:cubicBezTo>
                  <a:cubicBezTo>
                    <a:pt x="0" y="24"/>
                    <a:pt x="5" y="28"/>
                    <a:pt x="11" y="28"/>
                  </a:cubicBezTo>
                  <a:cubicBezTo>
                    <a:pt x="17" y="28"/>
                    <a:pt x="21" y="24"/>
                    <a:pt x="21" y="18"/>
                  </a:cubicBezTo>
                  <a:cubicBezTo>
                    <a:pt x="21" y="12"/>
                    <a:pt x="17" y="7"/>
                    <a:pt x="1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7" name="Freeform 7">
              <a:extLst>
                <a:ext uri="{FF2B5EF4-FFF2-40B4-BE49-F238E27FC236}">
                  <a16:creationId xmlns:a16="http://schemas.microsoft.com/office/drawing/2014/main" id="{997B1F2D-5104-472F-A748-E4CBE77DC575}"/>
                </a:ext>
              </a:extLst>
            </p:cNvPr>
            <p:cNvSpPr/>
            <p:nvPr/>
          </p:nvSpPr>
          <p:spPr bwMode="auto">
            <a:xfrm>
              <a:off x="2287" y="3375"/>
              <a:ext cx="143" cy="191"/>
            </a:xfrm>
            <a:custGeom>
              <a:avLst/>
              <a:gdLst>
                <a:gd name="T0" fmla="*/ 11 w 21"/>
                <a:gd name="T1" fmla="*/ 21 h 28"/>
                <a:gd name="T2" fmla="*/ 11 w 21"/>
                <a:gd name="T3" fmla="*/ 21 h 28"/>
                <a:gd name="T4" fmla="*/ 4 w 21"/>
                <a:gd name="T5" fmla="*/ 28 h 28"/>
                <a:gd name="T6" fmla="*/ 4 w 21"/>
                <a:gd name="T7" fmla="*/ 28 h 28"/>
                <a:gd name="T8" fmla="*/ 21 w 21"/>
                <a:gd name="T9" fmla="*/ 11 h 28"/>
                <a:gd name="T10" fmla="*/ 11 w 21"/>
                <a:gd name="T11" fmla="*/ 0 h 28"/>
                <a:gd name="T12" fmla="*/ 0 w 21"/>
                <a:gd name="T13" fmla="*/ 11 h 28"/>
                <a:gd name="T14" fmla="*/ 11 w 21"/>
                <a:gd name="T15" fmla="*/ 21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8">
                  <a:moveTo>
                    <a:pt x="11" y="21"/>
                  </a:moveTo>
                  <a:cubicBezTo>
                    <a:pt x="11" y="21"/>
                    <a:pt x="11" y="21"/>
                    <a:pt x="11" y="21"/>
                  </a:cubicBezTo>
                  <a:cubicBezTo>
                    <a:pt x="11" y="25"/>
                    <a:pt x="8" y="28"/>
                    <a:pt x="4" y="28"/>
                  </a:cubicBezTo>
                  <a:cubicBezTo>
                    <a:pt x="4" y="28"/>
                    <a:pt x="4" y="28"/>
                    <a:pt x="4" y="28"/>
                  </a:cubicBezTo>
                  <a:cubicBezTo>
                    <a:pt x="13" y="28"/>
                    <a:pt x="21" y="20"/>
                    <a:pt x="21" y="11"/>
                  </a:cubicBezTo>
                  <a:cubicBezTo>
                    <a:pt x="21" y="5"/>
                    <a:pt x="17" y="0"/>
                    <a:pt x="11" y="0"/>
                  </a:cubicBezTo>
                  <a:cubicBezTo>
                    <a:pt x="5" y="0"/>
                    <a:pt x="0" y="5"/>
                    <a:pt x="0" y="11"/>
                  </a:cubicBezTo>
                  <a:cubicBezTo>
                    <a:pt x="0" y="16"/>
                    <a:pt x="5" y="21"/>
                    <a:pt x="1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 name="Freeform 8">
              <a:extLst>
                <a:ext uri="{FF2B5EF4-FFF2-40B4-BE49-F238E27FC236}">
                  <a16:creationId xmlns:a16="http://schemas.microsoft.com/office/drawing/2014/main" id="{6B248F21-F57B-4987-98EC-F170329D79CD}"/>
                </a:ext>
              </a:extLst>
            </p:cNvPr>
            <p:cNvSpPr/>
            <p:nvPr/>
          </p:nvSpPr>
          <p:spPr bwMode="auto">
            <a:xfrm>
              <a:off x="2130" y="3375"/>
              <a:ext cx="143" cy="191"/>
            </a:xfrm>
            <a:custGeom>
              <a:avLst/>
              <a:gdLst>
                <a:gd name="T0" fmla="*/ 10 w 21"/>
                <a:gd name="T1" fmla="*/ 21 h 28"/>
                <a:gd name="T2" fmla="*/ 10 w 21"/>
                <a:gd name="T3" fmla="*/ 21 h 28"/>
                <a:gd name="T4" fmla="*/ 3 w 21"/>
                <a:gd name="T5" fmla="*/ 28 h 28"/>
                <a:gd name="T6" fmla="*/ 3 w 21"/>
                <a:gd name="T7" fmla="*/ 28 h 28"/>
                <a:gd name="T8" fmla="*/ 21 w 21"/>
                <a:gd name="T9" fmla="*/ 11 h 28"/>
                <a:gd name="T10" fmla="*/ 10 w 21"/>
                <a:gd name="T11" fmla="*/ 0 h 28"/>
                <a:gd name="T12" fmla="*/ 0 w 21"/>
                <a:gd name="T13" fmla="*/ 11 h 28"/>
                <a:gd name="T14" fmla="*/ 10 w 21"/>
                <a:gd name="T15" fmla="*/ 21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8">
                  <a:moveTo>
                    <a:pt x="10" y="21"/>
                  </a:moveTo>
                  <a:cubicBezTo>
                    <a:pt x="10" y="21"/>
                    <a:pt x="10" y="21"/>
                    <a:pt x="10" y="21"/>
                  </a:cubicBezTo>
                  <a:cubicBezTo>
                    <a:pt x="10" y="25"/>
                    <a:pt x="7" y="28"/>
                    <a:pt x="3" y="28"/>
                  </a:cubicBezTo>
                  <a:cubicBezTo>
                    <a:pt x="3" y="28"/>
                    <a:pt x="3" y="28"/>
                    <a:pt x="3" y="28"/>
                  </a:cubicBezTo>
                  <a:cubicBezTo>
                    <a:pt x="13" y="28"/>
                    <a:pt x="21" y="20"/>
                    <a:pt x="21" y="11"/>
                  </a:cubicBezTo>
                  <a:cubicBezTo>
                    <a:pt x="21" y="5"/>
                    <a:pt x="16" y="0"/>
                    <a:pt x="10" y="0"/>
                  </a:cubicBezTo>
                  <a:cubicBezTo>
                    <a:pt x="4" y="0"/>
                    <a:pt x="0" y="5"/>
                    <a:pt x="0" y="11"/>
                  </a:cubicBezTo>
                  <a:cubicBezTo>
                    <a:pt x="0" y="16"/>
                    <a:pt x="4" y="21"/>
                    <a:pt x="10"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 name="Rectangle 9">
              <a:extLst>
                <a:ext uri="{FF2B5EF4-FFF2-40B4-BE49-F238E27FC236}">
                  <a16:creationId xmlns:a16="http://schemas.microsoft.com/office/drawing/2014/main" id="{177768E3-B0A2-48B9-8091-2A046BEC9B70}"/>
                </a:ext>
              </a:extLst>
            </p:cNvPr>
            <p:cNvSpPr>
              <a:spLocks noChangeArrowheads="1"/>
            </p:cNvSpPr>
            <p:nvPr/>
          </p:nvSpPr>
          <p:spPr bwMode="auto">
            <a:xfrm>
              <a:off x="942" y="991"/>
              <a:ext cx="41" cy="24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 name="Rectangle 10">
              <a:extLst>
                <a:ext uri="{FF2B5EF4-FFF2-40B4-BE49-F238E27FC236}">
                  <a16:creationId xmlns:a16="http://schemas.microsoft.com/office/drawing/2014/main" id="{1B92A640-9955-4D0A-88C1-F2983860D9C1}"/>
                </a:ext>
              </a:extLst>
            </p:cNvPr>
            <p:cNvSpPr>
              <a:spLocks noChangeArrowheads="1"/>
            </p:cNvSpPr>
            <p:nvPr/>
          </p:nvSpPr>
          <p:spPr bwMode="auto">
            <a:xfrm>
              <a:off x="942" y="991"/>
              <a:ext cx="983" cy="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 name="Rectangle 11">
              <a:extLst>
                <a:ext uri="{FF2B5EF4-FFF2-40B4-BE49-F238E27FC236}">
                  <a16:creationId xmlns:a16="http://schemas.microsoft.com/office/drawing/2014/main" id="{38FB9188-8063-42BB-8E35-BD981CA443FD}"/>
                </a:ext>
              </a:extLst>
            </p:cNvPr>
            <p:cNvSpPr>
              <a:spLocks noChangeArrowheads="1"/>
            </p:cNvSpPr>
            <p:nvPr/>
          </p:nvSpPr>
          <p:spPr bwMode="auto">
            <a:xfrm>
              <a:off x="942" y="3436"/>
              <a:ext cx="983" cy="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 name="Rectangle 12">
              <a:extLst>
                <a:ext uri="{FF2B5EF4-FFF2-40B4-BE49-F238E27FC236}">
                  <a16:creationId xmlns:a16="http://schemas.microsoft.com/office/drawing/2014/main" id="{11D930E5-4799-4083-8656-C3B50C5697F2}"/>
                </a:ext>
              </a:extLst>
            </p:cNvPr>
            <p:cNvSpPr>
              <a:spLocks noChangeArrowheads="1"/>
            </p:cNvSpPr>
            <p:nvPr/>
          </p:nvSpPr>
          <p:spPr bwMode="auto">
            <a:xfrm>
              <a:off x="3578" y="991"/>
              <a:ext cx="41" cy="24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 name="Rectangle 13">
              <a:extLst>
                <a:ext uri="{FF2B5EF4-FFF2-40B4-BE49-F238E27FC236}">
                  <a16:creationId xmlns:a16="http://schemas.microsoft.com/office/drawing/2014/main" id="{B3BBCA57-C649-4A69-B65D-BC1DA8FC3FB6}"/>
                </a:ext>
              </a:extLst>
            </p:cNvPr>
            <p:cNvSpPr>
              <a:spLocks noChangeArrowheads="1"/>
            </p:cNvSpPr>
            <p:nvPr/>
          </p:nvSpPr>
          <p:spPr bwMode="auto">
            <a:xfrm>
              <a:off x="2622" y="991"/>
              <a:ext cx="997" cy="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 name="Rectangle 14">
              <a:extLst>
                <a:ext uri="{FF2B5EF4-FFF2-40B4-BE49-F238E27FC236}">
                  <a16:creationId xmlns:a16="http://schemas.microsoft.com/office/drawing/2014/main" id="{6AB497A5-AAA3-4C9C-B565-6656B7298AF4}"/>
                </a:ext>
              </a:extLst>
            </p:cNvPr>
            <p:cNvSpPr>
              <a:spLocks noChangeArrowheads="1"/>
            </p:cNvSpPr>
            <p:nvPr/>
          </p:nvSpPr>
          <p:spPr bwMode="auto">
            <a:xfrm>
              <a:off x="2622" y="3436"/>
              <a:ext cx="997" cy="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a:p>
          </p:txBody>
        </p:sp>
      </p:grpSp>
      <p:pic>
        <p:nvPicPr>
          <p:cNvPr id="4" name="Imagen 3">
            <a:extLst>
              <a:ext uri="{FF2B5EF4-FFF2-40B4-BE49-F238E27FC236}">
                <a16:creationId xmlns:a16="http://schemas.microsoft.com/office/drawing/2014/main" id="{A58C1FCF-4FAF-B830-0E21-0BD706EF340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89104" y="1153434"/>
            <a:ext cx="5457825" cy="5257800"/>
          </a:xfrm>
          <a:prstGeom prst="rect">
            <a:avLst/>
          </a:prstGeom>
        </p:spPr>
      </p:pic>
      <p:sp>
        <p:nvSpPr>
          <p:cNvPr id="28" name="Elipse 27">
            <a:extLst>
              <a:ext uri="{FF2B5EF4-FFF2-40B4-BE49-F238E27FC236}">
                <a16:creationId xmlns:a16="http://schemas.microsoft.com/office/drawing/2014/main" id="{C563D144-3A5C-8E7B-2636-8C08DB2AA531}"/>
              </a:ext>
            </a:extLst>
          </p:cNvPr>
          <p:cNvSpPr/>
          <p:nvPr/>
        </p:nvSpPr>
        <p:spPr>
          <a:xfrm>
            <a:off x="7726044" y="2260493"/>
            <a:ext cx="246103" cy="246103"/>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Elipse 28">
            <a:extLst>
              <a:ext uri="{FF2B5EF4-FFF2-40B4-BE49-F238E27FC236}">
                <a16:creationId xmlns:a16="http://schemas.microsoft.com/office/drawing/2014/main" id="{BF1B739D-CA12-C56A-A95C-DE851FB24BF3}"/>
              </a:ext>
            </a:extLst>
          </p:cNvPr>
          <p:cNvSpPr/>
          <p:nvPr/>
        </p:nvSpPr>
        <p:spPr>
          <a:xfrm>
            <a:off x="8006423" y="2078915"/>
            <a:ext cx="181578" cy="181578"/>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ángulo 29">
            <a:extLst>
              <a:ext uri="{FF2B5EF4-FFF2-40B4-BE49-F238E27FC236}">
                <a16:creationId xmlns:a16="http://schemas.microsoft.com/office/drawing/2014/main" id="{7EE67D26-D238-8DA1-C3F8-0EEE16D943B4}"/>
              </a:ext>
            </a:extLst>
          </p:cNvPr>
          <p:cNvSpPr/>
          <p:nvPr/>
        </p:nvSpPr>
        <p:spPr>
          <a:xfrm>
            <a:off x="4102369" y="2054143"/>
            <a:ext cx="206350" cy="20635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ángulo 30">
            <a:extLst>
              <a:ext uri="{FF2B5EF4-FFF2-40B4-BE49-F238E27FC236}">
                <a16:creationId xmlns:a16="http://schemas.microsoft.com/office/drawing/2014/main" id="{2218D43D-5DA5-13B1-93AE-6BBBE4957A09}"/>
              </a:ext>
            </a:extLst>
          </p:cNvPr>
          <p:cNvSpPr/>
          <p:nvPr/>
        </p:nvSpPr>
        <p:spPr>
          <a:xfrm>
            <a:off x="10423295" y="2704015"/>
            <a:ext cx="88625" cy="10664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uadroTexto 31">
            <a:extLst>
              <a:ext uri="{FF2B5EF4-FFF2-40B4-BE49-F238E27FC236}">
                <a16:creationId xmlns:a16="http://schemas.microsoft.com/office/drawing/2014/main" id="{1217B8DB-BE45-5E82-8974-5F87CDFDA830}"/>
              </a:ext>
            </a:extLst>
          </p:cNvPr>
          <p:cNvSpPr txBox="1"/>
          <p:nvPr/>
        </p:nvSpPr>
        <p:spPr>
          <a:xfrm>
            <a:off x="4046312" y="4906912"/>
            <a:ext cx="9600723" cy="646331"/>
          </a:xfrm>
          <a:prstGeom prst="rect">
            <a:avLst/>
          </a:prstGeom>
          <a:noFill/>
        </p:spPr>
        <p:txBody>
          <a:bodyPr wrap="square" rtlCol="0">
            <a:spAutoFit/>
          </a:bodyPr>
          <a:lstStyle/>
          <a:p>
            <a:pPr algn="ctr"/>
            <a:r>
              <a:rPr lang="es-ES" sz="3600" spc="600">
                <a:solidFill>
                  <a:schemeClr val="bg1"/>
                </a:solidFill>
                <a:effectLst>
                  <a:outerShdw blurRad="38100" dist="38100" dir="2700000" algn="tl">
                    <a:srgbClr val="000000">
                      <a:alpha val="43137"/>
                    </a:srgbClr>
                  </a:outerShdw>
                </a:effectLst>
                <a:latin typeface="Montserrat ExtraBold" panose="00000900000000000000" pitchFamily="2" charset="0"/>
              </a:rPr>
              <a:t>FREE TEMPLATE</a:t>
            </a:r>
            <a:endParaRPr lang="en-US" sz="3600" spc="600">
              <a:solidFill>
                <a:schemeClr val="bg1"/>
              </a:solidFill>
              <a:effectLst>
                <a:outerShdw blurRad="38100" dist="38100" dir="2700000" algn="tl">
                  <a:srgbClr val="000000">
                    <a:alpha val="43137"/>
                  </a:srgbClr>
                </a:outerShdw>
              </a:effectLst>
              <a:latin typeface="Montserrat ExtraBold" panose="00000900000000000000" pitchFamily="2" charset="0"/>
            </a:endParaRPr>
          </a:p>
        </p:txBody>
      </p:sp>
      <p:sp>
        <p:nvSpPr>
          <p:cNvPr id="33" name="CuadroTexto 32">
            <a:extLst>
              <a:ext uri="{FF2B5EF4-FFF2-40B4-BE49-F238E27FC236}">
                <a16:creationId xmlns:a16="http://schemas.microsoft.com/office/drawing/2014/main" id="{7105EE25-24DB-636B-F016-92BA49878855}"/>
              </a:ext>
            </a:extLst>
          </p:cNvPr>
          <p:cNvSpPr txBox="1"/>
          <p:nvPr/>
        </p:nvSpPr>
        <p:spPr>
          <a:xfrm>
            <a:off x="5868760" y="2727454"/>
            <a:ext cx="6311963" cy="1862048"/>
          </a:xfrm>
          <a:prstGeom prst="rect">
            <a:avLst/>
          </a:prstGeom>
          <a:noFill/>
        </p:spPr>
        <p:txBody>
          <a:bodyPr wrap="square" rtlCol="0">
            <a:spAutoFit/>
          </a:bodyPr>
          <a:lstStyle/>
          <a:p>
            <a:pPr algn="ctr"/>
            <a:r>
              <a:rPr lang="es-ES" sz="11500" spc="600">
                <a:solidFill>
                  <a:schemeClr val="bg1"/>
                </a:solidFill>
                <a:effectLst>
                  <a:outerShdw blurRad="38100" dist="38100" dir="2700000" algn="tl">
                    <a:srgbClr val="000000">
                      <a:alpha val="43137"/>
                    </a:srgbClr>
                  </a:outerShdw>
                </a:effectLst>
                <a:latin typeface="Montserrat Light" panose="00000400000000000000" pitchFamily="2" charset="0"/>
              </a:rPr>
              <a:t>Thanks!</a:t>
            </a:r>
            <a:endParaRPr lang="en-US" sz="11500" spc="600">
              <a:solidFill>
                <a:schemeClr val="bg1"/>
              </a:solidFill>
              <a:effectLst>
                <a:outerShdw blurRad="38100" dist="38100" dir="2700000" algn="tl">
                  <a:srgbClr val="000000">
                    <a:alpha val="43137"/>
                  </a:srgbClr>
                </a:outerShdw>
              </a:effectLst>
              <a:latin typeface="Montserrat Light" panose="00000400000000000000" pitchFamily="2" charset="0"/>
            </a:endParaRPr>
          </a:p>
        </p:txBody>
      </p:sp>
      <p:sp>
        <p:nvSpPr>
          <p:cNvPr id="34" name="Rectángulo 33">
            <a:extLst>
              <a:ext uri="{FF2B5EF4-FFF2-40B4-BE49-F238E27FC236}">
                <a16:creationId xmlns:a16="http://schemas.microsoft.com/office/drawing/2014/main" id="{54DA2CE4-91F7-708E-C5C1-530C6A5E8CC5}"/>
              </a:ext>
            </a:extLst>
          </p:cNvPr>
          <p:cNvSpPr/>
          <p:nvPr/>
        </p:nvSpPr>
        <p:spPr>
          <a:xfrm>
            <a:off x="5000408" y="3476551"/>
            <a:ext cx="120496" cy="120496"/>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ángulo 34">
            <a:extLst>
              <a:ext uri="{FF2B5EF4-FFF2-40B4-BE49-F238E27FC236}">
                <a16:creationId xmlns:a16="http://schemas.microsoft.com/office/drawing/2014/main" id="{DEEBDDB4-1B73-CE95-2443-B967B41E6162}"/>
              </a:ext>
            </a:extLst>
          </p:cNvPr>
          <p:cNvSpPr/>
          <p:nvPr/>
        </p:nvSpPr>
        <p:spPr>
          <a:xfrm>
            <a:off x="8377170" y="5839008"/>
            <a:ext cx="120496" cy="120496"/>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59">
            <a:extLst>
              <a:ext uri="{FF2B5EF4-FFF2-40B4-BE49-F238E27FC236}">
                <a16:creationId xmlns:a16="http://schemas.microsoft.com/office/drawing/2014/main" id="{D77660E4-CCB7-EB42-388D-79638EFB4B53}"/>
              </a:ext>
            </a:extLst>
          </p:cNvPr>
          <p:cNvSpPr txBox="1"/>
          <p:nvPr/>
        </p:nvSpPr>
        <p:spPr>
          <a:xfrm>
            <a:off x="9405386" y="6375074"/>
            <a:ext cx="2775338" cy="276999"/>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1200" spc="600">
                <a:solidFill>
                  <a:schemeClr val="bg1"/>
                </a:solidFill>
                <a:latin typeface="Arial" panose="020B0604020202020204" pitchFamily="34" charset="0"/>
                <a:cs typeface="Arial" panose="020B0604020202020204" pitchFamily="34" charset="0"/>
              </a:rPr>
              <a:t>slidesppt.net</a:t>
            </a:r>
            <a:endParaRPr lang="ko-KR" altLang="en-US" sz="1200" spc="600">
              <a:solidFill>
                <a:schemeClr val="bg1"/>
              </a:solidFill>
              <a:latin typeface="Arial" panose="020B0604020202020204" pitchFamily="34" charset="0"/>
              <a:cs typeface="Arial" panose="020B0604020202020204" pitchFamily="34" charset="0"/>
            </a:endParaRPr>
          </a:p>
        </p:txBody>
      </p:sp>
      <p:grpSp>
        <p:nvGrpSpPr>
          <p:cNvPr id="43" name="Gráfico 10">
            <a:extLst>
              <a:ext uri="{FF2B5EF4-FFF2-40B4-BE49-F238E27FC236}">
                <a16:creationId xmlns:a16="http://schemas.microsoft.com/office/drawing/2014/main" id="{5906D5F2-6C9A-D6E3-5846-6665A049D6CF}"/>
              </a:ext>
            </a:extLst>
          </p:cNvPr>
          <p:cNvGrpSpPr/>
          <p:nvPr/>
        </p:nvGrpSpPr>
        <p:grpSpPr>
          <a:xfrm>
            <a:off x="10513270" y="5738754"/>
            <a:ext cx="613874" cy="613874"/>
            <a:chOff x="627235" y="5458033"/>
            <a:chExt cx="849367" cy="849367"/>
          </a:xfrm>
          <a:solidFill>
            <a:srgbClr val="00BFF3"/>
          </a:solidFill>
        </p:grpSpPr>
        <p:sp>
          <p:nvSpPr>
            <p:cNvPr id="44" name="Forma libre: forma 43">
              <a:extLst>
                <a:ext uri="{FF2B5EF4-FFF2-40B4-BE49-F238E27FC236}">
                  <a16:creationId xmlns:a16="http://schemas.microsoft.com/office/drawing/2014/main" id="{DB18AADD-E234-32E2-0B77-7168BF719DE9}"/>
                </a:ext>
              </a:extLst>
            </p:cNvPr>
            <p:cNvSpPr/>
            <p:nvPr/>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chemeClr val="tx1">
                <a:lumMod val="95000"/>
                <a:lumOff val="5000"/>
              </a:schemeClr>
            </a:solidFill>
            <a:ln w="228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PE" sz="1400"/>
            </a:p>
          </p:txBody>
        </p:sp>
        <p:sp>
          <p:nvSpPr>
            <p:cNvPr id="45" name="Forma libre: forma 44">
              <a:extLst>
                <a:ext uri="{FF2B5EF4-FFF2-40B4-BE49-F238E27FC236}">
                  <a16:creationId xmlns:a16="http://schemas.microsoft.com/office/drawing/2014/main" id="{DE98E16C-DBFC-81C0-C5C6-BE96895EB392}"/>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chemeClr val="bg1"/>
            </a:solidFill>
            <a:ln w="228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PE" sz="1400"/>
            </a:p>
          </p:txBody>
        </p:sp>
      </p:grpSp>
    </p:spTree>
    <p:extLst>
      <p:ext uri="{BB962C8B-B14F-4D97-AF65-F5344CB8AC3E}">
        <p14:creationId xmlns:p14="http://schemas.microsoft.com/office/powerpoint/2010/main" val="101613335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56280A31-1405-37CC-9024-CDF090953CC1}"/>
              </a:ext>
            </a:extLst>
          </p:cNvPr>
          <p:cNvGrpSpPr/>
          <p:nvPr/>
        </p:nvGrpSpPr>
        <p:grpSpPr>
          <a:xfrm>
            <a:off x="219958" y="204112"/>
            <a:ext cx="11800592" cy="6462903"/>
            <a:chOff x="219958" y="204112"/>
            <a:chExt cx="8704091" cy="4767023"/>
          </a:xfrm>
        </p:grpSpPr>
        <p:sp>
          <p:nvSpPr>
            <p:cNvPr id="3" name="TextBox 3">
              <a:extLst>
                <a:ext uri="{FF2B5EF4-FFF2-40B4-BE49-F238E27FC236}">
                  <a16:creationId xmlns:a16="http://schemas.microsoft.com/office/drawing/2014/main" id="{82AEB5A4-DAAF-588F-531A-19AB0E3A89EB}"/>
                </a:ext>
              </a:extLst>
            </p:cNvPr>
            <p:cNvSpPr txBox="1"/>
            <p:nvPr/>
          </p:nvSpPr>
          <p:spPr>
            <a:xfrm>
              <a:off x="1780327" y="359724"/>
              <a:ext cx="5583335" cy="567538"/>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4400" b="0" i="0" u="none" strike="noStrike" kern="1200" cap="none" spc="0" baseline="0">
                  <a:solidFill>
                    <a:srgbClr val="000000"/>
                  </a:solidFill>
                  <a:uFillTx/>
                  <a:latin typeface="Roboto" panose="02000000000000000000" pitchFamily="2" charset="0"/>
                  <a:ea typeface="Roboto" panose="02000000000000000000" pitchFamily="2" charset="0"/>
                  <a:cs typeface="Roboto" panose="02000000000000000000" pitchFamily="2" charset="0"/>
                </a:rPr>
                <a:t>Instructions for use</a:t>
              </a:r>
              <a:endParaRPr lang="en-GB" sz="4400" b="0" i="0" u="none" strike="noStrike" kern="1200" cap="none" spc="0" baseline="0">
                <a:solidFill>
                  <a:srgbClr val="000000"/>
                </a:solidFill>
                <a:uFillTx/>
                <a:latin typeface="Roboto" panose="02000000000000000000" pitchFamily="2" charset="0"/>
                <a:ea typeface="Roboto" panose="02000000000000000000" pitchFamily="2" charset="0"/>
                <a:cs typeface="Roboto" panose="02000000000000000000" pitchFamily="2" charset="0"/>
              </a:endParaRPr>
            </a:p>
          </p:txBody>
        </p:sp>
        <p:sp>
          <p:nvSpPr>
            <p:cNvPr id="4" name="TextBox 5">
              <a:extLst>
                <a:ext uri="{FF2B5EF4-FFF2-40B4-BE49-F238E27FC236}">
                  <a16:creationId xmlns:a16="http://schemas.microsoft.com/office/drawing/2014/main" id="{31947653-53F6-A7A2-F27D-78A5D717A5A9}"/>
                </a:ext>
              </a:extLst>
            </p:cNvPr>
            <p:cNvSpPr txBox="1"/>
            <p:nvPr/>
          </p:nvSpPr>
          <p:spPr>
            <a:xfrm>
              <a:off x="2924296" y="1544933"/>
              <a:ext cx="3295415" cy="272418"/>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b="1" i="0" u="none" strike="noStrike" kern="1200" cap="none" spc="0" baseline="0">
                  <a:solidFill>
                    <a:srgbClr val="000000"/>
                  </a:solidFill>
                  <a:uFillTx/>
                  <a:latin typeface="Roboto" panose="02000000000000000000" pitchFamily="2" charset="0"/>
                  <a:ea typeface="Roboto" panose="02000000000000000000" pitchFamily="2" charset="0"/>
                  <a:cs typeface="Roboto" panose="02000000000000000000" pitchFamily="2" charset="0"/>
                </a:rPr>
                <a:t>What you are allowed to do :</a:t>
              </a:r>
              <a:endParaRPr lang="en-GB" b="1" i="0" u="none" strike="noStrike" kern="1200" cap="none" spc="0" baseline="0">
                <a:solidFill>
                  <a:srgbClr val="000000"/>
                </a:solidFill>
                <a:uFillTx/>
                <a:latin typeface="Roboto" panose="02000000000000000000" pitchFamily="2" charset="0"/>
                <a:ea typeface="Roboto" panose="02000000000000000000" pitchFamily="2" charset="0"/>
                <a:cs typeface="Roboto" panose="02000000000000000000" pitchFamily="2" charset="0"/>
              </a:endParaRPr>
            </a:p>
          </p:txBody>
        </p:sp>
        <p:sp>
          <p:nvSpPr>
            <p:cNvPr id="5" name="TextBox 6">
              <a:extLst>
                <a:ext uri="{FF2B5EF4-FFF2-40B4-BE49-F238E27FC236}">
                  <a16:creationId xmlns:a16="http://schemas.microsoft.com/office/drawing/2014/main" id="{E3BFFFB1-C7C1-C6E0-7940-3D392275C16A}"/>
                </a:ext>
              </a:extLst>
            </p:cNvPr>
            <p:cNvSpPr txBox="1"/>
            <p:nvPr/>
          </p:nvSpPr>
          <p:spPr>
            <a:xfrm>
              <a:off x="1951823" y="1824182"/>
              <a:ext cx="5240362" cy="609158"/>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ct val="0"/>
                </a:spcBef>
                <a:spcAft>
                  <a:spcPct val="0"/>
                </a:spcAft>
                <a:buNone/>
                <a:defRPr sz="1800" b="0" i="0" u="none" strike="noStrike" kern="0" cap="none" spc="0" baseline="0">
                  <a:solidFill>
                    <a:srgbClr val="000000"/>
                  </a:solidFill>
                  <a:uFillTx/>
                </a:defRPr>
              </a:pPr>
              <a:r>
                <a:rPr lang="en-US" sz="1100" b="0" i="0" u="none" strike="noStrike" kern="1200" cap="none" spc="0" baseline="0">
                  <a:solidFill>
                    <a:srgbClr val="000000"/>
                  </a:solidFill>
                  <a:uFillTx/>
                  <a:latin typeface="Roboto" panose="02000000000000000000" pitchFamily="2" charset="0"/>
                  <a:ea typeface="Roboto" panose="02000000000000000000" pitchFamily="2" charset="0"/>
                  <a:cs typeface="Roboto" panose="02000000000000000000" pitchFamily="2" charset="0"/>
                </a:rPr>
                <a:t>Use our templates for personal or educational presentations or printouts.</a:t>
              </a:r>
            </a:p>
            <a:p>
              <a:pPr marL="0" marR="0" lvl="0" indent="0" algn="ctr" defTabSz="914400" rtl="0" fontAlgn="auto" hangingPunct="1">
                <a:lnSpc>
                  <a:spcPct val="150000"/>
                </a:lnSpc>
                <a:spcBef>
                  <a:spcPct val="0"/>
                </a:spcBef>
                <a:spcAft>
                  <a:spcPct val="0"/>
                </a:spcAft>
                <a:buNone/>
                <a:defRPr sz="1800" b="0" i="0" u="none" strike="noStrike" kern="0" cap="none" spc="0" baseline="0">
                  <a:solidFill>
                    <a:srgbClr val="000000"/>
                  </a:solidFill>
                  <a:uFillTx/>
                </a:defRPr>
              </a:pPr>
              <a:r>
                <a:rPr lang="en-US" sz="1100" b="0" i="0" u="none" strike="noStrike" kern="1200" cap="none" spc="0" baseline="0">
                  <a:solidFill>
                    <a:srgbClr val="000000"/>
                  </a:solidFill>
                  <a:uFillTx/>
                  <a:latin typeface="Roboto" panose="02000000000000000000" pitchFamily="2" charset="0"/>
                  <a:ea typeface="Roboto" panose="02000000000000000000" pitchFamily="2" charset="0"/>
                  <a:cs typeface="Roboto" panose="02000000000000000000" pitchFamily="2" charset="0"/>
                </a:rPr>
                <a:t>Edit and customize our templates for your own needs.</a:t>
              </a:r>
            </a:p>
            <a:p>
              <a:pPr marL="0" marR="0" lvl="0" indent="0" algn="ctr" defTabSz="914400" rtl="0" fontAlgn="auto" hangingPunct="1">
                <a:lnSpc>
                  <a:spcPct val="150000"/>
                </a:lnSpc>
                <a:spcBef>
                  <a:spcPct val="0"/>
                </a:spcBef>
                <a:spcAft>
                  <a:spcPct val="0"/>
                </a:spcAft>
                <a:buNone/>
                <a:defRPr sz="1800" b="0" i="0" u="none" strike="noStrike" kern="0" cap="none" spc="0" baseline="0">
                  <a:solidFill>
                    <a:srgbClr val="000000"/>
                  </a:solidFill>
                  <a:uFillTx/>
                </a:defRPr>
              </a:pPr>
              <a:r>
                <a:rPr lang="en-US" sz="1100" b="0" i="0" u="none" strike="noStrike" kern="1200" cap="none" spc="0" baseline="0">
                  <a:solidFill>
                    <a:srgbClr val="000000"/>
                  </a:solidFill>
                  <a:uFillTx/>
                  <a:latin typeface="Roboto" panose="02000000000000000000" pitchFamily="2" charset="0"/>
                  <a:ea typeface="Roboto" panose="02000000000000000000" pitchFamily="2" charset="0"/>
                  <a:cs typeface="Roboto" panose="02000000000000000000" pitchFamily="2" charset="0"/>
                </a:rPr>
                <a:t>Link a page to a presentation template on your website or blog.</a:t>
              </a:r>
              <a:endParaRPr lang="en-GB" sz="1100" b="0" i="0" u="none" strike="noStrike" kern="1200" cap="none" spc="0" baseline="0">
                <a:solidFill>
                  <a:srgbClr val="000000"/>
                </a:solidFill>
                <a:uFillTx/>
                <a:latin typeface="Roboto" panose="02000000000000000000" pitchFamily="2" charset="0"/>
                <a:ea typeface="Roboto" panose="02000000000000000000" pitchFamily="2" charset="0"/>
                <a:cs typeface="Roboto" panose="02000000000000000000" pitchFamily="2" charset="0"/>
              </a:endParaRPr>
            </a:p>
          </p:txBody>
        </p:sp>
        <p:sp>
          <p:nvSpPr>
            <p:cNvPr id="6" name="TextBox 10">
              <a:extLst>
                <a:ext uri="{FF2B5EF4-FFF2-40B4-BE49-F238E27FC236}">
                  <a16:creationId xmlns:a16="http://schemas.microsoft.com/office/drawing/2014/main" id="{F43AA71C-A086-CF3D-7170-42085DB410F6}"/>
                </a:ext>
              </a:extLst>
            </p:cNvPr>
            <p:cNvSpPr txBox="1"/>
            <p:nvPr/>
          </p:nvSpPr>
          <p:spPr>
            <a:xfrm>
              <a:off x="1951823" y="1015395"/>
              <a:ext cx="5240362" cy="4767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b="0" i="0" u="none" strike="noStrike" kern="1200" cap="none" spc="0" baseline="0">
                  <a:solidFill>
                    <a:srgbClr val="000000"/>
                  </a:solidFill>
                  <a:uFillTx/>
                  <a:latin typeface="Roboto" panose="02000000000000000000" pitchFamily="2" charset="0"/>
                  <a:ea typeface="Roboto" panose="02000000000000000000" pitchFamily="2" charset="0"/>
                  <a:cs typeface="Roboto" panose="02000000000000000000" pitchFamily="2" charset="0"/>
                </a:rPr>
                <a:t>In order to use this template, you must credit Slidesppt by keeping the thank you slide.</a:t>
              </a:r>
              <a:endParaRPr lang="en-GB" b="0" i="0" u="none" strike="noStrike" kern="1200" cap="none" spc="0" baseline="0">
                <a:solidFill>
                  <a:srgbClr val="000000"/>
                </a:solidFill>
                <a:uFillTx/>
                <a:latin typeface="Roboto" panose="02000000000000000000" pitchFamily="2" charset="0"/>
                <a:ea typeface="Roboto" panose="02000000000000000000" pitchFamily="2" charset="0"/>
                <a:cs typeface="Roboto" panose="02000000000000000000" pitchFamily="2" charset="0"/>
              </a:endParaRPr>
            </a:p>
          </p:txBody>
        </p:sp>
        <p:sp>
          <p:nvSpPr>
            <p:cNvPr id="7" name="TextBox 11">
              <a:extLst>
                <a:ext uri="{FF2B5EF4-FFF2-40B4-BE49-F238E27FC236}">
                  <a16:creationId xmlns:a16="http://schemas.microsoft.com/office/drawing/2014/main" id="{DE99132E-DF9D-80F0-159C-C6DB2B6C6A47}"/>
                </a:ext>
              </a:extLst>
            </p:cNvPr>
            <p:cNvSpPr txBox="1"/>
            <p:nvPr/>
          </p:nvSpPr>
          <p:spPr>
            <a:xfrm>
              <a:off x="2869981" y="2585822"/>
              <a:ext cx="3404036" cy="272418"/>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b="1" i="0" u="none" strike="noStrike" kern="1200" cap="none" spc="0" baseline="0">
                  <a:solidFill>
                    <a:srgbClr val="000000"/>
                  </a:solidFill>
                  <a:uFillTx/>
                  <a:latin typeface="Roboto" panose="02000000000000000000" pitchFamily="2" charset="0"/>
                  <a:ea typeface="Roboto" panose="02000000000000000000" pitchFamily="2" charset="0"/>
                  <a:cs typeface="Roboto" panose="02000000000000000000" pitchFamily="2" charset="0"/>
                </a:rPr>
                <a:t>What you are not allowed to do :</a:t>
              </a:r>
              <a:endParaRPr lang="en-GB" b="1" i="0" u="none" strike="noStrike" kern="1200" cap="none" spc="0" baseline="0">
                <a:solidFill>
                  <a:srgbClr val="000000"/>
                </a:solidFill>
                <a:uFillTx/>
                <a:latin typeface="Roboto" panose="02000000000000000000" pitchFamily="2" charset="0"/>
                <a:ea typeface="Roboto" panose="02000000000000000000" pitchFamily="2" charset="0"/>
                <a:cs typeface="Roboto" panose="02000000000000000000" pitchFamily="2" charset="0"/>
              </a:endParaRPr>
            </a:p>
          </p:txBody>
        </p:sp>
        <p:sp>
          <p:nvSpPr>
            <p:cNvPr id="8" name="TextBox 12">
              <a:extLst>
                <a:ext uri="{FF2B5EF4-FFF2-40B4-BE49-F238E27FC236}">
                  <a16:creationId xmlns:a16="http://schemas.microsoft.com/office/drawing/2014/main" id="{6A287724-EDC2-8151-A6FF-5AEF2A06F96B}"/>
                </a:ext>
              </a:extLst>
            </p:cNvPr>
            <p:cNvSpPr txBox="1"/>
            <p:nvPr/>
          </p:nvSpPr>
          <p:spPr>
            <a:xfrm>
              <a:off x="1951823" y="2798164"/>
              <a:ext cx="5240362" cy="796446"/>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ct val="0"/>
                </a:spcBef>
                <a:spcAft>
                  <a:spcPct val="0"/>
                </a:spcAft>
                <a:buNone/>
                <a:defRPr sz="1800" b="0" i="0" u="none" strike="noStrike" kern="0" cap="none" spc="0" baseline="0">
                  <a:solidFill>
                    <a:srgbClr val="000000"/>
                  </a:solidFill>
                  <a:uFillTx/>
                </a:defRPr>
              </a:pPr>
              <a:r>
                <a:rPr lang="en-US" sz="1100" b="0" i="0" u="none" strike="noStrike" kern="1200" cap="none" spc="0" baseline="0">
                  <a:solidFill>
                    <a:srgbClr val="000000"/>
                  </a:solidFill>
                  <a:uFillTx/>
                  <a:latin typeface="Roboto" panose="02000000000000000000" pitchFamily="2" charset="0"/>
                  <a:ea typeface="Roboto" panose="02000000000000000000" pitchFamily="2" charset="0"/>
                  <a:cs typeface="Roboto" panose="02000000000000000000" pitchFamily="2" charset="0"/>
                </a:rPr>
                <a:t>Republish or redistribute our presentation templates, offline or online and even for free.</a:t>
              </a:r>
            </a:p>
            <a:p>
              <a:pPr marL="0" marR="0" lvl="0" indent="0" algn="ctr" defTabSz="914400" rtl="0" fontAlgn="auto" hangingPunct="1">
                <a:lnSpc>
                  <a:spcPct val="150000"/>
                </a:lnSpc>
                <a:spcBef>
                  <a:spcPct val="0"/>
                </a:spcBef>
                <a:spcAft>
                  <a:spcPct val="0"/>
                </a:spcAft>
                <a:buNone/>
                <a:defRPr sz="1800" b="0" i="0" u="none" strike="noStrike" kern="0" cap="none" spc="0" baseline="0">
                  <a:solidFill>
                    <a:srgbClr val="000000"/>
                  </a:solidFill>
                  <a:uFillTx/>
                </a:defRPr>
              </a:pPr>
              <a:r>
                <a:rPr lang="en-US" sz="1100" b="0" i="0" u="none" strike="noStrike" kern="1200" cap="none" spc="0" baseline="0">
                  <a:solidFill>
                    <a:srgbClr val="000000"/>
                  </a:solidFill>
                  <a:uFillTx/>
                  <a:latin typeface="Roboto" panose="02000000000000000000" pitchFamily="2" charset="0"/>
                  <a:ea typeface="Roboto" panose="02000000000000000000" pitchFamily="2" charset="0"/>
                  <a:cs typeface="Roboto" panose="02000000000000000000" pitchFamily="2" charset="0"/>
                </a:rPr>
                <a:t>Offer Slidesppt templates (or a modified version of this Slidesppt Template) or include it in a database or any other product or service that offers downloadable images, icons or templates that may be subject to distribution or resale.</a:t>
              </a:r>
            </a:p>
          </p:txBody>
        </p:sp>
        <p:sp>
          <p:nvSpPr>
            <p:cNvPr id="9" name="TextBox 11">
              <a:extLst>
                <a:ext uri="{FF2B5EF4-FFF2-40B4-BE49-F238E27FC236}">
                  <a16:creationId xmlns:a16="http://schemas.microsoft.com/office/drawing/2014/main" id="{54124CA1-4F1D-6989-883C-756235090455}"/>
                </a:ext>
              </a:extLst>
            </p:cNvPr>
            <p:cNvSpPr txBox="1"/>
            <p:nvPr/>
          </p:nvSpPr>
          <p:spPr>
            <a:xfrm>
              <a:off x="2869981" y="3725987"/>
              <a:ext cx="3404036" cy="272418"/>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b="1" i="0" u="none" strike="noStrike" kern="1200" cap="none" spc="0" baseline="0">
                  <a:solidFill>
                    <a:srgbClr val="000000"/>
                  </a:solidFill>
                  <a:uFillTx/>
                  <a:latin typeface="Roboto" panose="02000000000000000000" pitchFamily="2" charset="0"/>
                  <a:ea typeface="Roboto" panose="02000000000000000000" pitchFamily="2" charset="0"/>
                  <a:cs typeface="Roboto" panose="02000000000000000000" pitchFamily="2" charset="0"/>
                </a:rPr>
                <a:t>Useful links :</a:t>
              </a:r>
              <a:endParaRPr lang="en-GB" b="1" i="0" u="none" strike="noStrike" kern="1200" cap="none" spc="0" baseline="0">
                <a:solidFill>
                  <a:srgbClr val="000000"/>
                </a:solidFill>
                <a:uFillTx/>
                <a:latin typeface="Roboto" panose="02000000000000000000" pitchFamily="2" charset="0"/>
                <a:ea typeface="Roboto" panose="02000000000000000000" pitchFamily="2" charset="0"/>
                <a:cs typeface="Roboto" panose="02000000000000000000" pitchFamily="2" charset="0"/>
              </a:endParaRPr>
            </a:p>
          </p:txBody>
        </p:sp>
        <p:sp>
          <p:nvSpPr>
            <p:cNvPr id="10" name="TextBox 12">
              <a:extLst>
                <a:ext uri="{FF2B5EF4-FFF2-40B4-BE49-F238E27FC236}">
                  <a16:creationId xmlns:a16="http://schemas.microsoft.com/office/drawing/2014/main" id="{1F5F6BEF-7E20-3ACB-6D42-BC85827D059D}"/>
                </a:ext>
              </a:extLst>
            </p:cNvPr>
            <p:cNvSpPr txBox="1"/>
            <p:nvPr/>
          </p:nvSpPr>
          <p:spPr>
            <a:xfrm>
              <a:off x="1208864" y="3980364"/>
              <a:ext cx="6726262" cy="609158"/>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ct val="0"/>
                </a:spcBef>
                <a:spcAft>
                  <a:spcPct val="0"/>
                </a:spcAft>
                <a:buNone/>
                <a:defRPr sz="1800" b="0" i="0" u="none" strike="noStrike" kern="0" cap="none" spc="0" baseline="0">
                  <a:solidFill>
                    <a:srgbClr val="000000"/>
                  </a:solidFill>
                  <a:uFillTx/>
                </a:defRPr>
              </a:pPr>
              <a:r>
                <a:rPr lang="en-US" sz="1100" b="0" i="0" u="none" strike="noStrike" kern="1200" cap="none" spc="0" baseline="0">
                  <a:solidFill>
                    <a:srgbClr val="000000"/>
                  </a:solidFill>
                  <a:uFillTx/>
                  <a:latin typeface="Roboto" panose="02000000000000000000" pitchFamily="2" charset="0"/>
                  <a:ea typeface="Roboto" panose="02000000000000000000" pitchFamily="2" charset="0"/>
                  <a:cs typeface="Roboto" panose="02000000000000000000" pitchFamily="2" charset="0"/>
                </a:rPr>
                <a:t>What you are allowed and not allowed to do</a:t>
              </a:r>
              <a:r>
                <a:rPr lang="en-US" sz="1100" b="0" i="0" u="none" strike="noStrike" kern="1200" cap="none" spc="0" baseline="0">
                  <a:solidFill>
                    <a:srgbClr val="31668F"/>
                  </a:solidFill>
                  <a:uFillTx/>
                  <a:latin typeface="Roboto" panose="02000000000000000000" pitchFamily="2" charset="0"/>
                  <a:ea typeface="Roboto" panose="02000000000000000000" pitchFamily="2" charset="0"/>
                  <a:cs typeface="Roboto" panose="02000000000000000000" pitchFamily="2" charset="0"/>
                </a:rPr>
                <a:t>: </a:t>
              </a:r>
              <a:r>
                <a:rPr lang="en-US" sz="1100" b="0" i="0" u="none" strike="noStrike" kern="1200" cap="none" spc="0" baseline="0">
                  <a:solidFill>
                    <a:srgbClr val="31668F"/>
                  </a:solidFill>
                  <a:uFillTx/>
                  <a:latin typeface="Roboto" panose="02000000000000000000" pitchFamily="2" charset="0"/>
                  <a:ea typeface="Roboto" panose="02000000000000000000" pitchFamily="2" charset="0"/>
                  <a:cs typeface="Roboto" panose="02000000000000000000" pitchFamily="2" charset="0"/>
                  <a:hlinkClick r:id="rId2">
                    <a:extLst>
                      <a:ext uri="{A12FA001-AC4F-418D-AE19-62706E023703}">
                        <ahyp:hlinkClr xmlns:ahyp="http://schemas.microsoft.com/office/drawing/2018/hyperlinkcolor" val="tx"/>
                      </a:ext>
                    </a:extLst>
                  </a:hlinkClick>
                </a:rPr>
                <a:t>https://www.slidesppt.net/what-you-can-and-cannot-do-with-our-templates</a:t>
              </a:r>
              <a:r>
                <a:rPr lang="en-US" sz="1100" b="0" i="0" u="none" strike="noStrike" kern="1200" cap="none" spc="0" baseline="0">
                  <a:solidFill>
                    <a:srgbClr val="FFFFFF"/>
                  </a:solidFill>
                  <a:uFillTx/>
                  <a:latin typeface="Roboto" panose="02000000000000000000" pitchFamily="2" charset="0"/>
                  <a:ea typeface="Roboto" panose="02000000000000000000" pitchFamily="2" charset="0"/>
                  <a:cs typeface="Roboto" panose="02000000000000000000" pitchFamily="2" charset="0"/>
                  <a:hlinkClick r:id="rId2">
                    <a:extLst>
                      <a:ext uri="{A12FA001-AC4F-418D-AE19-62706E023703}">
                        <ahyp:hlinkClr xmlns:ahyp="http://schemas.microsoft.com/office/drawing/2018/hyperlinkcolor" val="tx"/>
                      </a:ext>
                    </a:extLst>
                  </a:hlinkClick>
                </a:rPr>
                <a:t>/</a:t>
              </a:r>
              <a:r>
                <a:rPr lang="en-US" sz="1100" b="0" i="0" u="none" strike="noStrike" kern="1200" cap="none" spc="0" baseline="0">
                  <a:solidFill>
                    <a:srgbClr val="0070C0"/>
                  </a:solidFill>
                  <a:uFillTx/>
                  <a:latin typeface="Roboto" panose="02000000000000000000" pitchFamily="2" charset="0"/>
                  <a:ea typeface="Roboto" panose="02000000000000000000" pitchFamily="2" charset="0"/>
                  <a:cs typeface="Roboto" panose="02000000000000000000" pitchFamily="2" charset="0"/>
                </a:rPr>
                <a:t>  </a:t>
              </a:r>
            </a:p>
            <a:p>
              <a:pPr marL="0" marR="0" lvl="0" indent="0" algn="ctr" defTabSz="914400" rtl="0" fontAlgn="auto" hangingPunct="1">
                <a:lnSpc>
                  <a:spcPct val="150000"/>
                </a:lnSpc>
                <a:spcBef>
                  <a:spcPct val="0"/>
                </a:spcBef>
                <a:spcAft>
                  <a:spcPct val="0"/>
                </a:spcAft>
                <a:buNone/>
                <a:defRPr sz="1800" b="0" i="0" u="none" strike="noStrike" kern="0" cap="none" spc="0" baseline="0">
                  <a:solidFill>
                    <a:srgbClr val="000000"/>
                  </a:solidFill>
                  <a:uFillTx/>
                </a:defRPr>
              </a:pPr>
              <a:r>
                <a:rPr lang="en-US" sz="1100" b="0" i="0" u="none" strike="noStrike" kern="1200" cap="none" spc="0" baseline="0">
                  <a:solidFill>
                    <a:srgbClr val="000000"/>
                  </a:solidFill>
                  <a:uFillTx/>
                  <a:latin typeface="Roboto" panose="02000000000000000000" pitchFamily="2" charset="0"/>
                  <a:ea typeface="Roboto" panose="02000000000000000000" pitchFamily="2" charset="0"/>
                  <a:cs typeface="Roboto" panose="02000000000000000000" pitchFamily="2" charset="0"/>
                </a:rPr>
                <a:t>Frequently Asked Questions</a:t>
              </a:r>
              <a:r>
                <a:rPr lang="en-US" sz="1100" b="0" i="0" u="none" strike="noStrike" kern="1200" cap="none" spc="0" baseline="0">
                  <a:solidFill>
                    <a:srgbClr val="31668F"/>
                  </a:solidFill>
                  <a:uFillTx/>
                  <a:latin typeface="Roboto" panose="02000000000000000000" pitchFamily="2" charset="0"/>
                  <a:ea typeface="Roboto" panose="02000000000000000000" pitchFamily="2" charset="0"/>
                  <a:cs typeface="Roboto" panose="02000000000000000000" pitchFamily="2" charset="0"/>
                </a:rPr>
                <a:t>: </a:t>
              </a:r>
              <a:r>
                <a:rPr lang="en-US" sz="1100" b="0" i="0" u="none" strike="noStrike" kern="1200" cap="none" spc="0" baseline="0">
                  <a:solidFill>
                    <a:srgbClr val="31668F"/>
                  </a:solidFill>
                  <a:uFillTx/>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https://www.slidesppt.net/frequently-asked-questions/</a:t>
              </a:r>
              <a:r>
                <a:rPr lang="en-US" sz="1100" b="0" i="0" u="none" strike="noStrike" kern="1200" cap="none" spc="0" baseline="0">
                  <a:solidFill>
                    <a:srgbClr val="31668F"/>
                  </a:solidFill>
                  <a:uFillTx/>
                  <a:latin typeface="Roboto" panose="02000000000000000000" pitchFamily="2" charset="0"/>
                  <a:ea typeface="Roboto" panose="02000000000000000000" pitchFamily="2" charset="0"/>
                  <a:cs typeface="Roboto" panose="02000000000000000000" pitchFamily="2" charset="0"/>
                </a:rPr>
                <a:t>  </a:t>
              </a:r>
            </a:p>
            <a:p>
              <a:pPr marL="0" marR="0" lvl="0" indent="0" algn="ctr" defTabSz="914400" rtl="0" fontAlgn="auto" hangingPunct="1">
                <a:lnSpc>
                  <a:spcPct val="150000"/>
                </a:lnSpc>
                <a:spcBef>
                  <a:spcPct val="0"/>
                </a:spcBef>
                <a:spcAft>
                  <a:spcPct val="0"/>
                </a:spcAft>
                <a:buNone/>
                <a:defRPr sz="1800" b="0" i="0" u="none" strike="noStrike" kern="0" cap="none" spc="0" baseline="0">
                  <a:solidFill>
                    <a:srgbClr val="000000"/>
                  </a:solidFill>
                  <a:uFillTx/>
                </a:defRPr>
              </a:pPr>
              <a:r>
                <a:rPr lang="en-US" sz="1100" b="0" i="0" u="none" strike="noStrike" kern="1200" cap="none" spc="0" baseline="0">
                  <a:solidFill>
                    <a:srgbClr val="000000"/>
                  </a:solidFill>
                  <a:uFillTx/>
                  <a:latin typeface="Roboto" panose="02000000000000000000" pitchFamily="2" charset="0"/>
                  <a:ea typeface="Roboto" panose="02000000000000000000" pitchFamily="2" charset="0"/>
                  <a:cs typeface="Roboto" panose="02000000000000000000" pitchFamily="2" charset="0"/>
                </a:rPr>
                <a:t>Tutorials and Tips</a:t>
              </a:r>
              <a:r>
                <a:rPr lang="en-US" sz="1100" b="0" i="0" u="none" strike="noStrike" kern="1200" cap="none" spc="0" baseline="0">
                  <a:solidFill>
                    <a:srgbClr val="31668F"/>
                  </a:solidFill>
                  <a:uFillTx/>
                  <a:latin typeface="Roboto" panose="02000000000000000000" pitchFamily="2" charset="0"/>
                  <a:ea typeface="Roboto" panose="02000000000000000000" pitchFamily="2" charset="0"/>
                  <a:cs typeface="Roboto" panose="02000000000000000000" pitchFamily="2" charset="0"/>
                </a:rPr>
                <a:t>: </a:t>
              </a:r>
              <a:r>
                <a:rPr lang="en-US" sz="1100" b="0" i="0" u="none" strike="noStrike" kern="1200" cap="none" spc="0" baseline="0">
                  <a:solidFill>
                    <a:srgbClr val="31668F"/>
                  </a:solidFill>
                  <a:uFillTx/>
                  <a:latin typeface="Roboto" panose="02000000000000000000" pitchFamily="2" charset="0"/>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https://www.slidesppt.net/tutorials-and-tips/</a:t>
              </a:r>
              <a:r>
                <a:rPr lang="en-US" sz="1100" b="0" i="0" u="none" strike="noStrike" kern="1200" cap="none" spc="0" baseline="0">
                  <a:solidFill>
                    <a:srgbClr val="31668F"/>
                  </a:solidFill>
                  <a:uFillTx/>
                  <a:latin typeface="Roboto" panose="02000000000000000000" pitchFamily="2" charset="0"/>
                  <a:ea typeface="Roboto" panose="02000000000000000000" pitchFamily="2" charset="0"/>
                  <a:cs typeface="Roboto" panose="02000000000000000000" pitchFamily="2" charset="0"/>
                </a:rPr>
                <a:t>  </a:t>
              </a:r>
            </a:p>
          </p:txBody>
        </p:sp>
        <p:sp>
          <p:nvSpPr>
            <p:cNvPr id="11" name="Rectángulo 11">
              <a:extLst>
                <a:ext uri="{FF2B5EF4-FFF2-40B4-BE49-F238E27FC236}">
                  <a16:creationId xmlns:a16="http://schemas.microsoft.com/office/drawing/2014/main" id="{3B3C721E-433C-C151-939E-F048F7AF2ECF}"/>
                </a:ext>
              </a:extLst>
            </p:cNvPr>
            <p:cNvSpPr/>
            <p:nvPr/>
          </p:nvSpPr>
          <p:spPr>
            <a:xfrm>
              <a:off x="219958" y="204112"/>
              <a:ext cx="8704091" cy="4767023"/>
            </a:xfrm>
            <a:prstGeom prst="rect">
              <a:avLst/>
            </a:prstGeom>
            <a:noFill/>
            <a:ln w="57150" cap="flat">
              <a:solidFill>
                <a:srgbClr val="252C34"/>
              </a:solidFill>
              <a:custDash/>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800" b="0" i="0" u="none" strike="noStrike" kern="0" cap="none" spc="0" baseline="0">
                <a:solidFill>
                  <a:srgbClr val="FFF2CC"/>
                </a:solidFill>
                <a:uFillTx/>
                <a:latin typeface="Arial"/>
              </a:endParaRPr>
            </a:p>
          </p:txBody>
        </p:sp>
      </p:grpSp>
    </p:spTree>
    <p:extLst>
      <p:ext uri="{BB962C8B-B14F-4D97-AF65-F5344CB8AC3E}">
        <p14:creationId xmlns:p14="http://schemas.microsoft.com/office/powerpoint/2010/main" val="1683205318"/>
      </p:ext>
    </p:extLst>
  </p:cSld>
  <p:clrMapOvr>
    <a:masterClrMapping/>
  </p:clrMapOvr>
  <p:transition advClick="0" advTm="3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3D1880A-21AA-A7AB-C46A-323F4FAA3BF8}"/>
              </a:ext>
            </a:extLst>
          </p:cNvPr>
          <p:cNvGrpSpPr/>
          <p:nvPr/>
        </p:nvGrpSpPr>
        <p:grpSpPr>
          <a:xfrm>
            <a:off x="6903570" y="858818"/>
            <a:ext cx="4946526" cy="969496"/>
            <a:chOff x="6509852" y="714552"/>
            <a:chExt cx="4946526" cy="969496"/>
          </a:xfrm>
        </p:grpSpPr>
        <p:sp>
          <p:nvSpPr>
            <p:cNvPr id="3" name="TextBox 2">
              <a:extLst>
                <a:ext uri="{FF2B5EF4-FFF2-40B4-BE49-F238E27FC236}">
                  <a16:creationId xmlns:a16="http://schemas.microsoft.com/office/drawing/2014/main" id="{12D0392B-8116-351C-FE58-1B4BDC13CA7B}"/>
                </a:ext>
              </a:extLst>
            </p:cNvPr>
            <p:cNvSpPr txBox="1"/>
            <p:nvPr/>
          </p:nvSpPr>
          <p:spPr>
            <a:xfrm>
              <a:off x="6509852" y="1222383"/>
              <a:ext cx="4946526" cy="461665"/>
            </a:xfrm>
            <a:prstGeom prst="rect">
              <a:avLst/>
            </a:prstGeom>
            <a:noFill/>
          </p:spPr>
          <p:txBody>
            <a:bodyPr wrap="square" rtlCol="0">
              <a:spAutoFit/>
            </a:bodyPr>
            <a:lstStyle/>
            <a:p>
              <a:r>
                <a:rPr lang="en-US" altLang="ko-KR" sz="1200">
                  <a:solidFill>
                    <a:schemeClr val="bg1"/>
                  </a:solidFill>
                  <a:latin typeface="Calibri Light" panose="020F0302020204030204" pitchFamily="34" charset="0"/>
                  <a:cs typeface="Calibri Light" panose="020F0302020204030204" pitchFamily="34" charset="0"/>
                </a:rPr>
                <a:t>Get a modern PowerPoint  Presentation that is beautifully designed. </a:t>
              </a:r>
              <a:r>
                <a:rPr lang="en-US" altLang="ko-KR" sz="1200">
                  <a:solidFill>
                    <a:schemeClr val="bg1"/>
                  </a:solidFill>
                  <a:latin typeface="Calibri Light" panose="020F0302020204030204" pitchFamily="34" charset="0"/>
                  <a:ea typeface="FZShuTi" pitchFamily="2" charset="-122"/>
                  <a:cs typeface="Calibri Light" panose="020F0302020204030204" pitchFamily="34" charset="0"/>
                </a:rPr>
                <a:t>I hope and I believe that this Template will your Time.</a:t>
              </a:r>
              <a:endParaRPr lang="en-US" altLang="ko-KR" sz="1200">
                <a:solidFill>
                  <a:schemeClr val="bg1"/>
                </a:solidFill>
                <a:latin typeface="Calibri Light" panose="020F0302020204030204" pitchFamily="34" charset="0"/>
                <a:cs typeface="Calibri Light" panose="020F0302020204030204" pitchFamily="34" charset="0"/>
              </a:endParaRPr>
            </a:p>
          </p:txBody>
        </p:sp>
        <p:sp>
          <p:nvSpPr>
            <p:cNvPr id="4" name="TextBox 4">
              <a:extLst>
                <a:ext uri="{FF2B5EF4-FFF2-40B4-BE49-F238E27FC236}">
                  <a16:creationId xmlns:a16="http://schemas.microsoft.com/office/drawing/2014/main" id="{5EC9BFA2-D690-4FAD-F76B-86BCB8B32227}"/>
                </a:ext>
              </a:extLst>
            </p:cNvPr>
            <p:cNvSpPr txBox="1"/>
            <p:nvPr/>
          </p:nvSpPr>
          <p:spPr>
            <a:xfrm>
              <a:off x="6509852" y="714552"/>
              <a:ext cx="4946526" cy="507831"/>
            </a:xfrm>
            <a:prstGeom prst="rect">
              <a:avLst/>
            </a:prstGeom>
            <a:noFill/>
          </p:spPr>
          <p:txBody>
            <a:bodyPr wrap="square" lIns="108000" rIns="108000" rtlCol="0">
              <a:spAutoFit/>
            </a:bodyPr>
            <a:lstStyle/>
            <a:p>
              <a:r>
                <a:rPr lang="en-US" altLang="ko-KR" sz="2700" b="1">
                  <a:solidFill>
                    <a:schemeClr val="bg1"/>
                  </a:solidFill>
                  <a:latin typeface="Calibri Light" panose="020F0302020204030204" pitchFamily="34" charset="0"/>
                  <a:cs typeface="Calibri Light" panose="020F0302020204030204" pitchFamily="34" charset="0"/>
                </a:rPr>
                <a:t>Contents</a:t>
              </a:r>
              <a:endParaRPr lang="ko-KR" altLang="en-US" sz="2700" b="1">
                <a:solidFill>
                  <a:schemeClr val="bg1"/>
                </a:solidFill>
                <a:latin typeface="Calibri Light" panose="020F0302020204030204" pitchFamily="34" charset="0"/>
                <a:cs typeface="Calibri Light" panose="020F0302020204030204" pitchFamily="34" charset="0"/>
              </a:endParaRPr>
            </a:p>
          </p:txBody>
        </p:sp>
      </p:grpSp>
      <p:sp>
        <p:nvSpPr>
          <p:cNvPr id="5" name="TextBox 5">
            <a:extLst>
              <a:ext uri="{FF2B5EF4-FFF2-40B4-BE49-F238E27FC236}">
                <a16:creationId xmlns:a16="http://schemas.microsoft.com/office/drawing/2014/main" id="{3F754240-7DDC-3333-DF46-28BBFD196545}"/>
              </a:ext>
            </a:extLst>
          </p:cNvPr>
          <p:cNvSpPr txBox="1"/>
          <p:nvPr/>
        </p:nvSpPr>
        <p:spPr>
          <a:xfrm>
            <a:off x="5786237" y="858818"/>
            <a:ext cx="1531549" cy="830997"/>
          </a:xfrm>
          <a:prstGeom prst="rect">
            <a:avLst/>
          </a:prstGeom>
          <a:noFill/>
        </p:spPr>
        <p:txBody>
          <a:bodyPr wrap="square" rtlCol="0" anchor="ctr">
            <a:spAutoFit/>
          </a:bodyPr>
          <a:lstStyle>
            <a:defPPr>
              <a:defRPr lang="en-US"/>
            </a:defPPr>
            <a:lvl1pPr>
              <a:defRPr sz="7200">
                <a:solidFill>
                  <a:schemeClr val="bg1"/>
                </a:solidFill>
                <a:effectLst>
                  <a:outerShdw blurRad="12700" dist="88900" dir="3000000" algn="tl" rotWithShape="0">
                    <a:schemeClr val="accent2">
                      <a:alpha val="40000"/>
                    </a:schemeClr>
                  </a:outerShdw>
                </a:effectLst>
              </a:defRPr>
            </a:lvl1pPr>
          </a:lstStyle>
          <a:p>
            <a:pPr algn="ctr"/>
            <a:r>
              <a:rPr lang="en-US" altLang="ko-KR" sz="4800" b="1">
                <a:solidFill>
                  <a:srgbClr val="252C34"/>
                </a:solidFill>
                <a:effectLst/>
                <a:latin typeface="Calibri Light" panose="020F0302020204030204" pitchFamily="34" charset="0"/>
                <a:cs typeface="Calibri Light" panose="020F0302020204030204" pitchFamily="34" charset="0"/>
              </a:rPr>
              <a:t>01</a:t>
            </a:r>
            <a:endParaRPr lang="ko-KR" altLang="en-US" sz="4800" b="1">
              <a:solidFill>
                <a:srgbClr val="252C34"/>
              </a:solidFill>
              <a:effectLst/>
              <a:latin typeface="Calibri Light" panose="020F0302020204030204" pitchFamily="34" charset="0"/>
              <a:cs typeface="Calibri Light" panose="020F0302020204030204" pitchFamily="34" charset="0"/>
            </a:endParaRPr>
          </a:p>
        </p:txBody>
      </p:sp>
      <p:grpSp>
        <p:nvGrpSpPr>
          <p:cNvPr id="6" name="Group 19">
            <a:extLst>
              <a:ext uri="{FF2B5EF4-FFF2-40B4-BE49-F238E27FC236}">
                <a16:creationId xmlns:a16="http://schemas.microsoft.com/office/drawing/2014/main" id="{40953AE0-25DD-70BA-BC21-401035D805D1}"/>
              </a:ext>
            </a:extLst>
          </p:cNvPr>
          <p:cNvGrpSpPr/>
          <p:nvPr/>
        </p:nvGrpSpPr>
        <p:grpSpPr>
          <a:xfrm>
            <a:off x="6903570" y="2362285"/>
            <a:ext cx="4946526" cy="962960"/>
            <a:chOff x="6509852" y="2211483"/>
            <a:chExt cx="4946526" cy="962960"/>
          </a:xfrm>
        </p:grpSpPr>
        <p:sp>
          <p:nvSpPr>
            <p:cNvPr id="7" name="TextBox 6">
              <a:extLst>
                <a:ext uri="{FF2B5EF4-FFF2-40B4-BE49-F238E27FC236}">
                  <a16:creationId xmlns:a16="http://schemas.microsoft.com/office/drawing/2014/main" id="{7EB8D500-63D6-B57C-49ED-D65AFAF36977}"/>
                </a:ext>
              </a:extLst>
            </p:cNvPr>
            <p:cNvSpPr txBox="1"/>
            <p:nvPr/>
          </p:nvSpPr>
          <p:spPr>
            <a:xfrm>
              <a:off x="6509852" y="2712778"/>
              <a:ext cx="4946526" cy="461665"/>
            </a:xfrm>
            <a:prstGeom prst="rect">
              <a:avLst/>
            </a:prstGeom>
            <a:noFill/>
          </p:spPr>
          <p:txBody>
            <a:bodyPr wrap="square" rtlCol="0">
              <a:spAutoFit/>
            </a:bodyPr>
            <a:lstStyle/>
            <a:p>
              <a:r>
                <a:rPr lang="en-US" altLang="ko-KR" sz="1200">
                  <a:solidFill>
                    <a:schemeClr val="bg1"/>
                  </a:solidFill>
                  <a:latin typeface="Calibri Light" panose="020F0302020204030204" pitchFamily="34" charset="0"/>
                  <a:cs typeface="Calibri Light" panose="020F0302020204030204" pitchFamily="34" charset="0"/>
                </a:rPr>
                <a:t>Get a modern PowerPoint  Presentation that is beautifully designed. </a:t>
              </a:r>
              <a:r>
                <a:rPr lang="en-US" altLang="ko-KR" sz="1200">
                  <a:solidFill>
                    <a:schemeClr val="bg1"/>
                  </a:solidFill>
                  <a:latin typeface="Calibri Light" panose="020F0302020204030204" pitchFamily="34" charset="0"/>
                  <a:ea typeface="FZShuTi" pitchFamily="2" charset="-122"/>
                  <a:cs typeface="Calibri Light" panose="020F0302020204030204" pitchFamily="34" charset="0"/>
                </a:rPr>
                <a:t>I hope and I believe that this Template will your Time.</a:t>
              </a:r>
              <a:endParaRPr lang="en-US" altLang="ko-KR" sz="1200">
                <a:solidFill>
                  <a:schemeClr val="bg1"/>
                </a:solidFill>
                <a:latin typeface="Calibri Light" panose="020F0302020204030204" pitchFamily="34" charset="0"/>
                <a:cs typeface="Calibri Light" panose="020F0302020204030204" pitchFamily="34" charset="0"/>
              </a:endParaRPr>
            </a:p>
          </p:txBody>
        </p:sp>
        <p:sp>
          <p:nvSpPr>
            <p:cNvPr id="8" name="TextBox 8">
              <a:extLst>
                <a:ext uri="{FF2B5EF4-FFF2-40B4-BE49-F238E27FC236}">
                  <a16:creationId xmlns:a16="http://schemas.microsoft.com/office/drawing/2014/main" id="{2A78A887-5F4D-A9CB-C93D-BF64E7629357}"/>
                </a:ext>
              </a:extLst>
            </p:cNvPr>
            <p:cNvSpPr txBox="1"/>
            <p:nvPr/>
          </p:nvSpPr>
          <p:spPr>
            <a:xfrm>
              <a:off x="6509852" y="2211483"/>
              <a:ext cx="4946526" cy="507831"/>
            </a:xfrm>
            <a:prstGeom prst="rect">
              <a:avLst/>
            </a:prstGeom>
            <a:noFill/>
          </p:spPr>
          <p:txBody>
            <a:bodyPr wrap="square" lIns="108000" rIns="108000" rtlCol="0">
              <a:spAutoFit/>
            </a:bodyPr>
            <a:lstStyle/>
            <a:p>
              <a:r>
                <a:rPr lang="en-US" altLang="ko-KR" sz="2700" b="1">
                  <a:solidFill>
                    <a:schemeClr val="bg1"/>
                  </a:solidFill>
                  <a:latin typeface="Calibri Light" panose="020F0302020204030204" pitchFamily="34" charset="0"/>
                  <a:cs typeface="Calibri Light" panose="020F0302020204030204" pitchFamily="34" charset="0"/>
                </a:rPr>
                <a:t>Contents</a:t>
              </a:r>
              <a:endParaRPr lang="ko-KR" altLang="en-US" sz="2700" b="1">
                <a:solidFill>
                  <a:schemeClr val="bg1"/>
                </a:solidFill>
                <a:latin typeface="Calibri Light" panose="020F0302020204030204" pitchFamily="34" charset="0"/>
                <a:cs typeface="Calibri Light" panose="020F0302020204030204" pitchFamily="34" charset="0"/>
              </a:endParaRPr>
            </a:p>
          </p:txBody>
        </p:sp>
      </p:grpSp>
      <p:sp>
        <p:nvSpPr>
          <p:cNvPr id="9" name="TextBox 9">
            <a:extLst>
              <a:ext uri="{FF2B5EF4-FFF2-40B4-BE49-F238E27FC236}">
                <a16:creationId xmlns:a16="http://schemas.microsoft.com/office/drawing/2014/main" id="{3A957933-390F-C74F-2D60-FDEAE28ECC66}"/>
              </a:ext>
            </a:extLst>
          </p:cNvPr>
          <p:cNvSpPr txBox="1"/>
          <p:nvPr/>
        </p:nvSpPr>
        <p:spPr>
          <a:xfrm>
            <a:off x="5786237" y="2174323"/>
            <a:ext cx="1531549" cy="830997"/>
          </a:xfrm>
          <a:prstGeom prst="rect">
            <a:avLst/>
          </a:prstGeom>
          <a:noFill/>
        </p:spPr>
        <p:txBody>
          <a:bodyPr wrap="square" lIns="108000" rIns="108000" rtlCol="0">
            <a:spAutoFit/>
          </a:bodyPr>
          <a:lstStyle/>
          <a:p>
            <a:pPr algn="ctr"/>
            <a:r>
              <a:rPr lang="en-US" altLang="ko-KR" sz="4800" b="1">
                <a:solidFill>
                  <a:srgbClr val="252C34"/>
                </a:solidFill>
                <a:latin typeface="Calibri Light" panose="020F0302020204030204" pitchFamily="34" charset="0"/>
                <a:cs typeface="Calibri Light" panose="020F0302020204030204" pitchFamily="34" charset="0"/>
              </a:rPr>
              <a:t>02</a:t>
            </a:r>
            <a:endParaRPr lang="ko-KR" altLang="en-US" sz="4800" b="1">
              <a:solidFill>
                <a:srgbClr val="252C34"/>
              </a:solidFill>
              <a:latin typeface="Calibri Light" panose="020F0302020204030204" pitchFamily="34" charset="0"/>
              <a:cs typeface="Calibri Light" panose="020F0302020204030204" pitchFamily="34" charset="0"/>
            </a:endParaRPr>
          </a:p>
        </p:txBody>
      </p:sp>
      <p:grpSp>
        <p:nvGrpSpPr>
          <p:cNvPr id="10" name="Group 20">
            <a:extLst>
              <a:ext uri="{FF2B5EF4-FFF2-40B4-BE49-F238E27FC236}">
                <a16:creationId xmlns:a16="http://schemas.microsoft.com/office/drawing/2014/main" id="{3D7BC731-916F-B5BB-9D09-C4FA98900116}"/>
              </a:ext>
            </a:extLst>
          </p:cNvPr>
          <p:cNvGrpSpPr/>
          <p:nvPr/>
        </p:nvGrpSpPr>
        <p:grpSpPr>
          <a:xfrm>
            <a:off x="6903570" y="3859216"/>
            <a:ext cx="4946526" cy="956424"/>
            <a:chOff x="6509852" y="3708414"/>
            <a:chExt cx="4946526" cy="956424"/>
          </a:xfrm>
        </p:grpSpPr>
        <p:sp>
          <p:nvSpPr>
            <p:cNvPr id="11" name="TextBox 10">
              <a:extLst>
                <a:ext uri="{FF2B5EF4-FFF2-40B4-BE49-F238E27FC236}">
                  <a16:creationId xmlns:a16="http://schemas.microsoft.com/office/drawing/2014/main" id="{6AF545C3-F393-0AC9-CCB5-EE0A7A951B45}"/>
                </a:ext>
              </a:extLst>
            </p:cNvPr>
            <p:cNvSpPr txBox="1"/>
            <p:nvPr/>
          </p:nvSpPr>
          <p:spPr>
            <a:xfrm>
              <a:off x="6509852" y="4203173"/>
              <a:ext cx="4946526" cy="461665"/>
            </a:xfrm>
            <a:prstGeom prst="rect">
              <a:avLst/>
            </a:prstGeom>
            <a:noFill/>
          </p:spPr>
          <p:txBody>
            <a:bodyPr wrap="square" rtlCol="0">
              <a:spAutoFit/>
            </a:bodyPr>
            <a:lstStyle/>
            <a:p>
              <a:r>
                <a:rPr lang="en-US" altLang="ko-KR" sz="1200">
                  <a:solidFill>
                    <a:schemeClr val="bg1"/>
                  </a:solidFill>
                  <a:latin typeface="Calibri Light" panose="020F0302020204030204" pitchFamily="34" charset="0"/>
                  <a:cs typeface="Calibri Light" panose="020F0302020204030204" pitchFamily="34" charset="0"/>
                </a:rPr>
                <a:t>Get a modern PowerPoint  Presentation that is beautifully designed. </a:t>
              </a:r>
              <a:r>
                <a:rPr lang="en-US" altLang="ko-KR" sz="1200">
                  <a:solidFill>
                    <a:schemeClr val="bg1"/>
                  </a:solidFill>
                  <a:latin typeface="Calibri Light" panose="020F0302020204030204" pitchFamily="34" charset="0"/>
                  <a:ea typeface="FZShuTi" pitchFamily="2" charset="-122"/>
                  <a:cs typeface="Calibri Light" panose="020F0302020204030204" pitchFamily="34" charset="0"/>
                </a:rPr>
                <a:t>I hope and I believe that this Template will your Time.</a:t>
              </a:r>
              <a:endParaRPr lang="en-US" altLang="ko-KR" sz="1200">
                <a:solidFill>
                  <a:schemeClr val="bg1"/>
                </a:solidFill>
                <a:latin typeface="Calibri Light" panose="020F0302020204030204" pitchFamily="34" charset="0"/>
                <a:cs typeface="Calibri Light" panose="020F0302020204030204" pitchFamily="34" charset="0"/>
              </a:endParaRPr>
            </a:p>
          </p:txBody>
        </p:sp>
        <p:sp>
          <p:nvSpPr>
            <p:cNvPr id="12" name="TextBox 12">
              <a:extLst>
                <a:ext uri="{FF2B5EF4-FFF2-40B4-BE49-F238E27FC236}">
                  <a16:creationId xmlns:a16="http://schemas.microsoft.com/office/drawing/2014/main" id="{FF285A80-BD00-99A9-0C97-7041F1650407}"/>
                </a:ext>
              </a:extLst>
            </p:cNvPr>
            <p:cNvSpPr txBox="1"/>
            <p:nvPr/>
          </p:nvSpPr>
          <p:spPr>
            <a:xfrm>
              <a:off x="6509852" y="3708414"/>
              <a:ext cx="4946526" cy="507831"/>
            </a:xfrm>
            <a:prstGeom prst="rect">
              <a:avLst/>
            </a:prstGeom>
            <a:noFill/>
          </p:spPr>
          <p:txBody>
            <a:bodyPr wrap="square" lIns="108000" rIns="108000" rtlCol="0">
              <a:spAutoFit/>
            </a:bodyPr>
            <a:lstStyle/>
            <a:p>
              <a:r>
                <a:rPr lang="en-US" altLang="ko-KR" sz="2700" b="1">
                  <a:solidFill>
                    <a:schemeClr val="bg1"/>
                  </a:solidFill>
                  <a:latin typeface="Calibri Light" panose="020F0302020204030204" pitchFamily="34" charset="0"/>
                  <a:cs typeface="Calibri Light" panose="020F0302020204030204" pitchFamily="34" charset="0"/>
                </a:rPr>
                <a:t>Contents</a:t>
              </a:r>
              <a:endParaRPr lang="ko-KR" altLang="en-US" sz="2700" b="1">
                <a:solidFill>
                  <a:schemeClr val="bg1"/>
                </a:solidFill>
                <a:latin typeface="Calibri Light" panose="020F0302020204030204" pitchFamily="34" charset="0"/>
                <a:cs typeface="Calibri Light" panose="020F0302020204030204" pitchFamily="34" charset="0"/>
              </a:endParaRPr>
            </a:p>
          </p:txBody>
        </p:sp>
      </p:grpSp>
      <p:sp>
        <p:nvSpPr>
          <p:cNvPr id="13" name="TextBox 13">
            <a:extLst>
              <a:ext uri="{FF2B5EF4-FFF2-40B4-BE49-F238E27FC236}">
                <a16:creationId xmlns:a16="http://schemas.microsoft.com/office/drawing/2014/main" id="{B636466A-5A98-05E3-6A3B-4888EC61539F}"/>
              </a:ext>
            </a:extLst>
          </p:cNvPr>
          <p:cNvSpPr txBox="1"/>
          <p:nvPr/>
        </p:nvSpPr>
        <p:spPr>
          <a:xfrm>
            <a:off x="5786237" y="3852680"/>
            <a:ext cx="1531549" cy="830997"/>
          </a:xfrm>
          <a:prstGeom prst="rect">
            <a:avLst/>
          </a:prstGeom>
          <a:noFill/>
        </p:spPr>
        <p:txBody>
          <a:bodyPr wrap="square" rtlCol="0" anchor="ctr">
            <a:spAutoFit/>
          </a:bodyPr>
          <a:lstStyle>
            <a:defPPr>
              <a:defRPr lang="en-US"/>
            </a:defPPr>
            <a:lvl1pPr>
              <a:defRPr sz="7200">
                <a:solidFill>
                  <a:schemeClr val="bg1"/>
                </a:solidFill>
                <a:effectLst>
                  <a:outerShdw blurRad="12700" dist="88900" dir="3000000" algn="tl" rotWithShape="0">
                    <a:schemeClr val="accent2">
                      <a:alpha val="40000"/>
                    </a:schemeClr>
                  </a:outerShdw>
                </a:effectLst>
              </a:defRPr>
            </a:lvl1pPr>
          </a:lstStyle>
          <a:p>
            <a:pPr algn="ctr"/>
            <a:r>
              <a:rPr lang="en-US" altLang="ko-KR" sz="4800" b="1">
                <a:solidFill>
                  <a:srgbClr val="252C34"/>
                </a:solidFill>
                <a:effectLst/>
                <a:latin typeface="Calibri Light" panose="020F0302020204030204" pitchFamily="34" charset="0"/>
                <a:cs typeface="Calibri Light" panose="020F0302020204030204" pitchFamily="34" charset="0"/>
              </a:rPr>
              <a:t>03</a:t>
            </a:r>
            <a:endParaRPr lang="ko-KR" altLang="en-US" sz="4800" b="1">
              <a:solidFill>
                <a:srgbClr val="252C34"/>
              </a:solidFill>
              <a:effectLst/>
              <a:latin typeface="Calibri Light" panose="020F0302020204030204" pitchFamily="34" charset="0"/>
              <a:cs typeface="Calibri Light" panose="020F0302020204030204" pitchFamily="34" charset="0"/>
            </a:endParaRPr>
          </a:p>
        </p:txBody>
      </p:sp>
      <p:grpSp>
        <p:nvGrpSpPr>
          <p:cNvPr id="14" name="Group 21">
            <a:extLst>
              <a:ext uri="{FF2B5EF4-FFF2-40B4-BE49-F238E27FC236}">
                <a16:creationId xmlns:a16="http://schemas.microsoft.com/office/drawing/2014/main" id="{583B178F-839E-24DB-6CE4-F970A068015E}"/>
              </a:ext>
            </a:extLst>
          </p:cNvPr>
          <p:cNvGrpSpPr/>
          <p:nvPr/>
        </p:nvGrpSpPr>
        <p:grpSpPr>
          <a:xfrm>
            <a:off x="6903570" y="5349610"/>
            <a:ext cx="4946526" cy="949889"/>
            <a:chOff x="6509852" y="5205344"/>
            <a:chExt cx="4946526" cy="949889"/>
          </a:xfrm>
        </p:grpSpPr>
        <p:sp>
          <p:nvSpPr>
            <p:cNvPr id="15" name="TextBox 14">
              <a:extLst>
                <a:ext uri="{FF2B5EF4-FFF2-40B4-BE49-F238E27FC236}">
                  <a16:creationId xmlns:a16="http://schemas.microsoft.com/office/drawing/2014/main" id="{D04A553C-B70A-F02F-C606-CE75A41EDF5C}"/>
                </a:ext>
              </a:extLst>
            </p:cNvPr>
            <p:cNvSpPr txBox="1"/>
            <p:nvPr/>
          </p:nvSpPr>
          <p:spPr>
            <a:xfrm>
              <a:off x="6509852" y="5693568"/>
              <a:ext cx="4946526" cy="461665"/>
            </a:xfrm>
            <a:prstGeom prst="rect">
              <a:avLst/>
            </a:prstGeom>
            <a:noFill/>
          </p:spPr>
          <p:txBody>
            <a:bodyPr wrap="square" rtlCol="0">
              <a:spAutoFit/>
            </a:bodyPr>
            <a:lstStyle/>
            <a:p>
              <a:r>
                <a:rPr lang="en-US" altLang="ko-KR" sz="1200">
                  <a:solidFill>
                    <a:schemeClr val="bg1"/>
                  </a:solidFill>
                  <a:latin typeface="Calibri Light" panose="020F0302020204030204" pitchFamily="34" charset="0"/>
                  <a:cs typeface="Calibri Light" panose="020F0302020204030204" pitchFamily="34" charset="0"/>
                </a:rPr>
                <a:t>Get a modern PowerPoint  Presentation that is beautifully designed. </a:t>
              </a:r>
              <a:r>
                <a:rPr lang="en-US" altLang="ko-KR" sz="1200">
                  <a:solidFill>
                    <a:schemeClr val="bg1"/>
                  </a:solidFill>
                  <a:latin typeface="Calibri Light" panose="020F0302020204030204" pitchFamily="34" charset="0"/>
                  <a:ea typeface="FZShuTi" pitchFamily="2" charset="-122"/>
                  <a:cs typeface="Calibri Light" panose="020F0302020204030204" pitchFamily="34" charset="0"/>
                </a:rPr>
                <a:t>I hope and I believe that this Template will your Time.</a:t>
              </a:r>
              <a:endParaRPr lang="en-US" altLang="ko-KR" sz="1200">
                <a:solidFill>
                  <a:schemeClr val="bg1"/>
                </a:solidFill>
                <a:latin typeface="Calibri Light" panose="020F0302020204030204" pitchFamily="34" charset="0"/>
                <a:cs typeface="Calibri Light" panose="020F0302020204030204" pitchFamily="34" charset="0"/>
              </a:endParaRPr>
            </a:p>
          </p:txBody>
        </p:sp>
        <p:sp>
          <p:nvSpPr>
            <p:cNvPr id="16" name="TextBox 16">
              <a:extLst>
                <a:ext uri="{FF2B5EF4-FFF2-40B4-BE49-F238E27FC236}">
                  <a16:creationId xmlns:a16="http://schemas.microsoft.com/office/drawing/2014/main" id="{584F20FE-71BE-0C16-5DA4-A8547DE12CF5}"/>
                </a:ext>
              </a:extLst>
            </p:cNvPr>
            <p:cNvSpPr txBox="1"/>
            <p:nvPr/>
          </p:nvSpPr>
          <p:spPr>
            <a:xfrm>
              <a:off x="6509852" y="5205344"/>
              <a:ext cx="4946526" cy="507831"/>
            </a:xfrm>
            <a:prstGeom prst="rect">
              <a:avLst/>
            </a:prstGeom>
            <a:noFill/>
          </p:spPr>
          <p:txBody>
            <a:bodyPr wrap="square" lIns="108000" rIns="108000" rtlCol="0">
              <a:spAutoFit/>
            </a:bodyPr>
            <a:lstStyle/>
            <a:p>
              <a:r>
                <a:rPr lang="en-US" altLang="ko-KR" sz="2700" b="1">
                  <a:solidFill>
                    <a:schemeClr val="bg1"/>
                  </a:solidFill>
                  <a:latin typeface="Calibri Light" panose="020F0302020204030204" pitchFamily="34" charset="0"/>
                  <a:cs typeface="Calibri Light" panose="020F0302020204030204" pitchFamily="34" charset="0"/>
                </a:rPr>
                <a:t>Contents</a:t>
              </a:r>
              <a:endParaRPr lang="ko-KR" altLang="en-US" sz="2700" b="1">
                <a:solidFill>
                  <a:schemeClr val="bg1"/>
                </a:solidFill>
                <a:latin typeface="Calibri Light" panose="020F0302020204030204" pitchFamily="34" charset="0"/>
                <a:cs typeface="Calibri Light" panose="020F0302020204030204" pitchFamily="34" charset="0"/>
              </a:endParaRPr>
            </a:p>
          </p:txBody>
        </p:sp>
      </p:grpSp>
      <p:sp>
        <p:nvSpPr>
          <p:cNvPr id="17" name="TextBox 17">
            <a:extLst>
              <a:ext uri="{FF2B5EF4-FFF2-40B4-BE49-F238E27FC236}">
                <a16:creationId xmlns:a16="http://schemas.microsoft.com/office/drawing/2014/main" id="{0F62D097-F8F2-9C86-9999-876334B4CEB2}"/>
              </a:ext>
            </a:extLst>
          </p:cNvPr>
          <p:cNvSpPr txBox="1"/>
          <p:nvPr/>
        </p:nvSpPr>
        <p:spPr>
          <a:xfrm>
            <a:off x="5786237" y="5349610"/>
            <a:ext cx="1531549" cy="830997"/>
          </a:xfrm>
          <a:prstGeom prst="rect">
            <a:avLst/>
          </a:prstGeom>
          <a:noFill/>
        </p:spPr>
        <p:txBody>
          <a:bodyPr wrap="square" rtlCol="0" anchor="ctr">
            <a:spAutoFit/>
          </a:bodyPr>
          <a:lstStyle>
            <a:defPPr>
              <a:defRPr lang="en-US"/>
            </a:defPPr>
            <a:lvl1pPr>
              <a:defRPr sz="7200">
                <a:solidFill>
                  <a:schemeClr val="bg1"/>
                </a:solidFill>
                <a:effectLst>
                  <a:outerShdw blurRad="12700" dist="88900" dir="3000000" algn="tl" rotWithShape="0">
                    <a:schemeClr val="accent2">
                      <a:alpha val="40000"/>
                    </a:schemeClr>
                  </a:outerShdw>
                </a:effectLst>
              </a:defRPr>
            </a:lvl1pPr>
          </a:lstStyle>
          <a:p>
            <a:pPr algn="ctr"/>
            <a:r>
              <a:rPr lang="en-US" altLang="ko-KR" sz="4800" b="1">
                <a:solidFill>
                  <a:srgbClr val="252C34"/>
                </a:solidFill>
                <a:effectLst/>
                <a:latin typeface="Calibri Light" panose="020F0302020204030204" pitchFamily="34" charset="0"/>
                <a:cs typeface="Calibri Light" panose="020F0302020204030204" pitchFamily="34" charset="0"/>
              </a:rPr>
              <a:t>04</a:t>
            </a:r>
            <a:endParaRPr lang="ko-KR" altLang="en-US" sz="4800" b="1">
              <a:solidFill>
                <a:srgbClr val="252C34"/>
              </a:solidFill>
              <a:effectLst/>
              <a:latin typeface="Calibri Light" panose="020F0302020204030204" pitchFamily="34" charset="0"/>
              <a:cs typeface="Calibri Light" panose="020F0302020204030204" pitchFamily="34" charset="0"/>
            </a:endParaRPr>
          </a:p>
        </p:txBody>
      </p:sp>
      <p:sp>
        <p:nvSpPr>
          <p:cNvPr id="18" name="Rectángulo 17">
            <a:extLst>
              <a:ext uri="{FF2B5EF4-FFF2-40B4-BE49-F238E27FC236}">
                <a16:creationId xmlns:a16="http://schemas.microsoft.com/office/drawing/2014/main" id="{2DCC0FBD-B3EA-21BD-B87B-1C484F247C71}"/>
              </a:ext>
            </a:extLst>
          </p:cNvPr>
          <p:cNvSpPr/>
          <p:nvPr/>
        </p:nvSpPr>
        <p:spPr>
          <a:xfrm>
            <a:off x="11765279" y="124691"/>
            <a:ext cx="257694" cy="2576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upo 20">
            <a:extLst>
              <a:ext uri="{FF2B5EF4-FFF2-40B4-BE49-F238E27FC236}">
                <a16:creationId xmlns:a16="http://schemas.microsoft.com/office/drawing/2014/main" id="{118AF796-387B-11BE-FF04-FF0682315283}"/>
              </a:ext>
            </a:extLst>
          </p:cNvPr>
          <p:cNvGrpSpPr/>
          <p:nvPr/>
        </p:nvGrpSpPr>
        <p:grpSpPr>
          <a:xfrm>
            <a:off x="0" y="124691"/>
            <a:ext cx="12022973" cy="6733309"/>
            <a:chOff x="0" y="124691"/>
            <a:chExt cx="12022973" cy="6733309"/>
          </a:xfrm>
        </p:grpSpPr>
        <p:sp>
          <p:nvSpPr>
            <p:cNvPr id="22" name="Triángulo rectángulo 21">
              <a:extLst>
                <a:ext uri="{FF2B5EF4-FFF2-40B4-BE49-F238E27FC236}">
                  <a16:creationId xmlns:a16="http://schemas.microsoft.com/office/drawing/2014/main" id="{142ECC7B-D2E2-4D01-9B4B-A610F9AF46F4}"/>
                </a:ext>
              </a:extLst>
            </p:cNvPr>
            <p:cNvSpPr/>
            <p:nvPr/>
          </p:nvSpPr>
          <p:spPr>
            <a:xfrm>
              <a:off x="0" y="4064924"/>
              <a:ext cx="2793076" cy="279307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ángulo 22">
              <a:extLst>
                <a:ext uri="{FF2B5EF4-FFF2-40B4-BE49-F238E27FC236}">
                  <a16:creationId xmlns:a16="http://schemas.microsoft.com/office/drawing/2014/main" id="{4FDE19A3-BD6A-3E7E-82CB-1DCB40590A21}"/>
                </a:ext>
              </a:extLst>
            </p:cNvPr>
            <p:cNvSpPr/>
            <p:nvPr/>
          </p:nvSpPr>
          <p:spPr>
            <a:xfrm>
              <a:off x="11413374" y="124691"/>
              <a:ext cx="257694" cy="257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ángulo 23">
              <a:extLst>
                <a:ext uri="{FF2B5EF4-FFF2-40B4-BE49-F238E27FC236}">
                  <a16:creationId xmlns:a16="http://schemas.microsoft.com/office/drawing/2014/main" id="{8A07A29A-3FB4-F977-23B2-F62ED7AF2CDB}"/>
                </a:ext>
              </a:extLst>
            </p:cNvPr>
            <p:cNvSpPr/>
            <p:nvPr/>
          </p:nvSpPr>
          <p:spPr>
            <a:xfrm>
              <a:off x="11765279" y="124691"/>
              <a:ext cx="257694" cy="25769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ángulo 24">
              <a:extLst>
                <a:ext uri="{FF2B5EF4-FFF2-40B4-BE49-F238E27FC236}">
                  <a16:creationId xmlns:a16="http://schemas.microsoft.com/office/drawing/2014/main" id="{B7C86637-8DE0-DD61-EEDB-0E9902D3EDDA}"/>
                </a:ext>
              </a:extLst>
            </p:cNvPr>
            <p:cNvSpPr/>
            <p:nvPr/>
          </p:nvSpPr>
          <p:spPr>
            <a:xfrm>
              <a:off x="11765279" y="448888"/>
              <a:ext cx="257694" cy="257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ángulo 25">
              <a:extLst>
                <a:ext uri="{FF2B5EF4-FFF2-40B4-BE49-F238E27FC236}">
                  <a16:creationId xmlns:a16="http://schemas.microsoft.com/office/drawing/2014/main" id="{459759CC-7630-D90B-C509-5957A939993F}"/>
                </a:ext>
              </a:extLst>
            </p:cNvPr>
            <p:cNvSpPr/>
            <p:nvPr/>
          </p:nvSpPr>
          <p:spPr>
            <a:xfrm>
              <a:off x="210589" y="6130833"/>
              <a:ext cx="257694" cy="257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ángulo 26">
              <a:extLst>
                <a:ext uri="{FF2B5EF4-FFF2-40B4-BE49-F238E27FC236}">
                  <a16:creationId xmlns:a16="http://schemas.microsoft.com/office/drawing/2014/main" id="{C13B7E05-52B4-28EA-1543-21C24EAD0377}"/>
                </a:ext>
              </a:extLst>
            </p:cNvPr>
            <p:cNvSpPr/>
            <p:nvPr/>
          </p:nvSpPr>
          <p:spPr>
            <a:xfrm>
              <a:off x="210589" y="6455030"/>
              <a:ext cx="257694" cy="25769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ángulo 27">
              <a:extLst>
                <a:ext uri="{FF2B5EF4-FFF2-40B4-BE49-F238E27FC236}">
                  <a16:creationId xmlns:a16="http://schemas.microsoft.com/office/drawing/2014/main" id="{714FF101-0CBB-CDEA-7BB6-F2D23734CE93}"/>
                </a:ext>
              </a:extLst>
            </p:cNvPr>
            <p:cNvSpPr/>
            <p:nvPr/>
          </p:nvSpPr>
          <p:spPr>
            <a:xfrm>
              <a:off x="562494" y="6455030"/>
              <a:ext cx="257694" cy="257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Imagen 19">
            <a:extLst>
              <a:ext uri="{FF2B5EF4-FFF2-40B4-BE49-F238E27FC236}">
                <a16:creationId xmlns:a16="http://schemas.microsoft.com/office/drawing/2014/main" id="{595E712A-4359-0A9C-C3BD-25CCC60A5FC6}"/>
              </a:ext>
            </a:extLst>
          </p:cNvPr>
          <p:cNvPicPr>
            <a:picLocks noChangeAspect="1"/>
          </p:cNvPicPr>
          <p:nvPr/>
        </p:nvPicPr>
        <p:blipFill>
          <a:blip r:embed="rId2" cstate="email">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a:ext>
            </a:extLst>
          </a:blip>
          <a:stretch>
            <a:fillRect/>
          </a:stretch>
        </p:blipFill>
        <p:spPr>
          <a:xfrm>
            <a:off x="230295" y="1322284"/>
            <a:ext cx="5641511" cy="5641511"/>
          </a:xfrm>
          <a:prstGeom prst="rect">
            <a:avLst/>
          </a:prstGeom>
        </p:spPr>
      </p:pic>
      <p:sp>
        <p:nvSpPr>
          <p:cNvPr id="29" name="CuadroTexto 28">
            <a:extLst>
              <a:ext uri="{FF2B5EF4-FFF2-40B4-BE49-F238E27FC236}">
                <a16:creationId xmlns:a16="http://schemas.microsoft.com/office/drawing/2014/main" id="{D84468EA-D2BA-38A4-C584-BA49FA6D89DA}"/>
              </a:ext>
            </a:extLst>
          </p:cNvPr>
          <p:cNvSpPr txBox="1"/>
          <p:nvPr/>
        </p:nvSpPr>
        <p:spPr>
          <a:xfrm>
            <a:off x="691341" y="674151"/>
            <a:ext cx="4471479" cy="1200329"/>
          </a:xfrm>
          <a:prstGeom prst="rect">
            <a:avLst/>
          </a:prstGeom>
          <a:noFill/>
        </p:spPr>
        <p:txBody>
          <a:bodyPr wrap="square" rtlCol="0">
            <a:spAutoFit/>
          </a:bodyPr>
          <a:lstStyle/>
          <a:p>
            <a:r>
              <a:rPr lang="es-ES" sz="3600">
                <a:solidFill>
                  <a:schemeClr val="accent6"/>
                </a:solidFill>
                <a:effectLst>
                  <a:outerShdw blurRad="38100" dist="38100" dir="2700000" algn="tl">
                    <a:srgbClr val="000000">
                      <a:alpha val="43137"/>
                    </a:srgbClr>
                  </a:outerShdw>
                </a:effectLst>
                <a:latin typeface="Montserrat ExtraBold" panose="00000900000000000000" pitchFamily="2" charset="0"/>
              </a:rPr>
              <a:t>TU</a:t>
            </a:r>
            <a:r>
              <a:rPr lang="es-ES" sz="3600">
                <a:solidFill>
                  <a:schemeClr val="accent4"/>
                </a:solidFill>
                <a:effectLst>
                  <a:outerShdw blurRad="38100" dist="38100" dir="2700000" algn="tl">
                    <a:srgbClr val="000000">
                      <a:alpha val="43137"/>
                    </a:srgbClr>
                  </a:outerShdw>
                </a:effectLst>
                <a:latin typeface="Montserrat ExtraBold" panose="00000900000000000000" pitchFamily="2" charset="0"/>
              </a:rPr>
              <a:t> </a:t>
            </a:r>
            <a:r>
              <a:rPr lang="es-ES" sz="3600">
                <a:solidFill>
                  <a:srgbClr val="0070C0"/>
                </a:solidFill>
                <a:effectLst>
                  <a:outerShdw blurRad="38100" dist="38100" dir="2700000" algn="tl">
                    <a:srgbClr val="000000">
                      <a:alpha val="43137"/>
                    </a:srgbClr>
                  </a:outerShdw>
                </a:effectLst>
                <a:latin typeface="Montserrat ExtraBold" panose="00000900000000000000" pitchFamily="2" charset="0"/>
              </a:rPr>
              <a:t>TÍTULO </a:t>
            </a:r>
          </a:p>
          <a:p>
            <a:r>
              <a:rPr lang="es-ES" sz="3600">
                <a:solidFill>
                  <a:schemeClr val="bg1"/>
                </a:solidFill>
                <a:effectLst>
                  <a:outerShdw blurRad="38100" dist="38100" dir="2700000" algn="tl">
                    <a:srgbClr val="000000">
                      <a:alpha val="43137"/>
                    </a:srgbClr>
                  </a:outerShdw>
                </a:effectLst>
                <a:latin typeface="Montserrat ExtraBold" panose="00000900000000000000" pitchFamily="2" charset="0"/>
              </a:rPr>
              <a:t>AQUÍ</a:t>
            </a:r>
            <a:endParaRPr lang="en-US" sz="3600">
              <a:solidFill>
                <a:schemeClr val="bg1"/>
              </a:solidFill>
              <a:effectLst>
                <a:outerShdw blurRad="38100" dist="38100" dir="2700000" algn="tl">
                  <a:srgbClr val="000000">
                    <a:alpha val="43137"/>
                  </a:srgbClr>
                </a:outerShdw>
              </a:effectLst>
              <a:latin typeface="Montserrat ExtraBold" panose="00000900000000000000" pitchFamily="2" charset="0"/>
            </a:endParaRPr>
          </a:p>
        </p:txBody>
      </p:sp>
    </p:spTree>
    <p:extLst>
      <p:ext uri="{BB962C8B-B14F-4D97-AF65-F5344CB8AC3E}">
        <p14:creationId xmlns:p14="http://schemas.microsoft.com/office/powerpoint/2010/main" val="78453994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Google Shape;263;p42">
            <a:extLst>
              <a:ext uri="{FF2B5EF4-FFF2-40B4-BE49-F238E27FC236}">
                <a16:creationId xmlns:a16="http://schemas.microsoft.com/office/drawing/2014/main" id="{A411EB94-D8C7-C562-8821-52DD4FC38E3A}"/>
              </a:ext>
            </a:extLst>
          </p:cNvPr>
          <p:cNvSpPr txBox="1"/>
          <p:nvPr/>
        </p:nvSpPr>
        <p:spPr>
          <a:xfrm>
            <a:off x="52533" y="630551"/>
            <a:ext cx="5423929" cy="1031383"/>
          </a:xfrm>
          <a:prstGeom prst="rect">
            <a:avLst/>
          </a:prstGeom>
          <a:noFill/>
          <a:ln>
            <a:noFill/>
          </a:ln>
        </p:spPr>
        <p:txBody>
          <a:bodyPr spcFirstLastPara="1" wrap="square" lIns="121889" tIns="121889" rIns="121889" bIns="121889" anchor="t" anchorCtr="0">
            <a:noAutofit/>
          </a:bodyPr>
          <a:lstStyle>
            <a:defPPr marR="0" lvl="0" algn="l" rtl="0">
              <a:lnSpc>
                <a:spcPct val="100000"/>
              </a:lnSpc>
              <a:spcBef>
                <a:spcPct val="0"/>
              </a:spcBef>
              <a:spcAft>
                <a:spcPct val="0"/>
              </a:spcAft>
            </a:defPPr>
            <a:lvl1pPr marR="0" lvl="0" algn="ctr" rtl="0">
              <a:lnSpc>
                <a:spcPct val="80000"/>
              </a:lnSpc>
              <a:spcBef>
                <a:spcPct val="0"/>
              </a:spcBef>
              <a:spcAft>
                <a:spcPct val="0"/>
              </a:spcAft>
              <a:buClr>
                <a:schemeClr val="accent1"/>
              </a:buClr>
              <a:buSzPts val="4800"/>
              <a:buFont typeface="DM Sans"/>
              <a:buNone/>
              <a:defRPr sz="3600" b="1" i="0" u="none" strike="noStrike" cap="none">
                <a:solidFill>
                  <a:srgbClr val="27348B"/>
                </a:solidFill>
                <a:latin typeface="DM Sans"/>
                <a:ea typeface="DM Sans"/>
                <a:cs typeface="DM Sans"/>
                <a:sym typeface="DM Sans"/>
              </a:defRPr>
            </a:lvl1pPr>
            <a:lvl2pPr marR="0" lvl="1"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2pPr>
            <a:lvl3pPr marR="0" lvl="2"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3pPr>
            <a:lvl4pPr marR="0" lvl="3"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4pPr>
            <a:lvl5pPr marR="0" lvl="4"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5pPr>
            <a:lvl6pPr marR="0" lvl="5"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6pPr>
            <a:lvl7pPr marR="0" lvl="6"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7pPr>
            <a:lvl8pPr marR="0" lvl="7"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8pPr>
            <a:lvl9pPr marR="0" lvl="8"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9pPr>
          </a:lstStyle>
          <a:p>
            <a:r>
              <a:rPr lang="es-PE" sz="6000">
                <a:solidFill>
                  <a:schemeClr val="tx1">
                    <a:lumMod val="95000"/>
                    <a:lumOff val="5000"/>
                  </a:schemeClr>
                </a:solidFill>
                <a:latin typeface="Arial (Títulos)"/>
                <a:cs typeface="Rubik" panose="020B0604020202020204" charset="-79"/>
              </a:rPr>
              <a:t>FUENTE</a:t>
            </a:r>
          </a:p>
        </p:txBody>
      </p:sp>
      <p:sp>
        <p:nvSpPr>
          <p:cNvPr id="3" name="Google Shape;270;p42">
            <a:extLst>
              <a:ext uri="{FF2B5EF4-FFF2-40B4-BE49-F238E27FC236}">
                <a16:creationId xmlns:a16="http://schemas.microsoft.com/office/drawing/2014/main" id="{60514E70-E6B8-4B7D-389A-7142222E698A}"/>
              </a:ext>
            </a:extLst>
          </p:cNvPr>
          <p:cNvSpPr txBox="1"/>
          <p:nvPr/>
        </p:nvSpPr>
        <p:spPr>
          <a:xfrm>
            <a:off x="1170330" y="1991151"/>
            <a:ext cx="5543071" cy="565351"/>
          </a:xfrm>
          <a:prstGeom prst="rect">
            <a:avLst/>
          </a:prstGeom>
          <a:noFill/>
          <a:ln>
            <a:noFill/>
          </a:ln>
        </p:spPr>
        <p:txBody>
          <a:bodyPr spcFirstLastPara="1" wrap="square" lIns="121889" tIns="121889" rIns="121889" bIns="121889" anchor="t" anchorCtr="0">
            <a:noAutofit/>
          </a:bodyPr>
          <a:lstStyle/>
          <a:p>
            <a:r>
              <a:rPr lang="es-PE" sz="2133">
                <a:solidFill>
                  <a:srgbClr val="0070C0"/>
                </a:solidFill>
                <a:latin typeface="Source Sans Pro" panose="020B0503030403020204" pitchFamily="34" charset="0"/>
                <a:ea typeface="Rubik"/>
                <a:cs typeface="Rubik" panose="020B0604020202020204" charset="-79"/>
                <a:sym typeface="Rubik"/>
              </a:rPr>
              <a:t>ELABORADO POR </a:t>
            </a:r>
            <a:r>
              <a:rPr lang="es-PE" sz="2133">
                <a:solidFill>
                  <a:srgbClr val="0070C0"/>
                </a:solidFill>
                <a:latin typeface="Source Sans Pro" panose="020B0503030403020204" pitchFamily="34" charset="0"/>
                <a:ea typeface="Montserrat" charset="0"/>
                <a:cs typeface="Assistant Light" pitchFamily="2" charset="-79"/>
                <a:sym typeface="Montserrat"/>
              </a:rPr>
              <a:t>: </a:t>
            </a:r>
            <a:r>
              <a:rPr lang="es-PE" sz="2133">
                <a:latin typeface="Source Sans Pro" panose="020B0503030403020204" pitchFamily="34" charset="0"/>
                <a:ea typeface="Montserrat" charset="0"/>
                <a:cs typeface="Kanit Light" panose="020B0604020202020204" charset="-34"/>
                <a:sym typeface="Montserrat"/>
              </a:rPr>
              <a:t>slidesppt.net</a:t>
            </a:r>
          </a:p>
          <a:p>
            <a:pPr lvl="0"/>
            <a:endParaRPr sz="2133" b="1">
              <a:solidFill>
                <a:srgbClr val="02FFB3"/>
              </a:solidFill>
              <a:latin typeface="Source Sans Pro" pitchFamily="34"/>
              <a:ea typeface="Rubik"/>
              <a:cs typeface="Rubik"/>
              <a:sym typeface="Rubik"/>
            </a:endParaRPr>
          </a:p>
        </p:txBody>
      </p:sp>
      <p:grpSp>
        <p:nvGrpSpPr>
          <p:cNvPr id="4" name="Grupo 3">
            <a:extLst>
              <a:ext uri="{FF2B5EF4-FFF2-40B4-BE49-F238E27FC236}">
                <a16:creationId xmlns:a16="http://schemas.microsoft.com/office/drawing/2014/main" id="{2F54A4C5-741D-4A99-C93B-5C7A3E3870DB}"/>
              </a:ext>
            </a:extLst>
          </p:cNvPr>
          <p:cNvGrpSpPr/>
          <p:nvPr/>
        </p:nvGrpSpPr>
        <p:grpSpPr>
          <a:xfrm>
            <a:off x="1170329" y="2996907"/>
            <a:ext cx="3985231" cy="2125887"/>
            <a:chOff x="877424" y="2601843"/>
            <a:chExt cx="2989182" cy="1594553"/>
          </a:xfrm>
        </p:grpSpPr>
        <p:sp>
          <p:nvSpPr>
            <p:cNvPr id="5" name="Google Shape;272;p42">
              <a:extLst>
                <a:ext uri="{FF2B5EF4-FFF2-40B4-BE49-F238E27FC236}">
                  <a16:creationId xmlns:a16="http://schemas.microsoft.com/office/drawing/2014/main" id="{189D4671-29ED-FB8A-3B33-52415B5D6BED}"/>
                </a:ext>
              </a:extLst>
            </p:cNvPr>
            <p:cNvSpPr txBox="1"/>
            <p:nvPr/>
          </p:nvSpPr>
          <p:spPr>
            <a:xfrm>
              <a:off x="877424" y="2601843"/>
              <a:ext cx="2117100" cy="308700"/>
            </a:xfrm>
            <a:prstGeom prst="rect">
              <a:avLst/>
            </a:prstGeom>
            <a:noFill/>
            <a:ln>
              <a:noFill/>
            </a:ln>
          </p:spPr>
          <p:txBody>
            <a:bodyPr spcFirstLastPara="1" wrap="square" lIns="121889" tIns="121889" rIns="121889" bIns="121889" anchor="t" anchorCtr="0">
              <a:noAutofit/>
            </a:bodyPr>
            <a:lstStyle/>
            <a:p>
              <a:pPr lvl="0"/>
              <a:r>
                <a:rPr lang="es-PE" sz="2133">
                  <a:solidFill>
                    <a:schemeClr val="accent6"/>
                  </a:solidFill>
                  <a:latin typeface="Source Sans Pro" panose="020B0503030403020204" pitchFamily="34" charset="0"/>
                  <a:ea typeface="Rubik"/>
                  <a:cs typeface="Rubik" panose="020B0604020202020204" charset="-79"/>
                  <a:sym typeface="Rubik"/>
                </a:rPr>
                <a:t>IMAGES</a:t>
              </a:r>
              <a:r>
                <a:rPr lang="en" sz="2133">
                  <a:solidFill>
                    <a:schemeClr val="accent6"/>
                  </a:solidFill>
                  <a:latin typeface="Source Sans Pro" panose="020B0503030403020204" pitchFamily="34" charset="0"/>
                  <a:ea typeface="Rubik"/>
                  <a:cs typeface="Rubik" panose="020B0604020202020204" charset="-79"/>
                  <a:sym typeface="Rubik"/>
                </a:rPr>
                <a:t> :</a:t>
              </a:r>
              <a:endParaRPr sz="2133">
                <a:solidFill>
                  <a:schemeClr val="accent6"/>
                </a:solidFill>
                <a:latin typeface="Source Sans Pro" pitchFamily="34"/>
                <a:ea typeface="Rubik"/>
                <a:cs typeface="Rubik"/>
                <a:sym typeface="Rubik"/>
              </a:endParaRPr>
            </a:p>
          </p:txBody>
        </p:sp>
        <p:sp>
          <p:nvSpPr>
            <p:cNvPr id="6" name="Google Shape;273;p42">
              <a:extLst>
                <a:ext uri="{FF2B5EF4-FFF2-40B4-BE49-F238E27FC236}">
                  <a16:creationId xmlns:a16="http://schemas.microsoft.com/office/drawing/2014/main" id="{71F0F467-3CF5-6739-6A96-61D2975535DE}"/>
                </a:ext>
              </a:extLst>
            </p:cNvPr>
            <p:cNvSpPr txBox="1"/>
            <p:nvPr/>
          </p:nvSpPr>
          <p:spPr>
            <a:xfrm>
              <a:off x="877424" y="2910468"/>
              <a:ext cx="2989182" cy="1285928"/>
            </a:xfrm>
            <a:prstGeom prst="rect">
              <a:avLst/>
            </a:prstGeom>
            <a:noFill/>
            <a:ln>
              <a:noFill/>
            </a:ln>
          </p:spPr>
          <p:txBody>
            <a:bodyPr spcFirstLastPara="1" wrap="square" lIns="121889" tIns="121889" rIns="121889" bIns="121889" anchor="t" anchorCtr="0">
              <a:noAutofit/>
            </a:bodyPr>
            <a:lstStyle/>
            <a:p>
              <a:pPr marL="380937" indent="-380937">
                <a:buFont typeface="Arial" panose="020B0604020202020204" pitchFamily="34" charset="0"/>
                <a:buChar char="•"/>
              </a:pPr>
              <a:r>
                <a:rPr lang="es-PE" sz="2000">
                  <a:latin typeface="Source Sans Pro" panose="020B0503030403020204" pitchFamily="34" charset="0"/>
                  <a:ea typeface="Montserrat" charset="0"/>
                  <a:cs typeface="Kanit Light" panose="020B0604020202020204" charset="-34"/>
                  <a:sym typeface="Montserrat"/>
                </a:rPr>
                <a:t>pexels.com</a:t>
              </a:r>
            </a:p>
            <a:p>
              <a:pPr marL="380937" indent="-380937">
                <a:buFont typeface="Arial" panose="020B0604020202020204" pitchFamily="34" charset="0"/>
                <a:buChar char="•"/>
              </a:pPr>
              <a:r>
                <a:rPr lang="es-PE" sz="2000">
                  <a:latin typeface="Source Sans Pro" panose="020B0503030403020204" pitchFamily="34" charset="0"/>
                  <a:ea typeface="Montserrat" charset="0"/>
                  <a:cs typeface="Kanit Light" panose="020B0604020202020204" charset="-34"/>
                  <a:sym typeface="Montserrat"/>
                </a:rPr>
                <a:t>pngegg.com</a:t>
              </a:r>
            </a:p>
            <a:p>
              <a:pPr marL="380937" indent="-380937">
                <a:buFont typeface="Arial" panose="020B0604020202020204" pitchFamily="34" charset="0"/>
                <a:buChar char="•"/>
              </a:pPr>
              <a:r>
                <a:rPr lang="es-PE" sz="2000">
                  <a:latin typeface="Source Sans Pro" panose="020B0503030403020204" pitchFamily="34" charset="0"/>
                  <a:ea typeface="Montserrat" charset="0"/>
                  <a:cs typeface="Kanit Light" panose="020B0604020202020204" charset="-34"/>
                  <a:sym typeface="Montserrat"/>
                </a:rPr>
                <a:t>freepik.es</a:t>
              </a:r>
            </a:p>
            <a:p>
              <a:endParaRPr lang="es-PE" sz="2000">
                <a:latin typeface="Source Sans Pro" pitchFamily="34"/>
                <a:ea typeface="Montserrat"/>
                <a:cs typeface="Kanit Light"/>
                <a:sym typeface="Montserrat"/>
              </a:endParaRPr>
            </a:p>
          </p:txBody>
        </p:sp>
      </p:grpSp>
      <p:sp>
        <p:nvSpPr>
          <p:cNvPr id="7" name="Google Shape;274;p42">
            <a:extLst>
              <a:ext uri="{FF2B5EF4-FFF2-40B4-BE49-F238E27FC236}">
                <a16:creationId xmlns:a16="http://schemas.microsoft.com/office/drawing/2014/main" id="{D5A806B2-25CB-E52C-C687-4C907C2F6E2D}"/>
              </a:ext>
            </a:extLst>
          </p:cNvPr>
          <p:cNvSpPr txBox="1"/>
          <p:nvPr/>
        </p:nvSpPr>
        <p:spPr>
          <a:xfrm>
            <a:off x="1170329" y="4483487"/>
            <a:ext cx="2822555" cy="411564"/>
          </a:xfrm>
          <a:prstGeom prst="rect">
            <a:avLst/>
          </a:prstGeom>
          <a:noFill/>
          <a:ln>
            <a:noFill/>
          </a:ln>
        </p:spPr>
        <p:txBody>
          <a:bodyPr spcFirstLastPara="1" wrap="square" lIns="121889" tIns="121889" rIns="121889" bIns="121889" anchor="t" anchorCtr="0">
            <a:noAutofit/>
          </a:bodyPr>
          <a:lstStyle/>
          <a:p>
            <a:r>
              <a:rPr lang="en" sz="2133">
                <a:solidFill>
                  <a:srgbClr val="0070C0"/>
                </a:solidFill>
                <a:latin typeface="Source Sans Pro" panose="020B0503030403020204" pitchFamily="34" charset="0"/>
                <a:ea typeface="Rubik"/>
                <a:cs typeface="Rubik" panose="020B0604020202020204" charset="-79"/>
                <a:sym typeface="Rubik"/>
              </a:rPr>
              <a:t>FONTS :</a:t>
            </a:r>
            <a:endParaRPr sz="2133">
              <a:solidFill>
                <a:srgbClr val="0070C0"/>
              </a:solidFill>
              <a:latin typeface="Source Sans Pro" pitchFamily="34"/>
              <a:ea typeface="Rubik"/>
              <a:cs typeface="Rubik"/>
              <a:sym typeface="Rubik"/>
            </a:endParaRPr>
          </a:p>
        </p:txBody>
      </p:sp>
      <p:sp>
        <p:nvSpPr>
          <p:cNvPr id="8" name="Google Shape;275;p42">
            <a:extLst>
              <a:ext uri="{FF2B5EF4-FFF2-40B4-BE49-F238E27FC236}">
                <a16:creationId xmlns:a16="http://schemas.microsoft.com/office/drawing/2014/main" id="{E1597B9B-2A0B-7D9D-EDBE-E568687C58D5}"/>
              </a:ext>
            </a:extLst>
          </p:cNvPr>
          <p:cNvSpPr txBox="1"/>
          <p:nvPr/>
        </p:nvSpPr>
        <p:spPr>
          <a:xfrm>
            <a:off x="1170329" y="4894953"/>
            <a:ext cx="3526863" cy="912721"/>
          </a:xfrm>
          <a:prstGeom prst="rect">
            <a:avLst/>
          </a:prstGeom>
          <a:noFill/>
          <a:ln>
            <a:noFill/>
          </a:ln>
        </p:spPr>
        <p:txBody>
          <a:bodyPr spcFirstLastPara="1" wrap="square" lIns="121889" tIns="121889" rIns="121889" bIns="121889" anchor="t" anchorCtr="0">
            <a:noAutofit/>
          </a:bodyPr>
          <a:lstStyle/>
          <a:p>
            <a:pPr marL="380937" indent="-380937">
              <a:buFont typeface="Arial" panose="020B0604020202020204" pitchFamily="34" charset="0"/>
              <a:buChar char="•"/>
            </a:pPr>
            <a:r>
              <a:rPr lang="es-PE" sz="2000">
                <a:latin typeface="Source Sans Pro" panose="020B0503030403020204" pitchFamily="34" charset="0"/>
                <a:ea typeface="Montserrat" charset="0"/>
                <a:cs typeface="Kanit Light" panose="020B0604020202020204" charset="-34"/>
                <a:sym typeface="Montserrat"/>
              </a:rPr>
              <a:t>Agency FB</a:t>
            </a:r>
          </a:p>
          <a:p>
            <a:pPr marL="380937" indent="-380937">
              <a:buFont typeface="Arial" panose="020B0604020202020204" pitchFamily="34" charset="0"/>
              <a:buChar char="•"/>
            </a:pPr>
            <a:r>
              <a:rPr lang="es-PE" sz="2000">
                <a:latin typeface="Source Sans Pro" panose="020B0503030403020204" pitchFamily="34" charset="0"/>
                <a:ea typeface="Montserrat" charset="0"/>
                <a:cs typeface="Kanit Light" panose="020B0604020202020204" charset="-34"/>
                <a:sym typeface="Montserrat"/>
              </a:rPr>
              <a:t>TT Norms Bold</a:t>
            </a:r>
          </a:p>
          <a:p>
            <a:pPr marL="380937" indent="-380937">
              <a:buFont typeface="Arial" panose="020B0604020202020204" pitchFamily="34" charset="0"/>
              <a:buChar char="•"/>
            </a:pPr>
            <a:r>
              <a:rPr lang="es-PE" sz="2000">
                <a:latin typeface="Source Sans Pro" panose="020B0503030403020204" pitchFamily="34" charset="0"/>
                <a:ea typeface="Montserrat" charset="0"/>
                <a:cs typeface="Kanit Light" panose="020B0604020202020204" charset="-34"/>
                <a:sym typeface="Montserrat"/>
              </a:rPr>
              <a:t>Calisto MT</a:t>
            </a:r>
          </a:p>
          <a:p>
            <a:pPr marL="380937" indent="-380937">
              <a:buFont typeface="Arial" panose="020B0604020202020204" pitchFamily="34" charset="0"/>
              <a:buChar char="•"/>
            </a:pPr>
            <a:endParaRPr lang="es-PE" sz="2000">
              <a:latin typeface="Source Sans Pro" panose="020B0503030403020204" pitchFamily="34" charset="0"/>
              <a:ea typeface="Montserrat" charset="0"/>
              <a:cs typeface="Kanit Light" panose="020B0604020202020204" charset="-34"/>
              <a:sym typeface="Montserrat"/>
            </a:endParaRPr>
          </a:p>
        </p:txBody>
      </p:sp>
      <p:sp>
        <p:nvSpPr>
          <p:cNvPr id="10" name="TextBox 59">
            <a:extLst>
              <a:ext uri="{FF2B5EF4-FFF2-40B4-BE49-F238E27FC236}">
                <a16:creationId xmlns:a16="http://schemas.microsoft.com/office/drawing/2014/main" id="{781813F3-2D19-6D31-9E56-025AEF9FD61D}"/>
              </a:ext>
            </a:extLst>
          </p:cNvPr>
          <p:cNvSpPr txBox="1"/>
          <p:nvPr/>
        </p:nvSpPr>
        <p:spPr>
          <a:xfrm>
            <a:off x="9911333" y="6468326"/>
            <a:ext cx="2231807" cy="307777"/>
          </a:xfrm>
          <a:prstGeom prst="rect">
            <a:avLst/>
          </a:prstGeom>
          <a:noFill/>
        </p:spPr>
        <p:txBody>
          <a:bodyPr wrap="square" rtlCol="0" anchor="ctr">
            <a:spAutoFit/>
          </a:bodyPr>
          <a:lstStyle/>
          <a:p>
            <a:pPr algn="r"/>
            <a:r>
              <a:rPr lang="en-US" altLang="ko-KR" sz="1400">
                <a:solidFill>
                  <a:schemeClr val="tx1">
                    <a:lumMod val="95000"/>
                    <a:lumOff val="5000"/>
                  </a:schemeClr>
                </a:solidFill>
                <a:latin typeface="Arial" panose="020B0604020202020204" pitchFamily="34" charset="0"/>
                <a:cs typeface="Arial" panose="020B0604020202020204" pitchFamily="34" charset="0"/>
              </a:rPr>
              <a:t>slidesppt.net</a:t>
            </a:r>
            <a:endParaRPr lang="ko-KR" altLang="en-US" sz="1400">
              <a:solidFill>
                <a:schemeClr val="tx1">
                  <a:lumMod val="95000"/>
                  <a:lumOff val="5000"/>
                </a:schemeClr>
              </a:solidFill>
              <a:latin typeface="Arial" panose="020B0604020202020204" pitchFamily="34" charset="0"/>
              <a:cs typeface="Arial" panose="020B0604020202020204" pitchFamily="34" charset="0"/>
            </a:endParaRPr>
          </a:p>
        </p:txBody>
      </p:sp>
      <p:grpSp>
        <p:nvGrpSpPr>
          <p:cNvPr id="11" name="Gráfico 10">
            <a:extLst>
              <a:ext uri="{FF2B5EF4-FFF2-40B4-BE49-F238E27FC236}">
                <a16:creationId xmlns:a16="http://schemas.microsoft.com/office/drawing/2014/main" id="{79173D66-598B-F7F6-3D77-E79F40F2FA30}"/>
              </a:ext>
            </a:extLst>
          </p:cNvPr>
          <p:cNvGrpSpPr/>
          <p:nvPr/>
        </p:nvGrpSpPr>
        <p:grpSpPr>
          <a:xfrm>
            <a:off x="11326783" y="5639254"/>
            <a:ext cx="710859" cy="710859"/>
            <a:chOff x="627235" y="5458033"/>
            <a:chExt cx="849367" cy="849367"/>
          </a:xfrm>
          <a:solidFill>
            <a:srgbClr val="00BFF3"/>
          </a:solidFill>
        </p:grpSpPr>
        <p:sp>
          <p:nvSpPr>
            <p:cNvPr id="12" name="Forma libre: forma 30">
              <a:extLst>
                <a:ext uri="{FF2B5EF4-FFF2-40B4-BE49-F238E27FC236}">
                  <a16:creationId xmlns:a16="http://schemas.microsoft.com/office/drawing/2014/main" id="{D7B4EEE4-80C7-6926-075A-B43556AF6269}"/>
                </a:ext>
              </a:extLst>
            </p:cNvPr>
            <p:cNvSpPr/>
            <p:nvPr userDrawn="1"/>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chemeClr val="tx1">
                <a:lumMod val="95000"/>
                <a:lumOff val="5000"/>
              </a:schemeClr>
            </a:solidFill>
            <a:ln w="2285" cap="flat">
              <a:noFill/>
              <a:prstDash val="solid"/>
              <a:miter/>
            </a:ln>
          </p:spPr>
          <p:txBody>
            <a:bodyPr rtlCol="0" anchor="ctr"/>
            <a:lstStyle/>
            <a:p>
              <a:endParaRPr lang="es-PE" sz="1400"/>
            </a:p>
          </p:txBody>
        </p:sp>
        <p:sp>
          <p:nvSpPr>
            <p:cNvPr id="13" name="Forma libre: forma 31">
              <a:extLst>
                <a:ext uri="{FF2B5EF4-FFF2-40B4-BE49-F238E27FC236}">
                  <a16:creationId xmlns:a16="http://schemas.microsoft.com/office/drawing/2014/main" id="{45061A61-807E-3963-42F7-6D7865619128}"/>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p>
              <a:endParaRPr lang="es-PE" sz="1400"/>
            </a:p>
          </p:txBody>
        </p:sp>
      </p:grpSp>
      <p:pic>
        <p:nvPicPr>
          <p:cNvPr id="15" name="Imagen 14">
            <a:extLst>
              <a:ext uri="{FF2B5EF4-FFF2-40B4-BE49-F238E27FC236}">
                <a16:creationId xmlns:a16="http://schemas.microsoft.com/office/drawing/2014/main" id="{60AD13F7-D0E6-6494-FD87-FA8CC6C803E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02276" y="81897"/>
            <a:ext cx="7115954" cy="6858000"/>
          </a:xfrm>
          <a:prstGeom prst="rect">
            <a:avLst/>
          </a:prstGeom>
        </p:spPr>
      </p:pic>
    </p:spTree>
    <p:extLst>
      <p:ext uri="{BB962C8B-B14F-4D97-AF65-F5344CB8AC3E}">
        <p14:creationId xmlns:p14="http://schemas.microsoft.com/office/powerpoint/2010/main" val="3775553272"/>
      </p:ext>
    </p:extLst>
  </p:cSld>
  <p:clrMapOvr>
    <a:masterClrMapping/>
  </p:clrMapOvr>
  <p:transition advClick="0" advTm="3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25FF71-DB5B-4ECB-043C-5F53EB3F4F7A}"/>
              </a:ext>
            </a:extLst>
          </p:cNvPr>
          <p:cNvSpPr txBox="1"/>
          <p:nvPr/>
        </p:nvSpPr>
        <p:spPr>
          <a:xfrm>
            <a:off x="323529" y="123478"/>
            <a:ext cx="11573197" cy="724247"/>
          </a:xfrm>
          <a:prstGeom prst="rect">
            <a:avLst/>
          </a:prstGeom>
        </p:spPr>
        <p:txBody>
          <a:bodyPr>
            <a:normAutofit lnSpcReduction="10000"/>
          </a:bodyPr>
          <a:lstStyle>
            <a:defPPr>
              <a:defRPr/>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a:t>Fully Editable Icon Sets: A</a:t>
            </a:r>
          </a:p>
        </p:txBody>
      </p:sp>
      <p:sp>
        <p:nvSpPr>
          <p:cNvPr id="3" name="Diamond 5">
            <a:extLst>
              <a:ext uri="{FF2B5EF4-FFF2-40B4-BE49-F238E27FC236}">
                <a16:creationId xmlns:a16="http://schemas.microsoft.com/office/drawing/2014/main" id="{5D015A78-FD9A-4D68-71EA-A47994A38529}"/>
              </a:ext>
            </a:extLst>
          </p:cNvPr>
          <p:cNvSpPr/>
          <p:nvPr/>
        </p:nvSpPr>
        <p:spPr>
          <a:xfrm>
            <a:off x="6112075" y="1492326"/>
            <a:ext cx="523103" cy="524649"/>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4" name="Isosceles Triangle 51">
            <a:extLst>
              <a:ext uri="{FF2B5EF4-FFF2-40B4-BE49-F238E27FC236}">
                <a16:creationId xmlns:a16="http://schemas.microsoft.com/office/drawing/2014/main" id="{D8BF70CE-D675-1653-09E7-617C102A0750}"/>
              </a:ext>
            </a:extLst>
          </p:cNvPr>
          <p:cNvSpPr/>
          <p:nvPr/>
        </p:nvSpPr>
        <p:spPr>
          <a:xfrm>
            <a:off x="5273392" y="1562849"/>
            <a:ext cx="523101" cy="383595"/>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5" name="Isosceles Triangle 57">
            <a:extLst>
              <a:ext uri="{FF2B5EF4-FFF2-40B4-BE49-F238E27FC236}">
                <a16:creationId xmlns:a16="http://schemas.microsoft.com/office/drawing/2014/main" id="{D361C5CE-8148-DD30-BC44-B73B89356442}"/>
              </a:ext>
            </a:extLst>
          </p:cNvPr>
          <p:cNvSpPr/>
          <p:nvPr/>
        </p:nvSpPr>
        <p:spPr>
          <a:xfrm>
            <a:off x="6114156" y="4520112"/>
            <a:ext cx="313107" cy="707837"/>
          </a:xfrm>
          <a:custGeom>
            <a:avLst/>
            <a:gdLst>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 name="Rectangle 7">
            <a:extLst>
              <a:ext uri="{FF2B5EF4-FFF2-40B4-BE49-F238E27FC236}">
                <a16:creationId xmlns:a16="http://schemas.microsoft.com/office/drawing/2014/main" id="{7053F714-BE85-FFCE-A78B-27E4E2F23BE1}"/>
              </a:ext>
            </a:extLst>
          </p:cNvPr>
          <p:cNvSpPr/>
          <p:nvPr/>
        </p:nvSpPr>
        <p:spPr>
          <a:xfrm rot="18900000">
            <a:off x="9585432" y="3654542"/>
            <a:ext cx="225645" cy="502689"/>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7" name="Parallelogram 15">
            <a:extLst>
              <a:ext uri="{FF2B5EF4-FFF2-40B4-BE49-F238E27FC236}">
                <a16:creationId xmlns:a16="http://schemas.microsoft.com/office/drawing/2014/main" id="{DDFE95B2-F42B-E3C2-4302-A2F1C30EA997}"/>
              </a:ext>
            </a:extLst>
          </p:cNvPr>
          <p:cNvSpPr/>
          <p:nvPr/>
        </p:nvSpPr>
        <p:spPr>
          <a:xfrm flipH="1">
            <a:off x="5267103" y="4641804"/>
            <a:ext cx="464453" cy="46445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8" name="Freeform 19">
            <a:extLst>
              <a:ext uri="{FF2B5EF4-FFF2-40B4-BE49-F238E27FC236}">
                <a16:creationId xmlns:a16="http://schemas.microsoft.com/office/drawing/2014/main" id="{584BE612-8E90-C560-E58D-313A5AAB91A2}"/>
              </a:ext>
            </a:extLst>
          </p:cNvPr>
          <p:cNvSpPr/>
          <p:nvPr/>
        </p:nvSpPr>
        <p:spPr>
          <a:xfrm>
            <a:off x="7745269" y="3642492"/>
            <a:ext cx="460739" cy="45334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9" name="Rectangle 30">
            <a:extLst>
              <a:ext uri="{FF2B5EF4-FFF2-40B4-BE49-F238E27FC236}">
                <a16:creationId xmlns:a16="http://schemas.microsoft.com/office/drawing/2014/main" id="{D7FF4EDD-1DE9-21F0-675B-E9413DF45454}"/>
              </a:ext>
            </a:extLst>
          </p:cNvPr>
          <p:cNvSpPr/>
          <p:nvPr/>
        </p:nvSpPr>
        <p:spPr>
          <a:xfrm>
            <a:off x="11063272" y="3600558"/>
            <a:ext cx="464453" cy="46309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10" name="Rectangle 7">
            <a:extLst>
              <a:ext uri="{FF2B5EF4-FFF2-40B4-BE49-F238E27FC236}">
                <a16:creationId xmlns:a16="http://schemas.microsoft.com/office/drawing/2014/main" id="{185CE0A0-BE85-751F-8E8D-1DE899234BD8}"/>
              </a:ext>
            </a:extLst>
          </p:cNvPr>
          <p:cNvSpPr/>
          <p:nvPr/>
        </p:nvSpPr>
        <p:spPr>
          <a:xfrm>
            <a:off x="6950755" y="1518887"/>
            <a:ext cx="471527" cy="47152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11" name="Rectangle 15">
            <a:extLst>
              <a:ext uri="{FF2B5EF4-FFF2-40B4-BE49-F238E27FC236}">
                <a16:creationId xmlns:a16="http://schemas.microsoft.com/office/drawing/2014/main" id="{B746BA35-728C-0CE5-9678-BD9DC91318F8}"/>
              </a:ext>
            </a:extLst>
          </p:cNvPr>
          <p:cNvSpPr/>
          <p:nvPr/>
        </p:nvSpPr>
        <p:spPr>
          <a:xfrm rot="5400000">
            <a:off x="7737544" y="1518883"/>
            <a:ext cx="472155" cy="471527"/>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12" name="Pie 24">
            <a:extLst>
              <a:ext uri="{FF2B5EF4-FFF2-40B4-BE49-F238E27FC236}">
                <a16:creationId xmlns:a16="http://schemas.microsoft.com/office/drawing/2014/main" id="{EE90D899-9298-22FB-B534-3BD8F9F48FB1}"/>
              </a:ext>
            </a:extLst>
          </p:cNvPr>
          <p:cNvSpPr/>
          <p:nvPr/>
        </p:nvSpPr>
        <p:spPr>
          <a:xfrm>
            <a:off x="6809869" y="4618885"/>
            <a:ext cx="513139" cy="510299"/>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13" name="Block Arc 14">
            <a:extLst>
              <a:ext uri="{FF2B5EF4-FFF2-40B4-BE49-F238E27FC236}">
                <a16:creationId xmlns:a16="http://schemas.microsoft.com/office/drawing/2014/main" id="{5FB58441-7632-2F7D-C6EE-2BE258F697E0}"/>
              </a:ext>
            </a:extLst>
          </p:cNvPr>
          <p:cNvSpPr/>
          <p:nvPr/>
        </p:nvSpPr>
        <p:spPr>
          <a:xfrm rot="16200000">
            <a:off x="8525151" y="1470787"/>
            <a:ext cx="567351" cy="567727"/>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14" name="Block Arc 41">
            <a:extLst>
              <a:ext uri="{FF2B5EF4-FFF2-40B4-BE49-F238E27FC236}">
                <a16:creationId xmlns:a16="http://schemas.microsoft.com/office/drawing/2014/main" id="{A37E66B3-BDF9-E1FF-4181-A9A0E7CBEE0C}"/>
              </a:ext>
            </a:extLst>
          </p:cNvPr>
          <p:cNvSpPr/>
          <p:nvPr/>
        </p:nvSpPr>
        <p:spPr>
          <a:xfrm>
            <a:off x="9408267" y="1424477"/>
            <a:ext cx="473260" cy="660339"/>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15" name="Right Triangle 17">
            <a:extLst>
              <a:ext uri="{FF2B5EF4-FFF2-40B4-BE49-F238E27FC236}">
                <a16:creationId xmlns:a16="http://schemas.microsoft.com/office/drawing/2014/main" id="{B22ED442-49FE-DD26-2E84-D4FCEDC4187D}"/>
              </a:ext>
            </a:extLst>
          </p:cNvPr>
          <p:cNvSpPr/>
          <p:nvPr/>
        </p:nvSpPr>
        <p:spPr>
          <a:xfrm>
            <a:off x="7705612" y="4600861"/>
            <a:ext cx="385757" cy="546345"/>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16" name="Oval 66">
            <a:extLst>
              <a:ext uri="{FF2B5EF4-FFF2-40B4-BE49-F238E27FC236}">
                <a16:creationId xmlns:a16="http://schemas.microsoft.com/office/drawing/2014/main" id="{0E689F08-EA1F-7331-7CAC-B4C5BB9A2509}"/>
              </a:ext>
            </a:extLst>
          </p:cNvPr>
          <p:cNvSpPr/>
          <p:nvPr/>
        </p:nvSpPr>
        <p:spPr>
          <a:xfrm rot="20700000">
            <a:off x="6137534" y="3634192"/>
            <a:ext cx="548633" cy="469947"/>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17" name="Rectangle 9">
            <a:extLst>
              <a:ext uri="{FF2B5EF4-FFF2-40B4-BE49-F238E27FC236}">
                <a16:creationId xmlns:a16="http://schemas.microsoft.com/office/drawing/2014/main" id="{3199732A-FDE5-D128-74A9-F88C6C10A235}"/>
              </a:ext>
            </a:extLst>
          </p:cNvPr>
          <p:cNvSpPr/>
          <p:nvPr/>
        </p:nvSpPr>
        <p:spPr>
          <a:xfrm>
            <a:off x="4401328" y="3545243"/>
            <a:ext cx="527289" cy="493591"/>
          </a:xfrm>
          <a:custGeom>
            <a:avLst/>
            <a:gdLst>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34" fmla="*/ 1668046 w 3239999"/>
              <a:gd name="connsiteY34" fmla="*/ 2869642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rgbClr val="AE4500"/>
              </a:solidFill>
            </a:endParaRPr>
          </a:p>
        </p:txBody>
      </p:sp>
      <p:sp>
        <p:nvSpPr>
          <p:cNvPr id="18" name="Frame 17">
            <a:extLst>
              <a:ext uri="{FF2B5EF4-FFF2-40B4-BE49-F238E27FC236}">
                <a16:creationId xmlns:a16="http://schemas.microsoft.com/office/drawing/2014/main" id="{CBD9B77A-57D7-40C1-105D-B326D036EF43}"/>
              </a:ext>
            </a:extLst>
          </p:cNvPr>
          <p:cNvSpPr/>
          <p:nvPr/>
        </p:nvSpPr>
        <p:spPr>
          <a:xfrm>
            <a:off x="4376388" y="4613320"/>
            <a:ext cx="508109" cy="508109"/>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rgbClr val="AE4500"/>
              </a:solidFill>
            </a:endParaRPr>
          </a:p>
        </p:txBody>
      </p:sp>
      <p:sp>
        <p:nvSpPr>
          <p:cNvPr id="19" name="Teardrop 1">
            <a:extLst>
              <a:ext uri="{FF2B5EF4-FFF2-40B4-BE49-F238E27FC236}">
                <a16:creationId xmlns:a16="http://schemas.microsoft.com/office/drawing/2014/main" id="{5E74B1EE-28F3-35F6-4045-DEE27A10ABD4}"/>
              </a:ext>
            </a:extLst>
          </p:cNvPr>
          <p:cNvSpPr/>
          <p:nvPr/>
        </p:nvSpPr>
        <p:spPr>
          <a:xfrm rot="18805992">
            <a:off x="10126345" y="1539518"/>
            <a:ext cx="551795" cy="546039"/>
          </a:xfrm>
          <a:custGeom>
            <a:avLst/>
            <a:gdLst/>
            <a:ahLst/>
            <a:cxnLst/>
            <a:rect l="l" t="t" r="r" b="b"/>
            <a:pathLst>
              <a:path w="1807240"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20" name="Rectangle 130">
            <a:extLst>
              <a:ext uri="{FF2B5EF4-FFF2-40B4-BE49-F238E27FC236}">
                <a16:creationId xmlns:a16="http://schemas.microsoft.com/office/drawing/2014/main" id="{F7786528-C6B3-7B1A-C969-2F6489C1E442}"/>
              </a:ext>
            </a:extLst>
          </p:cNvPr>
          <p:cNvSpPr/>
          <p:nvPr/>
        </p:nvSpPr>
        <p:spPr>
          <a:xfrm>
            <a:off x="10932405" y="1539585"/>
            <a:ext cx="544531" cy="547001"/>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rgbClr val="AE4500"/>
              </a:solidFill>
            </a:endParaRPr>
          </a:p>
        </p:txBody>
      </p:sp>
      <p:sp>
        <p:nvSpPr>
          <p:cNvPr id="21" name="Right Triangle 17">
            <a:extLst>
              <a:ext uri="{FF2B5EF4-FFF2-40B4-BE49-F238E27FC236}">
                <a16:creationId xmlns:a16="http://schemas.microsoft.com/office/drawing/2014/main" id="{42AE6A4B-2F31-9ECB-EF04-1D32BB45A83D}"/>
              </a:ext>
            </a:extLst>
          </p:cNvPr>
          <p:cNvSpPr>
            <a:spLocks noChangeAspect="1"/>
          </p:cNvSpPr>
          <p:nvPr/>
        </p:nvSpPr>
        <p:spPr>
          <a:xfrm>
            <a:off x="9363193" y="4577929"/>
            <a:ext cx="478107" cy="569275"/>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22" name="Right Triangle 17">
            <a:extLst>
              <a:ext uri="{FF2B5EF4-FFF2-40B4-BE49-F238E27FC236}">
                <a16:creationId xmlns:a16="http://schemas.microsoft.com/office/drawing/2014/main" id="{0913B988-4B3C-ABFA-D8F4-58B90B656214}"/>
              </a:ext>
            </a:extLst>
          </p:cNvPr>
          <p:cNvSpPr>
            <a:spLocks noChangeAspect="1"/>
          </p:cNvSpPr>
          <p:nvPr/>
        </p:nvSpPr>
        <p:spPr>
          <a:xfrm>
            <a:off x="8488225" y="4577929"/>
            <a:ext cx="478107" cy="569275"/>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23" name="Right Triangle 17">
            <a:extLst>
              <a:ext uri="{FF2B5EF4-FFF2-40B4-BE49-F238E27FC236}">
                <a16:creationId xmlns:a16="http://schemas.microsoft.com/office/drawing/2014/main" id="{63B4B2A1-2E1D-4453-E778-EB0C7642391A}"/>
              </a:ext>
            </a:extLst>
          </p:cNvPr>
          <p:cNvSpPr>
            <a:spLocks noChangeAspect="1"/>
          </p:cNvSpPr>
          <p:nvPr/>
        </p:nvSpPr>
        <p:spPr>
          <a:xfrm>
            <a:off x="10238157" y="4577929"/>
            <a:ext cx="478107" cy="569275"/>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24" name="Oval 44">
            <a:extLst>
              <a:ext uri="{FF2B5EF4-FFF2-40B4-BE49-F238E27FC236}">
                <a16:creationId xmlns:a16="http://schemas.microsoft.com/office/drawing/2014/main" id="{B1A2DBAD-4BBF-6646-A766-4B9395288753}"/>
              </a:ext>
            </a:extLst>
          </p:cNvPr>
          <p:cNvSpPr>
            <a:spLocks noChangeAspect="1"/>
          </p:cNvSpPr>
          <p:nvPr/>
        </p:nvSpPr>
        <p:spPr>
          <a:xfrm>
            <a:off x="11113125" y="4577929"/>
            <a:ext cx="478107" cy="569275"/>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25" name="Google Shape;6000;p67">
            <a:extLst>
              <a:ext uri="{FF2B5EF4-FFF2-40B4-BE49-F238E27FC236}">
                <a16:creationId xmlns:a16="http://schemas.microsoft.com/office/drawing/2014/main" id="{0735173B-2AD6-9624-A9E0-1BB0E0B8AADA}"/>
              </a:ext>
            </a:extLst>
          </p:cNvPr>
          <p:cNvSpPr/>
          <p:nvPr/>
        </p:nvSpPr>
        <p:spPr>
          <a:xfrm>
            <a:off x="4351350" y="1478946"/>
            <a:ext cx="604193" cy="616425"/>
          </a:xfrm>
          <a:custGeom>
            <a:avLst/>
            <a:gdLst/>
            <a:ahLst/>
            <a:cxnLst/>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rgbClr val="0070C0"/>
          </a:solidFill>
          <a:ln>
            <a:noFill/>
          </a:ln>
        </p:spPr>
        <p:txBody>
          <a:bodyPr spcFirstLastPara="1" wrap="square" lIns="91417" tIns="91417" rIns="91417" bIns="91417" anchor="ctr" anchorCtr="0">
            <a:noAutofit/>
          </a:bodyPr>
          <a:lstStyle/>
          <a:p>
            <a:endParaRPr sz="1400">
              <a:solidFill>
                <a:srgbClr val="AE4500"/>
              </a:solidFill>
            </a:endParaRPr>
          </a:p>
        </p:txBody>
      </p:sp>
      <p:grpSp>
        <p:nvGrpSpPr>
          <p:cNvPr id="26" name="Google Shape;6029;p67">
            <a:extLst>
              <a:ext uri="{FF2B5EF4-FFF2-40B4-BE49-F238E27FC236}">
                <a16:creationId xmlns:a16="http://schemas.microsoft.com/office/drawing/2014/main" id="{F177BE6F-AEA9-78BF-762E-971D807F3050}"/>
              </a:ext>
            </a:extLst>
          </p:cNvPr>
          <p:cNvGrpSpPr/>
          <p:nvPr/>
        </p:nvGrpSpPr>
        <p:grpSpPr>
          <a:xfrm>
            <a:off x="9367529" y="5419733"/>
            <a:ext cx="404112" cy="560193"/>
            <a:chOff x="-38860326" y="3221750"/>
            <a:chExt cx="228425" cy="316650"/>
          </a:xfrm>
          <a:solidFill>
            <a:srgbClr val="0070C0"/>
          </a:solidFill>
        </p:grpSpPr>
        <p:sp>
          <p:nvSpPr>
            <p:cNvPr id="27" name="Google Shape;6030;p67">
              <a:extLst>
                <a:ext uri="{FF2B5EF4-FFF2-40B4-BE49-F238E27FC236}">
                  <a16:creationId xmlns:a16="http://schemas.microsoft.com/office/drawing/2014/main" id="{25E5F263-FF3D-5A4E-444C-757FEEA57079}"/>
                </a:ext>
              </a:extLst>
            </p:cNvPr>
            <p:cNvSpPr/>
            <p:nvPr/>
          </p:nvSpPr>
          <p:spPr>
            <a:xfrm>
              <a:off x="-38735874" y="3222550"/>
              <a:ext cx="103975" cy="123675"/>
            </a:xfrm>
            <a:custGeom>
              <a:avLst/>
              <a:gdLst/>
              <a:ahLst/>
              <a:cxnLst/>
              <a:rect l="l" t="t" r="r" b="b"/>
              <a:pathLst>
                <a:path w="4159" h="4947" extrusionOk="0">
                  <a:moveTo>
                    <a:pt x="0" y="0"/>
                  </a:moveTo>
                  <a:lnTo>
                    <a:pt x="0" y="2552"/>
                  </a:lnTo>
                  <a:cubicBezTo>
                    <a:pt x="473" y="2710"/>
                    <a:pt x="851" y="3182"/>
                    <a:pt x="851" y="3750"/>
                  </a:cubicBezTo>
                  <a:lnTo>
                    <a:pt x="851" y="4947"/>
                  </a:lnTo>
                  <a:lnTo>
                    <a:pt x="4159" y="4947"/>
                  </a:lnTo>
                  <a:lnTo>
                    <a:pt x="4159" y="3687"/>
                  </a:lnTo>
                  <a:cubicBezTo>
                    <a:pt x="4159" y="1639"/>
                    <a:pt x="2489" y="0"/>
                    <a:pt x="441"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8" name="Google Shape;6031;p67">
              <a:extLst>
                <a:ext uri="{FF2B5EF4-FFF2-40B4-BE49-F238E27FC236}">
                  <a16:creationId xmlns:a16="http://schemas.microsoft.com/office/drawing/2014/main" id="{951B86FA-45D2-A004-D3B1-C8FB82EB50D6}"/>
                </a:ext>
              </a:extLst>
            </p:cNvPr>
            <p:cNvSpPr/>
            <p:nvPr/>
          </p:nvSpPr>
          <p:spPr>
            <a:xfrm>
              <a:off x="-38756375" y="3302875"/>
              <a:ext cx="22075" cy="63050"/>
            </a:xfrm>
            <a:custGeom>
              <a:avLst/>
              <a:gdLst/>
              <a:ahLst/>
              <a:cxnLst/>
              <a:rect l="l" t="t" r="r" b="b"/>
              <a:pathLst>
                <a:path w="883" h="2522" extrusionOk="0">
                  <a:moveTo>
                    <a:pt x="474" y="1"/>
                  </a:moveTo>
                  <a:cubicBezTo>
                    <a:pt x="253" y="1"/>
                    <a:pt x="95" y="222"/>
                    <a:pt x="95" y="442"/>
                  </a:cubicBezTo>
                  <a:lnTo>
                    <a:pt x="95" y="2112"/>
                  </a:lnTo>
                  <a:cubicBezTo>
                    <a:pt x="1" y="2332"/>
                    <a:pt x="190" y="2521"/>
                    <a:pt x="442" y="2521"/>
                  </a:cubicBezTo>
                  <a:cubicBezTo>
                    <a:pt x="663" y="2521"/>
                    <a:pt x="820" y="2332"/>
                    <a:pt x="883" y="2112"/>
                  </a:cubicBezTo>
                  <a:lnTo>
                    <a:pt x="883" y="442"/>
                  </a:lnTo>
                  <a:cubicBezTo>
                    <a:pt x="883" y="222"/>
                    <a:pt x="663" y="64"/>
                    <a:pt x="474"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9" name="Google Shape;6032;p67">
              <a:extLst>
                <a:ext uri="{FF2B5EF4-FFF2-40B4-BE49-F238E27FC236}">
                  <a16:creationId xmlns:a16="http://schemas.microsoft.com/office/drawing/2014/main" id="{4F860F08-691C-4644-EA2F-9A34E1358955}"/>
                </a:ext>
              </a:extLst>
            </p:cNvPr>
            <p:cNvSpPr/>
            <p:nvPr/>
          </p:nvSpPr>
          <p:spPr>
            <a:xfrm>
              <a:off x="-38859551" y="3221750"/>
              <a:ext cx="103200" cy="122900"/>
            </a:xfrm>
            <a:custGeom>
              <a:avLst/>
              <a:gdLst/>
              <a:ahLst/>
              <a:cxnLst/>
              <a:rect l="l" t="t" r="r" b="b"/>
              <a:pathLst>
                <a:path w="4128" h="4916" extrusionOk="0">
                  <a:moveTo>
                    <a:pt x="3687" y="1"/>
                  </a:moveTo>
                  <a:cubicBezTo>
                    <a:pt x="1671" y="1"/>
                    <a:pt x="1" y="1639"/>
                    <a:pt x="1" y="3687"/>
                  </a:cubicBezTo>
                  <a:lnTo>
                    <a:pt x="1" y="4916"/>
                  </a:lnTo>
                  <a:lnTo>
                    <a:pt x="3309" y="4916"/>
                  </a:lnTo>
                  <a:lnTo>
                    <a:pt x="3309" y="3687"/>
                  </a:lnTo>
                  <a:cubicBezTo>
                    <a:pt x="3309" y="3151"/>
                    <a:pt x="3655" y="2710"/>
                    <a:pt x="4128" y="2521"/>
                  </a:cubicBezTo>
                  <a:lnTo>
                    <a:pt x="4128"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30" name="Google Shape;6033;p67">
              <a:extLst>
                <a:ext uri="{FF2B5EF4-FFF2-40B4-BE49-F238E27FC236}">
                  <a16:creationId xmlns:a16="http://schemas.microsoft.com/office/drawing/2014/main" id="{BA02C8FA-7D68-1D0B-0021-4F4CB65B3154}"/>
                </a:ext>
              </a:extLst>
            </p:cNvPr>
            <p:cNvSpPr/>
            <p:nvPr/>
          </p:nvSpPr>
          <p:spPr>
            <a:xfrm>
              <a:off x="-38860326" y="3367475"/>
              <a:ext cx="228425" cy="170925"/>
            </a:xfrm>
            <a:custGeom>
              <a:avLst/>
              <a:gdLst/>
              <a:ahLst/>
              <a:cxnLst/>
              <a:rect l="l" t="t" r="r" b="b"/>
              <a:pathLst>
                <a:path w="9137" h="6837" extrusionOk="0">
                  <a:moveTo>
                    <a:pt x="0" y="0"/>
                  </a:moveTo>
                  <a:lnTo>
                    <a:pt x="0" y="3151"/>
                  </a:lnTo>
                  <a:cubicBezTo>
                    <a:pt x="0" y="5199"/>
                    <a:pt x="1639" y="6837"/>
                    <a:pt x="3686" y="6837"/>
                  </a:cubicBezTo>
                  <a:lnTo>
                    <a:pt x="5356" y="6837"/>
                  </a:lnTo>
                  <a:cubicBezTo>
                    <a:pt x="7467" y="6837"/>
                    <a:pt x="9137" y="5199"/>
                    <a:pt x="9137" y="3151"/>
                  </a:cubicBezTo>
                  <a:lnTo>
                    <a:pt x="9137" y="0"/>
                  </a:lnTo>
                  <a:lnTo>
                    <a:pt x="5734" y="0"/>
                  </a:lnTo>
                  <a:cubicBezTo>
                    <a:pt x="5577" y="473"/>
                    <a:pt x="5104" y="819"/>
                    <a:pt x="4568" y="819"/>
                  </a:cubicBezTo>
                  <a:cubicBezTo>
                    <a:pt x="4001" y="819"/>
                    <a:pt x="3560" y="473"/>
                    <a:pt x="3371"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31" name="Google Shape;6066;p67">
            <a:extLst>
              <a:ext uri="{FF2B5EF4-FFF2-40B4-BE49-F238E27FC236}">
                <a16:creationId xmlns:a16="http://schemas.microsoft.com/office/drawing/2014/main" id="{AA62D0AE-F1F6-CEAD-CBE9-261106F0BDC1}"/>
              </a:ext>
            </a:extLst>
          </p:cNvPr>
          <p:cNvGrpSpPr/>
          <p:nvPr/>
        </p:nvGrpSpPr>
        <p:grpSpPr>
          <a:xfrm>
            <a:off x="4313957" y="2400990"/>
            <a:ext cx="644147" cy="640959"/>
            <a:chOff x="-38538975" y="3954250"/>
            <a:chExt cx="318225" cy="316650"/>
          </a:xfrm>
          <a:solidFill>
            <a:srgbClr val="0070C0"/>
          </a:solidFill>
        </p:grpSpPr>
        <p:sp>
          <p:nvSpPr>
            <p:cNvPr id="32" name="Google Shape;6067;p67">
              <a:extLst>
                <a:ext uri="{FF2B5EF4-FFF2-40B4-BE49-F238E27FC236}">
                  <a16:creationId xmlns:a16="http://schemas.microsoft.com/office/drawing/2014/main" id="{A33590B3-545C-EDCD-20DC-BC38F6BEA5FD}"/>
                </a:ext>
              </a:extLst>
            </p:cNvPr>
            <p:cNvSpPr/>
            <p:nvPr/>
          </p:nvSpPr>
          <p:spPr>
            <a:xfrm>
              <a:off x="-38538975" y="3954250"/>
              <a:ext cx="254425" cy="253625"/>
            </a:xfrm>
            <a:custGeom>
              <a:avLst/>
              <a:gdLst/>
              <a:ahLst/>
              <a:cxnLst/>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33" name="Google Shape;6068;p67">
              <a:extLst>
                <a:ext uri="{FF2B5EF4-FFF2-40B4-BE49-F238E27FC236}">
                  <a16:creationId xmlns:a16="http://schemas.microsoft.com/office/drawing/2014/main" id="{A1BE2ECA-DE78-6757-B068-33D3DFB365ED}"/>
                </a:ext>
              </a:extLst>
            </p:cNvPr>
            <p:cNvSpPr/>
            <p:nvPr/>
          </p:nvSpPr>
          <p:spPr>
            <a:xfrm>
              <a:off x="-38496450" y="4081725"/>
              <a:ext cx="275700" cy="189175"/>
            </a:xfrm>
            <a:custGeom>
              <a:avLst/>
              <a:gdLst/>
              <a:ahLst/>
              <a:cxnLst/>
              <a:rect l="l" t="t" r="r" b="b"/>
              <a:pathLst>
                <a:path w="11028" h="7566"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34" name="Google Shape;5976;p67">
            <a:extLst>
              <a:ext uri="{FF2B5EF4-FFF2-40B4-BE49-F238E27FC236}">
                <a16:creationId xmlns:a16="http://schemas.microsoft.com/office/drawing/2014/main" id="{4D014AED-4242-C8B4-126B-E907EE8DED68}"/>
              </a:ext>
            </a:extLst>
          </p:cNvPr>
          <p:cNvGrpSpPr/>
          <p:nvPr/>
        </p:nvGrpSpPr>
        <p:grpSpPr>
          <a:xfrm>
            <a:off x="4400033" y="5618736"/>
            <a:ext cx="495352" cy="442029"/>
            <a:chOff x="-42996151" y="3612600"/>
            <a:chExt cx="323750" cy="288900"/>
          </a:xfrm>
          <a:solidFill>
            <a:srgbClr val="0070C0"/>
          </a:solidFill>
        </p:grpSpPr>
        <p:sp>
          <p:nvSpPr>
            <p:cNvPr id="35" name="Google Shape;5977;p67">
              <a:extLst>
                <a:ext uri="{FF2B5EF4-FFF2-40B4-BE49-F238E27FC236}">
                  <a16:creationId xmlns:a16="http://schemas.microsoft.com/office/drawing/2014/main" id="{7F355B3E-6B3F-892F-01AA-BF6B8384014E}"/>
                </a:ext>
              </a:extLst>
            </p:cNvPr>
            <p:cNvSpPr/>
            <p:nvPr/>
          </p:nvSpPr>
          <p:spPr>
            <a:xfrm>
              <a:off x="-42914224" y="3612600"/>
              <a:ext cx="241825" cy="239275"/>
            </a:xfrm>
            <a:custGeom>
              <a:avLst/>
              <a:gdLst/>
              <a:ahLst/>
              <a:cxnLst/>
              <a:rect l="l" t="t" r="r" b="b"/>
              <a:pathLst>
                <a:path w="9673" h="9571" extrusionOk="0">
                  <a:moveTo>
                    <a:pt x="5963" y="1"/>
                  </a:moveTo>
                  <a:cubicBezTo>
                    <a:pt x="5661" y="1"/>
                    <a:pt x="5365" y="127"/>
                    <a:pt x="5136" y="371"/>
                  </a:cubicBezTo>
                  <a:lnTo>
                    <a:pt x="0" y="5507"/>
                  </a:lnTo>
                  <a:lnTo>
                    <a:pt x="4064" y="9571"/>
                  </a:lnTo>
                  <a:lnTo>
                    <a:pt x="9200" y="4436"/>
                  </a:lnTo>
                  <a:cubicBezTo>
                    <a:pt x="9672" y="3963"/>
                    <a:pt x="9672" y="3207"/>
                    <a:pt x="9200" y="2734"/>
                  </a:cubicBezTo>
                  <a:lnTo>
                    <a:pt x="6868" y="434"/>
                  </a:lnTo>
                  <a:cubicBezTo>
                    <a:pt x="6609" y="143"/>
                    <a:pt x="6283" y="1"/>
                    <a:pt x="5963"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36" name="Google Shape;5978;p67">
              <a:extLst>
                <a:ext uri="{FF2B5EF4-FFF2-40B4-BE49-F238E27FC236}">
                  <a16:creationId xmlns:a16="http://schemas.microsoft.com/office/drawing/2014/main" id="{1038AA3E-7211-488E-EA0A-E65428686D49}"/>
                </a:ext>
              </a:extLst>
            </p:cNvPr>
            <p:cNvSpPr/>
            <p:nvPr/>
          </p:nvSpPr>
          <p:spPr>
            <a:xfrm>
              <a:off x="-42946526" y="3762850"/>
              <a:ext cx="118950" cy="118950"/>
            </a:xfrm>
            <a:custGeom>
              <a:avLst/>
              <a:gdLst/>
              <a:ahLst/>
              <a:cxnLst/>
              <a:rect l="l" t="t" r="r" b="b"/>
              <a:pathLst>
                <a:path w="4758" h="4758" extrusionOk="0">
                  <a:moveTo>
                    <a:pt x="725" y="1"/>
                  </a:moveTo>
                  <a:lnTo>
                    <a:pt x="473" y="284"/>
                  </a:lnTo>
                  <a:cubicBezTo>
                    <a:pt x="253" y="505"/>
                    <a:pt x="95" y="820"/>
                    <a:pt x="95" y="1198"/>
                  </a:cubicBezTo>
                  <a:cubicBezTo>
                    <a:pt x="95" y="1450"/>
                    <a:pt x="190" y="1765"/>
                    <a:pt x="442" y="1986"/>
                  </a:cubicBezTo>
                  <a:cubicBezTo>
                    <a:pt x="631" y="2112"/>
                    <a:pt x="599" y="2458"/>
                    <a:pt x="442" y="2616"/>
                  </a:cubicBezTo>
                  <a:lnTo>
                    <a:pt x="1" y="3025"/>
                  </a:lnTo>
                  <a:lnTo>
                    <a:pt x="1733" y="4758"/>
                  </a:lnTo>
                  <a:lnTo>
                    <a:pt x="2174" y="4348"/>
                  </a:lnTo>
                  <a:cubicBezTo>
                    <a:pt x="2253" y="4270"/>
                    <a:pt x="2363" y="4230"/>
                    <a:pt x="2478" y="4230"/>
                  </a:cubicBezTo>
                  <a:cubicBezTo>
                    <a:pt x="2592" y="4230"/>
                    <a:pt x="2710" y="4270"/>
                    <a:pt x="2804" y="4348"/>
                  </a:cubicBezTo>
                  <a:cubicBezTo>
                    <a:pt x="3025" y="4569"/>
                    <a:pt x="3340" y="4695"/>
                    <a:pt x="3655" y="4695"/>
                  </a:cubicBezTo>
                  <a:cubicBezTo>
                    <a:pt x="3970" y="4695"/>
                    <a:pt x="4254" y="4569"/>
                    <a:pt x="4506" y="4348"/>
                  </a:cubicBezTo>
                  <a:lnTo>
                    <a:pt x="4758" y="4065"/>
                  </a:lnTo>
                  <a:lnTo>
                    <a:pt x="725"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37" name="Google Shape;5979;p67">
              <a:extLst>
                <a:ext uri="{FF2B5EF4-FFF2-40B4-BE49-F238E27FC236}">
                  <a16:creationId xmlns:a16="http://schemas.microsoft.com/office/drawing/2014/main" id="{0ACCBD1B-B3A3-B885-3C51-379E326849F4}"/>
                </a:ext>
              </a:extLst>
            </p:cNvPr>
            <p:cNvSpPr/>
            <p:nvPr/>
          </p:nvSpPr>
          <p:spPr>
            <a:xfrm>
              <a:off x="-42996151" y="3855800"/>
              <a:ext cx="78000" cy="45700"/>
            </a:xfrm>
            <a:custGeom>
              <a:avLst/>
              <a:gdLst/>
              <a:ahLst/>
              <a:cxnLst/>
              <a:rect l="l" t="t" r="r" b="b"/>
              <a:pathLst>
                <a:path w="3120" h="1828" extrusionOk="0">
                  <a:moveTo>
                    <a:pt x="1450" y="0"/>
                  </a:moveTo>
                  <a:lnTo>
                    <a:pt x="253" y="1166"/>
                  </a:lnTo>
                  <a:cubicBezTo>
                    <a:pt x="1" y="1355"/>
                    <a:pt x="190" y="1828"/>
                    <a:pt x="536" y="1828"/>
                  </a:cubicBezTo>
                  <a:lnTo>
                    <a:pt x="2773" y="1828"/>
                  </a:lnTo>
                  <a:cubicBezTo>
                    <a:pt x="2931" y="1828"/>
                    <a:pt x="3025" y="1765"/>
                    <a:pt x="3120" y="1670"/>
                  </a:cubicBezTo>
                  <a:lnTo>
                    <a:pt x="1450"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38" name="Google Shape;5989;p67">
            <a:extLst>
              <a:ext uri="{FF2B5EF4-FFF2-40B4-BE49-F238E27FC236}">
                <a16:creationId xmlns:a16="http://schemas.microsoft.com/office/drawing/2014/main" id="{D4267439-3B06-FDB4-1B5A-6AB2176A94D7}"/>
              </a:ext>
            </a:extLst>
          </p:cNvPr>
          <p:cNvGrpSpPr/>
          <p:nvPr/>
        </p:nvGrpSpPr>
        <p:grpSpPr>
          <a:xfrm>
            <a:off x="8432501" y="5501784"/>
            <a:ext cx="496499" cy="485789"/>
            <a:chOff x="-41117651" y="3605525"/>
            <a:chExt cx="324500" cy="317500"/>
          </a:xfrm>
          <a:solidFill>
            <a:srgbClr val="0070C0"/>
          </a:solidFill>
        </p:grpSpPr>
        <p:sp>
          <p:nvSpPr>
            <p:cNvPr id="39" name="Google Shape;5990;p67">
              <a:extLst>
                <a:ext uri="{FF2B5EF4-FFF2-40B4-BE49-F238E27FC236}">
                  <a16:creationId xmlns:a16="http://schemas.microsoft.com/office/drawing/2014/main" id="{C93A9624-DAC4-1E2F-1DA5-7C491C8E6C32}"/>
                </a:ext>
              </a:extLst>
            </p:cNvPr>
            <p:cNvSpPr/>
            <p:nvPr/>
          </p:nvSpPr>
          <p:spPr>
            <a:xfrm>
              <a:off x="-41016851" y="3605525"/>
              <a:ext cx="106350" cy="105375"/>
            </a:xfrm>
            <a:custGeom>
              <a:avLst/>
              <a:gdLst/>
              <a:ahLst/>
              <a:cxnLst/>
              <a:rect l="l" t="t" r="r" b="b"/>
              <a:pathLst>
                <a:path w="4254" h="4215" extrusionOk="0">
                  <a:moveTo>
                    <a:pt x="2064" y="1"/>
                  </a:moveTo>
                  <a:cubicBezTo>
                    <a:pt x="1954" y="1"/>
                    <a:pt x="1844" y="40"/>
                    <a:pt x="1765" y="119"/>
                  </a:cubicBezTo>
                  <a:lnTo>
                    <a:pt x="1" y="1883"/>
                  </a:lnTo>
                  <a:lnTo>
                    <a:pt x="2332" y="4214"/>
                  </a:lnTo>
                  <a:lnTo>
                    <a:pt x="4096" y="2450"/>
                  </a:lnTo>
                  <a:cubicBezTo>
                    <a:pt x="4254" y="2293"/>
                    <a:pt x="4254" y="2009"/>
                    <a:pt x="4096" y="1852"/>
                  </a:cubicBezTo>
                  <a:lnTo>
                    <a:pt x="2364" y="119"/>
                  </a:lnTo>
                  <a:cubicBezTo>
                    <a:pt x="2285" y="40"/>
                    <a:pt x="2175" y="1"/>
                    <a:pt x="2064"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40" name="Google Shape;5991;p67">
              <a:extLst>
                <a:ext uri="{FF2B5EF4-FFF2-40B4-BE49-F238E27FC236}">
                  <a16:creationId xmlns:a16="http://schemas.microsoft.com/office/drawing/2014/main" id="{D0AE5E6E-02B7-2AA0-991B-F00D1D388081}"/>
                </a:ext>
              </a:extLst>
            </p:cNvPr>
            <p:cNvSpPr/>
            <p:nvPr/>
          </p:nvSpPr>
          <p:spPr>
            <a:xfrm>
              <a:off x="-40900276" y="3721300"/>
              <a:ext cx="107125" cy="105375"/>
            </a:xfrm>
            <a:custGeom>
              <a:avLst/>
              <a:gdLst/>
              <a:ahLst/>
              <a:cxnLst/>
              <a:rect l="l" t="t" r="r" b="b"/>
              <a:pathLst>
                <a:path w="4285" h="4215" extrusionOk="0">
                  <a:moveTo>
                    <a:pt x="2064" y="1"/>
                  </a:moveTo>
                  <a:cubicBezTo>
                    <a:pt x="1954" y="1"/>
                    <a:pt x="1843" y="40"/>
                    <a:pt x="1765" y="119"/>
                  </a:cubicBezTo>
                  <a:lnTo>
                    <a:pt x="0" y="1915"/>
                  </a:lnTo>
                  <a:lnTo>
                    <a:pt x="2300" y="4215"/>
                  </a:lnTo>
                  <a:lnTo>
                    <a:pt x="4128" y="2482"/>
                  </a:lnTo>
                  <a:cubicBezTo>
                    <a:pt x="4285" y="2324"/>
                    <a:pt x="4285" y="2072"/>
                    <a:pt x="4128" y="1915"/>
                  </a:cubicBezTo>
                  <a:lnTo>
                    <a:pt x="2363" y="119"/>
                  </a:lnTo>
                  <a:cubicBezTo>
                    <a:pt x="2285" y="40"/>
                    <a:pt x="2174" y="1"/>
                    <a:pt x="2064"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41" name="Google Shape;5992;p67">
              <a:extLst>
                <a:ext uri="{FF2B5EF4-FFF2-40B4-BE49-F238E27FC236}">
                  <a16:creationId xmlns:a16="http://schemas.microsoft.com/office/drawing/2014/main" id="{2D2B3254-3755-B397-E5A0-A204E7733828}"/>
                </a:ext>
              </a:extLst>
            </p:cNvPr>
            <p:cNvSpPr/>
            <p:nvPr/>
          </p:nvSpPr>
          <p:spPr>
            <a:xfrm>
              <a:off x="-41117651" y="3668350"/>
              <a:ext cx="262300" cy="254675"/>
            </a:xfrm>
            <a:custGeom>
              <a:avLst/>
              <a:gdLst/>
              <a:ahLst/>
              <a:cxnLst/>
              <a:rect l="l" t="t" r="r" b="b"/>
              <a:pathLst>
                <a:path w="10492" h="10187" extrusionOk="0">
                  <a:moveTo>
                    <a:pt x="3497" y="0"/>
                  </a:moveTo>
                  <a:lnTo>
                    <a:pt x="1764" y="1733"/>
                  </a:lnTo>
                  <a:cubicBezTo>
                    <a:pt x="1166" y="2332"/>
                    <a:pt x="725" y="3088"/>
                    <a:pt x="504" y="3812"/>
                  </a:cubicBezTo>
                  <a:cubicBezTo>
                    <a:pt x="0" y="5514"/>
                    <a:pt x="410" y="7404"/>
                    <a:pt x="1764" y="8759"/>
                  </a:cubicBezTo>
                  <a:cubicBezTo>
                    <a:pt x="2667" y="9661"/>
                    <a:pt x="3919" y="10187"/>
                    <a:pt x="5273" y="10187"/>
                  </a:cubicBezTo>
                  <a:cubicBezTo>
                    <a:pt x="5384" y="10187"/>
                    <a:pt x="5496" y="10183"/>
                    <a:pt x="5608" y="10176"/>
                  </a:cubicBezTo>
                  <a:cubicBezTo>
                    <a:pt x="6679" y="10082"/>
                    <a:pt x="7876" y="9609"/>
                    <a:pt x="8758" y="8759"/>
                  </a:cubicBezTo>
                  <a:lnTo>
                    <a:pt x="10491" y="7026"/>
                  </a:lnTo>
                  <a:lnTo>
                    <a:pt x="8191" y="4694"/>
                  </a:lnTo>
                  <a:lnTo>
                    <a:pt x="6396" y="6396"/>
                  </a:lnTo>
                  <a:cubicBezTo>
                    <a:pt x="6077" y="6715"/>
                    <a:pt x="5645" y="6880"/>
                    <a:pt x="5214" y="6880"/>
                  </a:cubicBezTo>
                  <a:cubicBezTo>
                    <a:pt x="4794" y="6880"/>
                    <a:pt x="4375" y="6722"/>
                    <a:pt x="4064" y="6396"/>
                  </a:cubicBezTo>
                  <a:cubicBezTo>
                    <a:pt x="3434" y="5766"/>
                    <a:pt x="3434" y="4694"/>
                    <a:pt x="4064" y="4064"/>
                  </a:cubicBezTo>
                  <a:lnTo>
                    <a:pt x="5797" y="2332"/>
                  </a:lnTo>
                  <a:lnTo>
                    <a:pt x="3497"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42" name="Google Shape;6007;p67">
            <a:extLst>
              <a:ext uri="{FF2B5EF4-FFF2-40B4-BE49-F238E27FC236}">
                <a16:creationId xmlns:a16="http://schemas.microsoft.com/office/drawing/2014/main" id="{D7DAB4C1-2CBF-CBF1-D987-DF614511C4FA}"/>
              </a:ext>
            </a:extLst>
          </p:cNvPr>
          <p:cNvGrpSpPr/>
          <p:nvPr/>
        </p:nvGrpSpPr>
        <p:grpSpPr>
          <a:xfrm>
            <a:off x="5285626" y="5542541"/>
            <a:ext cx="469647" cy="475651"/>
            <a:chOff x="-42617299" y="3587775"/>
            <a:chExt cx="306950" cy="310875"/>
          </a:xfrm>
          <a:solidFill>
            <a:srgbClr val="0070C0"/>
          </a:solidFill>
        </p:grpSpPr>
        <p:sp>
          <p:nvSpPr>
            <p:cNvPr id="43" name="Google Shape;6008;p67">
              <a:extLst>
                <a:ext uri="{FF2B5EF4-FFF2-40B4-BE49-F238E27FC236}">
                  <a16:creationId xmlns:a16="http://schemas.microsoft.com/office/drawing/2014/main" id="{F498EE1F-F31C-8B59-E392-F286190415E0}"/>
                </a:ext>
              </a:extLst>
            </p:cNvPr>
            <p:cNvSpPr/>
            <p:nvPr/>
          </p:nvSpPr>
          <p:spPr>
            <a:xfrm>
              <a:off x="-42617299" y="3587775"/>
              <a:ext cx="306950" cy="310875"/>
            </a:xfrm>
            <a:custGeom>
              <a:avLst/>
              <a:gdLst/>
              <a:ahLst/>
              <a:cxnLst/>
              <a:rect l="l" t="t" r="r" b="b"/>
              <a:pathLst>
                <a:path w="12278" h="12435" extrusionOk="0">
                  <a:moveTo>
                    <a:pt x="5905" y="860"/>
                  </a:moveTo>
                  <a:cubicBezTo>
                    <a:pt x="6421" y="860"/>
                    <a:pt x="6926" y="1412"/>
                    <a:pt x="7341" y="2467"/>
                  </a:cubicBezTo>
                  <a:cubicBezTo>
                    <a:pt x="6837" y="2593"/>
                    <a:pt x="6365" y="2782"/>
                    <a:pt x="5892" y="3003"/>
                  </a:cubicBezTo>
                  <a:cubicBezTo>
                    <a:pt x="5419" y="2782"/>
                    <a:pt x="4947" y="2593"/>
                    <a:pt x="4443" y="2467"/>
                  </a:cubicBezTo>
                  <a:cubicBezTo>
                    <a:pt x="4893" y="1381"/>
                    <a:pt x="5404" y="860"/>
                    <a:pt x="5905" y="860"/>
                  </a:cubicBezTo>
                  <a:close/>
                  <a:moveTo>
                    <a:pt x="4191" y="3255"/>
                  </a:moveTo>
                  <a:cubicBezTo>
                    <a:pt x="4443" y="3349"/>
                    <a:pt x="4632" y="3381"/>
                    <a:pt x="4884" y="3475"/>
                  </a:cubicBezTo>
                  <a:cubicBezTo>
                    <a:pt x="4726" y="3538"/>
                    <a:pt x="4600" y="3601"/>
                    <a:pt x="4443" y="3696"/>
                  </a:cubicBezTo>
                  <a:cubicBezTo>
                    <a:pt x="4285" y="3790"/>
                    <a:pt x="4159" y="3853"/>
                    <a:pt x="4002" y="3948"/>
                  </a:cubicBezTo>
                  <a:cubicBezTo>
                    <a:pt x="4096" y="3727"/>
                    <a:pt x="4159" y="3507"/>
                    <a:pt x="4191" y="3255"/>
                  </a:cubicBezTo>
                  <a:close/>
                  <a:moveTo>
                    <a:pt x="7625" y="3318"/>
                  </a:moveTo>
                  <a:cubicBezTo>
                    <a:pt x="7688" y="3507"/>
                    <a:pt x="7751" y="3727"/>
                    <a:pt x="7782" y="3979"/>
                  </a:cubicBezTo>
                  <a:cubicBezTo>
                    <a:pt x="7499" y="3790"/>
                    <a:pt x="7247" y="3633"/>
                    <a:pt x="6963" y="3507"/>
                  </a:cubicBezTo>
                  <a:cubicBezTo>
                    <a:pt x="7184" y="3412"/>
                    <a:pt x="7404" y="3349"/>
                    <a:pt x="7625" y="3318"/>
                  </a:cubicBezTo>
                  <a:close/>
                  <a:moveTo>
                    <a:pt x="2611" y="3034"/>
                  </a:moveTo>
                  <a:cubicBezTo>
                    <a:pt x="2846" y="3034"/>
                    <a:pt x="3110" y="3054"/>
                    <a:pt x="3403" y="3097"/>
                  </a:cubicBezTo>
                  <a:cubicBezTo>
                    <a:pt x="3309" y="3570"/>
                    <a:pt x="3183" y="4042"/>
                    <a:pt x="3151" y="4609"/>
                  </a:cubicBezTo>
                  <a:cubicBezTo>
                    <a:pt x="2742" y="4924"/>
                    <a:pt x="2363" y="5240"/>
                    <a:pt x="1954" y="5586"/>
                  </a:cubicBezTo>
                  <a:cubicBezTo>
                    <a:pt x="712" y="4068"/>
                    <a:pt x="945" y="3034"/>
                    <a:pt x="2611" y="3034"/>
                  </a:cubicBezTo>
                  <a:close/>
                  <a:moveTo>
                    <a:pt x="9301" y="3075"/>
                  </a:moveTo>
                  <a:cubicBezTo>
                    <a:pt x="10879" y="3075"/>
                    <a:pt x="11079" y="4102"/>
                    <a:pt x="9862" y="5618"/>
                  </a:cubicBezTo>
                  <a:cubicBezTo>
                    <a:pt x="9515" y="5271"/>
                    <a:pt x="9137" y="4924"/>
                    <a:pt x="8696" y="4641"/>
                  </a:cubicBezTo>
                  <a:cubicBezTo>
                    <a:pt x="8601" y="4137"/>
                    <a:pt x="8538" y="3601"/>
                    <a:pt x="8412" y="3160"/>
                  </a:cubicBezTo>
                  <a:cubicBezTo>
                    <a:pt x="8746" y="3102"/>
                    <a:pt x="9042" y="3075"/>
                    <a:pt x="9301" y="3075"/>
                  </a:cubicBezTo>
                  <a:close/>
                  <a:moveTo>
                    <a:pt x="8822" y="5744"/>
                  </a:moveTo>
                  <a:cubicBezTo>
                    <a:pt x="9011" y="5901"/>
                    <a:pt x="9169" y="6059"/>
                    <a:pt x="9326" y="6216"/>
                  </a:cubicBezTo>
                  <a:cubicBezTo>
                    <a:pt x="9169" y="6374"/>
                    <a:pt x="8980" y="6531"/>
                    <a:pt x="8822" y="6689"/>
                  </a:cubicBezTo>
                  <a:lnTo>
                    <a:pt x="8822" y="5744"/>
                  </a:lnTo>
                  <a:close/>
                  <a:moveTo>
                    <a:pt x="3025" y="5775"/>
                  </a:moveTo>
                  <a:lnTo>
                    <a:pt x="3025" y="6720"/>
                  </a:lnTo>
                  <a:cubicBezTo>
                    <a:pt x="2836" y="6563"/>
                    <a:pt x="2679" y="6405"/>
                    <a:pt x="2521" y="6248"/>
                  </a:cubicBezTo>
                  <a:cubicBezTo>
                    <a:pt x="2679" y="6090"/>
                    <a:pt x="2868" y="5933"/>
                    <a:pt x="3025" y="5775"/>
                  </a:cubicBezTo>
                  <a:close/>
                  <a:moveTo>
                    <a:pt x="5892" y="3885"/>
                  </a:moveTo>
                  <a:cubicBezTo>
                    <a:pt x="6617" y="4200"/>
                    <a:pt x="7278" y="4609"/>
                    <a:pt x="7908" y="5082"/>
                  </a:cubicBezTo>
                  <a:cubicBezTo>
                    <a:pt x="8003" y="5838"/>
                    <a:pt x="8003" y="6626"/>
                    <a:pt x="7908" y="7413"/>
                  </a:cubicBezTo>
                  <a:cubicBezTo>
                    <a:pt x="7278" y="7823"/>
                    <a:pt x="6585" y="8232"/>
                    <a:pt x="5892" y="8579"/>
                  </a:cubicBezTo>
                  <a:cubicBezTo>
                    <a:pt x="5545" y="8421"/>
                    <a:pt x="5230" y="8232"/>
                    <a:pt x="4884" y="8043"/>
                  </a:cubicBezTo>
                  <a:cubicBezTo>
                    <a:pt x="4537" y="7823"/>
                    <a:pt x="4191" y="7634"/>
                    <a:pt x="3876" y="7413"/>
                  </a:cubicBezTo>
                  <a:cubicBezTo>
                    <a:pt x="3844" y="6657"/>
                    <a:pt x="3844" y="5870"/>
                    <a:pt x="3876" y="5082"/>
                  </a:cubicBezTo>
                  <a:cubicBezTo>
                    <a:pt x="4191" y="4830"/>
                    <a:pt x="4537" y="4641"/>
                    <a:pt x="4884" y="4452"/>
                  </a:cubicBezTo>
                  <a:cubicBezTo>
                    <a:pt x="5230" y="4263"/>
                    <a:pt x="5577" y="4042"/>
                    <a:pt x="5892" y="3885"/>
                  </a:cubicBezTo>
                  <a:close/>
                  <a:moveTo>
                    <a:pt x="4033" y="8516"/>
                  </a:moveTo>
                  <a:cubicBezTo>
                    <a:pt x="4159" y="8579"/>
                    <a:pt x="4317" y="8674"/>
                    <a:pt x="4474" y="8737"/>
                  </a:cubicBezTo>
                  <a:cubicBezTo>
                    <a:pt x="4632" y="8831"/>
                    <a:pt x="4758" y="8894"/>
                    <a:pt x="4915" y="8989"/>
                  </a:cubicBezTo>
                  <a:cubicBezTo>
                    <a:pt x="4663" y="9052"/>
                    <a:pt x="4474" y="9146"/>
                    <a:pt x="4254" y="9178"/>
                  </a:cubicBezTo>
                  <a:cubicBezTo>
                    <a:pt x="4159" y="8926"/>
                    <a:pt x="4096" y="8737"/>
                    <a:pt x="4033" y="8516"/>
                  </a:cubicBezTo>
                  <a:close/>
                  <a:moveTo>
                    <a:pt x="7782" y="8516"/>
                  </a:moveTo>
                  <a:cubicBezTo>
                    <a:pt x="7751" y="8737"/>
                    <a:pt x="7688" y="8989"/>
                    <a:pt x="7625" y="9178"/>
                  </a:cubicBezTo>
                  <a:cubicBezTo>
                    <a:pt x="7404" y="9083"/>
                    <a:pt x="7184" y="9052"/>
                    <a:pt x="6963" y="8989"/>
                  </a:cubicBezTo>
                  <a:cubicBezTo>
                    <a:pt x="7278" y="8831"/>
                    <a:pt x="7499" y="8674"/>
                    <a:pt x="7782" y="8516"/>
                  </a:cubicBezTo>
                  <a:close/>
                  <a:moveTo>
                    <a:pt x="1954" y="6846"/>
                  </a:moveTo>
                  <a:cubicBezTo>
                    <a:pt x="2300" y="7193"/>
                    <a:pt x="2710" y="7571"/>
                    <a:pt x="3151" y="7823"/>
                  </a:cubicBezTo>
                  <a:cubicBezTo>
                    <a:pt x="3214" y="8358"/>
                    <a:pt x="3309" y="8863"/>
                    <a:pt x="3403" y="9335"/>
                  </a:cubicBezTo>
                  <a:cubicBezTo>
                    <a:pt x="3090" y="9388"/>
                    <a:pt x="2806" y="9414"/>
                    <a:pt x="2555" y="9414"/>
                  </a:cubicBezTo>
                  <a:cubicBezTo>
                    <a:pt x="1015" y="9414"/>
                    <a:pt x="681" y="8445"/>
                    <a:pt x="1954" y="6846"/>
                  </a:cubicBezTo>
                  <a:close/>
                  <a:moveTo>
                    <a:pt x="9925" y="6846"/>
                  </a:moveTo>
                  <a:lnTo>
                    <a:pt x="9925" y="6846"/>
                  </a:lnTo>
                  <a:cubicBezTo>
                    <a:pt x="11167" y="8392"/>
                    <a:pt x="10934" y="9430"/>
                    <a:pt x="9267" y="9430"/>
                  </a:cubicBezTo>
                  <a:cubicBezTo>
                    <a:pt x="9032" y="9430"/>
                    <a:pt x="8768" y="9410"/>
                    <a:pt x="8475" y="9367"/>
                  </a:cubicBezTo>
                  <a:cubicBezTo>
                    <a:pt x="8538" y="8894"/>
                    <a:pt x="8664" y="8390"/>
                    <a:pt x="8727" y="7823"/>
                  </a:cubicBezTo>
                  <a:cubicBezTo>
                    <a:pt x="9137" y="7508"/>
                    <a:pt x="9515" y="7193"/>
                    <a:pt x="9925" y="6846"/>
                  </a:cubicBezTo>
                  <a:close/>
                  <a:moveTo>
                    <a:pt x="5924" y="9461"/>
                  </a:moveTo>
                  <a:cubicBezTo>
                    <a:pt x="6396" y="9650"/>
                    <a:pt x="6869" y="9839"/>
                    <a:pt x="7404" y="9965"/>
                  </a:cubicBezTo>
                  <a:cubicBezTo>
                    <a:pt x="6962" y="11056"/>
                    <a:pt x="6440" y="11607"/>
                    <a:pt x="5922" y="11607"/>
                  </a:cubicBezTo>
                  <a:cubicBezTo>
                    <a:pt x="5408" y="11607"/>
                    <a:pt x="4898" y="11064"/>
                    <a:pt x="4474" y="9965"/>
                  </a:cubicBezTo>
                  <a:cubicBezTo>
                    <a:pt x="4978" y="9839"/>
                    <a:pt x="5451" y="9650"/>
                    <a:pt x="5924" y="9461"/>
                  </a:cubicBezTo>
                  <a:close/>
                  <a:moveTo>
                    <a:pt x="5931" y="1"/>
                  </a:moveTo>
                  <a:cubicBezTo>
                    <a:pt x="5817" y="1"/>
                    <a:pt x="5699" y="14"/>
                    <a:pt x="5577" y="41"/>
                  </a:cubicBezTo>
                  <a:cubicBezTo>
                    <a:pt x="4632" y="262"/>
                    <a:pt x="4002" y="1333"/>
                    <a:pt x="3655" y="2278"/>
                  </a:cubicBezTo>
                  <a:cubicBezTo>
                    <a:pt x="3326" y="2223"/>
                    <a:pt x="2973" y="2187"/>
                    <a:pt x="2624" y="2187"/>
                  </a:cubicBezTo>
                  <a:cubicBezTo>
                    <a:pt x="1770" y="2187"/>
                    <a:pt x="939" y="2404"/>
                    <a:pt x="536" y="3097"/>
                  </a:cubicBezTo>
                  <a:cubicBezTo>
                    <a:pt x="1" y="4074"/>
                    <a:pt x="662" y="5334"/>
                    <a:pt x="1387" y="6216"/>
                  </a:cubicBezTo>
                  <a:cubicBezTo>
                    <a:pt x="788" y="6972"/>
                    <a:pt x="158" y="8043"/>
                    <a:pt x="379" y="8926"/>
                  </a:cubicBezTo>
                  <a:cubicBezTo>
                    <a:pt x="599" y="9650"/>
                    <a:pt x="1166" y="10028"/>
                    <a:pt x="1922" y="10186"/>
                  </a:cubicBezTo>
                  <a:cubicBezTo>
                    <a:pt x="2157" y="10241"/>
                    <a:pt x="2410" y="10266"/>
                    <a:pt x="2668" y="10266"/>
                  </a:cubicBezTo>
                  <a:cubicBezTo>
                    <a:pt x="2998" y="10266"/>
                    <a:pt x="3337" y="10225"/>
                    <a:pt x="3655" y="10154"/>
                  </a:cubicBezTo>
                  <a:cubicBezTo>
                    <a:pt x="4221" y="11678"/>
                    <a:pt x="5076" y="12434"/>
                    <a:pt x="5929" y="12434"/>
                  </a:cubicBezTo>
                  <a:cubicBezTo>
                    <a:pt x="6786" y="12434"/>
                    <a:pt x="7639" y="11670"/>
                    <a:pt x="8192" y="10154"/>
                  </a:cubicBezTo>
                  <a:cubicBezTo>
                    <a:pt x="8550" y="10215"/>
                    <a:pt x="8882" y="10243"/>
                    <a:pt x="9186" y="10243"/>
                  </a:cubicBezTo>
                  <a:cubicBezTo>
                    <a:pt x="11589" y="10243"/>
                    <a:pt x="12278" y="8453"/>
                    <a:pt x="10460" y="6216"/>
                  </a:cubicBezTo>
                  <a:cubicBezTo>
                    <a:pt x="12272" y="4014"/>
                    <a:pt x="11618" y="2182"/>
                    <a:pt x="9217" y="2182"/>
                  </a:cubicBezTo>
                  <a:cubicBezTo>
                    <a:pt x="8904" y="2182"/>
                    <a:pt x="8562" y="2213"/>
                    <a:pt x="8192" y="2278"/>
                  </a:cubicBezTo>
                  <a:cubicBezTo>
                    <a:pt x="7765" y="1139"/>
                    <a:pt x="7004" y="1"/>
                    <a:pt x="5931"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44" name="Google Shape;6009;p67">
              <a:extLst>
                <a:ext uri="{FF2B5EF4-FFF2-40B4-BE49-F238E27FC236}">
                  <a16:creationId xmlns:a16="http://schemas.microsoft.com/office/drawing/2014/main" id="{B527A711-4BE8-FAE5-A102-2A9FED282B38}"/>
                </a:ext>
              </a:extLst>
            </p:cNvPr>
            <p:cNvSpPr/>
            <p:nvPr/>
          </p:nvSpPr>
          <p:spPr>
            <a:xfrm>
              <a:off x="-42500724" y="3712425"/>
              <a:ext cx="63025" cy="62275"/>
            </a:xfrm>
            <a:custGeom>
              <a:avLst/>
              <a:gdLst/>
              <a:ahLst/>
              <a:cxnLst/>
              <a:rect l="l" t="t" r="r" b="b"/>
              <a:pathLst>
                <a:path w="2521" h="2491" extrusionOk="0">
                  <a:moveTo>
                    <a:pt x="1313" y="0"/>
                  </a:moveTo>
                  <a:cubicBezTo>
                    <a:pt x="1295" y="0"/>
                    <a:pt x="1278" y="1"/>
                    <a:pt x="1261" y="1"/>
                  </a:cubicBezTo>
                  <a:cubicBezTo>
                    <a:pt x="599" y="1"/>
                    <a:pt x="0" y="569"/>
                    <a:pt x="63" y="1230"/>
                  </a:cubicBezTo>
                  <a:cubicBezTo>
                    <a:pt x="0" y="1955"/>
                    <a:pt x="567" y="2490"/>
                    <a:pt x="1261" y="2490"/>
                  </a:cubicBezTo>
                  <a:cubicBezTo>
                    <a:pt x="1954" y="2490"/>
                    <a:pt x="2521" y="1955"/>
                    <a:pt x="2489" y="1230"/>
                  </a:cubicBezTo>
                  <a:cubicBezTo>
                    <a:pt x="2489" y="585"/>
                    <a:pt x="1980" y="0"/>
                    <a:pt x="1313"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45" name="Google Shape;6018;p67">
            <a:extLst>
              <a:ext uri="{FF2B5EF4-FFF2-40B4-BE49-F238E27FC236}">
                <a16:creationId xmlns:a16="http://schemas.microsoft.com/office/drawing/2014/main" id="{498C2C90-8D1D-D589-1BCB-648F9699A965}"/>
              </a:ext>
            </a:extLst>
          </p:cNvPr>
          <p:cNvGrpSpPr/>
          <p:nvPr/>
        </p:nvGrpSpPr>
        <p:grpSpPr>
          <a:xfrm>
            <a:off x="10220882" y="5564501"/>
            <a:ext cx="486897" cy="443521"/>
            <a:chOff x="-40745125" y="3632900"/>
            <a:chExt cx="318225" cy="289875"/>
          </a:xfrm>
          <a:solidFill>
            <a:srgbClr val="0070C0"/>
          </a:solidFill>
        </p:grpSpPr>
        <p:sp>
          <p:nvSpPr>
            <p:cNvPr id="46" name="Google Shape;6019;p67">
              <a:extLst>
                <a:ext uri="{FF2B5EF4-FFF2-40B4-BE49-F238E27FC236}">
                  <a16:creationId xmlns:a16="http://schemas.microsoft.com/office/drawing/2014/main" id="{3BFC8BB1-C6E8-D855-5D29-59EB4838CA79}"/>
                </a:ext>
              </a:extLst>
            </p:cNvPr>
            <p:cNvSpPr/>
            <p:nvPr/>
          </p:nvSpPr>
          <p:spPr>
            <a:xfrm>
              <a:off x="-40745125" y="3632900"/>
              <a:ext cx="300125" cy="82725"/>
            </a:xfrm>
            <a:custGeom>
              <a:avLst/>
              <a:gdLst/>
              <a:ahLst/>
              <a:cxnLst/>
              <a:rect l="l" t="t" r="r" b="b"/>
              <a:pathLst>
                <a:path w="12005" h="3309" extrusionOk="0">
                  <a:moveTo>
                    <a:pt x="1671" y="0"/>
                  </a:moveTo>
                  <a:cubicBezTo>
                    <a:pt x="757" y="0"/>
                    <a:pt x="1" y="757"/>
                    <a:pt x="1" y="1670"/>
                  </a:cubicBezTo>
                  <a:cubicBezTo>
                    <a:pt x="1" y="2552"/>
                    <a:pt x="757" y="3308"/>
                    <a:pt x="1671" y="3308"/>
                  </a:cubicBezTo>
                  <a:lnTo>
                    <a:pt x="11469" y="3308"/>
                  </a:lnTo>
                  <a:cubicBezTo>
                    <a:pt x="11815" y="3308"/>
                    <a:pt x="12004" y="2930"/>
                    <a:pt x="11784" y="2647"/>
                  </a:cubicBezTo>
                  <a:cubicBezTo>
                    <a:pt x="11595" y="2363"/>
                    <a:pt x="11469" y="2017"/>
                    <a:pt x="11469" y="1670"/>
                  </a:cubicBezTo>
                  <a:cubicBezTo>
                    <a:pt x="11469" y="1292"/>
                    <a:pt x="11595" y="946"/>
                    <a:pt x="11784" y="662"/>
                  </a:cubicBezTo>
                  <a:cubicBezTo>
                    <a:pt x="11973" y="410"/>
                    <a:pt x="11784" y="0"/>
                    <a:pt x="11469"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47" name="Google Shape;6020;p67">
              <a:extLst>
                <a:ext uri="{FF2B5EF4-FFF2-40B4-BE49-F238E27FC236}">
                  <a16:creationId xmlns:a16="http://schemas.microsoft.com/office/drawing/2014/main" id="{052CED9E-27DC-FA03-03DB-BEC7578B8103}"/>
                </a:ext>
              </a:extLst>
            </p:cNvPr>
            <p:cNvSpPr/>
            <p:nvPr/>
          </p:nvSpPr>
          <p:spPr>
            <a:xfrm>
              <a:off x="-40508051" y="3736075"/>
              <a:ext cx="21300" cy="82725"/>
            </a:xfrm>
            <a:custGeom>
              <a:avLst/>
              <a:gdLst/>
              <a:ahLst/>
              <a:cxnLst/>
              <a:rect l="l" t="t" r="r" b="b"/>
              <a:pathLst>
                <a:path w="852" h="3309" extrusionOk="0">
                  <a:moveTo>
                    <a:pt x="1" y="1"/>
                  </a:moveTo>
                  <a:lnTo>
                    <a:pt x="1" y="3309"/>
                  </a:lnTo>
                  <a:lnTo>
                    <a:pt x="852" y="3309"/>
                  </a:lnTo>
                  <a:lnTo>
                    <a:pt x="852"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48" name="Google Shape;6021;p67">
              <a:extLst>
                <a:ext uri="{FF2B5EF4-FFF2-40B4-BE49-F238E27FC236}">
                  <a16:creationId xmlns:a16="http://schemas.microsoft.com/office/drawing/2014/main" id="{918D412C-711E-500F-F180-A6B094786D40}"/>
                </a:ext>
              </a:extLst>
            </p:cNvPr>
            <p:cNvSpPr/>
            <p:nvPr/>
          </p:nvSpPr>
          <p:spPr>
            <a:xfrm>
              <a:off x="-40466299" y="3736875"/>
              <a:ext cx="39400" cy="82725"/>
            </a:xfrm>
            <a:custGeom>
              <a:avLst/>
              <a:gdLst/>
              <a:ahLst/>
              <a:cxnLst/>
              <a:rect l="l" t="t" r="r" b="b"/>
              <a:pathLst>
                <a:path w="1576" h="3309" extrusionOk="0">
                  <a:moveTo>
                    <a:pt x="1" y="0"/>
                  </a:moveTo>
                  <a:lnTo>
                    <a:pt x="1" y="3308"/>
                  </a:lnTo>
                  <a:lnTo>
                    <a:pt x="1198" y="3308"/>
                  </a:lnTo>
                  <a:cubicBezTo>
                    <a:pt x="1387" y="3277"/>
                    <a:pt x="1576" y="3088"/>
                    <a:pt x="1576" y="2899"/>
                  </a:cubicBezTo>
                  <a:lnTo>
                    <a:pt x="1576" y="410"/>
                  </a:lnTo>
                  <a:cubicBezTo>
                    <a:pt x="1576" y="158"/>
                    <a:pt x="1387" y="0"/>
                    <a:pt x="1198"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49" name="Google Shape;6022;p67">
              <a:extLst>
                <a:ext uri="{FF2B5EF4-FFF2-40B4-BE49-F238E27FC236}">
                  <a16:creationId xmlns:a16="http://schemas.microsoft.com/office/drawing/2014/main" id="{961EE671-FD34-5A05-CE12-FE20E869668A}"/>
                </a:ext>
              </a:extLst>
            </p:cNvPr>
            <p:cNvSpPr/>
            <p:nvPr/>
          </p:nvSpPr>
          <p:spPr>
            <a:xfrm>
              <a:off x="-40723049" y="3736075"/>
              <a:ext cx="194550" cy="82725"/>
            </a:xfrm>
            <a:custGeom>
              <a:avLst/>
              <a:gdLst/>
              <a:ahLst/>
              <a:cxnLst/>
              <a:rect l="l" t="t" r="r" b="b"/>
              <a:pathLst>
                <a:path w="7782" h="3309" extrusionOk="0">
                  <a:moveTo>
                    <a:pt x="441" y="1"/>
                  </a:moveTo>
                  <a:cubicBezTo>
                    <a:pt x="189" y="1"/>
                    <a:pt x="0" y="221"/>
                    <a:pt x="0" y="442"/>
                  </a:cubicBezTo>
                  <a:lnTo>
                    <a:pt x="0" y="2931"/>
                  </a:lnTo>
                  <a:cubicBezTo>
                    <a:pt x="0" y="3151"/>
                    <a:pt x="189" y="3309"/>
                    <a:pt x="441" y="3309"/>
                  </a:cubicBezTo>
                  <a:lnTo>
                    <a:pt x="7782" y="3309"/>
                  </a:lnTo>
                  <a:lnTo>
                    <a:pt x="7782"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50" name="Google Shape;6023;p67">
              <a:extLst>
                <a:ext uri="{FF2B5EF4-FFF2-40B4-BE49-F238E27FC236}">
                  <a16:creationId xmlns:a16="http://schemas.microsoft.com/office/drawing/2014/main" id="{9972A1F6-96EF-BB5D-35A0-7CC016D4B209}"/>
                </a:ext>
              </a:extLst>
            </p:cNvPr>
            <p:cNvSpPr/>
            <p:nvPr/>
          </p:nvSpPr>
          <p:spPr>
            <a:xfrm>
              <a:off x="-40681325" y="3839250"/>
              <a:ext cx="21300" cy="82725"/>
            </a:xfrm>
            <a:custGeom>
              <a:avLst/>
              <a:gdLst/>
              <a:ahLst/>
              <a:cxnLst/>
              <a:rect l="l" t="t" r="r" b="b"/>
              <a:pathLst>
                <a:path w="852" h="3309" extrusionOk="0">
                  <a:moveTo>
                    <a:pt x="1" y="1"/>
                  </a:moveTo>
                  <a:lnTo>
                    <a:pt x="1" y="3309"/>
                  </a:lnTo>
                  <a:lnTo>
                    <a:pt x="851" y="3309"/>
                  </a:lnTo>
                  <a:lnTo>
                    <a:pt x="851"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51" name="Google Shape;6024;p67">
              <a:extLst>
                <a:ext uri="{FF2B5EF4-FFF2-40B4-BE49-F238E27FC236}">
                  <a16:creationId xmlns:a16="http://schemas.microsoft.com/office/drawing/2014/main" id="{69CF2509-00EE-C04C-01F5-1A1C2C49649E}"/>
                </a:ext>
              </a:extLst>
            </p:cNvPr>
            <p:cNvSpPr/>
            <p:nvPr/>
          </p:nvSpPr>
          <p:spPr>
            <a:xfrm>
              <a:off x="-40639575" y="3840825"/>
              <a:ext cx="190625" cy="81950"/>
            </a:xfrm>
            <a:custGeom>
              <a:avLst/>
              <a:gdLst/>
              <a:ahLst/>
              <a:cxnLst/>
              <a:rect l="l" t="t" r="r" b="b"/>
              <a:pathLst>
                <a:path w="7625" h="3278" extrusionOk="0">
                  <a:moveTo>
                    <a:pt x="1" y="1"/>
                  </a:moveTo>
                  <a:lnTo>
                    <a:pt x="1" y="3277"/>
                  </a:lnTo>
                  <a:lnTo>
                    <a:pt x="7247" y="3277"/>
                  </a:lnTo>
                  <a:cubicBezTo>
                    <a:pt x="7467" y="3277"/>
                    <a:pt x="7625" y="3057"/>
                    <a:pt x="7625" y="2868"/>
                  </a:cubicBezTo>
                  <a:lnTo>
                    <a:pt x="7625" y="379"/>
                  </a:lnTo>
                  <a:cubicBezTo>
                    <a:pt x="7625" y="158"/>
                    <a:pt x="7436" y="1"/>
                    <a:pt x="7247"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52" name="Google Shape;6025;p67">
              <a:extLst>
                <a:ext uri="{FF2B5EF4-FFF2-40B4-BE49-F238E27FC236}">
                  <a16:creationId xmlns:a16="http://schemas.microsoft.com/office/drawing/2014/main" id="{2FCB6AFD-2E4F-527D-6535-948ED98EC9FD}"/>
                </a:ext>
              </a:extLst>
            </p:cNvPr>
            <p:cNvSpPr/>
            <p:nvPr/>
          </p:nvSpPr>
          <p:spPr>
            <a:xfrm>
              <a:off x="-40745125" y="3840050"/>
              <a:ext cx="43350" cy="82725"/>
            </a:xfrm>
            <a:custGeom>
              <a:avLst/>
              <a:gdLst/>
              <a:ahLst/>
              <a:cxnLst/>
              <a:rect l="l" t="t" r="r" b="b"/>
              <a:pathLst>
                <a:path w="1733" h="3309" extrusionOk="0">
                  <a:moveTo>
                    <a:pt x="442" y="0"/>
                  </a:moveTo>
                  <a:cubicBezTo>
                    <a:pt x="190" y="0"/>
                    <a:pt x="1" y="189"/>
                    <a:pt x="1" y="378"/>
                  </a:cubicBezTo>
                  <a:lnTo>
                    <a:pt x="1" y="2867"/>
                  </a:lnTo>
                  <a:cubicBezTo>
                    <a:pt x="1" y="3088"/>
                    <a:pt x="190" y="3308"/>
                    <a:pt x="442" y="3308"/>
                  </a:cubicBezTo>
                  <a:lnTo>
                    <a:pt x="1734" y="3308"/>
                  </a:lnTo>
                  <a:lnTo>
                    <a:pt x="1734"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sp>
        <p:nvSpPr>
          <p:cNvPr id="53" name="Google Shape;6043;p67">
            <a:extLst>
              <a:ext uri="{FF2B5EF4-FFF2-40B4-BE49-F238E27FC236}">
                <a16:creationId xmlns:a16="http://schemas.microsoft.com/office/drawing/2014/main" id="{D97B22CD-C624-9C52-813E-867CCB27266F}"/>
              </a:ext>
            </a:extLst>
          </p:cNvPr>
          <p:cNvSpPr/>
          <p:nvPr/>
        </p:nvSpPr>
        <p:spPr>
          <a:xfrm>
            <a:off x="6077473" y="5543421"/>
            <a:ext cx="412193" cy="486897"/>
          </a:xfrm>
          <a:custGeom>
            <a:avLst/>
            <a:gdLst/>
            <a:ahLst/>
            <a:cxnLst/>
            <a:rect l="l" t="t" r="r" b="b"/>
            <a:pathLst>
              <a:path w="10776" h="12729" extrusionOk="0">
                <a:moveTo>
                  <a:pt x="1670" y="851"/>
                </a:moveTo>
                <a:lnTo>
                  <a:pt x="1670" y="9326"/>
                </a:lnTo>
                <a:cubicBezTo>
                  <a:pt x="1355" y="9326"/>
                  <a:pt x="1072" y="9421"/>
                  <a:pt x="851" y="9578"/>
                </a:cubicBezTo>
                <a:lnTo>
                  <a:pt x="851" y="2049"/>
                </a:lnTo>
                <a:cubicBezTo>
                  <a:pt x="851" y="1481"/>
                  <a:pt x="1198" y="1072"/>
                  <a:pt x="1670" y="851"/>
                </a:cubicBezTo>
                <a:close/>
                <a:moveTo>
                  <a:pt x="9925" y="10177"/>
                </a:moveTo>
                <a:lnTo>
                  <a:pt x="9925" y="10208"/>
                </a:lnTo>
                <a:lnTo>
                  <a:pt x="9925" y="11846"/>
                </a:lnTo>
                <a:lnTo>
                  <a:pt x="1670" y="11846"/>
                </a:lnTo>
                <a:cubicBezTo>
                  <a:pt x="1229" y="11846"/>
                  <a:pt x="851" y="11468"/>
                  <a:pt x="851" y="11027"/>
                </a:cubicBezTo>
                <a:cubicBezTo>
                  <a:pt x="851" y="10586"/>
                  <a:pt x="1229" y="10177"/>
                  <a:pt x="1670" y="10177"/>
                </a:cubicBezTo>
                <a:close/>
                <a:moveTo>
                  <a:pt x="2111" y="1"/>
                </a:moveTo>
                <a:cubicBezTo>
                  <a:pt x="914" y="1"/>
                  <a:pt x="1" y="946"/>
                  <a:pt x="1" y="2080"/>
                </a:cubicBezTo>
                <a:lnTo>
                  <a:pt x="1" y="11059"/>
                </a:lnTo>
                <a:cubicBezTo>
                  <a:pt x="1" y="11973"/>
                  <a:pt x="757" y="12729"/>
                  <a:pt x="1670" y="12729"/>
                </a:cubicBezTo>
                <a:lnTo>
                  <a:pt x="10334" y="12729"/>
                </a:lnTo>
                <a:cubicBezTo>
                  <a:pt x="10586" y="12729"/>
                  <a:pt x="10775" y="12508"/>
                  <a:pt x="10775" y="12319"/>
                </a:cubicBezTo>
                <a:lnTo>
                  <a:pt x="10775" y="473"/>
                </a:lnTo>
                <a:cubicBezTo>
                  <a:pt x="10775" y="221"/>
                  <a:pt x="10586" y="64"/>
                  <a:pt x="10334" y="64"/>
                </a:cubicBezTo>
                <a:lnTo>
                  <a:pt x="9105" y="64"/>
                </a:lnTo>
                <a:lnTo>
                  <a:pt x="9105" y="3781"/>
                </a:lnTo>
                <a:cubicBezTo>
                  <a:pt x="9105" y="4011"/>
                  <a:pt x="8912" y="4171"/>
                  <a:pt x="8708" y="4171"/>
                </a:cubicBezTo>
                <a:cubicBezTo>
                  <a:pt x="8604" y="4171"/>
                  <a:pt x="8498" y="4129"/>
                  <a:pt x="8412" y="4033"/>
                </a:cubicBezTo>
                <a:lnTo>
                  <a:pt x="7845" y="3498"/>
                </a:lnTo>
                <a:lnTo>
                  <a:pt x="7310" y="4033"/>
                </a:lnTo>
                <a:cubicBezTo>
                  <a:pt x="7214" y="4129"/>
                  <a:pt x="7100" y="4171"/>
                  <a:pt x="6991" y="4171"/>
                </a:cubicBezTo>
                <a:cubicBezTo>
                  <a:pt x="6778" y="4171"/>
                  <a:pt x="6585" y="4011"/>
                  <a:pt x="6585" y="3781"/>
                </a:cubicBezTo>
                <a:lnTo>
                  <a:pt x="6585" y="64"/>
                </a:lnTo>
                <a:lnTo>
                  <a:pt x="2111" y="64"/>
                </a:lnTo>
                <a:lnTo>
                  <a:pt x="2111" y="1"/>
                </a:lnTo>
                <a:close/>
              </a:path>
            </a:pathLst>
          </a:custGeom>
          <a:solidFill>
            <a:srgbClr val="0070C0"/>
          </a:solidFill>
          <a:ln>
            <a:noFill/>
          </a:ln>
        </p:spPr>
        <p:txBody>
          <a:bodyPr spcFirstLastPara="1" wrap="square" lIns="91417" tIns="91417" rIns="91417" bIns="91417" anchor="ctr" anchorCtr="0">
            <a:noAutofit/>
          </a:bodyPr>
          <a:lstStyle/>
          <a:p>
            <a:endParaRPr sz="1400">
              <a:solidFill>
                <a:srgbClr val="AE4500"/>
              </a:solidFill>
            </a:endParaRPr>
          </a:p>
        </p:txBody>
      </p:sp>
      <p:grpSp>
        <p:nvGrpSpPr>
          <p:cNvPr id="54" name="Google Shape;6052;p67">
            <a:extLst>
              <a:ext uri="{FF2B5EF4-FFF2-40B4-BE49-F238E27FC236}">
                <a16:creationId xmlns:a16="http://schemas.microsoft.com/office/drawing/2014/main" id="{964191F7-140B-6914-2022-0DB5AE682E2E}"/>
              </a:ext>
            </a:extLst>
          </p:cNvPr>
          <p:cNvGrpSpPr/>
          <p:nvPr/>
        </p:nvGrpSpPr>
        <p:grpSpPr>
          <a:xfrm>
            <a:off x="11104828" y="5520906"/>
            <a:ext cx="476075" cy="484489"/>
            <a:chOff x="-40372574" y="3604550"/>
            <a:chExt cx="311150" cy="316650"/>
          </a:xfrm>
          <a:solidFill>
            <a:srgbClr val="0070C0"/>
          </a:solidFill>
        </p:grpSpPr>
        <p:sp>
          <p:nvSpPr>
            <p:cNvPr id="55" name="Google Shape;6053;p67">
              <a:extLst>
                <a:ext uri="{FF2B5EF4-FFF2-40B4-BE49-F238E27FC236}">
                  <a16:creationId xmlns:a16="http://schemas.microsoft.com/office/drawing/2014/main" id="{AEE85EBC-C7CA-AE6D-F4C5-BFD4E2210A10}"/>
                </a:ext>
              </a:extLst>
            </p:cNvPr>
            <p:cNvSpPr/>
            <p:nvPr/>
          </p:nvSpPr>
          <p:spPr>
            <a:xfrm>
              <a:off x="-40372574" y="3604550"/>
              <a:ext cx="311150" cy="134475"/>
            </a:xfrm>
            <a:custGeom>
              <a:avLst/>
              <a:gdLst/>
              <a:ahLst/>
              <a:cxnLst/>
              <a:rect l="l" t="t" r="r" b="b"/>
              <a:pathLst>
                <a:path w="12446" h="5379" extrusionOk="0">
                  <a:moveTo>
                    <a:pt x="3088" y="0"/>
                  </a:moveTo>
                  <a:cubicBezTo>
                    <a:pt x="1639" y="0"/>
                    <a:pt x="316" y="1008"/>
                    <a:pt x="95" y="2489"/>
                  </a:cubicBezTo>
                  <a:cubicBezTo>
                    <a:pt x="1" y="3214"/>
                    <a:pt x="190" y="3938"/>
                    <a:pt x="568" y="4506"/>
                  </a:cubicBezTo>
                  <a:cubicBezTo>
                    <a:pt x="962" y="5071"/>
                    <a:pt x="1607" y="5366"/>
                    <a:pt x="2240" y="5366"/>
                  </a:cubicBezTo>
                  <a:cubicBezTo>
                    <a:pt x="2772" y="5366"/>
                    <a:pt x="3296" y="5157"/>
                    <a:pt x="3655" y="4726"/>
                  </a:cubicBezTo>
                  <a:cubicBezTo>
                    <a:pt x="4569" y="3655"/>
                    <a:pt x="3844" y="2489"/>
                    <a:pt x="2836" y="2489"/>
                  </a:cubicBezTo>
                  <a:cubicBezTo>
                    <a:pt x="2584" y="2489"/>
                    <a:pt x="2427" y="2678"/>
                    <a:pt x="2427" y="2899"/>
                  </a:cubicBezTo>
                  <a:cubicBezTo>
                    <a:pt x="2427" y="3151"/>
                    <a:pt x="2616" y="3308"/>
                    <a:pt x="2836" y="3340"/>
                  </a:cubicBezTo>
                  <a:cubicBezTo>
                    <a:pt x="3057" y="3340"/>
                    <a:pt x="3214" y="3529"/>
                    <a:pt x="3214" y="3749"/>
                  </a:cubicBezTo>
                  <a:cubicBezTo>
                    <a:pt x="3214" y="3970"/>
                    <a:pt x="3025" y="4127"/>
                    <a:pt x="2836" y="4127"/>
                  </a:cubicBezTo>
                  <a:cubicBezTo>
                    <a:pt x="2049" y="4127"/>
                    <a:pt x="1450" y="3434"/>
                    <a:pt x="1608" y="2584"/>
                  </a:cubicBezTo>
                  <a:cubicBezTo>
                    <a:pt x="1754" y="1999"/>
                    <a:pt x="2279" y="1632"/>
                    <a:pt x="2882" y="1632"/>
                  </a:cubicBezTo>
                  <a:cubicBezTo>
                    <a:pt x="2930" y="1632"/>
                    <a:pt x="2977" y="1634"/>
                    <a:pt x="3025" y="1639"/>
                  </a:cubicBezTo>
                  <a:cubicBezTo>
                    <a:pt x="3624" y="1733"/>
                    <a:pt x="4128" y="2048"/>
                    <a:pt x="4474" y="2489"/>
                  </a:cubicBezTo>
                  <a:lnTo>
                    <a:pt x="7908" y="2489"/>
                  </a:lnTo>
                  <a:cubicBezTo>
                    <a:pt x="8255" y="2017"/>
                    <a:pt x="8759" y="1702"/>
                    <a:pt x="9358" y="1639"/>
                  </a:cubicBezTo>
                  <a:cubicBezTo>
                    <a:pt x="9406" y="1634"/>
                    <a:pt x="9453" y="1632"/>
                    <a:pt x="9501" y="1632"/>
                  </a:cubicBezTo>
                  <a:cubicBezTo>
                    <a:pt x="10104" y="1632"/>
                    <a:pt x="10629" y="1999"/>
                    <a:pt x="10775" y="2584"/>
                  </a:cubicBezTo>
                  <a:cubicBezTo>
                    <a:pt x="10964" y="3434"/>
                    <a:pt x="10334" y="4127"/>
                    <a:pt x="9547" y="4127"/>
                  </a:cubicBezTo>
                  <a:cubicBezTo>
                    <a:pt x="9326" y="4127"/>
                    <a:pt x="9137" y="3938"/>
                    <a:pt x="9137" y="3749"/>
                  </a:cubicBezTo>
                  <a:cubicBezTo>
                    <a:pt x="9137" y="3497"/>
                    <a:pt x="9326" y="3340"/>
                    <a:pt x="9547" y="3340"/>
                  </a:cubicBezTo>
                  <a:cubicBezTo>
                    <a:pt x="9799" y="3340"/>
                    <a:pt x="9956" y="3151"/>
                    <a:pt x="9956" y="2899"/>
                  </a:cubicBezTo>
                  <a:cubicBezTo>
                    <a:pt x="9956" y="2678"/>
                    <a:pt x="9767" y="2521"/>
                    <a:pt x="9547" y="2489"/>
                  </a:cubicBezTo>
                  <a:cubicBezTo>
                    <a:pt x="8539" y="2489"/>
                    <a:pt x="7814" y="3686"/>
                    <a:pt x="8728" y="4726"/>
                  </a:cubicBezTo>
                  <a:cubicBezTo>
                    <a:pt x="9099" y="5169"/>
                    <a:pt x="9626" y="5379"/>
                    <a:pt x="10158" y="5379"/>
                  </a:cubicBezTo>
                  <a:cubicBezTo>
                    <a:pt x="10800" y="5379"/>
                    <a:pt x="11451" y="5074"/>
                    <a:pt x="11847" y="4506"/>
                  </a:cubicBezTo>
                  <a:cubicBezTo>
                    <a:pt x="12225" y="3970"/>
                    <a:pt x="12445" y="3277"/>
                    <a:pt x="12319" y="2489"/>
                  </a:cubicBezTo>
                  <a:cubicBezTo>
                    <a:pt x="12130" y="1008"/>
                    <a:pt x="10775" y="0"/>
                    <a:pt x="9326"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56" name="Google Shape;6054;p67">
              <a:extLst>
                <a:ext uri="{FF2B5EF4-FFF2-40B4-BE49-F238E27FC236}">
                  <a16:creationId xmlns:a16="http://schemas.microsoft.com/office/drawing/2014/main" id="{29B6FB1D-1ED2-CB86-722D-2ED7EB030B9B}"/>
                </a:ext>
              </a:extLst>
            </p:cNvPr>
            <p:cNvSpPr/>
            <p:nvPr/>
          </p:nvSpPr>
          <p:spPr>
            <a:xfrm>
              <a:off x="-40312699" y="3730575"/>
              <a:ext cx="185100" cy="190625"/>
            </a:xfrm>
            <a:custGeom>
              <a:avLst/>
              <a:gdLst/>
              <a:ahLst/>
              <a:cxnLst/>
              <a:rect l="l" t="t" r="r" b="b"/>
              <a:pathLst>
                <a:path w="7404" h="7625" extrusionOk="0">
                  <a:moveTo>
                    <a:pt x="2426" y="0"/>
                  </a:moveTo>
                  <a:lnTo>
                    <a:pt x="2426" y="5639"/>
                  </a:lnTo>
                  <a:cubicBezTo>
                    <a:pt x="2426" y="5860"/>
                    <a:pt x="2237" y="6017"/>
                    <a:pt x="2048" y="6017"/>
                  </a:cubicBezTo>
                  <a:cubicBezTo>
                    <a:pt x="1796" y="6017"/>
                    <a:pt x="1638" y="5828"/>
                    <a:pt x="1638" y="5639"/>
                  </a:cubicBezTo>
                  <a:lnTo>
                    <a:pt x="1638" y="473"/>
                  </a:lnTo>
                  <a:cubicBezTo>
                    <a:pt x="1229" y="851"/>
                    <a:pt x="630" y="1103"/>
                    <a:pt x="0" y="1134"/>
                  </a:cubicBezTo>
                  <a:lnTo>
                    <a:pt x="0" y="7246"/>
                  </a:lnTo>
                  <a:cubicBezTo>
                    <a:pt x="0" y="7467"/>
                    <a:pt x="189" y="7624"/>
                    <a:pt x="378" y="7624"/>
                  </a:cubicBezTo>
                  <a:lnTo>
                    <a:pt x="6994" y="7624"/>
                  </a:lnTo>
                  <a:cubicBezTo>
                    <a:pt x="7246" y="7624"/>
                    <a:pt x="7404" y="7435"/>
                    <a:pt x="7404" y="7246"/>
                  </a:cubicBezTo>
                  <a:lnTo>
                    <a:pt x="7404" y="1134"/>
                  </a:lnTo>
                  <a:cubicBezTo>
                    <a:pt x="6774" y="1071"/>
                    <a:pt x="6175" y="788"/>
                    <a:pt x="5734" y="315"/>
                  </a:cubicBezTo>
                  <a:lnTo>
                    <a:pt x="5734" y="5639"/>
                  </a:lnTo>
                  <a:cubicBezTo>
                    <a:pt x="5734" y="5860"/>
                    <a:pt x="5545" y="6017"/>
                    <a:pt x="5324" y="6017"/>
                  </a:cubicBezTo>
                  <a:cubicBezTo>
                    <a:pt x="5072" y="6017"/>
                    <a:pt x="4915" y="5828"/>
                    <a:pt x="4915" y="5639"/>
                  </a:cubicBezTo>
                  <a:lnTo>
                    <a:pt x="4915" y="0"/>
                  </a:lnTo>
                  <a:lnTo>
                    <a:pt x="4096" y="0"/>
                  </a:lnTo>
                  <a:lnTo>
                    <a:pt x="4096" y="5639"/>
                  </a:lnTo>
                  <a:cubicBezTo>
                    <a:pt x="4096" y="5860"/>
                    <a:pt x="3907" y="6017"/>
                    <a:pt x="3686" y="6017"/>
                  </a:cubicBezTo>
                  <a:cubicBezTo>
                    <a:pt x="3466" y="6017"/>
                    <a:pt x="3277" y="5828"/>
                    <a:pt x="3277" y="5639"/>
                  </a:cubicBezTo>
                  <a:lnTo>
                    <a:pt x="3277"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57" name="Google Shape;6055;p67">
              <a:extLst>
                <a:ext uri="{FF2B5EF4-FFF2-40B4-BE49-F238E27FC236}">
                  <a16:creationId xmlns:a16="http://schemas.microsoft.com/office/drawing/2014/main" id="{D1E1A482-58F6-2D22-C884-D807A20072E4}"/>
                </a:ext>
              </a:extLst>
            </p:cNvPr>
            <p:cNvSpPr/>
            <p:nvPr/>
          </p:nvSpPr>
          <p:spPr>
            <a:xfrm>
              <a:off x="-40250476" y="3688025"/>
              <a:ext cx="66950" cy="20500"/>
            </a:xfrm>
            <a:custGeom>
              <a:avLst/>
              <a:gdLst/>
              <a:ahLst/>
              <a:cxnLst/>
              <a:rect l="l" t="t" r="r" b="b"/>
              <a:pathLst>
                <a:path w="2678" h="820" extrusionOk="0">
                  <a:moveTo>
                    <a:pt x="0" y="1"/>
                  </a:moveTo>
                  <a:cubicBezTo>
                    <a:pt x="32" y="127"/>
                    <a:pt x="32" y="284"/>
                    <a:pt x="32" y="379"/>
                  </a:cubicBezTo>
                  <a:cubicBezTo>
                    <a:pt x="32" y="536"/>
                    <a:pt x="32" y="662"/>
                    <a:pt x="0" y="788"/>
                  </a:cubicBezTo>
                  <a:lnTo>
                    <a:pt x="2666" y="788"/>
                  </a:lnTo>
                  <a:cubicBezTo>
                    <a:pt x="2615" y="649"/>
                    <a:pt x="2615" y="555"/>
                    <a:pt x="2615" y="379"/>
                  </a:cubicBezTo>
                  <a:cubicBezTo>
                    <a:pt x="2615" y="284"/>
                    <a:pt x="2615" y="127"/>
                    <a:pt x="2678" y="1"/>
                  </a:cubicBezTo>
                  <a:close/>
                  <a:moveTo>
                    <a:pt x="2666" y="788"/>
                  </a:moveTo>
                  <a:cubicBezTo>
                    <a:pt x="2670" y="799"/>
                    <a:pt x="2674" y="809"/>
                    <a:pt x="2678" y="820"/>
                  </a:cubicBezTo>
                  <a:lnTo>
                    <a:pt x="2678" y="788"/>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58" name="Google Shape;6078;p67">
            <a:extLst>
              <a:ext uri="{FF2B5EF4-FFF2-40B4-BE49-F238E27FC236}">
                <a16:creationId xmlns:a16="http://schemas.microsoft.com/office/drawing/2014/main" id="{B96F143E-B725-EACD-19DD-4723CC8E9B1B}"/>
              </a:ext>
            </a:extLst>
          </p:cNvPr>
          <p:cNvGrpSpPr/>
          <p:nvPr/>
        </p:nvGrpSpPr>
        <p:grpSpPr>
          <a:xfrm>
            <a:off x="6834941" y="5544625"/>
            <a:ext cx="486897" cy="484489"/>
            <a:chOff x="-41893474" y="3584850"/>
            <a:chExt cx="318225" cy="316650"/>
          </a:xfrm>
          <a:solidFill>
            <a:srgbClr val="0070C0"/>
          </a:solidFill>
        </p:grpSpPr>
        <p:sp>
          <p:nvSpPr>
            <p:cNvPr id="59" name="Google Shape;6079;p67">
              <a:extLst>
                <a:ext uri="{FF2B5EF4-FFF2-40B4-BE49-F238E27FC236}">
                  <a16:creationId xmlns:a16="http://schemas.microsoft.com/office/drawing/2014/main" id="{943DDBA3-8819-7B89-6E45-6F08389B3307}"/>
                </a:ext>
              </a:extLst>
            </p:cNvPr>
            <p:cNvSpPr/>
            <p:nvPr/>
          </p:nvSpPr>
          <p:spPr>
            <a:xfrm>
              <a:off x="-41827301" y="3715600"/>
              <a:ext cx="186675" cy="185900"/>
            </a:xfrm>
            <a:custGeom>
              <a:avLst/>
              <a:gdLst/>
              <a:ahLst/>
              <a:cxnLst/>
              <a:rect l="l" t="t" r="r" b="b"/>
              <a:pathLst>
                <a:path w="7465" h="7436" extrusionOk="0">
                  <a:moveTo>
                    <a:pt x="3686" y="1465"/>
                  </a:moveTo>
                  <a:cubicBezTo>
                    <a:pt x="3836" y="1465"/>
                    <a:pt x="3985" y="1544"/>
                    <a:pt x="4064" y="1702"/>
                  </a:cubicBezTo>
                  <a:lnTo>
                    <a:pt x="4537" y="2678"/>
                  </a:lnTo>
                  <a:lnTo>
                    <a:pt x="5608" y="2836"/>
                  </a:lnTo>
                  <a:cubicBezTo>
                    <a:pt x="5955" y="2867"/>
                    <a:pt x="6081" y="3308"/>
                    <a:pt x="5829" y="3561"/>
                  </a:cubicBezTo>
                  <a:lnTo>
                    <a:pt x="5041" y="4285"/>
                  </a:lnTo>
                  <a:lnTo>
                    <a:pt x="5261" y="5356"/>
                  </a:lnTo>
                  <a:cubicBezTo>
                    <a:pt x="5286" y="5630"/>
                    <a:pt x="5075" y="5845"/>
                    <a:pt x="4845" y="5845"/>
                  </a:cubicBezTo>
                  <a:cubicBezTo>
                    <a:pt x="4784" y="5845"/>
                    <a:pt x="4722" y="5830"/>
                    <a:pt x="4663" y="5797"/>
                  </a:cubicBezTo>
                  <a:lnTo>
                    <a:pt x="3686" y="5262"/>
                  </a:lnTo>
                  <a:lnTo>
                    <a:pt x="2678" y="5797"/>
                  </a:lnTo>
                  <a:cubicBezTo>
                    <a:pt x="2616" y="5828"/>
                    <a:pt x="2553" y="5842"/>
                    <a:pt x="2492" y="5842"/>
                  </a:cubicBezTo>
                  <a:cubicBezTo>
                    <a:pt x="2244" y="5842"/>
                    <a:pt x="2035" y="5609"/>
                    <a:pt x="2111" y="5356"/>
                  </a:cubicBezTo>
                  <a:lnTo>
                    <a:pt x="2300" y="4285"/>
                  </a:lnTo>
                  <a:lnTo>
                    <a:pt x="1512" y="3561"/>
                  </a:lnTo>
                  <a:cubicBezTo>
                    <a:pt x="1323" y="3308"/>
                    <a:pt x="1418" y="2867"/>
                    <a:pt x="1796" y="2836"/>
                  </a:cubicBezTo>
                  <a:lnTo>
                    <a:pt x="2836" y="2678"/>
                  </a:lnTo>
                  <a:lnTo>
                    <a:pt x="3308" y="1702"/>
                  </a:lnTo>
                  <a:cubicBezTo>
                    <a:pt x="3387" y="1544"/>
                    <a:pt x="3537" y="1465"/>
                    <a:pt x="3686" y="1465"/>
                  </a:cubicBezTo>
                  <a:close/>
                  <a:moveTo>
                    <a:pt x="3718" y="0"/>
                  </a:moveTo>
                  <a:cubicBezTo>
                    <a:pt x="1670" y="0"/>
                    <a:pt x="32" y="1670"/>
                    <a:pt x="32" y="3750"/>
                  </a:cubicBezTo>
                  <a:cubicBezTo>
                    <a:pt x="0" y="5766"/>
                    <a:pt x="1670" y="7436"/>
                    <a:pt x="3718" y="7436"/>
                  </a:cubicBezTo>
                  <a:cubicBezTo>
                    <a:pt x="5765" y="7436"/>
                    <a:pt x="7404" y="5797"/>
                    <a:pt x="7467" y="3750"/>
                  </a:cubicBezTo>
                  <a:cubicBezTo>
                    <a:pt x="7467" y="1702"/>
                    <a:pt x="5797" y="32"/>
                    <a:pt x="3718"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60" name="Google Shape;6080;p67">
              <a:extLst>
                <a:ext uri="{FF2B5EF4-FFF2-40B4-BE49-F238E27FC236}">
                  <a16:creationId xmlns:a16="http://schemas.microsoft.com/office/drawing/2014/main" id="{7C57C78F-3BFB-E131-E297-7C5FEF8727D5}"/>
                </a:ext>
              </a:extLst>
            </p:cNvPr>
            <p:cNvSpPr/>
            <p:nvPr/>
          </p:nvSpPr>
          <p:spPr>
            <a:xfrm>
              <a:off x="-41726501" y="3586725"/>
              <a:ext cx="151250" cy="147800"/>
            </a:xfrm>
            <a:custGeom>
              <a:avLst/>
              <a:gdLst/>
              <a:ahLst/>
              <a:cxnLst/>
              <a:rect l="l" t="t" r="r" b="b"/>
              <a:pathLst>
                <a:path w="6050" h="5912" extrusionOk="0">
                  <a:moveTo>
                    <a:pt x="3829" y="0"/>
                  </a:moveTo>
                  <a:cubicBezTo>
                    <a:pt x="3706" y="0"/>
                    <a:pt x="3580" y="47"/>
                    <a:pt x="3498" y="146"/>
                  </a:cubicBezTo>
                  <a:lnTo>
                    <a:pt x="1" y="4336"/>
                  </a:lnTo>
                  <a:cubicBezTo>
                    <a:pt x="1229" y="4399"/>
                    <a:pt x="2332" y="4998"/>
                    <a:pt x="3088" y="5912"/>
                  </a:cubicBezTo>
                  <a:lnTo>
                    <a:pt x="5861" y="2446"/>
                  </a:lnTo>
                  <a:cubicBezTo>
                    <a:pt x="6050" y="2289"/>
                    <a:pt x="6050" y="2037"/>
                    <a:pt x="5924" y="1879"/>
                  </a:cubicBezTo>
                  <a:lnTo>
                    <a:pt x="4128" y="115"/>
                  </a:lnTo>
                  <a:cubicBezTo>
                    <a:pt x="4053" y="40"/>
                    <a:pt x="3942" y="0"/>
                    <a:pt x="3829"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61" name="Google Shape;6081;p67">
              <a:extLst>
                <a:ext uri="{FF2B5EF4-FFF2-40B4-BE49-F238E27FC236}">
                  <a16:creationId xmlns:a16="http://schemas.microsoft.com/office/drawing/2014/main" id="{132B844A-A7A7-FB8E-164A-AA8A91B64CB3}"/>
                </a:ext>
              </a:extLst>
            </p:cNvPr>
            <p:cNvSpPr/>
            <p:nvPr/>
          </p:nvSpPr>
          <p:spPr>
            <a:xfrm>
              <a:off x="-41808400" y="3584850"/>
              <a:ext cx="148100" cy="89825"/>
            </a:xfrm>
            <a:custGeom>
              <a:avLst/>
              <a:gdLst/>
              <a:ahLst/>
              <a:cxnLst/>
              <a:rect l="l" t="t" r="r" b="b"/>
              <a:pathLst>
                <a:path w="5924" h="3593" extrusionOk="0">
                  <a:moveTo>
                    <a:pt x="0" y="1"/>
                  </a:moveTo>
                  <a:lnTo>
                    <a:pt x="2962" y="3592"/>
                  </a:lnTo>
                  <a:lnTo>
                    <a:pt x="5923"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62" name="Google Shape;6082;p67">
              <a:extLst>
                <a:ext uri="{FF2B5EF4-FFF2-40B4-BE49-F238E27FC236}">
                  <a16:creationId xmlns:a16="http://schemas.microsoft.com/office/drawing/2014/main" id="{C1FE76B2-B3B1-41D0-D645-6EEC7165D92A}"/>
                </a:ext>
              </a:extLst>
            </p:cNvPr>
            <p:cNvSpPr/>
            <p:nvPr/>
          </p:nvSpPr>
          <p:spPr>
            <a:xfrm>
              <a:off x="-41893474" y="3586725"/>
              <a:ext cx="148875" cy="147025"/>
            </a:xfrm>
            <a:custGeom>
              <a:avLst/>
              <a:gdLst/>
              <a:ahLst/>
              <a:cxnLst/>
              <a:rect l="l" t="t" r="r" b="b"/>
              <a:pathLst>
                <a:path w="5955" h="5881" extrusionOk="0">
                  <a:moveTo>
                    <a:pt x="2194" y="0"/>
                  </a:moveTo>
                  <a:cubicBezTo>
                    <a:pt x="2084" y="0"/>
                    <a:pt x="1965" y="40"/>
                    <a:pt x="1859" y="115"/>
                  </a:cubicBezTo>
                  <a:lnTo>
                    <a:pt x="95" y="1879"/>
                  </a:lnTo>
                  <a:cubicBezTo>
                    <a:pt x="1" y="2037"/>
                    <a:pt x="1" y="2289"/>
                    <a:pt x="95" y="2446"/>
                  </a:cubicBezTo>
                  <a:lnTo>
                    <a:pt x="2899" y="5880"/>
                  </a:lnTo>
                  <a:cubicBezTo>
                    <a:pt x="3655" y="4998"/>
                    <a:pt x="4758" y="4399"/>
                    <a:pt x="5955" y="4305"/>
                  </a:cubicBezTo>
                  <a:lnTo>
                    <a:pt x="2490" y="146"/>
                  </a:lnTo>
                  <a:cubicBezTo>
                    <a:pt x="2424" y="47"/>
                    <a:pt x="2315" y="0"/>
                    <a:pt x="2194"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63" name="Google Shape;6110;p67">
            <a:extLst>
              <a:ext uri="{FF2B5EF4-FFF2-40B4-BE49-F238E27FC236}">
                <a16:creationId xmlns:a16="http://schemas.microsoft.com/office/drawing/2014/main" id="{008475C6-E9ED-E75B-FC43-A77849A69F7E}"/>
              </a:ext>
            </a:extLst>
          </p:cNvPr>
          <p:cNvGrpSpPr/>
          <p:nvPr/>
        </p:nvGrpSpPr>
        <p:grpSpPr>
          <a:xfrm>
            <a:off x="7643920" y="5591139"/>
            <a:ext cx="483301" cy="378456"/>
            <a:chOff x="-41526451" y="3653375"/>
            <a:chExt cx="315875" cy="247350"/>
          </a:xfrm>
          <a:solidFill>
            <a:srgbClr val="0070C0"/>
          </a:solidFill>
        </p:grpSpPr>
        <p:sp>
          <p:nvSpPr>
            <p:cNvPr id="64" name="Google Shape;6111;p67">
              <a:extLst>
                <a:ext uri="{FF2B5EF4-FFF2-40B4-BE49-F238E27FC236}">
                  <a16:creationId xmlns:a16="http://schemas.microsoft.com/office/drawing/2014/main" id="{9B03BD25-763F-BAD9-11EB-3DB3DFEF49F1}"/>
                </a:ext>
              </a:extLst>
            </p:cNvPr>
            <p:cNvSpPr/>
            <p:nvPr/>
          </p:nvSpPr>
          <p:spPr>
            <a:xfrm>
              <a:off x="-41526451" y="3860525"/>
              <a:ext cx="315875" cy="40200"/>
            </a:xfrm>
            <a:custGeom>
              <a:avLst/>
              <a:gdLst/>
              <a:ahLst/>
              <a:cxnLst/>
              <a:rect l="l" t="t" r="r" b="b"/>
              <a:pathLst>
                <a:path w="12635" h="1608" extrusionOk="0">
                  <a:moveTo>
                    <a:pt x="379" y="0"/>
                  </a:moveTo>
                  <a:cubicBezTo>
                    <a:pt x="159" y="0"/>
                    <a:pt x="1" y="189"/>
                    <a:pt x="1" y="378"/>
                  </a:cubicBezTo>
                  <a:cubicBezTo>
                    <a:pt x="1" y="1040"/>
                    <a:pt x="537" y="1607"/>
                    <a:pt x="1198" y="1607"/>
                  </a:cubicBezTo>
                  <a:lnTo>
                    <a:pt x="11406" y="1607"/>
                  </a:lnTo>
                  <a:cubicBezTo>
                    <a:pt x="12067" y="1607"/>
                    <a:pt x="12634" y="1072"/>
                    <a:pt x="12634" y="378"/>
                  </a:cubicBezTo>
                  <a:cubicBezTo>
                    <a:pt x="12603" y="158"/>
                    <a:pt x="12445" y="0"/>
                    <a:pt x="12193" y="0"/>
                  </a:cubicBezTo>
                  <a:lnTo>
                    <a:pt x="10965" y="0"/>
                  </a:lnTo>
                  <a:lnTo>
                    <a:pt x="10965" y="378"/>
                  </a:lnTo>
                  <a:cubicBezTo>
                    <a:pt x="10965" y="630"/>
                    <a:pt x="10776" y="819"/>
                    <a:pt x="10555" y="819"/>
                  </a:cubicBezTo>
                  <a:cubicBezTo>
                    <a:pt x="10303" y="819"/>
                    <a:pt x="10146" y="630"/>
                    <a:pt x="10146" y="378"/>
                  </a:cubicBezTo>
                  <a:lnTo>
                    <a:pt x="10146" y="0"/>
                  </a:lnTo>
                  <a:lnTo>
                    <a:pt x="9326" y="0"/>
                  </a:lnTo>
                  <a:lnTo>
                    <a:pt x="9326" y="378"/>
                  </a:lnTo>
                  <a:cubicBezTo>
                    <a:pt x="9326" y="630"/>
                    <a:pt x="9137" y="819"/>
                    <a:pt x="8917" y="819"/>
                  </a:cubicBezTo>
                  <a:cubicBezTo>
                    <a:pt x="8696" y="819"/>
                    <a:pt x="8507" y="630"/>
                    <a:pt x="8507" y="378"/>
                  </a:cubicBezTo>
                  <a:lnTo>
                    <a:pt x="8507"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65" name="Google Shape;6112;p67">
              <a:extLst>
                <a:ext uri="{FF2B5EF4-FFF2-40B4-BE49-F238E27FC236}">
                  <a16:creationId xmlns:a16="http://schemas.microsoft.com/office/drawing/2014/main" id="{DCC37B74-2C94-806D-B5DE-71C15F355998}"/>
                </a:ext>
              </a:extLst>
            </p:cNvPr>
            <p:cNvSpPr/>
            <p:nvPr/>
          </p:nvSpPr>
          <p:spPr>
            <a:xfrm>
              <a:off x="-41506750" y="3653375"/>
              <a:ext cx="275700" cy="186700"/>
            </a:xfrm>
            <a:custGeom>
              <a:avLst/>
              <a:gdLst/>
              <a:ahLst/>
              <a:cxnLst/>
              <a:rect l="l" t="t" r="r" b="b"/>
              <a:pathLst>
                <a:path w="11028" h="7468" extrusionOk="0">
                  <a:moveTo>
                    <a:pt x="3794" y="1673"/>
                  </a:moveTo>
                  <a:cubicBezTo>
                    <a:pt x="3841" y="1673"/>
                    <a:pt x="3890" y="1682"/>
                    <a:pt x="3939" y="1702"/>
                  </a:cubicBezTo>
                  <a:lnTo>
                    <a:pt x="6428" y="2521"/>
                  </a:lnTo>
                  <a:cubicBezTo>
                    <a:pt x="6680" y="2616"/>
                    <a:pt x="6806" y="2994"/>
                    <a:pt x="6585" y="3214"/>
                  </a:cubicBezTo>
                  <a:lnTo>
                    <a:pt x="6018" y="3750"/>
                  </a:lnTo>
                  <a:lnTo>
                    <a:pt x="7404" y="5136"/>
                  </a:lnTo>
                  <a:cubicBezTo>
                    <a:pt x="7593" y="5262"/>
                    <a:pt x="7593" y="5514"/>
                    <a:pt x="7436" y="5671"/>
                  </a:cubicBezTo>
                  <a:cubicBezTo>
                    <a:pt x="7357" y="5750"/>
                    <a:pt x="7247" y="5790"/>
                    <a:pt x="7136" y="5790"/>
                  </a:cubicBezTo>
                  <a:cubicBezTo>
                    <a:pt x="7026" y="5790"/>
                    <a:pt x="6916" y="5750"/>
                    <a:pt x="6837" y="5671"/>
                  </a:cubicBezTo>
                  <a:lnTo>
                    <a:pt x="5451" y="4317"/>
                  </a:lnTo>
                  <a:lnTo>
                    <a:pt x="4915" y="4852"/>
                  </a:lnTo>
                  <a:cubicBezTo>
                    <a:pt x="4821" y="4947"/>
                    <a:pt x="4714" y="4988"/>
                    <a:pt x="4613" y="4988"/>
                  </a:cubicBezTo>
                  <a:cubicBezTo>
                    <a:pt x="4444" y="4988"/>
                    <a:pt x="4293" y="4872"/>
                    <a:pt x="4254" y="4695"/>
                  </a:cubicBezTo>
                  <a:lnTo>
                    <a:pt x="3435" y="2206"/>
                  </a:lnTo>
                  <a:cubicBezTo>
                    <a:pt x="3328" y="1940"/>
                    <a:pt x="3537" y="1673"/>
                    <a:pt x="3794" y="1673"/>
                  </a:cubicBezTo>
                  <a:close/>
                  <a:moveTo>
                    <a:pt x="1198" y="1"/>
                  </a:moveTo>
                  <a:cubicBezTo>
                    <a:pt x="536" y="1"/>
                    <a:pt x="1" y="568"/>
                    <a:pt x="1" y="1229"/>
                  </a:cubicBezTo>
                  <a:lnTo>
                    <a:pt x="1" y="7467"/>
                  </a:lnTo>
                  <a:lnTo>
                    <a:pt x="11027" y="7467"/>
                  </a:lnTo>
                  <a:lnTo>
                    <a:pt x="11027" y="1229"/>
                  </a:lnTo>
                  <a:cubicBezTo>
                    <a:pt x="11027" y="568"/>
                    <a:pt x="10460" y="1"/>
                    <a:pt x="9767"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66" name="Google Shape;5972;p67">
            <a:extLst>
              <a:ext uri="{FF2B5EF4-FFF2-40B4-BE49-F238E27FC236}">
                <a16:creationId xmlns:a16="http://schemas.microsoft.com/office/drawing/2014/main" id="{134F8D64-9CE8-42B5-294F-AB2918ED35EE}"/>
              </a:ext>
            </a:extLst>
          </p:cNvPr>
          <p:cNvGrpSpPr/>
          <p:nvPr/>
        </p:nvGrpSpPr>
        <p:grpSpPr>
          <a:xfrm>
            <a:off x="5231566" y="2522410"/>
            <a:ext cx="480631" cy="552897"/>
            <a:chOff x="-42971724" y="3217825"/>
            <a:chExt cx="275675" cy="317125"/>
          </a:xfrm>
          <a:solidFill>
            <a:srgbClr val="0070C0"/>
          </a:solidFill>
        </p:grpSpPr>
        <p:sp>
          <p:nvSpPr>
            <p:cNvPr id="67" name="Google Shape;5973;p67">
              <a:extLst>
                <a:ext uri="{FF2B5EF4-FFF2-40B4-BE49-F238E27FC236}">
                  <a16:creationId xmlns:a16="http://schemas.microsoft.com/office/drawing/2014/main" id="{1E6B58D9-CADC-6EBF-C54E-721EC3DCD846}"/>
                </a:ext>
              </a:extLst>
            </p:cNvPr>
            <p:cNvSpPr/>
            <p:nvPr/>
          </p:nvSpPr>
          <p:spPr>
            <a:xfrm>
              <a:off x="-42951251" y="3279250"/>
              <a:ext cx="233950" cy="152050"/>
            </a:xfrm>
            <a:custGeom>
              <a:avLst/>
              <a:gdLst/>
              <a:ahLst/>
              <a:cxnLst/>
              <a:rect l="l" t="t" r="r" b="b"/>
              <a:pathLst>
                <a:path w="9358" h="6082" extrusionOk="0">
                  <a:moveTo>
                    <a:pt x="379" y="1"/>
                  </a:moveTo>
                  <a:cubicBezTo>
                    <a:pt x="158" y="1"/>
                    <a:pt x="1" y="221"/>
                    <a:pt x="1" y="410"/>
                  </a:cubicBezTo>
                  <a:lnTo>
                    <a:pt x="1" y="6081"/>
                  </a:lnTo>
                  <a:lnTo>
                    <a:pt x="9357" y="6081"/>
                  </a:lnTo>
                  <a:lnTo>
                    <a:pt x="9357" y="410"/>
                  </a:lnTo>
                  <a:cubicBezTo>
                    <a:pt x="9357" y="158"/>
                    <a:pt x="9168" y="1"/>
                    <a:pt x="8979"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68" name="Google Shape;5974;p67">
              <a:extLst>
                <a:ext uri="{FF2B5EF4-FFF2-40B4-BE49-F238E27FC236}">
                  <a16:creationId xmlns:a16="http://schemas.microsoft.com/office/drawing/2014/main" id="{15C8721A-EF44-AEF6-DCEA-06676D87D02A}"/>
                </a:ext>
              </a:extLst>
            </p:cNvPr>
            <p:cNvSpPr/>
            <p:nvPr/>
          </p:nvSpPr>
          <p:spPr>
            <a:xfrm>
              <a:off x="-42971724" y="3451750"/>
              <a:ext cx="275675" cy="83200"/>
            </a:xfrm>
            <a:custGeom>
              <a:avLst/>
              <a:gdLst/>
              <a:ahLst/>
              <a:cxnLst/>
              <a:rect l="l" t="t" r="r" b="b"/>
              <a:pathLst>
                <a:path w="11027" h="3328" extrusionOk="0">
                  <a:moveTo>
                    <a:pt x="63" y="0"/>
                  </a:moveTo>
                  <a:cubicBezTo>
                    <a:pt x="32" y="126"/>
                    <a:pt x="0" y="284"/>
                    <a:pt x="0" y="410"/>
                  </a:cubicBezTo>
                  <a:cubicBezTo>
                    <a:pt x="0" y="1103"/>
                    <a:pt x="536" y="1670"/>
                    <a:pt x="1198" y="1670"/>
                  </a:cubicBezTo>
                  <a:lnTo>
                    <a:pt x="3151" y="1670"/>
                  </a:lnTo>
                  <a:lnTo>
                    <a:pt x="2615" y="2710"/>
                  </a:lnTo>
                  <a:cubicBezTo>
                    <a:pt x="2521" y="2930"/>
                    <a:pt x="2615" y="3182"/>
                    <a:pt x="2836" y="3277"/>
                  </a:cubicBezTo>
                  <a:cubicBezTo>
                    <a:pt x="2889" y="3312"/>
                    <a:pt x="2949" y="3328"/>
                    <a:pt x="3009" y="3328"/>
                  </a:cubicBezTo>
                  <a:cubicBezTo>
                    <a:pt x="3166" y="3328"/>
                    <a:pt x="3326" y="3224"/>
                    <a:pt x="3371" y="3088"/>
                  </a:cubicBezTo>
                  <a:lnTo>
                    <a:pt x="4096" y="1639"/>
                  </a:lnTo>
                  <a:lnTo>
                    <a:pt x="5073" y="1639"/>
                  </a:lnTo>
                  <a:lnTo>
                    <a:pt x="5073" y="2867"/>
                  </a:lnTo>
                  <a:cubicBezTo>
                    <a:pt x="5073" y="3119"/>
                    <a:pt x="5262" y="3308"/>
                    <a:pt x="5514" y="3308"/>
                  </a:cubicBezTo>
                  <a:cubicBezTo>
                    <a:pt x="5734" y="3308"/>
                    <a:pt x="5892" y="3119"/>
                    <a:pt x="5892" y="2867"/>
                  </a:cubicBezTo>
                  <a:lnTo>
                    <a:pt x="5892" y="1639"/>
                  </a:lnTo>
                  <a:lnTo>
                    <a:pt x="6868" y="1639"/>
                  </a:lnTo>
                  <a:lnTo>
                    <a:pt x="7593" y="3088"/>
                  </a:lnTo>
                  <a:cubicBezTo>
                    <a:pt x="7688" y="3230"/>
                    <a:pt x="7835" y="3301"/>
                    <a:pt x="7983" y="3301"/>
                  </a:cubicBezTo>
                  <a:cubicBezTo>
                    <a:pt x="8032" y="3301"/>
                    <a:pt x="8081" y="3293"/>
                    <a:pt x="8129" y="3277"/>
                  </a:cubicBezTo>
                  <a:cubicBezTo>
                    <a:pt x="8349" y="3151"/>
                    <a:pt x="8412" y="2930"/>
                    <a:pt x="8349" y="2710"/>
                  </a:cubicBezTo>
                  <a:lnTo>
                    <a:pt x="7814" y="1670"/>
                  </a:lnTo>
                  <a:lnTo>
                    <a:pt x="9767" y="1670"/>
                  </a:lnTo>
                  <a:cubicBezTo>
                    <a:pt x="10429" y="1670"/>
                    <a:pt x="11027" y="1103"/>
                    <a:pt x="11027" y="410"/>
                  </a:cubicBezTo>
                  <a:cubicBezTo>
                    <a:pt x="11027" y="252"/>
                    <a:pt x="10964" y="126"/>
                    <a:pt x="10933"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69" name="Google Shape;5975;p67">
              <a:extLst>
                <a:ext uri="{FF2B5EF4-FFF2-40B4-BE49-F238E27FC236}">
                  <a16:creationId xmlns:a16="http://schemas.microsoft.com/office/drawing/2014/main" id="{47983003-23CC-9495-8EE8-F34412C7DF45}"/>
                </a:ext>
              </a:extLst>
            </p:cNvPr>
            <p:cNvSpPr/>
            <p:nvPr/>
          </p:nvSpPr>
          <p:spPr>
            <a:xfrm>
              <a:off x="-42866974" y="3217825"/>
              <a:ext cx="63025" cy="40975"/>
            </a:xfrm>
            <a:custGeom>
              <a:avLst/>
              <a:gdLst/>
              <a:ahLst/>
              <a:cxnLst/>
              <a:rect l="l" t="t" r="r" b="b"/>
              <a:pathLst>
                <a:path w="2521" h="1639" extrusionOk="0">
                  <a:moveTo>
                    <a:pt x="442" y="0"/>
                  </a:moveTo>
                  <a:cubicBezTo>
                    <a:pt x="221" y="0"/>
                    <a:pt x="1" y="189"/>
                    <a:pt x="1" y="410"/>
                  </a:cubicBezTo>
                  <a:lnTo>
                    <a:pt x="1" y="1639"/>
                  </a:lnTo>
                  <a:lnTo>
                    <a:pt x="2489" y="1639"/>
                  </a:lnTo>
                  <a:lnTo>
                    <a:pt x="2489" y="410"/>
                  </a:lnTo>
                  <a:lnTo>
                    <a:pt x="2521" y="410"/>
                  </a:lnTo>
                  <a:cubicBezTo>
                    <a:pt x="2521" y="189"/>
                    <a:pt x="2332" y="0"/>
                    <a:pt x="2111"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70" name="Google Shape;5984;p67">
            <a:extLst>
              <a:ext uri="{FF2B5EF4-FFF2-40B4-BE49-F238E27FC236}">
                <a16:creationId xmlns:a16="http://schemas.microsoft.com/office/drawing/2014/main" id="{CC662AEF-F294-C122-A825-878080F0651E}"/>
              </a:ext>
            </a:extLst>
          </p:cNvPr>
          <p:cNvGrpSpPr/>
          <p:nvPr/>
        </p:nvGrpSpPr>
        <p:grpSpPr>
          <a:xfrm>
            <a:off x="9324361" y="2518321"/>
            <a:ext cx="554771" cy="553419"/>
            <a:chOff x="-41111351" y="3239100"/>
            <a:chExt cx="318200" cy="317425"/>
          </a:xfrm>
          <a:solidFill>
            <a:srgbClr val="0070C0"/>
          </a:solidFill>
        </p:grpSpPr>
        <p:sp>
          <p:nvSpPr>
            <p:cNvPr id="71" name="Google Shape;5985;p67">
              <a:extLst>
                <a:ext uri="{FF2B5EF4-FFF2-40B4-BE49-F238E27FC236}">
                  <a16:creationId xmlns:a16="http://schemas.microsoft.com/office/drawing/2014/main" id="{D5A797E1-A921-C363-F02D-6BA1646484C2}"/>
                </a:ext>
              </a:extLst>
            </p:cNvPr>
            <p:cNvSpPr/>
            <p:nvPr/>
          </p:nvSpPr>
          <p:spPr>
            <a:xfrm>
              <a:off x="-41111351"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72" name="Google Shape;5986;p67">
              <a:extLst>
                <a:ext uri="{FF2B5EF4-FFF2-40B4-BE49-F238E27FC236}">
                  <a16:creationId xmlns:a16="http://schemas.microsoft.com/office/drawing/2014/main" id="{283F6A8C-678B-815C-3097-8266A36B7D87}"/>
                </a:ext>
              </a:extLst>
            </p:cNvPr>
            <p:cNvSpPr/>
            <p:nvPr/>
          </p:nvSpPr>
          <p:spPr>
            <a:xfrm>
              <a:off x="-41110576"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73" name="Google Shape;5987;p67">
              <a:extLst>
                <a:ext uri="{FF2B5EF4-FFF2-40B4-BE49-F238E27FC236}">
                  <a16:creationId xmlns:a16="http://schemas.microsoft.com/office/drawing/2014/main" id="{45FAE081-A464-1CE5-F6FC-BF9921958547}"/>
                </a:ext>
              </a:extLst>
            </p:cNvPr>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74" name="Google Shape;5988;p67">
              <a:extLst>
                <a:ext uri="{FF2B5EF4-FFF2-40B4-BE49-F238E27FC236}">
                  <a16:creationId xmlns:a16="http://schemas.microsoft.com/office/drawing/2014/main" id="{156B72B1-A181-E495-9050-21E102C2927B}"/>
                </a:ext>
              </a:extLst>
            </p:cNvPr>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75" name="Google Shape;6002;p67">
            <a:extLst>
              <a:ext uri="{FF2B5EF4-FFF2-40B4-BE49-F238E27FC236}">
                <a16:creationId xmlns:a16="http://schemas.microsoft.com/office/drawing/2014/main" id="{82212710-F5A8-136E-01B2-7D161A09617A}"/>
              </a:ext>
            </a:extLst>
          </p:cNvPr>
          <p:cNvGrpSpPr/>
          <p:nvPr/>
        </p:nvGrpSpPr>
        <p:grpSpPr>
          <a:xfrm>
            <a:off x="6093089" y="2522405"/>
            <a:ext cx="640899" cy="553419"/>
            <a:chOff x="-42651700" y="3217825"/>
            <a:chExt cx="367600" cy="317425"/>
          </a:xfrm>
          <a:solidFill>
            <a:srgbClr val="0070C0"/>
          </a:solidFill>
        </p:grpSpPr>
        <p:sp>
          <p:nvSpPr>
            <p:cNvPr id="76" name="Google Shape;6003;p67">
              <a:extLst>
                <a:ext uri="{FF2B5EF4-FFF2-40B4-BE49-F238E27FC236}">
                  <a16:creationId xmlns:a16="http://schemas.microsoft.com/office/drawing/2014/main" id="{FE202AD6-0689-1523-AD54-9367157F1420}"/>
                </a:ext>
              </a:extLst>
            </p:cNvPr>
            <p:cNvSpPr/>
            <p:nvPr/>
          </p:nvSpPr>
          <p:spPr>
            <a:xfrm>
              <a:off x="-42651700" y="3239075"/>
              <a:ext cx="367600" cy="296175"/>
            </a:xfrm>
            <a:custGeom>
              <a:avLst/>
              <a:gdLst/>
              <a:ahLst/>
              <a:cxnLst/>
              <a:rect l="l" t="t" r="r" b="b"/>
              <a:pathLst>
                <a:path w="14704" h="11847" extrusionOk="0">
                  <a:moveTo>
                    <a:pt x="7370" y="797"/>
                  </a:moveTo>
                  <a:cubicBezTo>
                    <a:pt x="8536" y="797"/>
                    <a:pt x="9694" y="1246"/>
                    <a:pt x="10576" y="2143"/>
                  </a:cubicBezTo>
                  <a:cubicBezTo>
                    <a:pt x="12340" y="3908"/>
                    <a:pt x="12340" y="6775"/>
                    <a:pt x="10576" y="8539"/>
                  </a:cubicBezTo>
                  <a:cubicBezTo>
                    <a:pt x="9757" y="9390"/>
                    <a:pt x="8623" y="9894"/>
                    <a:pt x="7363" y="9894"/>
                  </a:cubicBezTo>
                  <a:cubicBezTo>
                    <a:pt x="6102" y="9894"/>
                    <a:pt x="4937" y="9358"/>
                    <a:pt x="4118" y="8539"/>
                  </a:cubicBezTo>
                  <a:cubicBezTo>
                    <a:pt x="2353" y="6775"/>
                    <a:pt x="2353" y="3908"/>
                    <a:pt x="4118" y="2143"/>
                  </a:cubicBezTo>
                  <a:cubicBezTo>
                    <a:pt x="5031" y="1246"/>
                    <a:pt x="6205" y="797"/>
                    <a:pt x="7370" y="797"/>
                  </a:cubicBezTo>
                  <a:close/>
                  <a:moveTo>
                    <a:pt x="7326" y="1"/>
                  </a:moveTo>
                  <a:cubicBezTo>
                    <a:pt x="2091" y="1"/>
                    <a:pt x="0" y="6750"/>
                    <a:pt x="4275" y="9768"/>
                  </a:cubicBezTo>
                  <a:lnTo>
                    <a:pt x="3424" y="11280"/>
                  </a:lnTo>
                  <a:cubicBezTo>
                    <a:pt x="3298" y="11532"/>
                    <a:pt x="3487" y="11847"/>
                    <a:pt x="3771" y="11847"/>
                  </a:cubicBezTo>
                  <a:cubicBezTo>
                    <a:pt x="3929" y="11847"/>
                    <a:pt x="4086" y="11784"/>
                    <a:pt x="4118" y="11626"/>
                  </a:cubicBezTo>
                  <a:lnTo>
                    <a:pt x="5000" y="10209"/>
                  </a:lnTo>
                  <a:cubicBezTo>
                    <a:pt x="5740" y="10571"/>
                    <a:pt x="6543" y="10752"/>
                    <a:pt x="7351" y="10752"/>
                  </a:cubicBezTo>
                  <a:cubicBezTo>
                    <a:pt x="8158" y="10752"/>
                    <a:pt x="8969" y="10571"/>
                    <a:pt x="9725" y="10209"/>
                  </a:cubicBezTo>
                  <a:lnTo>
                    <a:pt x="10576" y="11626"/>
                  </a:lnTo>
                  <a:cubicBezTo>
                    <a:pt x="10671" y="11784"/>
                    <a:pt x="10828" y="11847"/>
                    <a:pt x="10923" y="11847"/>
                  </a:cubicBezTo>
                  <a:cubicBezTo>
                    <a:pt x="11238" y="11847"/>
                    <a:pt x="11458" y="11532"/>
                    <a:pt x="11301" y="11280"/>
                  </a:cubicBezTo>
                  <a:lnTo>
                    <a:pt x="10419" y="9768"/>
                  </a:lnTo>
                  <a:cubicBezTo>
                    <a:pt x="14703" y="6775"/>
                    <a:pt x="12592" y="1"/>
                    <a:pt x="7363" y="1"/>
                  </a:cubicBezTo>
                  <a:cubicBezTo>
                    <a:pt x="7350" y="1"/>
                    <a:pt x="7338" y="1"/>
                    <a:pt x="7326"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77" name="Google Shape;6004;p67">
              <a:extLst>
                <a:ext uri="{FF2B5EF4-FFF2-40B4-BE49-F238E27FC236}">
                  <a16:creationId xmlns:a16="http://schemas.microsoft.com/office/drawing/2014/main" id="{9DB528E4-438F-63E2-48B7-E6ADE9C94AF2}"/>
                </a:ext>
              </a:extLst>
            </p:cNvPr>
            <p:cNvSpPr/>
            <p:nvPr/>
          </p:nvSpPr>
          <p:spPr>
            <a:xfrm>
              <a:off x="-42419600" y="3217825"/>
              <a:ext cx="106350" cy="106350"/>
            </a:xfrm>
            <a:custGeom>
              <a:avLst/>
              <a:gdLst/>
              <a:ahLst/>
              <a:cxnLst/>
              <a:rect l="l" t="t" r="r" b="b"/>
              <a:pathLst>
                <a:path w="4254" h="4254" extrusionOk="0">
                  <a:moveTo>
                    <a:pt x="1355" y="0"/>
                  </a:moveTo>
                  <a:cubicBezTo>
                    <a:pt x="882" y="0"/>
                    <a:pt x="410" y="95"/>
                    <a:pt x="0" y="315"/>
                  </a:cubicBezTo>
                  <a:cubicBezTo>
                    <a:pt x="1891" y="946"/>
                    <a:pt x="3340" y="2395"/>
                    <a:pt x="3938" y="4254"/>
                  </a:cubicBezTo>
                  <a:cubicBezTo>
                    <a:pt x="4128" y="3844"/>
                    <a:pt x="4254" y="3371"/>
                    <a:pt x="4254" y="2899"/>
                  </a:cubicBezTo>
                  <a:cubicBezTo>
                    <a:pt x="4254" y="1292"/>
                    <a:pt x="2962" y="0"/>
                    <a:pt x="1355"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78" name="Google Shape;6005;p67">
              <a:extLst>
                <a:ext uri="{FF2B5EF4-FFF2-40B4-BE49-F238E27FC236}">
                  <a16:creationId xmlns:a16="http://schemas.microsoft.com/office/drawing/2014/main" id="{A9AE6118-8FE3-2998-A8A2-0235C95FB91E}"/>
                </a:ext>
              </a:extLst>
            </p:cNvPr>
            <p:cNvSpPr/>
            <p:nvPr/>
          </p:nvSpPr>
          <p:spPr>
            <a:xfrm>
              <a:off x="-42623600" y="3218600"/>
              <a:ext cx="106350" cy="106375"/>
            </a:xfrm>
            <a:custGeom>
              <a:avLst/>
              <a:gdLst/>
              <a:ahLst/>
              <a:cxnLst/>
              <a:rect l="l" t="t" r="r" b="b"/>
              <a:pathLst>
                <a:path w="4254" h="4255" extrusionOk="0">
                  <a:moveTo>
                    <a:pt x="2931" y="1"/>
                  </a:moveTo>
                  <a:cubicBezTo>
                    <a:pt x="1292" y="1"/>
                    <a:pt x="1" y="1293"/>
                    <a:pt x="1" y="2899"/>
                  </a:cubicBezTo>
                  <a:cubicBezTo>
                    <a:pt x="1" y="3372"/>
                    <a:pt x="127" y="3845"/>
                    <a:pt x="316" y="4254"/>
                  </a:cubicBezTo>
                  <a:cubicBezTo>
                    <a:pt x="977" y="2364"/>
                    <a:pt x="2426" y="915"/>
                    <a:pt x="4254" y="316"/>
                  </a:cubicBezTo>
                  <a:cubicBezTo>
                    <a:pt x="3876" y="127"/>
                    <a:pt x="3403" y="1"/>
                    <a:pt x="2931"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79" name="Google Shape;6006;p67">
              <a:extLst>
                <a:ext uri="{FF2B5EF4-FFF2-40B4-BE49-F238E27FC236}">
                  <a16:creationId xmlns:a16="http://schemas.microsoft.com/office/drawing/2014/main" id="{D8A2A239-A465-07A9-3032-46F7EA8AE84D}"/>
                </a:ext>
              </a:extLst>
            </p:cNvPr>
            <p:cNvSpPr/>
            <p:nvPr/>
          </p:nvSpPr>
          <p:spPr>
            <a:xfrm>
              <a:off x="-42561374" y="3279250"/>
              <a:ext cx="185900" cy="186700"/>
            </a:xfrm>
            <a:custGeom>
              <a:avLst/>
              <a:gdLst/>
              <a:ahLst/>
              <a:cxnLst/>
              <a:rect l="l" t="t" r="r" b="b"/>
              <a:pathLst>
                <a:path w="7436" h="7468" extrusionOk="0">
                  <a:moveTo>
                    <a:pt x="3781" y="1671"/>
                  </a:moveTo>
                  <a:cubicBezTo>
                    <a:pt x="4033" y="1671"/>
                    <a:pt x="4191" y="1860"/>
                    <a:pt x="4191" y="2112"/>
                  </a:cubicBezTo>
                  <a:lnTo>
                    <a:pt x="4191" y="3340"/>
                  </a:lnTo>
                  <a:lnTo>
                    <a:pt x="5388" y="3340"/>
                  </a:lnTo>
                  <a:cubicBezTo>
                    <a:pt x="5640" y="3340"/>
                    <a:pt x="5829" y="3529"/>
                    <a:pt x="5829" y="3750"/>
                  </a:cubicBezTo>
                  <a:cubicBezTo>
                    <a:pt x="5829" y="4002"/>
                    <a:pt x="5640" y="4128"/>
                    <a:pt x="5388" y="4128"/>
                  </a:cubicBezTo>
                  <a:lnTo>
                    <a:pt x="3750" y="4128"/>
                  </a:lnTo>
                  <a:cubicBezTo>
                    <a:pt x="3498" y="4128"/>
                    <a:pt x="3308" y="3939"/>
                    <a:pt x="3308" y="3750"/>
                  </a:cubicBezTo>
                  <a:lnTo>
                    <a:pt x="3308" y="2112"/>
                  </a:lnTo>
                  <a:lnTo>
                    <a:pt x="3340" y="2112"/>
                  </a:lnTo>
                  <a:cubicBezTo>
                    <a:pt x="3340" y="1860"/>
                    <a:pt x="3529" y="1671"/>
                    <a:pt x="3781" y="1671"/>
                  </a:cubicBezTo>
                  <a:close/>
                  <a:moveTo>
                    <a:pt x="3750" y="1"/>
                  </a:moveTo>
                  <a:cubicBezTo>
                    <a:pt x="1702" y="1"/>
                    <a:pt x="32" y="1671"/>
                    <a:pt x="0" y="3750"/>
                  </a:cubicBezTo>
                  <a:cubicBezTo>
                    <a:pt x="32" y="5798"/>
                    <a:pt x="1702" y="7467"/>
                    <a:pt x="3750" y="7467"/>
                  </a:cubicBezTo>
                  <a:cubicBezTo>
                    <a:pt x="5797" y="7467"/>
                    <a:pt x="7436" y="5798"/>
                    <a:pt x="7436" y="3750"/>
                  </a:cubicBezTo>
                  <a:cubicBezTo>
                    <a:pt x="7436" y="1702"/>
                    <a:pt x="5797" y="64"/>
                    <a:pt x="3750"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80" name="Google Shape;6011;p67">
            <a:extLst>
              <a:ext uri="{FF2B5EF4-FFF2-40B4-BE49-F238E27FC236}">
                <a16:creationId xmlns:a16="http://schemas.microsoft.com/office/drawing/2014/main" id="{9BD7D02C-EF63-ECFC-F93A-6DD8CCC4089C}"/>
              </a:ext>
            </a:extLst>
          </p:cNvPr>
          <p:cNvGrpSpPr/>
          <p:nvPr/>
        </p:nvGrpSpPr>
        <p:grpSpPr>
          <a:xfrm>
            <a:off x="10113189" y="2490106"/>
            <a:ext cx="562443" cy="552591"/>
            <a:chOff x="-40748276" y="3238700"/>
            <a:chExt cx="322600" cy="316950"/>
          </a:xfrm>
          <a:solidFill>
            <a:srgbClr val="0070C0"/>
          </a:solidFill>
        </p:grpSpPr>
        <p:sp>
          <p:nvSpPr>
            <p:cNvPr id="81" name="Google Shape;6012;p67">
              <a:extLst>
                <a:ext uri="{FF2B5EF4-FFF2-40B4-BE49-F238E27FC236}">
                  <a16:creationId xmlns:a16="http://schemas.microsoft.com/office/drawing/2014/main" id="{6C763F21-3A17-C50A-BBED-DB5319AE06C9}"/>
                </a:ext>
              </a:extLst>
            </p:cNvPr>
            <p:cNvSpPr/>
            <p:nvPr/>
          </p:nvSpPr>
          <p:spPr>
            <a:xfrm>
              <a:off x="-40709676" y="3273750"/>
              <a:ext cx="84300" cy="84300"/>
            </a:xfrm>
            <a:custGeom>
              <a:avLst/>
              <a:gdLst/>
              <a:ahLst/>
              <a:cxnLst/>
              <a:rect l="l" t="t" r="r" b="b"/>
              <a:pathLst>
                <a:path w="3372" h="3372" extrusionOk="0">
                  <a:moveTo>
                    <a:pt x="2710" y="0"/>
                  </a:moveTo>
                  <a:lnTo>
                    <a:pt x="1" y="2710"/>
                  </a:lnTo>
                  <a:lnTo>
                    <a:pt x="694" y="3371"/>
                  </a:lnTo>
                  <a:lnTo>
                    <a:pt x="3372" y="662"/>
                  </a:lnTo>
                  <a:lnTo>
                    <a:pt x="2710"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82" name="Google Shape;6013;p67">
              <a:extLst>
                <a:ext uri="{FF2B5EF4-FFF2-40B4-BE49-F238E27FC236}">
                  <a16:creationId xmlns:a16="http://schemas.microsoft.com/office/drawing/2014/main" id="{238A64E0-5765-498A-EAD0-04B13D4D8779}"/>
                </a:ext>
              </a:extLst>
            </p:cNvPr>
            <p:cNvSpPr/>
            <p:nvPr/>
          </p:nvSpPr>
          <p:spPr>
            <a:xfrm>
              <a:off x="-40578925" y="3247175"/>
              <a:ext cx="151250" cy="149475"/>
            </a:xfrm>
            <a:custGeom>
              <a:avLst/>
              <a:gdLst/>
              <a:ahLst/>
              <a:cxnLst/>
              <a:rect l="l" t="t" r="r" b="b"/>
              <a:pathLst>
                <a:path w="6050" h="5979" extrusionOk="0">
                  <a:moveTo>
                    <a:pt x="2663" y="0"/>
                  </a:moveTo>
                  <a:cubicBezTo>
                    <a:pt x="2552" y="0"/>
                    <a:pt x="2442" y="39"/>
                    <a:pt x="2363" y="118"/>
                  </a:cubicBezTo>
                  <a:lnTo>
                    <a:pt x="1261" y="1221"/>
                  </a:lnTo>
                  <a:lnTo>
                    <a:pt x="2678" y="2639"/>
                  </a:lnTo>
                  <a:cubicBezTo>
                    <a:pt x="2836" y="2796"/>
                    <a:pt x="2836" y="3080"/>
                    <a:pt x="2678" y="3237"/>
                  </a:cubicBezTo>
                  <a:cubicBezTo>
                    <a:pt x="2637" y="3278"/>
                    <a:pt x="2560" y="3302"/>
                    <a:pt x="2473" y="3302"/>
                  </a:cubicBezTo>
                  <a:cubicBezTo>
                    <a:pt x="2360" y="3302"/>
                    <a:pt x="2232" y="3263"/>
                    <a:pt x="2143" y="3174"/>
                  </a:cubicBezTo>
                  <a:lnTo>
                    <a:pt x="725" y="1756"/>
                  </a:lnTo>
                  <a:lnTo>
                    <a:pt x="0" y="2481"/>
                  </a:lnTo>
                  <a:lnTo>
                    <a:pt x="3529" y="5978"/>
                  </a:lnTo>
                  <a:lnTo>
                    <a:pt x="5892" y="3615"/>
                  </a:lnTo>
                  <a:cubicBezTo>
                    <a:pt x="6049" y="3458"/>
                    <a:pt x="6049" y="3174"/>
                    <a:pt x="5892" y="3017"/>
                  </a:cubicBezTo>
                  <a:lnTo>
                    <a:pt x="2962" y="118"/>
                  </a:lnTo>
                  <a:cubicBezTo>
                    <a:pt x="2883" y="39"/>
                    <a:pt x="2773" y="0"/>
                    <a:pt x="2663"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83" name="Google Shape;6014;p67">
              <a:extLst>
                <a:ext uri="{FF2B5EF4-FFF2-40B4-BE49-F238E27FC236}">
                  <a16:creationId xmlns:a16="http://schemas.microsoft.com/office/drawing/2014/main" id="{80A1DBFA-63A1-D84B-058C-B0C1174546BE}"/>
                </a:ext>
              </a:extLst>
            </p:cNvPr>
            <p:cNvSpPr/>
            <p:nvPr/>
          </p:nvSpPr>
          <p:spPr>
            <a:xfrm>
              <a:off x="-40678174" y="3305250"/>
              <a:ext cx="213475" cy="213475"/>
            </a:xfrm>
            <a:custGeom>
              <a:avLst/>
              <a:gdLst/>
              <a:ahLst/>
              <a:cxnLst/>
              <a:rect l="l" t="t" r="r" b="b"/>
              <a:pathLst>
                <a:path w="8539" h="8539" extrusionOk="0">
                  <a:moveTo>
                    <a:pt x="2679" y="0"/>
                  </a:moveTo>
                  <a:lnTo>
                    <a:pt x="1" y="2678"/>
                  </a:lnTo>
                  <a:lnTo>
                    <a:pt x="5861" y="8538"/>
                  </a:lnTo>
                  <a:lnTo>
                    <a:pt x="8539" y="5860"/>
                  </a:lnTo>
                  <a:lnTo>
                    <a:pt x="2679"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84" name="Google Shape;6015;p67">
              <a:extLst>
                <a:ext uri="{FF2B5EF4-FFF2-40B4-BE49-F238E27FC236}">
                  <a16:creationId xmlns:a16="http://schemas.microsoft.com/office/drawing/2014/main" id="{B041D87A-C752-A2A6-3075-6B41E64CAB31}"/>
                </a:ext>
              </a:extLst>
            </p:cNvPr>
            <p:cNvSpPr/>
            <p:nvPr/>
          </p:nvSpPr>
          <p:spPr>
            <a:xfrm>
              <a:off x="-40513549" y="3469850"/>
              <a:ext cx="87875" cy="85800"/>
            </a:xfrm>
            <a:custGeom>
              <a:avLst/>
              <a:gdLst/>
              <a:ahLst/>
              <a:cxnLst/>
              <a:rect l="l" t="t" r="r" b="b"/>
              <a:pathLst>
                <a:path w="3515" h="3432" extrusionOk="0">
                  <a:moveTo>
                    <a:pt x="2426" y="1"/>
                  </a:moveTo>
                  <a:lnTo>
                    <a:pt x="0" y="2427"/>
                  </a:lnTo>
                  <a:lnTo>
                    <a:pt x="2899" y="3404"/>
                  </a:lnTo>
                  <a:cubicBezTo>
                    <a:pt x="2948" y="3423"/>
                    <a:pt x="2996" y="3432"/>
                    <a:pt x="3044" y="3432"/>
                  </a:cubicBezTo>
                  <a:cubicBezTo>
                    <a:pt x="3302" y="3432"/>
                    <a:pt x="3514" y="3166"/>
                    <a:pt x="3434" y="2899"/>
                  </a:cubicBezTo>
                  <a:lnTo>
                    <a:pt x="2426"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85" name="Google Shape;6016;p67">
              <a:extLst>
                <a:ext uri="{FF2B5EF4-FFF2-40B4-BE49-F238E27FC236}">
                  <a16:creationId xmlns:a16="http://schemas.microsoft.com/office/drawing/2014/main" id="{68A07A3C-A601-DB97-75D4-0A105582476B}"/>
                </a:ext>
              </a:extLst>
            </p:cNvPr>
            <p:cNvSpPr/>
            <p:nvPr/>
          </p:nvSpPr>
          <p:spPr>
            <a:xfrm>
              <a:off x="-40738025" y="3404500"/>
              <a:ext cx="150450" cy="149475"/>
            </a:xfrm>
            <a:custGeom>
              <a:avLst/>
              <a:gdLst/>
              <a:ahLst/>
              <a:cxnLst/>
              <a:rect l="l" t="t" r="r" b="b"/>
              <a:pathLst>
                <a:path w="6018" h="5979" extrusionOk="0">
                  <a:moveTo>
                    <a:pt x="2521" y="0"/>
                  </a:moveTo>
                  <a:lnTo>
                    <a:pt x="1796" y="725"/>
                  </a:lnTo>
                  <a:lnTo>
                    <a:pt x="3308" y="2205"/>
                  </a:lnTo>
                  <a:cubicBezTo>
                    <a:pt x="3466" y="2363"/>
                    <a:pt x="3466" y="2646"/>
                    <a:pt x="3308" y="2804"/>
                  </a:cubicBezTo>
                  <a:cubicBezTo>
                    <a:pt x="3230" y="2883"/>
                    <a:pt x="3119" y="2922"/>
                    <a:pt x="3009" y="2922"/>
                  </a:cubicBezTo>
                  <a:cubicBezTo>
                    <a:pt x="2899" y="2922"/>
                    <a:pt x="2789" y="2883"/>
                    <a:pt x="2710" y="2804"/>
                  </a:cubicBezTo>
                  <a:lnTo>
                    <a:pt x="1229" y="1292"/>
                  </a:lnTo>
                  <a:lnTo>
                    <a:pt x="158" y="2363"/>
                  </a:lnTo>
                  <a:cubicBezTo>
                    <a:pt x="0" y="2520"/>
                    <a:pt x="0" y="2804"/>
                    <a:pt x="158" y="2962"/>
                  </a:cubicBezTo>
                  <a:lnTo>
                    <a:pt x="3056" y="5860"/>
                  </a:lnTo>
                  <a:cubicBezTo>
                    <a:pt x="3135" y="5939"/>
                    <a:pt x="3245" y="5978"/>
                    <a:pt x="3356" y="5978"/>
                  </a:cubicBezTo>
                  <a:cubicBezTo>
                    <a:pt x="3466" y="5978"/>
                    <a:pt x="3576" y="5939"/>
                    <a:pt x="3655" y="5860"/>
                  </a:cubicBezTo>
                  <a:lnTo>
                    <a:pt x="6018" y="3497"/>
                  </a:lnTo>
                  <a:lnTo>
                    <a:pt x="2521"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86" name="Google Shape;6017;p67">
              <a:extLst>
                <a:ext uri="{FF2B5EF4-FFF2-40B4-BE49-F238E27FC236}">
                  <a16:creationId xmlns:a16="http://schemas.microsoft.com/office/drawing/2014/main" id="{81588E72-012E-FD50-23F9-B1DEEC373B4B}"/>
                </a:ext>
              </a:extLst>
            </p:cNvPr>
            <p:cNvSpPr/>
            <p:nvPr/>
          </p:nvSpPr>
          <p:spPr>
            <a:xfrm>
              <a:off x="-40748276" y="3238700"/>
              <a:ext cx="92175" cy="87850"/>
            </a:xfrm>
            <a:custGeom>
              <a:avLst/>
              <a:gdLst/>
              <a:ahLst/>
              <a:cxnLst/>
              <a:rect l="l" t="t" r="r" b="b"/>
              <a:pathLst>
                <a:path w="3686" h="3513" extrusionOk="0">
                  <a:moveTo>
                    <a:pt x="2281" y="0"/>
                  </a:moveTo>
                  <a:cubicBezTo>
                    <a:pt x="1915" y="0"/>
                    <a:pt x="1545" y="142"/>
                    <a:pt x="1261" y="426"/>
                  </a:cubicBezTo>
                  <a:lnTo>
                    <a:pt x="568" y="1119"/>
                  </a:lnTo>
                  <a:cubicBezTo>
                    <a:pt x="1" y="1686"/>
                    <a:pt x="1" y="2568"/>
                    <a:pt x="568" y="3135"/>
                  </a:cubicBezTo>
                  <a:lnTo>
                    <a:pt x="946" y="3513"/>
                  </a:lnTo>
                  <a:lnTo>
                    <a:pt x="3687" y="804"/>
                  </a:lnTo>
                  <a:lnTo>
                    <a:pt x="3277" y="426"/>
                  </a:lnTo>
                  <a:cubicBezTo>
                    <a:pt x="3010" y="142"/>
                    <a:pt x="2647" y="0"/>
                    <a:pt x="2281"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sp>
        <p:nvSpPr>
          <p:cNvPr id="87" name="Google Shape;6042;p67">
            <a:extLst>
              <a:ext uri="{FF2B5EF4-FFF2-40B4-BE49-F238E27FC236}">
                <a16:creationId xmlns:a16="http://schemas.microsoft.com/office/drawing/2014/main" id="{9AC92813-E944-A33D-0C81-B170A6CE5FD1}"/>
              </a:ext>
            </a:extLst>
          </p:cNvPr>
          <p:cNvSpPr/>
          <p:nvPr/>
        </p:nvSpPr>
        <p:spPr>
          <a:xfrm>
            <a:off x="6935718" y="2523495"/>
            <a:ext cx="543831" cy="551240"/>
          </a:xfrm>
          <a:custGeom>
            <a:avLst/>
            <a:gdLst/>
            <a:ahLst/>
            <a:cxnLst/>
            <a:rect l="l" t="t" r="r" b="b"/>
            <a:pathLst>
              <a:path w="12477" h="12647" extrusionOk="0">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rgbClr val="0070C0"/>
          </a:solidFill>
          <a:ln>
            <a:noFill/>
          </a:ln>
        </p:spPr>
        <p:txBody>
          <a:bodyPr spcFirstLastPara="1" wrap="square" lIns="91417" tIns="91417" rIns="91417" bIns="91417" anchor="ctr" anchorCtr="0">
            <a:noAutofit/>
          </a:bodyPr>
          <a:lstStyle/>
          <a:p>
            <a:endParaRPr sz="1400">
              <a:solidFill>
                <a:srgbClr val="AE4500"/>
              </a:solidFill>
            </a:endParaRPr>
          </a:p>
        </p:txBody>
      </p:sp>
      <p:grpSp>
        <p:nvGrpSpPr>
          <p:cNvPr id="88" name="Google Shape;6047;p67">
            <a:extLst>
              <a:ext uri="{FF2B5EF4-FFF2-40B4-BE49-F238E27FC236}">
                <a16:creationId xmlns:a16="http://schemas.microsoft.com/office/drawing/2014/main" id="{6431E8A1-8B41-151E-FCDD-F446A6A1D30B}"/>
              </a:ext>
            </a:extLst>
          </p:cNvPr>
          <p:cNvGrpSpPr/>
          <p:nvPr/>
        </p:nvGrpSpPr>
        <p:grpSpPr>
          <a:xfrm>
            <a:off x="10973468" y="2490397"/>
            <a:ext cx="553419" cy="503992"/>
            <a:chOff x="-40378075" y="3267450"/>
            <a:chExt cx="317425" cy="289075"/>
          </a:xfrm>
          <a:solidFill>
            <a:srgbClr val="0070C0"/>
          </a:solidFill>
        </p:grpSpPr>
        <p:sp>
          <p:nvSpPr>
            <p:cNvPr id="89" name="Google Shape;6048;p67">
              <a:extLst>
                <a:ext uri="{FF2B5EF4-FFF2-40B4-BE49-F238E27FC236}">
                  <a16:creationId xmlns:a16="http://schemas.microsoft.com/office/drawing/2014/main" id="{3DA37C16-DA77-1E68-F387-021E45F8AC6A}"/>
                </a:ext>
              </a:extLst>
            </p:cNvPr>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90" name="Google Shape;6049;p67">
              <a:extLst>
                <a:ext uri="{FF2B5EF4-FFF2-40B4-BE49-F238E27FC236}">
                  <a16:creationId xmlns:a16="http://schemas.microsoft.com/office/drawing/2014/main" id="{9472D617-81FE-BA98-7739-BDE452CB55AC}"/>
                </a:ext>
              </a:extLst>
            </p:cNvPr>
            <p:cNvSpPr/>
            <p:nvPr/>
          </p:nvSpPr>
          <p:spPr>
            <a:xfrm>
              <a:off x="-40316649"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91" name="Google Shape;6050;p67">
              <a:extLst>
                <a:ext uri="{FF2B5EF4-FFF2-40B4-BE49-F238E27FC236}">
                  <a16:creationId xmlns:a16="http://schemas.microsoft.com/office/drawing/2014/main" id="{D128B1F6-6775-22D2-D1ED-D83056BB54D9}"/>
                </a:ext>
              </a:extLst>
            </p:cNvPr>
            <p:cNvSpPr/>
            <p:nvPr/>
          </p:nvSpPr>
          <p:spPr>
            <a:xfrm>
              <a:off x="-40209524"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92" name="Google Shape;6051;p67">
              <a:extLst>
                <a:ext uri="{FF2B5EF4-FFF2-40B4-BE49-F238E27FC236}">
                  <a16:creationId xmlns:a16="http://schemas.microsoft.com/office/drawing/2014/main" id="{FC39A5B3-F50D-524C-F858-0BFD1D2DA82A}"/>
                </a:ext>
              </a:extLst>
            </p:cNvPr>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93" name="Google Shape;6072;p67">
            <a:extLst>
              <a:ext uri="{FF2B5EF4-FFF2-40B4-BE49-F238E27FC236}">
                <a16:creationId xmlns:a16="http://schemas.microsoft.com/office/drawing/2014/main" id="{5E4717D1-6D53-ED20-4BDA-E04420032E7F}"/>
              </a:ext>
            </a:extLst>
          </p:cNvPr>
          <p:cNvGrpSpPr/>
          <p:nvPr/>
        </p:nvGrpSpPr>
        <p:grpSpPr>
          <a:xfrm>
            <a:off x="7701853" y="2496549"/>
            <a:ext cx="553464" cy="553115"/>
            <a:chOff x="-41895049" y="3217225"/>
            <a:chExt cx="317450" cy="317250"/>
          </a:xfrm>
          <a:solidFill>
            <a:srgbClr val="0070C0"/>
          </a:solidFill>
        </p:grpSpPr>
        <p:sp>
          <p:nvSpPr>
            <p:cNvPr id="94" name="Google Shape;6073;p67">
              <a:extLst>
                <a:ext uri="{FF2B5EF4-FFF2-40B4-BE49-F238E27FC236}">
                  <a16:creationId xmlns:a16="http://schemas.microsoft.com/office/drawing/2014/main" id="{8FDA992D-D73E-5942-05B5-FDB4EC5ADB48}"/>
                </a:ext>
              </a:extLst>
            </p:cNvPr>
            <p:cNvSpPr/>
            <p:nvPr/>
          </p:nvSpPr>
          <p:spPr>
            <a:xfrm>
              <a:off x="-41895049" y="3273750"/>
              <a:ext cx="41775" cy="245750"/>
            </a:xfrm>
            <a:custGeom>
              <a:avLst/>
              <a:gdLst/>
              <a:ahLst/>
              <a:cxnLst/>
              <a:rect l="l" t="t" r="r" b="b"/>
              <a:pathLst>
                <a:path w="1670" h="9830" extrusionOk="0">
                  <a:moveTo>
                    <a:pt x="1" y="0"/>
                  </a:moveTo>
                  <a:lnTo>
                    <a:pt x="1" y="9830"/>
                  </a:lnTo>
                  <a:lnTo>
                    <a:pt x="1670" y="8192"/>
                  </a:lnTo>
                  <a:lnTo>
                    <a:pt x="1670" y="1639"/>
                  </a:lnTo>
                  <a:lnTo>
                    <a:pt x="1"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95" name="Google Shape;6074;p67">
              <a:extLst>
                <a:ext uri="{FF2B5EF4-FFF2-40B4-BE49-F238E27FC236}">
                  <a16:creationId xmlns:a16="http://schemas.microsoft.com/office/drawing/2014/main" id="{E3922641-F267-AECF-E7FF-6D5E86AF3B8F}"/>
                </a:ext>
              </a:extLst>
            </p:cNvPr>
            <p:cNvSpPr/>
            <p:nvPr/>
          </p:nvSpPr>
          <p:spPr>
            <a:xfrm>
              <a:off x="-41619376" y="3273750"/>
              <a:ext cx="41775" cy="245750"/>
            </a:xfrm>
            <a:custGeom>
              <a:avLst/>
              <a:gdLst/>
              <a:ahLst/>
              <a:cxnLst/>
              <a:rect l="l" t="t" r="r" b="b"/>
              <a:pathLst>
                <a:path w="1670" h="9830" extrusionOk="0">
                  <a:moveTo>
                    <a:pt x="1670" y="0"/>
                  </a:moveTo>
                  <a:lnTo>
                    <a:pt x="0" y="1639"/>
                  </a:lnTo>
                  <a:lnTo>
                    <a:pt x="0" y="8192"/>
                  </a:lnTo>
                  <a:lnTo>
                    <a:pt x="1670" y="9830"/>
                  </a:lnTo>
                  <a:lnTo>
                    <a:pt x="1670"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96" name="Google Shape;6075;p67">
              <a:extLst>
                <a:ext uri="{FF2B5EF4-FFF2-40B4-BE49-F238E27FC236}">
                  <a16:creationId xmlns:a16="http://schemas.microsoft.com/office/drawing/2014/main" id="{9CC6B0C8-0150-FD3C-707B-FEE8F07D8DA6}"/>
                </a:ext>
              </a:extLst>
            </p:cNvPr>
            <p:cNvSpPr/>
            <p:nvPr/>
          </p:nvSpPr>
          <p:spPr>
            <a:xfrm>
              <a:off x="-41832826" y="3321000"/>
              <a:ext cx="193000" cy="151250"/>
            </a:xfrm>
            <a:custGeom>
              <a:avLst/>
              <a:gdLst/>
              <a:ahLst/>
              <a:cxnLst/>
              <a:rect l="l" t="t" r="r" b="b"/>
              <a:pathLst>
                <a:path w="7718" h="6050" extrusionOk="0">
                  <a:moveTo>
                    <a:pt x="1" y="1"/>
                  </a:moveTo>
                  <a:lnTo>
                    <a:pt x="1" y="6050"/>
                  </a:lnTo>
                  <a:lnTo>
                    <a:pt x="3592" y="6050"/>
                  </a:lnTo>
                  <a:lnTo>
                    <a:pt x="3592" y="4821"/>
                  </a:lnTo>
                  <a:cubicBezTo>
                    <a:pt x="3592" y="4600"/>
                    <a:pt x="3781" y="4411"/>
                    <a:pt x="4002" y="4411"/>
                  </a:cubicBezTo>
                  <a:lnTo>
                    <a:pt x="6491" y="4411"/>
                  </a:lnTo>
                  <a:cubicBezTo>
                    <a:pt x="6743" y="4411"/>
                    <a:pt x="6932" y="4600"/>
                    <a:pt x="6932" y="4821"/>
                  </a:cubicBezTo>
                  <a:lnTo>
                    <a:pt x="6932" y="6050"/>
                  </a:lnTo>
                  <a:lnTo>
                    <a:pt x="7719" y="6050"/>
                  </a:lnTo>
                  <a:lnTo>
                    <a:pt x="7719"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97" name="Google Shape;6076;p67">
              <a:extLst>
                <a:ext uri="{FF2B5EF4-FFF2-40B4-BE49-F238E27FC236}">
                  <a16:creationId xmlns:a16="http://schemas.microsoft.com/office/drawing/2014/main" id="{E19B6811-6D5F-45DB-B5F2-7047239270BE}"/>
                </a:ext>
              </a:extLst>
            </p:cNvPr>
            <p:cNvSpPr/>
            <p:nvPr/>
          </p:nvSpPr>
          <p:spPr>
            <a:xfrm>
              <a:off x="-41880076" y="3493500"/>
              <a:ext cx="287500" cy="40975"/>
            </a:xfrm>
            <a:custGeom>
              <a:avLst/>
              <a:gdLst/>
              <a:ahLst/>
              <a:cxnLst/>
              <a:rect l="l" t="t" r="r" b="b"/>
              <a:pathLst>
                <a:path w="11500" h="1639" extrusionOk="0">
                  <a:moveTo>
                    <a:pt x="1639" y="0"/>
                  </a:moveTo>
                  <a:lnTo>
                    <a:pt x="0" y="1638"/>
                  </a:lnTo>
                  <a:lnTo>
                    <a:pt x="11500" y="1638"/>
                  </a:lnTo>
                  <a:lnTo>
                    <a:pt x="9830"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98" name="Google Shape;6077;p67">
              <a:extLst>
                <a:ext uri="{FF2B5EF4-FFF2-40B4-BE49-F238E27FC236}">
                  <a16:creationId xmlns:a16="http://schemas.microsoft.com/office/drawing/2014/main" id="{AB54316B-A851-89FC-5B28-EE8348E11650}"/>
                </a:ext>
              </a:extLst>
            </p:cNvPr>
            <p:cNvSpPr/>
            <p:nvPr/>
          </p:nvSpPr>
          <p:spPr>
            <a:xfrm>
              <a:off x="-41880876" y="3217225"/>
              <a:ext cx="288300" cy="83325"/>
            </a:xfrm>
            <a:custGeom>
              <a:avLst/>
              <a:gdLst/>
              <a:ahLst/>
              <a:cxnLst/>
              <a:rect l="l" t="t" r="r" b="b"/>
              <a:pathLst>
                <a:path w="11532" h="3332" extrusionOk="0">
                  <a:moveTo>
                    <a:pt x="5798" y="1033"/>
                  </a:moveTo>
                  <a:lnTo>
                    <a:pt x="6459" y="1694"/>
                  </a:lnTo>
                  <a:lnTo>
                    <a:pt x="5136" y="1694"/>
                  </a:lnTo>
                  <a:lnTo>
                    <a:pt x="5798" y="1033"/>
                  </a:lnTo>
                  <a:close/>
                  <a:moveTo>
                    <a:pt x="5750" y="1"/>
                  </a:moveTo>
                  <a:cubicBezTo>
                    <a:pt x="5640" y="1"/>
                    <a:pt x="5530" y="40"/>
                    <a:pt x="5451" y="119"/>
                  </a:cubicBezTo>
                  <a:lnTo>
                    <a:pt x="3939" y="1663"/>
                  </a:lnTo>
                  <a:lnTo>
                    <a:pt x="1" y="1663"/>
                  </a:lnTo>
                  <a:lnTo>
                    <a:pt x="1639" y="3332"/>
                  </a:lnTo>
                  <a:lnTo>
                    <a:pt x="9862" y="3332"/>
                  </a:lnTo>
                  <a:lnTo>
                    <a:pt x="11532" y="1663"/>
                  </a:lnTo>
                  <a:lnTo>
                    <a:pt x="7593" y="1663"/>
                  </a:lnTo>
                  <a:lnTo>
                    <a:pt x="6050" y="119"/>
                  </a:lnTo>
                  <a:cubicBezTo>
                    <a:pt x="5971" y="40"/>
                    <a:pt x="5861" y="1"/>
                    <a:pt x="5750"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99" name="Google Shape;6107;p67">
            <a:extLst>
              <a:ext uri="{FF2B5EF4-FFF2-40B4-BE49-F238E27FC236}">
                <a16:creationId xmlns:a16="http://schemas.microsoft.com/office/drawing/2014/main" id="{1C6904B7-36AB-6F21-A4CC-725A9E4EE528}"/>
              </a:ext>
            </a:extLst>
          </p:cNvPr>
          <p:cNvGrpSpPr/>
          <p:nvPr/>
        </p:nvGrpSpPr>
        <p:grpSpPr>
          <a:xfrm>
            <a:off x="8529139" y="2475236"/>
            <a:ext cx="557559" cy="550717"/>
            <a:chOff x="-41530374" y="3218800"/>
            <a:chExt cx="319800" cy="315875"/>
          </a:xfrm>
          <a:solidFill>
            <a:srgbClr val="0070C0"/>
          </a:solidFill>
        </p:grpSpPr>
        <p:sp>
          <p:nvSpPr>
            <p:cNvPr id="100" name="Google Shape;6108;p67">
              <a:extLst>
                <a:ext uri="{FF2B5EF4-FFF2-40B4-BE49-F238E27FC236}">
                  <a16:creationId xmlns:a16="http://schemas.microsoft.com/office/drawing/2014/main" id="{BD699940-6611-9164-4826-E1C9573E2B56}"/>
                </a:ext>
              </a:extLst>
            </p:cNvPr>
            <p:cNvSpPr/>
            <p:nvPr/>
          </p:nvSpPr>
          <p:spPr>
            <a:xfrm>
              <a:off x="-41530374" y="3337550"/>
              <a:ext cx="199300" cy="197125"/>
            </a:xfrm>
            <a:custGeom>
              <a:avLst/>
              <a:gdLst/>
              <a:ahLst/>
              <a:cxnLst/>
              <a:rect l="l" t="t" r="r" b="b"/>
              <a:pathLst>
                <a:path w="7971" h="7885" extrusionOk="0">
                  <a:moveTo>
                    <a:pt x="3245" y="0"/>
                  </a:moveTo>
                  <a:lnTo>
                    <a:pt x="473" y="2804"/>
                  </a:lnTo>
                  <a:cubicBezTo>
                    <a:pt x="0" y="3277"/>
                    <a:pt x="0" y="4064"/>
                    <a:pt x="473" y="4568"/>
                  </a:cubicBezTo>
                  <a:lnTo>
                    <a:pt x="3403" y="7530"/>
                  </a:lnTo>
                  <a:cubicBezTo>
                    <a:pt x="3639" y="7766"/>
                    <a:pt x="3954" y="7884"/>
                    <a:pt x="4277" y="7884"/>
                  </a:cubicBezTo>
                  <a:cubicBezTo>
                    <a:pt x="4600" y="7884"/>
                    <a:pt x="4931" y="7766"/>
                    <a:pt x="5199" y="7530"/>
                  </a:cubicBezTo>
                  <a:lnTo>
                    <a:pt x="7971" y="4726"/>
                  </a:lnTo>
                  <a:lnTo>
                    <a:pt x="3245"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01" name="Google Shape;6109;p67">
              <a:extLst>
                <a:ext uri="{FF2B5EF4-FFF2-40B4-BE49-F238E27FC236}">
                  <a16:creationId xmlns:a16="http://schemas.microsoft.com/office/drawing/2014/main" id="{EB486722-68F5-1FBA-8ED0-DFD011A73E74}"/>
                </a:ext>
              </a:extLst>
            </p:cNvPr>
            <p:cNvSpPr/>
            <p:nvPr/>
          </p:nvSpPr>
          <p:spPr>
            <a:xfrm>
              <a:off x="-41435074" y="3218800"/>
              <a:ext cx="224500" cy="221950"/>
            </a:xfrm>
            <a:custGeom>
              <a:avLst/>
              <a:gdLst/>
              <a:ahLst/>
              <a:cxnLst/>
              <a:rect l="l" t="t" r="r" b="b"/>
              <a:pathLst>
                <a:path w="8980" h="8878" extrusionOk="0">
                  <a:moveTo>
                    <a:pt x="4395" y="1"/>
                  </a:moveTo>
                  <a:cubicBezTo>
                    <a:pt x="4285" y="1"/>
                    <a:pt x="4175" y="40"/>
                    <a:pt x="4096" y="119"/>
                  </a:cubicBezTo>
                  <a:lnTo>
                    <a:pt x="1" y="4152"/>
                  </a:lnTo>
                  <a:lnTo>
                    <a:pt x="4726" y="8877"/>
                  </a:lnTo>
                  <a:lnTo>
                    <a:pt x="8822" y="4845"/>
                  </a:lnTo>
                  <a:cubicBezTo>
                    <a:pt x="8979" y="4687"/>
                    <a:pt x="8979" y="4404"/>
                    <a:pt x="8822" y="4246"/>
                  </a:cubicBezTo>
                  <a:lnTo>
                    <a:pt x="4695" y="119"/>
                  </a:lnTo>
                  <a:cubicBezTo>
                    <a:pt x="4616" y="40"/>
                    <a:pt x="4506" y="1"/>
                    <a:pt x="4395"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102" name="Google Shape;5593;p66">
            <a:extLst>
              <a:ext uri="{FF2B5EF4-FFF2-40B4-BE49-F238E27FC236}">
                <a16:creationId xmlns:a16="http://schemas.microsoft.com/office/drawing/2014/main" id="{C0B75221-BDD5-A0C4-77AB-709B56F6343C}"/>
              </a:ext>
            </a:extLst>
          </p:cNvPr>
          <p:cNvGrpSpPr/>
          <p:nvPr/>
        </p:nvGrpSpPr>
        <p:grpSpPr>
          <a:xfrm>
            <a:off x="5180809" y="3466333"/>
            <a:ext cx="669035" cy="669035"/>
            <a:chOff x="5049725" y="249400"/>
            <a:chExt cx="481825" cy="481825"/>
          </a:xfrm>
          <a:solidFill>
            <a:srgbClr val="0070C0"/>
          </a:solidFill>
        </p:grpSpPr>
        <p:sp>
          <p:nvSpPr>
            <p:cNvPr id="103" name="Google Shape;5594;p66">
              <a:extLst>
                <a:ext uri="{FF2B5EF4-FFF2-40B4-BE49-F238E27FC236}">
                  <a16:creationId xmlns:a16="http://schemas.microsoft.com/office/drawing/2014/main" id="{2DF745CE-B11E-F8E2-0219-58D83B0E6B39}"/>
                </a:ext>
              </a:extLst>
            </p:cNvPr>
            <p:cNvSpPr/>
            <p:nvPr/>
          </p:nvSpPr>
          <p:spPr>
            <a:xfrm>
              <a:off x="5191775" y="560925"/>
              <a:ext cx="197625" cy="170300"/>
            </a:xfrm>
            <a:custGeom>
              <a:avLst/>
              <a:gdLst/>
              <a:ahLst/>
              <a:cxnLst/>
              <a:rect l="l" t="t" r="r" b="b"/>
              <a:pathLst>
                <a:path w="7903" h="6812" extrusionOk="0">
                  <a:moveTo>
                    <a:pt x="6213" y="1129"/>
                  </a:moveTo>
                  <a:cubicBezTo>
                    <a:pt x="6523" y="1129"/>
                    <a:pt x="6776" y="1379"/>
                    <a:pt x="6776" y="1693"/>
                  </a:cubicBezTo>
                  <a:cubicBezTo>
                    <a:pt x="6776" y="2006"/>
                    <a:pt x="6523" y="2259"/>
                    <a:pt x="6213" y="2259"/>
                  </a:cubicBezTo>
                  <a:lnTo>
                    <a:pt x="1696" y="2259"/>
                  </a:lnTo>
                  <a:cubicBezTo>
                    <a:pt x="1383" y="2259"/>
                    <a:pt x="1130" y="2006"/>
                    <a:pt x="1130" y="1693"/>
                  </a:cubicBezTo>
                  <a:cubicBezTo>
                    <a:pt x="1130" y="1379"/>
                    <a:pt x="1383" y="1129"/>
                    <a:pt x="1696" y="1129"/>
                  </a:cubicBezTo>
                  <a:close/>
                  <a:moveTo>
                    <a:pt x="6213" y="3388"/>
                  </a:moveTo>
                  <a:cubicBezTo>
                    <a:pt x="6523" y="3388"/>
                    <a:pt x="6776" y="3638"/>
                    <a:pt x="6776" y="3951"/>
                  </a:cubicBezTo>
                  <a:cubicBezTo>
                    <a:pt x="6776" y="4264"/>
                    <a:pt x="6523" y="4517"/>
                    <a:pt x="6213" y="4517"/>
                  </a:cubicBezTo>
                  <a:lnTo>
                    <a:pt x="1696" y="4517"/>
                  </a:lnTo>
                  <a:cubicBezTo>
                    <a:pt x="1383" y="4517"/>
                    <a:pt x="1130" y="4264"/>
                    <a:pt x="1130" y="3951"/>
                  </a:cubicBezTo>
                  <a:cubicBezTo>
                    <a:pt x="1130" y="3638"/>
                    <a:pt x="1383" y="3388"/>
                    <a:pt x="1696" y="3388"/>
                  </a:cubicBezTo>
                  <a:close/>
                  <a:moveTo>
                    <a:pt x="0" y="0"/>
                  </a:moveTo>
                  <a:lnTo>
                    <a:pt x="0" y="6249"/>
                  </a:lnTo>
                  <a:cubicBezTo>
                    <a:pt x="0" y="6559"/>
                    <a:pt x="253" y="6812"/>
                    <a:pt x="567" y="6812"/>
                  </a:cubicBezTo>
                  <a:lnTo>
                    <a:pt x="7342" y="6812"/>
                  </a:lnTo>
                  <a:cubicBezTo>
                    <a:pt x="7652" y="6812"/>
                    <a:pt x="7905" y="6559"/>
                    <a:pt x="7905" y="6249"/>
                  </a:cubicBezTo>
                  <a:lnTo>
                    <a:pt x="7905"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04" name="Google Shape;5595;p66">
              <a:extLst>
                <a:ext uri="{FF2B5EF4-FFF2-40B4-BE49-F238E27FC236}">
                  <a16:creationId xmlns:a16="http://schemas.microsoft.com/office/drawing/2014/main" id="{F8F6E251-003C-6955-78A1-850A6593704D}"/>
                </a:ext>
              </a:extLst>
            </p:cNvPr>
            <p:cNvSpPr/>
            <p:nvPr/>
          </p:nvSpPr>
          <p:spPr>
            <a:xfrm>
              <a:off x="5049725" y="249400"/>
              <a:ext cx="481825" cy="396225"/>
            </a:xfrm>
            <a:custGeom>
              <a:avLst/>
              <a:gdLst/>
              <a:ahLst/>
              <a:cxnLst/>
              <a:rect l="l" t="t" r="r" b="b"/>
              <a:pathLst>
                <a:path w="19273" h="15849" extrusionOk="0">
                  <a:moveTo>
                    <a:pt x="4553" y="4518"/>
                  </a:moveTo>
                  <a:lnTo>
                    <a:pt x="4553" y="5686"/>
                  </a:lnTo>
                  <a:lnTo>
                    <a:pt x="3424" y="5686"/>
                  </a:lnTo>
                  <a:lnTo>
                    <a:pt x="3424" y="4948"/>
                  </a:lnTo>
                  <a:cubicBezTo>
                    <a:pt x="3424" y="4710"/>
                    <a:pt x="3617" y="4518"/>
                    <a:pt x="3852" y="4518"/>
                  </a:cubicBezTo>
                  <a:close/>
                  <a:moveTo>
                    <a:pt x="15418" y="4518"/>
                  </a:moveTo>
                  <a:cubicBezTo>
                    <a:pt x="15653" y="4518"/>
                    <a:pt x="15845" y="4710"/>
                    <a:pt x="15845" y="4948"/>
                  </a:cubicBezTo>
                  <a:lnTo>
                    <a:pt x="15845" y="5686"/>
                  </a:lnTo>
                  <a:lnTo>
                    <a:pt x="14716" y="5686"/>
                  </a:lnTo>
                  <a:lnTo>
                    <a:pt x="14716" y="4518"/>
                  </a:lnTo>
                  <a:close/>
                  <a:moveTo>
                    <a:pt x="10199" y="1130"/>
                  </a:moveTo>
                  <a:lnTo>
                    <a:pt x="10199" y="3954"/>
                  </a:lnTo>
                  <a:cubicBezTo>
                    <a:pt x="10199" y="4265"/>
                    <a:pt x="10452" y="4518"/>
                    <a:pt x="10765" y="4518"/>
                  </a:cubicBezTo>
                  <a:lnTo>
                    <a:pt x="13587" y="4518"/>
                  </a:lnTo>
                  <a:lnTo>
                    <a:pt x="13587" y="6815"/>
                  </a:lnTo>
                  <a:lnTo>
                    <a:pt x="5682" y="6815"/>
                  </a:lnTo>
                  <a:lnTo>
                    <a:pt x="5682" y="1130"/>
                  </a:lnTo>
                  <a:close/>
                  <a:moveTo>
                    <a:pt x="16412" y="9074"/>
                  </a:moveTo>
                  <a:cubicBezTo>
                    <a:pt x="16722" y="9074"/>
                    <a:pt x="16975" y="9324"/>
                    <a:pt x="16975" y="9637"/>
                  </a:cubicBezTo>
                  <a:cubicBezTo>
                    <a:pt x="16975" y="9950"/>
                    <a:pt x="16722" y="10203"/>
                    <a:pt x="16412" y="10203"/>
                  </a:cubicBezTo>
                  <a:lnTo>
                    <a:pt x="15282" y="10203"/>
                  </a:lnTo>
                  <a:cubicBezTo>
                    <a:pt x="14969" y="10203"/>
                    <a:pt x="14716" y="9950"/>
                    <a:pt x="14716" y="9637"/>
                  </a:cubicBezTo>
                  <a:cubicBezTo>
                    <a:pt x="14716" y="9324"/>
                    <a:pt x="14969" y="9074"/>
                    <a:pt x="15282" y="9074"/>
                  </a:cubicBezTo>
                  <a:close/>
                  <a:moveTo>
                    <a:pt x="10782" y="1"/>
                  </a:moveTo>
                  <a:cubicBezTo>
                    <a:pt x="10776" y="1"/>
                    <a:pt x="10771" y="1"/>
                    <a:pt x="10765" y="1"/>
                  </a:cubicBezTo>
                  <a:lnTo>
                    <a:pt x="5119" y="1"/>
                  </a:lnTo>
                  <a:cubicBezTo>
                    <a:pt x="4806" y="1"/>
                    <a:pt x="4553" y="254"/>
                    <a:pt x="4553" y="567"/>
                  </a:cubicBezTo>
                  <a:lnTo>
                    <a:pt x="4553" y="3388"/>
                  </a:lnTo>
                  <a:lnTo>
                    <a:pt x="3852" y="3388"/>
                  </a:lnTo>
                  <a:cubicBezTo>
                    <a:pt x="2993" y="3388"/>
                    <a:pt x="2295" y="4087"/>
                    <a:pt x="2295" y="4948"/>
                  </a:cubicBezTo>
                  <a:lnTo>
                    <a:pt x="2295" y="5686"/>
                  </a:lnTo>
                  <a:lnTo>
                    <a:pt x="1693" y="5686"/>
                  </a:lnTo>
                  <a:cubicBezTo>
                    <a:pt x="756" y="5686"/>
                    <a:pt x="0" y="6442"/>
                    <a:pt x="0" y="7378"/>
                  </a:cubicBezTo>
                  <a:lnTo>
                    <a:pt x="0" y="14154"/>
                  </a:lnTo>
                  <a:cubicBezTo>
                    <a:pt x="0" y="15090"/>
                    <a:pt x="756" y="15846"/>
                    <a:pt x="1693" y="15849"/>
                  </a:cubicBezTo>
                  <a:lnTo>
                    <a:pt x="4553" y="15849"/>
                  </a:lnTo>
                  <a:lnTo>
                    <a:pt x="4553" y="12461"/>
                  </a:lnTo>
                  <a:lnTo>
                    <a:pt x="3990" y="12461"/>
                  </a:lnTo>
                  <a:cubicBezTo>
                    <a:pt x="3677" y="12461"/>
                    <a:pt x="3424" y="12208"/>
                    <a:pt x="3424" y="11895"/>
                  </a:cubicBezTo>
                  <a:cubicBezTo>
                    <a:pt x="3424" y="11582"/>
                    <a:pt x="3677" y="11332"/>
                    <a:pt x="3990" y="11332"/>
                  </a:cubicBezTo>
                  <a:lnTo>
                    <a:pt x="15282" y="11332"/>
                  </a:lnTo>
                  <a:cubicBezTo>
                    <a:pt x="15593" y="11332"/>
                    <a:pt x="15845" y="11582"/>
                    <a:pt x="15845" y="11895"/>
                  </a:cubicBezTo>
                  <a:cubicBezTo>
                    <a:pt x="15845" y="12208"/>
                    <a:pt x="15593" y="12461"/>
                    <a:pt x="15282" y="12461"/>
                  </a:cubicBezTo>
                  <a:lnTo>
                    <a:pt x="14716" y="12461"/>
                  </a:lnTo>
                  <a:lnTo>
                    <a:pt x="14716" y="15849"/>
                  </a:lnTo>
                  <a:lnTo>
                    <a:pt x="17541" y="15849"/>
                  </a:lnTo>
                  <a:cubicBezTo>
                    <a:pt x="18474" y="15849"/>
                    <a:pt x="19272" y="15087"/>
                    <a:pt x="19272" y="14154"/>
                  </a:cubicBezTo>
                  <a:lnTo>
                    <a:pt x="19272" y="7378"/>
                  </a:lnTo>
                  <a:cubicBezTo>
                    <a:pt x="19272" y="6445"/>
                    <a:pt x="18474" y="5686"/>
                    <a:pt x="17541" y="5686"/>
                  </a:cubicBezTo>
                  <a:lnTo>
                    <a:pt x="16975" y="5686"/>
                  </a:lnTo>
                  <a:lnTo>
                    <a:pt x="16975" y="4948"/>
                  </a:lnTo>
                  <a:cubicBezTo>
                    <a:pt x="16975" y="4087"/>
                    <a:pt x="16276" y="3388"/>
                    <a:pt x="15418" y="3388"/>
                  </a:cubicBezTo>
                  <a:lnTo>
                    <a:pt x="14385" y="3388"/>
                  </a:lnTo>
                  <a:cubicBezTo>
                    <a:pt x="11026" y="30"/>
                    <a:pt x="11079" y="1"/>
                    <a:pt x="10782"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105" name="Google Shape;5596;p66">
            <a:extLst>
              <a:ext uri="{FF2B5EF4-FFF2-40B4-BE49-F238E27FC236}">
                <a16:creationId xmlns:a16="http://schemas.microsoft.com/office/drawing/2014/main" id="{BB63C058-5C4A-4E28-60BB-ADC99FF0530F}"/>
              </a:ext>
            </a:extLst>
          </p:cNvPr>
          <p:cNvGrpSpPr/>
          <p:nvPr/>
        </p:nvGrpSpPr>
        <p:grpSpPr>
          <a:xfrm>
            <a:off x="6907611" y="3560858"/>
            <a:ext cx="526655" cy="526655"/>
            <a:chOff x="5660400" y="238125"/>
            <a:chExt cx="481825" cy="481825"/>
          </a:xfrm>
          <a:solidFill>
            <a:srgbClr val="0070C0"/>
          </a:solidFill>
        </p:grpSpPr>
        <p:sp>
          <p:nvSpPr>
            <p:cNvPr id="106" name="Google Shape;5597;p66">
              <a:extLst>
                <a:ext uri="{FF2B5EF4-FFF2-40B4-BE49-F238E27FC236}">
                  <a16:creationId xmlns:a16="http://schemas.microsoft.com/office/drawing/2014/main" id="{E379672D-B27C-A720-966D-41D33E8B2077}"/>
                </a:ext>
              </a:extLst>
            </p:cNvPr>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07" name="Google Shape;5598;p66">
              <a:extLst>
                <a:ext uri="{FF2B5EF4-FFF2-40B4-BE49-F238E27FC236}">
                  <a16:creationId xmlns:a16="http://schemas.microsoft.com/office/drawing/2014/main" id="{CB524C8E-351B-33AC-D515-D716F5C6C68F}"/>
                </a:ext>
              </a:extLst>
            </p:cNvPr>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108" name="Google Shape;5651;p66">
            <a:extLst>
              <a:ext uri="{FF2B5EF4-FFF2-40B4-BE49-F238E27FC236}">
                <a16:creationId xmlns:a16="http://schemas.microsoft.com/office/drawing/2014/main" id="{D31CAEE7-E410-CD53-D3EE-34E2DDB4F90C}"/>
              </a:ext>
            </a:extLst>
          </p:cNvPr>
          <p:cNvGrpSpPr/>
          <p:nvPr/>
        </p:nvGrpSpPr>
        <p:grpSpPr>
          <a:xfrm>
            <a:off x="10124024" y="3635877"/>
            <a:ext cx="588344" cy="379235"/>
            <a:chOff x="1492675" y="1520750"/>
            <a:chExt cx="481825" cy="310575"/>
          </a:xfrm>
          <a:solidFill>
            <a:srgbClr val="0070C0"/>
          </a:solidFill>
        </p:grpSpPr>
        <p:sp>
          <p:nvSpPr>
            <p:cNvPr id="109" name="Google Shape;5652;p66">
              <a:extLst>
                <a:ext uri="{FF2B5EF4-FFF2-40B4-BE49-F238E27FC236}">
                  <a16:creationId xmlns:a16="http://schemas.microsoft.com/office/drawing/2014/main" id="{4F71E3F7-C21B-DB94-08C9-53D77F1601D2}"/>
                </a:ext>
              </a:extLst>
            </p:cNvPr>
            <p:cNvSpPr/>
            <p:nvPr/>
          </p:nvSpPr>
          <p:spPr>
            <a:xfrm>
              <a:off x="1492675" y="1540400"/>
              <a:ext cx="481825" cy="290925"/>
            </a:xfrm>
            <a:custGeom>
              <a:avLst/>
              <a:gdLst/>
              <a:ahLst/>
              <a:cxnLst/>
              <a:rect l="l" t="t" r="r" b="b"/>
              <a:pathLst>
                <a:path w="19273" h="11637" extrusionOk="0">
                  <a:moveTo>
                    <a:pt x="266" y="1"/>
                  </a:moveTo>
                  <a:cubicBezTo>
                    <a:pt x="91" y="272"/>
                    <a:pt x="1" y="585"/>
                    <a:pt x="1" y="907"/>
                  </a:cubicBezTo>
                  <a:lnTo>
                    <a:pt x="1" y="9941"/>
                  </a:lnTo>
                  <a:cubicBezTo>
                    <a:pt x="1" y="10877"/>
                    <a:pt x="757" y="11633"/>
                    <a:pt x="1693" y="11636"/>
                  </a:cubicBezTo>
                  <a:lnTo>
                    <a:pt x="17577" y="11636"/>
                  </a:lnTo>
                  <a:cubicBezTo>
                    <a:pt x="18514" y="11633"/>
                    <a:pt x="19270" y="10877"/>
                    <a:pt x="19273" y="9941"/>
                  </a:cubicBezTo>
                  <a:lnTo>
                    <a:pt x="19273" y="907"/>
                  </a:lnTo>
                  <a:cubicBezTo>
                    <a:pt x="19270" y="585"/>
                    <a:pt x="19176" y="272"/>
                    <a:pt x="19005" y="1"/>
                  </a:cubicBezTo>
                  <a:lnTo>
                    <a:pt x="9974" y="7005"/>
                  </a:lnTo>
                  <a:cubicBezTo>
                    <a:pt x="9873" y="7080"/>
                    <a:pt x="9754" y="7118"/>
                    <a:pt x="9635" y="7118"/>
                  </a:cubicBezTo>
                  <a:cubicBezTo>
                    <a:pt x="9516" y="7118"/>
                    <a:pt x="9397" y="7080"/>
                    <a:pt x="9296" y="7005"/>
                  </a:cubicBezTo>
                  <a:lnTo>
                    <a:pt x="266"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10" name="Google Shape;5653;p66">
              <a:extLst>
                <a:ext uri="{FF2B5EF4-FFF2-40B4-BE49-F238E27FC236}">
                  <a16:creationId xmlns:a16="http://schemas.microsoft.com/office/drawing/2014/main" id="{8E9AB01B-945F-F26D-21C5-20D2A485DB94}"/>
                </a:ext>
              </a:extLst>
            </p:cNvPr>
            <p:cNvSpPr/>
            <p:nvPr/>
          </p:nvSpPr>
          <p:spPr>
            <a:xfrm>
              <a:off x="1522575" y="1520750"/>
              <a:ext cx="421975" cy="165800"/>
            </a:xfrm>
            <a:custGeom>
              <a:avLst/>
              <a:gdLst/>
              <a:ahLst/>
              <a:cxnLst/>
              <a:rect l="l" t="t" r="r" b="b"/>
              <a:pathLst>
                <a:path w="16879" h="6632" extrusionOk="0">
                  <a:moveTo>
                    <a:pt x="497" y="1"/>
                  </a:moveTo>
                  <a:cubicBezTo>
                    <a:pt x="328" y="1"/>
                    <a:pt x="160" y="31"/>
                    <a:pt x="0" y="82"/>
                  </a:cubicBezTo>
                  <a:lnTo>
                    <a:pt x="8441" y="6631"/>
                  </a:lnTo>
                  <a:lnTo>
                    <a:pt x="16878" y="82"/>
                  </a:lnTo>
                  <a:cubicBezTo>
                    <a:pt x="16719" y="31"/>
                    <a:pt x="16550" y="1"/>
                    <a:pt x="16381"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111" name="Google Shape;5775;p66">
            <a:extLst>
              <a:ext uri="{FF2B5EF4-FFF2-40B4-BE49-F238E27FC236}">
                <a16:creationId xmlns:a16="http://schemas.microsoft.com/office/drawing/2014/main" id="{56F53FFC-CB68-43D5-AB9A-0A0083F16EF7}"/>
              </a:ext>
            </a:extLst>
          </p:cNvPr>
          <p:cNvGrpSpPr/>
          <p:nvPr/>
        </p:nvGrpSpPr>
        <p:grpSpPr>
          <a:xfrm>
            <a:off x="8576331" y="3664393"/>
            <a:ext cx="451872" cy="423619"/>
            <a:chOff x="4456875" y="2635825"/>
            <a:chExt cx="481825" cy="451700"/>
          </a:xfrm>
          <a:solidFill>
            <a:srgbClr val="0070C0"/>
          </a:solidFill>
        </p:grpSpPr>
        <p:sp>
          <p:nvSpPr>
            <p:cNvPr id="112" name="Google Shape;5776;p66">
              <a:extLst>
                <a:ext uri="{FF2B5EF4-FFF2-40B4-BE49-F238E27FC236}">
                  <a16:creationId xmlns:a16="http://schemas.microsoft.com/office/drawing/2014/main" id="{5B88B513-33FA-1F11-1DA3-E189DFFA5E77}"/>
                </a:ext>
              </a:extLst>
            </p:cNvPr>
            <p:cNvSpPr/>
            <p:nvPr/>
          </p:nvSpPr>
          <p:spPr>
            <a:xfrm>
              <a:off x="4542475" y="3031050"/>
              <a:ext cx="189725" cy="56475"/>
            </a:xfrm>
            <a:custGeom>
              <a:avLst/>
              <a:gdLst/>
              <a:ahLst/>
              <a:cxnLst/>
              <a:rect l="l" t="t" r="r" b="b"/>
              <a:pathLst>
                <a:path w="7589" h="2259" extrusionOk="0">
                  <a:moveTo>
                    <a:pt x="2792" y="0"/>
                  </a:moveTo>
                  <a:lnTo>
                    <a:pt x="2415" y="1130"/>
                  </a:lnTo>
                  <a:lnTo>
                    <a:pt x="567" y="1130"/>
                  </a:lnTo>
                  <a:cubicBezTo>
                    <a:pt x="253" y="1130"/>
                    <a:pt x="0" y="1383"/>
                    <a:pt x="0" y="1696"/>
                  </a:cubicBezTo>
                  <a:cubicBezTo>
                    <a:pt x="0" y="2006"/>
                    <a:pt x="253" y="2259"/>
                    <a:pt x="567" y="2259"/>
                  </a:cubicBezTo>
                  <a:lnTo>
                    <a:pt x="7589" y="2259"/>
                  </a:lnTo>
                  <a:cubicBezTo>
                    <a:pt x="7101" y="1831"/>
                    <a:pt x="6821" y="1214"/>
                    <a:pt x="6821" y="567"/>
                  </a:cubicBezTo>
                  <a:lnTo>
                    <a:pt x="6821"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13" name="Google Shape;5777;p66">
              <a:extLst>
                <a:ext uri="{FF2B5EF4-FFF2-40B4-BE49-F238E27FC236}">
                  <a16:creationId xmlns:a16="http://schemas.microsoft.com/office/drawing/2014/main" id="{382D2759-647B-7CB2-1BB5-483274D7161A}"/>
                </a:ext>
              </a:extLst>
            </p:cNvPr>
            <p:cNvSpPr/>
            <p:nvPr/>
          </p:nvSpPr>
          <p:spPr>
            <a:xfrm>
              <a:off x="4456875" y="2946350"/>
              <a:ext cx="256125" cy="56500"/>
            </a:xfrm>
            <a:custGeom>
              <a:avLst/>
              <a:gdLst/>
              <a:ahLst/>
              <a:cxnLst/>
              <a:rect l="l" t="t" r="r" b="b"/>
              <a:pathLst>
                <a:path w="10245" h="2260" extrusionOk="0">
                  <a:moveTo>
                    <a:pt x="1" y="1"/>
                  </a:moveTo>
                  <a:lnTo>
                    <a:pt x="1" y="567"/>
                  </a:lnTo>
                  <a:cubicBezTo>
                    <a:pt x="1" y="1500"/>
                    <a:pt x="756" y="2259"/>
                    <a:pt x="1693" y="2259"/>
                  </a:cubicBezTo>
                  <a:lnTo>
                    <a:pt x="10245" y="2259"/>
                  </a:lnTo>
                  <a:lnTo>
                    <a:pt x="10245"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14" name="Google Shape;5778;p66">
              <a:extLst>
                <a:ext uri="{FF2B5EF4-FFF2-40B4-BE49-F238E27FC236}">
                  <a16:creationId xmlns:a16="http://schemas.microsoft.com/office/drawing/2014/main" id="{CD65EDBC-8755-27D1-655E-16E5E9713522}"/>
                </a:ext>
              </a:extLst>
            </p:cNvPr>
            <p:cNvSpPr/>
            <p:nvPr/>
          </p:nvSpPr>
          <p:spPr>
            <a:xfrm>
              <a:off x="4741225" y="2861675"/>
              <a:ext cx="169400" cy="141175"/>
            </a:xfrm>
            <a:custGeom>
              <a:avLst/>
              <a:gdLst/>
              <a:ahLst/>
              <a:cxnLst/>
              <a:rect l="l" t="t" r="r" b="b"/>
              <a:pathLst>
                <a:path w="6775" h="5647" extrusionOk="0">
                  <a:moveTo>
                    <a:pt x="0" y="0"/>
                  </a:moveTo>
                  <a:lnTo>
                    <a:pt x="0" y="5646"/>
                  </a:lnTo>
                  <a:lnTo>
                    <a:pt x="6775" y="5646"/>
                  </a:lnTo>
                  <a:lnTo>
                    <a:pt x="6775"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15" name="Google Shape;5779;p66">
              <a:extLst>
                <a:ext uri="{FF2B5EF4-FFF2-40B4-BE49-F238E27FC236}">
                  <a16:creationId xmlns:a16="http://schemas.microsoft.com/office/drawing/2014/main" id="{736FB4DB-C662-B9D0-F219-D2E76FCC71CB}"/>
                </a:ext>
              </a:extLst>
            </p:cNvPr>
            <p:cNvSpPr/>
            <p:nvPr/>
          </p:nvSpPr>
          <p:spPr>
            <a:xfrm>
              <a:off x="4741225" y="3031050"/>
              <a:ext cx="169400" cy="42400"/>
            </a:xfrm>
            <a:custGeom>
              <a:avLst/>
              <a:gdLst/>
              <a:ahLst/>
              <a:cxnLst/>
              <a:rect l="l" t="t" r="r" b="b"/>
              <a:pathLst>
                <a:path w="6775" h="1695" extrusionOk="0">
                  <a:moveTo>
                    <a:pt x="0" y="0"/>
                  </a:moveTo>
                  <a:lnTo>
                    <a:pt x="0" y="567"/>
                  </a:lnTo>
                  <a:cubicBezTo>
                    <a:pt x="0" y="1190"/>
                    <a:pt x="506" y="1696"/>
                    <a:pt x="1129" y="1696"/>
                  </a:cubicBezTo>
                  <a:lnTo>
                    <a:pt x="5646" y="1696"/>
                  </a:lnTo>
                  <a:cubicBezTo>
                    <a:pt x="6270" y="1696"/>
                    <a:pt x="6775" y="1190"/>
                    <a:pt x="6775" y="567"/>
                  </a:cubicBezTo>
                  <a:lnTo>
                    <a:pt x="6775"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16" name="Google Shape;5780;p66">
              <a:extLst>
                <a:ext uri="{FF2B5EF4-FFF2-40B4-BE49-F238E27FC236}">
                  <a16:creationId xmlns:a16="http://schemas.microsoft.com/office/drawing/2014/main" id="{A51E4796-9587-DA48-80F2-95EF21F7E768}"/>
                </a:ext>
              </a:extLst>
            </p:cNvPr>
            <p:cNvSpPr/>
            <p:nvPr/>
          </p:nvSpPr>
          <p:spPr>
            <a:xfrm>
              <a:off x="4456875" y="2635825"/>
              <a:ext cx="481825" cy="282325"/>
            </a:xfrm>
            <a:custGeom>
              <a:avLst/>
              <a:gdLst/>
              <a:ahLst/>
              <a:cxnLst/>
              <a:rect l="l" t="t" r="r" b="b"/>
              <a:pathLst>
                <a:path w="19273" h="11293" extrusionOk="0">
                  <a:moveTo>
                    <a:pt x="1693" y="0"/>
                  </a:moveTo>
                  <a:cubicBezTo>
                    <a:pt x="756" y="0"/>
                    <a:pt x="1" y="759"/>
                    <a:pt x="1" y="1696"/>
                  </a:cubicBezTo>
                  <a:lnTo>
                    <a:pt x="1" y="11293"/>
                  </a:lnTo>
                  <a:lnTo>
                    <a:pt x="10245" y="11293"/>
                  </a:lnTo>
                  <a:lnTo>
                    <a:pt x="10245" y="7342"/>
                  </a:lnTo>
                  <a:cubicBezTo>
                    <a:pt x="10245" y="6092"/>
                    <a:pt x="11257" y="5083"/>
                    <a:pt x="12503" y="5083"/>
                  </a:cubicBezTo>
                  <a:lnTo>
                    <a:pt x="17020" y="5083"/>
                  </a:lnTo>
                  <a:cubicBezTo>
                    <a:pt x="18201" y="5083"/>
                    <a:pt x="19179" y="5993"/>
                    <a:pt x="19273" y="7167"/>
                  </a:cubicBezTo>
                  <a:lnTo>
                    <a:pt x="19273" y="1696"/>
                  </a:lnTo>
                  <a:cubicBezTo>
                    <a:pt x="19270" y="759"/>
                    <a:pt x="18514" y="0"/>
                    <a:pt x="17577"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17" name="Google Shape;5781;p66">
              <a:extLst>
                <a:ext uri="{FF2B5EF4-FFF2-40B4-BE49-F238E27FC236}">
                  <a16:creationId xmlns:a16="http://schemas.microsoft.com/office/drawing/2014/main" id="{3ADB2B5A-9666-CF65-FB8D-0D21C787980A}"/>
                </a:ext>
              </a:extLst>
            </p:cNvPr>
            <p:cNvSpPr/>
            <p:nvPr/>
          </p:nvSpPr>
          <p:spPr>
            <a:xfrm>
              <a:off x="4741225" y="2791125"/>
              <a:ext cx="169400" cy="42325"/>
            </a:xfrm>
            <a:custGeom>
              <a:avLst/>
              <a:gdLst/>
              <a:ahLst/>
              <a:cxnLst/>
              <a:rect l="l" t="t" r="r" b="b"/>
              <a:pathLst>
                <a:path w="6775" h="1693" extrusionOk="0">
                  <a:moveTo>
                    <a:pt x="1129" y="1"/>
                  </a:moveTo>
                  <a:cubicBezTo>
                    <a:pt x="506" y="1"/>
                    <a:pt x="0" y="503"/>
                    <a:pt x="0" y="1130"/>
                  </a:cubicBezTo>
                  <a:lnTo>
                    <a:pt x="0" y="1693"/>
                  </a:lnTo>
                  <a:lnTo>
                    <a:pt x="6775" y="1693"/>
                  </a:lnTo>
                  <a:lnTo>
                    <a:pt x="6775" y="1130"/>
                  </a:lnTo>
                  <a:cubicBezTo>
                    <a:pt x="6775" y="503"/>
                    <a:pt x="6270" y="1"/>
                    <a:pt x="5646"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spTree>
    <p:extLst>
      <p:ext uri="{BB962C8B-B14F-4D97-AF65-F5344CB8AC3E}">
        <p14:creationId xmlns:p14="http://schemas.microsoft.com/office/powerpoint/2010/main" val="108490053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D3F866-F830-96E6-881B-E6D792C11A7C}"/>
              </a:ext>
            </a:extLst>
          </p:cNvPr>
          <p:cNvSpPr txBox="1"/>
          <p:nvPr/>
        </p:nvSpPr>
        <p:spPr>
          <a:xfrm>
            <a:off x="323529" y="123478"/>
            <a:ext cx="11573197" cy="724247"/>
          </a:xfrm>
          <a:prstGeom prst="rect">
            <a:avLst/>
          </a:prstGeom>
        </p:spPr>
        <p:txBody>
          <a:bodyPr>
            <a:normAutofit lnSpcReduction="10000"/>
          </a:bodyPr>
          <a:lstStyle>
            <a:defPPr>
              <a:defRPr/>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a:t>Fully Editable Icon Sets: B</a:t>
            </a:r>
          </a:p>
        </p:txBody>
      </p:sp>
      <p:sp>
        <p:nvSpPr>
          <p:cNvPr id="3" name="Freeform 108">
            <a:extLst>
              <a:ext uri="{FF2B5EF4-FFF2-40B4-BE49-F238E27FC236}">
                <a16:creationId xmlns:a16="http://schemas.microsoft.com/office/drawing/2014/main" id="{C0E3F12A-0275-ACFE-3D2C-29EF4576761F}"/>
              </a:ext>
            </a:extLst>
          </p:cNvPr>
          <p:cNvSpPr/>
          <p:nvPr/>
        </p:nvSpPr>
        <p:spPr>
          <a:xfrm>
            <a:off x="6041086" y="1656752"/>
            <a:ext cx="553825" cy="652237"/>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4" name="Oval 8">
            <a:extLst>
              <a:ext uri="{FF2B5EF4-FFF2-40B4-BE49-F238E27FC236}">
                <a16:creationId xmlns:a16="http://schemas.microsoft.com/office/drawing/2014/main" id="{DD28A917-8F22-70AB-2BFE-BADFA601C013}"/>
              </a:ext>
            </a:extLst>
          </p:cNvPr>
          <p:cNvSpPr/>
          <p:nvPr/>
        </p:nvSpPr>
        <p:spPr>
          <a:xfrm>
            <a:off x="6965136" y="1671269"/>
            <a:ext cx="581741" cy="623207"/>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grpSp>
        <p:nvGrpSpPr>
          <p:cNvPr id="5" name="Group 110">
            <a:extLst>
              <a:ext uri="{FF2B5EF4-FFF2-40B4-BE49-F238E27FC236}">
                <a16:creationId xmlns:a16="http://schemas.microsoft.com/office/drawing/2014/main" id="{B86A69D6-9612-7BC6-0F5D-C13E4E968D9A}"/>
              </a:ext>
            </a:extLst>
          </p:cNvPr>
          <p:cNvGrpSpPr/>
          <p:nvPr/>
        </p:nvGrpSpPr>
        <p:grpSpPr>
          <a:xfrm>
            <a:off x="5116326" y="1656752"/>
            <a:ext cx="553825" cy="652237"/>
            <a:chOff x="4835382" y="73243"/>
            <a:chExt cx="2920830" cy="3227535"/>
          </a:xfrm>
          <a:solidFill>
            <a:schemeClr val="accent6"/>
          </a:solidFill>
        </p:grpSpPr>
        <p:sp>
          <p:nvSpPr>
            <p:cNvPr id="6" name="Freeform 111">
              <a:extLst>
                <a:ext uri="{FF2B5EF4-FFF2-40B4-BE49-F238E27FC236}">
                  <a16:creationId xmlns:a16="http://schemas.microsoft.com/office/drawing/2014/main" id="{DDBF28FF-AF7B-C815-DD36-39B9E1C17476}"/>
                </a:ext>
              </a:extLst>
            </p:cNvPr>
            <p:cNvSpPr/>
            <p:nvPr/>
          </p:nvSpPr>
          <p:spPr>
            <a:xfrm>
              <a:off x="4835382" y="73243"/>
              <a:ext cx="2920830" cy="3227535"/>
            </a:xfrm>
            <a:custGeom>
              <a:avLst/>
              <a:gdLst>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7" name="Oval 37">
              <a:extLst>
                <a:ext uri="{FF2B5EF4-FFF2-40B4-BE49-F238E27FC236}">
                  <a16:creationId xmlns:a16="http://schemas.microsoft.com/office/drawing/2014/main" id="{BEBC3308-B07C-70D1-52D9-879C8D1E3E91}"/>
                </a:ext>
              </a:extLst>
            </p:cNvPr>
            <p:cNvSpPr/>
            <p:nvPr/>
          </p:nvSpPr>
          <p:spPr>
            <a:xfrm rot="18100542">
              <a:off x="5907878" y="-58593"/>
              <a:ext cx="1436045" cy="2141152"/>
            </a:xfrm>
            <a:custGeom>
              <a:avLst/>
              <a:gdLst/>
              <a:ahLst/>
              <a:cxnLst/>
              <a:rect l="l" t="t" r="r" b="b"/>
              <a:pathLst>
                <a:path w="1170491" h="1745208">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grpSp>
      <p:sp>
        <p:nvSpPr>
          <p:cNvPr id="8" name="Rectangle 19">
            <a:extLst>
              <a:ext uri="{FF2B5EF4-FFF2-40B4-BE49-F238E27FC236}">
                <a16:creationId xmlns:a16="http://schemas.microsoft.com/office/drawing/2014/main" id="{B819CB1C-A531-F0B5-077B-5201D959372D}"/>
              </a:ext>
            </a:extLst>
          </p:cNvPr>
          <p:cNvSpPr/>
          <p:nvPr/>
        </p:nvSpPr>
        <p:spPr>
          <a:xfrm>
            <a:off x="4210387" y="1692144"/>
            <a:ext cx="496324" cy="581453"/>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 name="Oval 47">
            <a:extLst>
              <a:ext uri="{FF2B5EF4-FFF2-40B4-BE49-F238E27FC236}">
                <a16:creationId xmlns:a16="http://schemas.microsoft.com/office/drawing/2014/main" id="{E7101F20-1FB6-2B98-2313-D7DB7CE86FD7}"/>
              </a:ext>
            </a:extLst>
          </p:cNvPr>
          <p:cNvSpPr>
            <a:spLocks noChangeAspect="1"/>
          </p:cNvSpPr>
          <p:nvPr/>
        </p:nvSpPr>
        <p:spPr>
          <a:xfrm>
            <a:off x="11311551" y="1671297"/>
            <a:ext cx="584676" cy="623139"/>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10" name="Rounded Rectangle 2">
            <a:extLst>
              <a:ext uri="{FF2B5EF4-FFF2-40B4-BE49-F238E27FC236}">
                <a16:creationId xmlns:a16="http://schemas.microsoft.com/office/drawing/2014/main" id="{1B81FC51-102A-DDB2-3326-52039F33FECF}"/>
              </a:ext>
            </a:extLst>
          </p:cNvPr>
          <p:cNvSpPr/>
          <p:nvPr/>
        </p:nvSpPr>
        <p:spPr>
          <a:xfrm>
            <a:off x="5106717" y="5441627"/>
            <a:ext cx="573035" cy="610732"/>
          </a:xfrm>
          <a:custGeom>
            <a:avLst/>
            <a:gdLst>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27" fmla="*/ 436907 w 3960440"/>
              <a:gd name="connsiteY27"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11" name="Rounded Rectangle 8">
            <a:extLst>
              <a:ext uri="{FF2B5EF4-FFF2-40B4-BE49-F238E27FC236}">
                <a16:creationId xmlns:a16="http://schemas.microsoft.com/office/drawing/2014/main" id="{666FF481-3669-7CFC-E4C7-AFFCE41E4C6B}"/>
              </a:ext>
            </a:extLst>
          </p:cNvPr>
          <p:cNvSpPr/>
          <p:nvPr/>
        </p:nvSpPr>
        <p:spPr>
          <a:xfrm>
            <a:off x="4171997" y="5441627"/>
            <a:ext cx="573099" cy="610732"/>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31" fmla="*/ 333511 w 3888432"/>
              <a:gd name="connsiteY31"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12" name="Rounded Rectangle 2">
            <a:extLst>
              <a:ext uri="{FF2B5EF4-FFF2-40B4-BE49-F238E27FC236}">
                <a16:creationId xmlns:a16="http://schemas.microsoft.com/office/drawing/2014/main" id="{9A6D390B-64A0-52A6-CDF1-27130CBE26A7}"/>
              </a:ext>
            </a:extLst>
          </p:cNvPr>
          <p:cNvSpPr/>
          <p:nvPr/>
        </p:nvSpPr>
        <p:spPr>
          <a:xfrm>
            <a:off x="6969485" y="5441627"/>
            <a:ext cx="573035" cy="610732"/>
          </a:xfrm>
          <a:custGeom>
            <a:avLst/>
            <a:gdLst>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30" fmla="*/ 308009 w 3960000"/>
              <a:gd name="connsiteY30" fmla="*/ 0 h 3960000"/>
              <a:gd name="connsiteX31" fmla="*/ 308009 w 3960000"/>
              <a:gd name="connsiteY31"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13" name="Rounded Rectangle 3">
            <a:extLst>
              <a:ext uri="{FF2B5EF4-FFF2-40B4-BE49-F238E27FC236}">
                <a16:creationId xmlns:a16="http://schemas.microsoft.com/office/drawing/2014/main" id="{26F4C4C7-1696-AEE1-9080-CC4691879018}"/>
              </a:ext>
            </a:extLst>
          </p:cNvPr>
          <p:cNvSpPr>
            <a:spLocks noChangeAspect="1"/>
          </p:cNvSpPr>
          <p:nvPr/>
        </p:nvSpPr>
        <p:spPr>
          <a:xfrm>
            <a:off x="6031480" y="5441627"/>
            <a:ext cx="573035" cy="610732"/>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14" name="Rounded Rectangle 10">
            <a:extLst>
              <a:ext uri="{FF2B5EF4-FFF2-40B4-BE49-F238E27FC236}">
                <a16:creationId xmlns:a16="http://schemas.microsoft.com/office/drawing/2014/main" id="{D4036847-7E4F-C699-D62F-58BADCC33A88}"/>
              </a:ext>
            </a:extLst>
          </p:cNvPr>
          <p:cNvSpPr>
            <a:spLocks noChangeAspect="1"/>
          </p:cNvSpPr>
          <p:nvPr/>
        </p:nvSpPr>
        <p:spPr>
          <a:xfrm>
            <a:off x="7924479" y="5429217"/>
            <a:ext cx="575079" cy="623139"/>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15" name="Block Arc 6">
            <a:extLst>
              <a:ext uri="{FF2B5EF4-FFF2-40B4-BE49-F238E27FC236}">
                <a16:creationId xmlns:a16="http://schemas.microsoft.com/office/drawing/2014/main" id="{440E2131-19DE-F557-5776-356AFE929488}"/>
              </a:ext>
            </a:extLst>
          </p:cNvPr>
          <p:cNvSpPr/>
          <p:nvPr/>
        </p:nvSpPr>
        <p:spPr>
          <a:xfrm>
            <a:off x="8814350" y="5472140"/>
            <a:ext cx="539103" cy="580219"/>
          </a:xfrm>
          <a:custGeom>
            <a:avLst/>
            <a:gdLst>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 name="connsiteX36" fmla="*/ 1651152 w 3221102"/>
              <a:gd name="connsiteY36" fmla="*/ 501 h 3221116"/>
              <a:gd name="connsiteX37" fmla="*/ 1651152 w 3221102"/>
              <a:gd name="connsiteY37"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endParaRPr>
          </a:p>
        </p:txBody>
      </p:sp>
      <p:grpSp>
        <p:nvGrpSpPr>
          <p:cNvPr id="16" name="Google Shape;10001;p74">
            <a:extLst>
              <a:ext uri="{FF2B5EF4-FFF2-40B4-BE49-F238E27FC236}">
                <a16:creationId xmlns:a16="http://schemas.microsoft.com/office/drawing/2014/main" id="{2BBE687D-E5A1-F9BA-8A9F-E9B0847BF8B5}"/>
              </a:ext>
            </a:extLst>
          </p:cNvPr>
          <p:cNvGrpSpPr/>
          <p:nvPr/>
        </p:nvGrpSpPr>
        <p:grpSpPr>
          <a:xfrm>
            <a:off x="10468326" y="5417441"/>
            <a:ext cx="547745" cy="583779"/>
            <a:chOff x="-65145698" y="3727425"/>
            <a:chExt cx="317425" cy="317425"/>
          </a:xfrm>
          <a:solidFill>
            <a:schemeClr val="accent6"/>
          </a:solidFill>
        </p:grpSpPr>
        <p:sp>
          <p:nvSpPr>
            <p:cNvPr id="17" name="Google Shape;10002;p74">
              <a:extLst>
                <a:ext uri="{FF2B5EF4-FFF2-40B4-BE49-F238E27FC236}">
                  <a16:creationId xmlns:a16="http://schemas.microsoft.com/office/drawing/2014/main" id="{089960E9-24FF-FE3A-5FCD-E6FA947F5578}"/>
                </a:ext>
              </a:extLst>
            </p:cNvPr>
            <p:cNvSpPr/>
            <p:nvPr/>
          </p:nvSpPr>
          <p:spPr>
            <a:xfrm>
              <a:off x="-65145698" y="3769150"/>
              <a:ext cx="275675" cy="275700"/>
            </a:xfrm>
            <a:custGeom>
              <a:avLst/>
              <a:gdLst/>
              <a:ahLst/>
              <a:cxnLst/>
              <a:rect l="l" t="t" r="r" b="b"/>
              <a:pathLst>
                <a:path w="11027" h="11028" extrusionOk="0">
                  <a:moveTo>
                    <a:pt x="5514" y="1"/>
                  </a:moveTo>
                  <a:cubicBezTo>
                    <a:pt x="2489" y="1"/>
                    <a:pt x="0" y="2458"/>
                    <a:pt x="0" y="5514"/>
                  </a:cubicBezTo>
                  <a:cubicBezTo>
                    <a:pt x="0" y="8539"/>
                    <a:pt x="2489" y="11027"/>
                    <a:pt x="5514" y="11027"/>
                  </a:cubicBezTo>
                  <a:cubicBezTo>
                    <a:pt x="8538" y="11027"/>
                    <a:pt x="11027" y="8539"/>
                    <a:pt x="11027" y="5514"/>
                  </a:cubicBezTo>
                  <a:cubicBezTo>
                    <a:pt x="11027" y="5294"/>
                    <a:pt x="10869" y="5105"/>
                    <a:pt x="10649" y="5105"/>
                  </a:cubicBezTo>
                  <a:lnTo>
                    <a:pt x="5955" y="5105"/>
                  </a:lnTo>
                  <a:lnTo>
                    <a:pt x="5955" y="410"/>
                  </a:lnTo>
                  <a:cubicBezTo>
                    <a:pt x="5955" y="190"/>
                    <a:pt x="5766" y="1"/>
                    <a:pt x="5514" y="1"/>
                  </a:cubicBezTo>
                  <a:close/>
                </a:path>
              </a:pathLst>
            </a:custGeom>
            <a:grpFill/>
            <a:ln>
              <a:noFill/>
            </a:ln>
          </p:spPr>
          <p:txBody>
            <a:bodyPr spcFirstLastPara="1" wrap="square" lIns="91417" tIns="91417" rIns="91417" bIns="91417" anchor="ctr" anchorCtr="0">
              <a:noAutofit/>
            </a:bodyPr>
            <a:lstStyle/>
            <a:p>
              <a:endParaRPr sz="1400"/>
            </a:p>
          </p:txBody>
        </p:sp>
        <p:sp>
          <p:nvSpPr>
            <p:cNvPr id="18" name="Google Shape;10003;p74">
              <a:extLst>
                <a:ext uri="{FF2B5EF4-FFF2-40B4-BE49-F238E27FC236}">
                  <a16:creationId xmlns:a16="http://schemas.microsoft.com/office/drawing/2014/main" id="{64EBDD75-C050-49A3-6E0B-AB7AD2B1A7BC}"/>
                </a:ext>
              </a:extLst>
            </p:cNvPr>
            <p:cNvSpPr/>
            <p:nvPr/>
          </p:nvSpPr>
          <p:spPr>
            <a:xfrm>
              <a:off x="-64977150" y="3727425"/>
              <a:ext cx="148875" cy="147300"/>
            </a:xfrm>
            <a:custGeom>
              <a:avLst/>
              <a:gdLst/>
              <a:ahLst/>
              <a:cxnLst/>
              <a:rect l="l" t="t" r="r" b="b"/>
              <a:pathLst>
                <a:path w="5955" h="5892" extrusionOk="0">
                  <a:moveTo>
                    <a:pt x="441" y="0"/>
                  </a:moveTo>
                  <a:cubicBezTo>
                    <a:pt x="189" y="0"/>
                    <a:pt x="0" y="158"/>
                    <a:pt x="0" y="378"/>
                  </a:cubicBezTo>
                  <a:lnTo>
                    <a:pt x="0" y="5513"/>
                  </a:lnTo>
                  <a:cubicBezTo>
                    <a:pt x="0" y="5702"/>
                    <a:pt x="189" y="5891"/>
                    <a:pt x="441" y="5891"/>
                  </a:cubicBezTo>
                  <a:lnTo>
                    <a:pt x="5514" y="5891"/>
                  </a:lnTo>
                  <a:cubicBezTo>
                    <a:pt x="5734" y="5891"/>
                    <a:pt x="5955" y="5702"/>
                    <a:pt x="5955" y="5513"/>
                  </a:cubicBezTo>
                  <a:cubicBezTo>
                    <a:pt x="5955" y="2489"/>
                    <a:pt x="3466" y="0"/>
                    <a:pt x="441"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19" name="Google Shape;10027;p74">
            <a:extLst>
              <a:ext uri="{FF2B5EF4-FFF2-40B4-BE49-F238E27FC236}">
                <a16:creationId xmlns:a16="http://schemas.microsoft.com/office/drawing/2014/main" id="{31F7E707-05B2-0B5F-53AB-4D8B43490411}"/>
              </a:ext>
            </a:extLst>
          </p:cNvPr>
          <p:cNvGrpSpPr/>
          <p:nvPr/>
        </p:nvGrpSpPr>
        <p:grpSpPr>
          <a:xfrm>
            <a:off x="5311528" y="3702802"/>
            <a:ext cx="523629" cy="508065"/>
            <a:chOff x="-61354872" y="3751050"/>
            <a:chExt cx="316650" cy="288275"/>
          </a:xfrm>
          <a:solidFill>
            <a:schemeClr val="accent6"/>
          </a:solidFill>
        </p:grpSpPr>
        <p:sp>
          <p:nvSpPr>
            <p:cNvPr id="20" name="Google Shape;10028;p74">
              <a:extLst>
                <a:ext uri="{FF2B5EF4-FFF2-40B4-BE49-F238E27FC236}">
                  <a16:creationId xmlns:a16="http://schemas.microsoft.com/office/drawing/2014/main" id="{D19628EF-64B9-CD43-B5A1-A91E2396C4BB}"/>
                </a:ext>
              </a:extLst>
            </p:cNvPr>
            <p:cNvSpPr/>
            <p:nvPr/>
          </p:nvSpPr>
          <p:spPr>
            <a:xfrm>
              <a:off x="-61200500" y="3875475"/>
              <a:ext cx="41775" cy="41000"/>
            </a:xfrm>
            <a:custGeom>
              <a:avLst/>
              <a:gdLst/>
              <a:ahLst/>
              <a:cxnLst/>
              <a:rect l="l" t="t" r="r" b="b"/>
              <a:pathLst>
                <a:path w="1670" h="1640" extrusionOk="0">
                  <a:moveTo>
                    <a:pt x="820" y="1"/>
                  </a:moveTo>
                  <a:cubicBezTo>
                    <a:pt x="379" y="1"/>
                    <a:pt x="1" y="348"/>
                    <a:pt x="1" y="820"/>
                  </a:cubicBezTo>
                  <a:cubicBezTo>
                    <a:pt x="1" y="1261"/>
                    <a:pt x="379" y="1639"/>
                    <a:pt x="820" y="1639"/>
                  </a:cubicBezTo>
                  <a:cubicBezTo>
                    <a:pt x="1292" y="1639"/>
                    <a:pt x="1670" y="1261"/>
                    <a:pt x="1670" y="820"/>
                  </a:cubicBezTo>
                  <a:cubicBezTo>
                    <a:pt x="1670" y="348"/>
                    <a:pt x="1292" y="1"/>
                    <a:pt x="820" y="1"/>
                  </a:cubicBezTo>
                  <a:close/>
                </a:path>
              </a:pathLst>
            </a:custGeom>
            <a:grpFill/>
            <a:ln>
              <a:noFill/>
            </a:ln>
          </p:spPr>
          <p:txBody>
            <a:bodyPr spcFirstLastPara="1" wrap="square" lIns="91417" tIns="91417" rIns="91417" bIns="91417" anchor="ctr" anchorCtr="0">
              <a:noAutofit/>
            </a:bodyPr>
            <a:lstStyle/>
            <a:p>
              <a:endParaRPr sz="1400"/>
            </a:p>
          </p:txBody>
        </p:sp>
        <p:sp>
          <p:nvSpPr>
            <p:cNvPr id="21" name="Google Shape;10029;p74">
              <a:extLst>
                <a:ext uri="{FF2B5EF4-FFF2-40B4-BE49-F238E27FC236}">
                  <a16:creationId xmlns:a16="http://schemas.microsoft.com/office/drawing/2014/main" id="{A5B8169A-98AF-A823-9162-EDA97EA89AEF}"/>
                </a:ext>
              </a:extLst>
            </p:cNvPr>
            <p:cNvSpPr/>
            <p:nvPr/>
          </p:nvSpPr>
          <p:spPr>
            <a:xfrm>
              <a:off x="-61293425" y="3813275"/>
              <a:ext cx="192975" cy="165425"/>
            </a:xfrm>
            <a:custGeom>
              <a:avLst/>
              <a:gdLst/>
              <a:ahLst/>
              <a:cxnLst/>
              <a:rect l="l" t="t" r="r" b="b"/>
              <a:pathLst>
                <a:path w="7718" h="6617" extrusionOk="0">
                  <a:moveTo>
                    <a:pt x="6191" y="1260"/>
                  </a:moveTo>
                  <a:cubicBezTo>
                    <a:pt x="6301" y="1260"/>
                    <a:pt x="6411" y="1292"/>
                    <a:pt x="6490" y="1355"/>
                  </a:cubicBezTo>
                  <a:cubicBezTo>
                    <a:pt x="6648" y="1512"/>
                    <a:pt x="6648" y="1796"/>
                    <a:pt x="6490" y="1953"/>
                  </a:cubicBezTo>
                  <a:lnTo>
                    <a:pt x="5954" y="2457"/>
                  </a:lnTo>
                  <a:cubicBezTo>
                    <a:pt x="6112" y="2709"/>
                    <a:pt x="6207" y="3025"/>
                    <a:pt x="6207" y="3308"/>
                  </a:cubicBezTo>
                  <a:cubicBezTo>
                    <a:pt x="6207" y="3592"/>
                    <a:pt x="6112" y="3907"/>
                    <a:pt x="5954" y="4127"/>
                  </a:cubicBezTo>
                  <a:lnTo>
                    <a:pt x="6490" y="4631"/>
                  </a:lnTo>
                  <a:cubicBezTo>
                    <a:pt x="6648" y="4789"/>
                    <a:pt x="6648" y="5072"/>
                    <a:pt x="6490" y="5230"/>
                  </a:cubicBezTo>
                  <a:cubicBezTo>
                    <a:pt x="6396" y="5324"/>
                    <a:pt x="6270" y="5356"/>
                    <a:pt x="6207" y="5356"/>
                  </a:cubicBezTo>
                  <a:cubicBezTo>
                    <a:pt x="6080" y="5356"/>
                    <a:pt x="6017" y="5324"/>
                    <a:pt x="5923" y="5230"/>
                  </a:cubicBezTo>
                  <a:lnTo>
                    <a:pt x="5419" y="4726"/>
                  </a:lnTo>
                  <a:cubicBezTo>
                    <a:pt x="5167" y="4883"/>
                    <a:pt x="4852" y="4946"/>
                    <a:pt x="4600" y="4946"/>
                  </a:cubicBezTo>
                  <a:cubicBezTo>
                    <a:pt x="4316" y="4946"/>
                    <a:pt x="4001" y="4883"/>
                    <a:pt x="3749" y="4726"/>
                  </a:cubicBezTo>
                  <a:lnTo>
                    <a:pt x="3245" y="5230"/>
                  </a:lnTo>
                  <a:cubicBezTo>
                    <a:pt x="3182" y="5324"/>
                    <a:pt x="3056" y="5356"/>
                    <a:pt x="2961" y="5356"/>
                  </a:cubicBezTo>
                  <a:cubicBezTo>
                    <a:pt x="2835" y="5356"/>
                    <a:pt x="2772" y="5324"/>
                    <a:pt x="2709" y="5230"/>
                  </a:cubicBezTo>
                  <a:cubicBezTo>
                    <a:pt x="2552" y="5072"/>
                    <a:pt x="2552" y="4789"/>
                    <a:pt x="2709" y="4631"/>
                  </a:cubicBezTo>
                  <a:lnTo>
                    <a:pt x="3214" y="4127"/>
                  </a:lnTo>
                  <a:cubicBezTo>
                    <a:pt x="2961" y="3907"/>
                    <a:pt x="2898" y="3623"/>
                    <a:pt x="2898" y="3308"/>
                  </a:cubicBezTo>
                  <a:cubicBezTo>
                    <a:pt x="2898" y="2993"/>
                    <a:pt x="2961" y="2709"/>
                    <a:pt x="3119" y="2457"/>
                  </a:cubicBezTo>
                  <a:lnTo>
                    <a:pt x="2615" y="1953"/>
                  </a:lnTo>
                  <a:cubicBezTo>
                    <a:pt x="2457" y="1796"/>
                    <a:pt x="2457" y="1512"/>
                    <a:pt x="2615" y="1355"/>
                  </a:cubicBezTo>
                  <a:cubicBezTo>
                    <a:pt x="2694" y="1292"/>
                    <a:pt x="2804" y="1260"/>
                    <a:pt x="2914" y="1260"/>
                  </a:cubicBezTo>
                  <a:cubicBezTo>
                    <a:pt x="3025" y="1260"/>
                    <a:pt x="3135" y="1292"/>
                    <a:pt x="3214" y="1355"/>
                  </a:cubicBezTo>
                  <a:lnTo>
                    <a:pt x="3718" y="1890"/>
                  </a:lnTo>
                  <a:cubicBezTo>
                    <a:pt x="3970" y="1733"/>
                    <a:pt x="4253" y="1638"/>
                    <a:pt x="4537" y="1638"/>
                  </a:cubicBezTo>
                  <a:cubicBezTo>
                    <a:pt x="4820" y="1638"/>
                    <a:pt x="5135" y="1733"/>
                    <a:pt x="5387" y="1890"/>
                  </a:cubicBezTo>
                  <a:lnTo>
                    <a:pt x="5891" y="1355"/>
                  </a:lnTo>
                  <a:cubicBezTo>
                    <a:pt x="5970" y="1292"/>
                    <a:pt x="6080" y="1260"/>
                    <a:pt x="6191" y="1260"/>
                  </a:cubicBezTo>
                  <a:close/>
                  <a:moveTo>
                    <a:pt x="0" y="0"/>
                  </a:moveTo>
                  <a:lnTo>
                    <a:pt x="0" y="1260"/>
                  </a:lnTo>
                  <a:lnTo>
                    <a:pt x="851" y="1260"/>
                  </a:lnTo>
                  <a:cubicBezTo>
                    <a:pt x="1071" y="1260"/>
                    <a:pt x="1260" y="1449"/>
                    <a:pt x="1260" y="1638"/>
                  </a:cubicBezTo>
                  <a:cubicBezTo>
                    <a:pt x="1260" y="1859"/>
                    <a:pt x="1071" y="2079"/>
                    <a:pt x="851" y="2079"/>
                  </a:cubicBezTo>
                  <a:lnTo>
                    <a:pt x="0" y="2079"/>
                  </a:lnTo>
                  <a:lnTo>
                    <a:pt x="0" y="4568"/>
                  </a:lnTo>
                  <a:lnTo>
                    <a:pt x="851" y="4568"/>
                  </a:lnTo>
                  <a:cubicBezTo>
                    <a:pt x="1071" y="4568"/>
                    <a:pt x="1260" y="4757"/>
                    <a:pt x="1260" y="4946"/>
                  </a:cubicBezTo>
                  <a:cubicBezTo>
                    <a:pt x="1260" y="5198"/>
                    <a:pt x="1071" y="5387"/>
                    <a:pt x="851" y="5387"/>
                  </a:cubicBezTo>
                  <a:lnTo>
                    <a:pt x="0" y="5387"/>
                  </a:lnTo>
                  <a:lnTo>
                    <a:pt x="0" y="6616"/>
                  </a:lnTo>
                  <a:lnTo>
                    <a:pt x="7719" y="6616"/>
                  </a:lnTo>
                  <a:lnTo>
                    <a:pt x="7719" y="0"/>
                  </a:lnTo>
                  <a:close/>
                </a:path>
              </a:pathLst>
            </a:custGeom>
            <a:grpFill/>
            <a:ln>
              <a:noFill/>
            </a:ln>
          </p:spPr>
          <p:txBody>
            <a:bodyPr spcFirstLastPara="1" wrap="square" lIns="91417" tIns="91417" rIns="91417" bIns="91417" anchor="ctr" anchorCtr="0">
              <a:noAutofit/>
            </a:bodyPr>
            <a:lstStyle/>
            <a:p>
              <a:endParaRPr sz="1400"/>
            </a:p>
          </p:txBody>
        </p:sp>
        <p:sp>
          <p:nvSpPr>
            <p:cNvPr id="22" name="Google Shape;10030;p74">
              <a:extLst>
                <a:ext uri="{FF2B5EF4-FFF2-40B4-BE49-F238E27FC236}">
                  <a16:creationId xmlns:a16="http://schemas.microsoft.com/office/drawing/2014/main" id="{62472151-052B-F6B5-5CB8-DE2F96311532}"/>
                </a:ext>
              </a:extLst>
            </p:cNvPr>
            <p:cNvSpPr/>
            <p:nvPr/>
          </p:nvSpPr>
          <p:spPr>
            <a:xfrm>
              <a:off x="-61354872" y="3751050"/>
              <a:ext cx="316650" cy="288275"/>
            </a:xfrm>
            <a:custGeom>
              <a:avLst/>
              <a:gdLst/>
              <a:ahLst/>
              <a:cxnLst/>
              <a:rect l="l" t="t" r="r" b="b"/>
              <a:pathLst>
                <a:path w="12666" h="11531" extrusionOk="0">
                  <a:moveTo>
                    <a:pt x="10618" y="1701"/>
                  </a:moveTo>
                  <a:cubicBezTo>
                    <a:pt x="10870" y="1701"/>
                    <a:pt x="11027" y="1890"/>
                    <a:pt x="11027" y="2080"/>
                  </a:cubicBezTo>
                  <a:lnTo>
                    <a:pt x="11027" y="9546"/>
                  </a:lnTo>
                  <a:cubicBezTo>
                    <a:pt x="11027" y="9767"/>
                    <a:pt x="10807" y="9956"/>
                    <a:pt x="10618" y="9956"/>
                  </a:cubicBezTo>
                  <a:lnTo>
                    <a:pt x="2080" y="9956"/>
                  </a:lnTo>
                  <a:cubicBezTo>
                    <a:pt x="1828" y="9956"/>
                    <a:pt x="1670" y="9767"/>
                    <a:pt x="1670" y="9546"/>
                  </a:cubicBezTo>
                  <a:lnTo>
                    <a:pt x="1670" y="2080"/>
                  </a:lnTo>
                  <a:cubicBezTo>
                    <a:pt x="1670" y="1859"/>
                    <a:pt x="1891" y="1701"/>
                    <a:pt x="2080" y="1701"/>
                  </a:cubicBezTo>
                  <a:close/>
                  <a:moveTo>
                    <a:pt x="1198" y="0"/>
                  </a:moveTo>
                  <a:cubicBezTo>
                    <a:pt x="536" y="0"/>
                    <a:pt x="1" y="567"/>
                    <a:pt x="1" y="1229"/>
                  </a:cubicBezTo>
                  <a:lnTo>
                    <a:pt x="1" y="10334"/>
                  </a:lnTo>
                  <a:cubicBezTo>
                    <a:pt x="1" y="10995"/>
                    <a:pt x="536" y="11531"/>
                    <a:pt x="1198" y="11531"/>
                  </a:cubicBezTo>
                  <a:lnTo>
                    <a:pt x="11405" y="11531"/>
                  </a:lnTo>
                  <a:cubicBezTo>
                    <a:pt x="12067" y="11531"/>
                    <a:pt x="12666" y="10995"/>
                    <a:pt x="12666" y="10334"/>
                  </a:cubicBezTo>
                  <a:lnTo>
                    <a:pt x="12666" y="1260"/>
                  </a:lnTo>
                  <a:cubicBezTo>
                    <a:pt x="12666" y="567"/>
                    <a:pt x="12130" y="0"/>
                    <a:pt x="11405"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23" name="Google Shape;10074;p74">
            <a:extLst>
              <a:ext uri="{FF2B5EF4-FFF2-40B4-BE49-F238E27FC236}">
                <a16:creationId xmlns:a16="http://schemas.microsoft.com/office/drawing/2014/main" id="{2EB8C293-A05B-3BDF-004F-101ADD258D01}"/>
              </a:ext>
            </a:extLst>
          </p:cNvPr>
          <p:cNvGrpSpPr/>
          <p:nvPr/>
        </p:nvGrpSpPr>
        <p:grpSpPr>
          <a:xfrm>
            <a:off x="6104275" y="3669048"/>
            <a:ext cx="523629" cy="546973"/>
            <a:chOff x="-60988625" y="3740800"/>
            <a:chExt cx="316650" cy="310350"/>
          </a:xfrm>
          <a:solidFill>
            <a:schemeClr val="accent6"/>
          </a:solidFill>
        </p:grpSpPr>
        <p:sp>
          <p:nvSpPr>
            <p:cNvPr id="24" name="Google Shape;10075;p74">
              <a:extLst>
                <a:ext uri="{FF2B5EF4-FFF2-40B4-BE49-F238E27FC236}">
                  <a16:creationId xmlns:a16="http://schemas.microsoft.com/office/drawing/2014/main" id="{2B2642E6-1E62-0ADE-F33E-7A29E94858FD}"/>
                </a:ext>
              </a:extLst>
            </p:cNvPr>
            <p:cNvSpPr/>
            <p:nvPr/>
          </p:nvSpPr>
          <p:spPr>
            <a:xfrm>
              <a:off x="-60988625" y="3740800"/>
              <a:ext cx="311125" cy="310350"/>
            </a:xfrm>
            <a:custGeom>
              <a:avLst/>
              <a:gdLst/>
              <a:ahLst/>
              <a:cxnLst/>
              <a:rect l="l" t="t" r="r" b="b"/>
              <a:pathLst>
                <a:path w="12445" h="12414" extrusionOk="0">
                  <a:moveTo>
                    <a:pt x="7026" y="1670"/>
                  </a:moveTo>
                  <a:cubicBezTo>
                    <a:pt x="7278" y="1670"/>
                    <a:pt x="7467" y="1859"/>
                    <a:pt x="7467" y="2111"/>
                  </a:cubicBezTo>
                  <a:cubicBezTo>
                    <a:pt x="7467" y="2332"/>
                    <a:pt x="7278" y="2490"/>
                    <a:pt x="7026" y="2490"/>
                  </a:cubicBezTo>
                  <a:lnTo>
                    <a:pt x="2080" y="2490"/>
                  </a:lnTo>
                  <a:cubicBezTo>
                    <a:pt x="1828" y="2490"/>
                    <a:pt x="1639" y="2300"/>
                    <a:pt x="1639" y="2111"/>
                  </a:cubicBezTo>
                  <a:cubicBezTo>
                    <a:pt x="1639" y="1828"/>
                    <a:pt x="1828" y="1670"/>
                    <a:pt x="2080" y="1670"/>
                  </a:cubicBezTo>
                  <a:close/>
                  <a:moveTo>
                    <a:pt x="7026" y="4159"/>
                  </a:moveTo>
                  <a:cubicBezTo>
                    <a:pt x="7278" y="4159"/>
                    <a:pt x="7467" y="4348"/>
                    <a:pt x="7467" y="4537"/>
                  </a:cubicBezTo>
                  <a:cubicBezTo>
                    <a:pt x="7467" y="4789"/>
                    <a:pt x="7278" y="4978"/>
                    <a:pt x="7026" y="4978"/>
                  </a:cubicBezTo>
                  <a:lnTo>
                    <a:pt x="2080" y="4978"/>
                  </a:lnTo>
                  <a:cubicBezTo>
                    <a:pt x="1828" y="4978"/>
                    <a:pt x="1639" y="4789"/>
                    <a:pt x="1639" y="4537"/>
                  </a:cubicBezTo>
                  <a:cubicBezTo>
                    <a:pt x="1639" y="4317"/>
                    <a:pt x="1828" y="4159"/>
                    <a:pt x="2080" y="4159"/>
                  </a:cubicBezTo>
                  <a:close/>
                  <a:moveTo>
                    <a:pt x="7026" y="6648"/>
                  </a:moveTo>
                  <a:cubicBezTo>
                    <a:pt x="7278" y="6648"/>
                    <a:pt x="7467" y="6837"/>
                    <a:pt x="7467" y="7058"/>
                  </a:cubicBezTo>
                  <a:cubicBezTo>
                    <a:pt x="7467" y="7310"/>
                    <a:pt x="7278" y="7467"/>
                    <a:pt x="7026" y="7467"/>
                  </a:cubicBezTo>
                  <a:lnTo>
                    <a:pt x="2080" y="7467"/>
                  </a:lnTo>
                  <a:cubicBezTo>
                    <a:pt x="1828" y="7467"/>
                    <a:pt x="1639" y="7278"/>
                    <a:pt x="1639" y="7058"/>
                  </a:cubicBezTo>
                  <a:cubicBezTo>
                    <a:pt x="1639" y="6806"/>
                    <a:pt x="1828" y="6648"/>
                    <a:pt x="2080" y="6648"/>
                  </a:cubicBezTo>
                  <a:close/>
                  <a:moveTo>
                    <a:pt x="7026" y="9106"/>
                  </a:moveTo>
                  <a:cubicBezTo>
                    <a:pt x="7278" y="9106"/>
                    <a:pt x="7467" y="9295"/>
                    <a:pt x="7467" y="9515"/>
                  </a:cubicBezTo>
                  <a:cubicBezTo>
                    <a:pt x="7467" y="9736"/>
                    <a:pt x="7278" y="9893"/>
                    <a:pt x="7026" y="9893"/>
                  </a:cubicBezTo>
                  <a:lnTo>
                    <a:pt x="2080" y="9893"/>
                  </a:lnTo>
                  <a:cubicBezTo>
                    <a:pt x="1828" y="9893"/>
                    <a:pt x="1639" y="9704"/>
                    <a:pt x="1639" y="9515"/>
                  </a:cubicBezTo>
                  <a:cubicBezTo>
                    <a:pt x="1639" y="9263"/>
                    <a:pt x="1828" y="9106"/>
                    <a:pt x="2080" y="9106"/>
                  </a:cubicBezTo>
                  <a:close/>
                  <a:moveTo>
                    <a:pt x="11500" y="10775"/>
                  </a:moveTo>
                  <a:cubicBezTo>
                    <a:pt x="11342" y="11248"/>
                    <a:pt x="10870" y="11594"/>
                    <a:pt x="10303" y="11594"/>
                  </a:cubicBezTo>
                  <a:cubicBezTo>
                    <a:pt x="9767" y="11594"/>
                    <a:pt x="9326" y="11248"/>
                    <a:pt x="9137" y="10775"/>
                  </a:cubicBezTo>
                  <a:close/>
                  <a:moveTo>
                    <a:pt x="1261" y="1"/>
                  </a:moveTo>
                  <a:cubicBezTo>
                    <a:pt x="568" y="1"/>
                    <a:pt x="32" y="568"/>
                    <a:pt x="32" y="1229"/>
                  </a:cubicBezTo>
                  <a:lnTo>
                    <a:pt x="32" y="10334"/>
                  </a:lnTo>
                  <a:cubicBezTo>
                    <a:pt x="0" y="11468"/>
                    <a:pt x="946" y="12414"/>
                    <a:pt x="2080" y="12414"/>
                  </a:cubicBezTo>
                  <a:lnTo>
                    <a:pt x="10334" y="12414"/>
                  </a:lnTo>
                  <a:cubicBezTo>
                    <a:pt x="11500" y="12414"/>
                    <a:pt x="12445" y="11468"/>
                    <a:pt x="12445" y="10334"/>
                  </a:cubicBezTo>
                  <a:cubicBezTo>
                    <a:pt x="12445" y="10082"/>
                    <a:pt x="12224" y="9893"/>
                    <a:pt x="12004" y="9893"/>
                  </a:cubicBezTo>
                  <a:lnTo>
                    <a:pt x="9074" y="9893"/>
                  </a:lnTo>
                  <a:lnTo>
                    <a:pt x="9074" y="1229"/>
                  </a:lnTo>
                  <a:cubicBezTo>
                    <a:pt x="9074" y="568"/>
                    <a:pt x="8538" y="1"/>
                    <a:pt x="7877" y="1"/>
                  </a:cubicBezTo>
                  <a:close/>
                </a:path>
              </a:pathLst>
            </a:custGeom>
            <a:grpFill/>
            <a:ln>
              <a:noFill/>
            </a:ln>
          </p:spPr>
          <p:txBody>
            <a:bodyPr spcFirstLastPara="1" wrap="square" lIns="91417" tIns="91417" rIns="91417" bIns="91417" anchor="ctr" anchorCtr="0">
              <a:noAutofit/>
            </a:bodyPr>
            <a:lstStyle/>
            <a:p>
              <a:endParaRPr sz="1400"/>
            </a:p>
          </p:txBody>
        </p:sp>
        <p:sp>
          <p:nvSpPr>
            <p:cNvPr id="25" name="Google Shape;10076;p74">
              <a:extLst>
                <a:ext uri="{FF2B5EF4-FFF2-40B4-BE49-F238E27FC236}">
                  <a16:creationId xmlns:a16="http://schemas.microsoft.com/office/drawing/2014/main" id="{8CB5F8D9-E3C3-500A-8585-559AD20C853B}"/>
                </a:ext>
              </a:extLst>
            </p:cNvPr>
            <p:cNvSpPr/>
            <p:nvPr/>
          </p:nvSpPr>
          <p:spPr>
            <a:xfrm>
              <a:off x="-60742097" y="3920375"/>
              <a:ext cx="68550" cy="55175"/>
            </a:xfrm>
            <a:custGeom>
              <a:avLst/>
              <a:gdLst/>
              <a:ahLst/>
              <a:cxnLst/>
              <a:rect l="l" t="t" r="r" b="b"/>
              <a:pathLst>
                <a:path w="2742" h="2207" extrusionOk="0">
                  <a:moveTo>
                    <a:pt x="0" y="1"/>
                  </a:moveTo>
                  <a:lnTo>
                    <a:pt x="0" y="32"/>
                  </a:lnTo>
                  <a:lnTo>
                    <a:pt x="1009" y="1986"/>
                  </a:lnTo>
                  <a:cubicBezTo>
                    <a:pt x="1103" y="2080"/>
                    <a:pt x="1261" y="2206"/>
                    <a:pt x="1418" y="2206"/>
                  </a:cubicBezTo>
                  <a:cubicBezTo>
                    <a:pt x="1576" y="2206"/>
                    <a:pt x="1733" y="2143"/>
                    <a:pt x="1796" y="1986"/>
                  </a:cubicBezTo>
                  <a:lnTo>
                    <a:pt x="2741" y="32"/>
                  </a:lnTo>
                  <a:lnTo>
                    <a:pt x="2741" y="1"/>
                  </a:lnTo>
                  <a:close/>
                </a:path>
              </a:pathLst>
            </a:custGeom>
            <a:grpFill/>
            <a:ln>
              <a:noFill/>
            </a:ln>
          </p:spPr>
          <p:txBody>
            <a:bodyPr spcFirstLastPara="1" wrap="square" lIns="91417" tIns="91417" rIns="91417" bIns="91417" anchor="ctr" anchorCtr="0">
              <a:noAutofit/>
            </a:bodyPr>
            <a:lstStyle/>
            <a:p>
              <a:endParaRPr sz="1400"/>
            </a:p>
          </p:txBody>
        </p:sp>
        <p:sp>
          <p:nvSpPr>
            <p:cNvPr id="26" name="Google Shape;10077;p74">
              <a:extLst>
                <a:ext uri="{FF2B5EF4-FFF2-40B4-BE49-F238E27FC236}">
                  <a16:creationId xmlns:a16="http://schemas.microsoft.com/office/drawing/2014/main" id="{D81A6597-87C3-CC3C-AA1A-4C2593CFF839}"/>
                </a:ext>
              </a:extLst>
            </p:cNvPr>
            <p:cNvSpPr/>
            <p:nvPr/>
          </p:nvSpPr>
          <p:spPr>
            <a:xfrm>
              <a:off x="-60740522" y="3741600"/>
              <a:ext cx="68550" cy="158325"/>
            </a:xfrm>
            <a:custGeom>
              <a:avLst/>
              <a:gdLst/>
              <a:ahLst/>
              <a:cxnLst/>
              <a:rect l="l" t="t" r="r" b="b"/>
              <a:pathLst>
                <a:path w="2742" h="6333" extrusionOk="0">
                  <a:moveTo>
                    <a:pt x="1796" y="819"/>
                  </a:moveTo>
                  <a:cubicBezTo>
                    <a:pt x="1891" y="819"/>
                    <a:pt x="1922" y="882"/>
                    <a:pt x="1922" y="945"/>
                  </a:cubicBezTo>
                  <a:lnTo>
                    <a:pt x="1922" y="1638"/>
                  </a:lnTo>
                  <a:lnTo>
                    <a:pt x="820" y="1638"/>
                  </a:lnTo>
                  <a:lnTo>
                    <a:pt x="820" y="945"/>
                  </a:lnTo>
                  <a:cubicBezTo>
                    <a:pt x="820" y="851"/>
                    <a:pt x="883" y="819"/>
                    <a:pt x="977" y="819"/>
                  </a:cubicBezTo>
                  <a:close/>
                  <a:moveTo>
                    <a:pt x="977" y="0"/>
                  </a:moveTo>
                  <a:cubicBezTo>
                    <a:pt x="410" y="0"/>
                    <a:pt x="1" y="410"/>
                    <a:pt x="1" y="945"/>
                  </a:cubicBezTo>
                  <a:lnTo>
                    <a:pt x="1" y="6333"/>
                  </a:lnTo>
                  <a:lnTo>
                    <a:pt x="2741" y="6333"/>
                  </a:lnTo>
                  <a:lnTo>
                    <a:pt x="2741" y="945"/>
                  </a:lnTo>
                  <a:cubicBezTo>
                    <a:pt x="2741" y="410"/>
                    <a:pt x="2300" y="0"/>
                    <a:pt x="1796"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27" name="Google Shape;10084;p74">
            <a:extLst>
              <a:ext uri="{FF2B5EF4-FFF2-40B4-BE49-F238E27FC236}">
                <a16:creationId xmlns:a16="http://schemas.microsoft.com/office/drawing/2014/main" id="{86D23EEE-8294-EE80-193E-E0E806F740D5}"/>
              </a:ext>
            </a:extLst>
          </p:cNvPr>
          <p:cNvGrpSpPr/>
          <p:nvPr/>
        </p:nvGrpSpPr>
        <p:grpSpPr>
          <a:xfrm>
            <a:off x="9506544" y="3681072"/>
            <a:ext cx="479509" cy="494673"/>
            <a:chOff x="-59447249" y="3706150"/>
            <a:chExt cx="319000" cy="308775"/>
          </a:xfrm>
          <a:solidFill>
            <a:schemeClr val="accent6"/>
          </a:solidFill>
        </p:grpSpPr>
        <p:sp>
          <p:nvSpPr>
            <p:cNvPr id="28" name="Google Shape;10085;p74">
              <a:extLst>
                <a:ext uri="{FF2B5EF4-FFF2-40B4-BE49-F238E27FC236}">
                  <a16:creationId xmlns:a16="http://schemas.microsoft.com/office/drawing/2014/main" id="{DF534DFD-7864-932A-2CB4-8315E769A9FB}"/>
                </a:ext>
              </a:extLst>
            </p:cNvPr>
            <p:cNvSpPr/>
            <p:nvPr/>
          </p:nvSpPr>
          <p:spPr>
            <a:xfrm>
              <a:off x="-59381876" y="3922750"/>
              <a:ext cx="79575" cy="29950"/>
            </a:xfrm>
            <a:custGeom>
              <a:avLst/>
              <a:gdLst/>
              <a:ahLst/>
              <a:cxnLst/>
              <a:rect l="l" t="t" r="r" b="b"/>
              <a:pathLst>
                <a:path w="3183" h="1198" extrusionOk="0">
                  <a:moveTo>
                    <a:pt x="1607" y="0"/>
                  </a:moveTo>
                  <a:cubicBezTo>
                    <a:pt x="820" y="0"/>
                    <a:pt x="190" y="504"/>
                    <a:pt x="1" y="1197"/>
                  </a:cubicBezTo>
                  <a:lnTo>
                    <a:pt x="3183" y="1197"/>
                  </a:lnTo>
                  <a:cubicBezTo>
                    <a:pt x="3025" y="536"/>
                    <a:pt x="2363" y="0"/>
                    <a:pt x="1607" y="0"/>
                  </a:cubicBezTo>
                  <a:close/>
                </a:path>
              </a:pathLst>
            </a:custGeom>
            <a:grpFill/>
            <a:ln>
              <a:noFill/>
            </a:ln>
          </p:spPr>
          <p:txBody>
            <a:bodyPr spcFirstLastPara="1" wrap="square" lIns="91417" tIns="91417" rIns="91417" bIns="91417" anchor="ctr" anchorCtr="0">
              <a:noAutofit/>
            </a:bodyPr>
            <a:lstStyle/>
            <a:p>
              <a:endParaRPr sz="1400"/>
            </a:p>
          </p:txBody>
        </p:sp>
        <p:sp>
          <p:nvSpPr>
            <p:cNvPr id="29" name="Google Shape;10086;p74">
              <a:extLst>
                <a:ext uri="{FF2B5EF4-FFF2-40B4-BE49-F238E27FC236}">
                  <a16:creationId xmlns:a16="http://schemas.microsoft.com/office/drawing/2014/main" id="{C8239012-50DC-0552-2A86-997C7445871E}"/>
                </a:ext>
              </a:extLst>
            </p:cNvPr>
            <p:cNvSpPr/>
            <p:nvPr/>
          </p:nvSpPr>
          <p:spPr>
            <a:xfrm>
              <a:off x="-59364550" y="3861525"/>
              <a:ext cx="43350" cy="40900"/>
            </a:xfrm>
            <a:custGeom>
              <a:avLst/>
              <a:gdLst/>
              <a:ahLst/>
              <a:cxnLst/>
              <a:rect l="l" t="t" r="r" b="b"/>
              <a:pathLst>
                <a:path w="1733" h="1636" extrusionOk="0">
                  <a:moveTo>
                    <a:pt x="858" y="0"/>
                  </a:moveTo>
                  <a:cubicBezTo>
                    <a:pt x="784" y="0"/>
                    <a:pt x="707" y="8"/>
                    <a:pt x="631" y="23"/>
                  </a:cubicBezTo>
                  <a:cubicBezTo>
                    <a:pt x="347" y="118"/>
                    <a:pt x="127" y="307"/>
                    <a:pt x="95" y="590"/>
                  </a:cubicBezTo>
                  <a:cubicBezTo>
                    <a:pt x="1" y="906"/>
                    <a:pt x="95" y="1189"/>
                    <a:pt x="284" y="1410"/>
                  </a:cubicBezTo>
                  <a:cubicBezTo>
                    <a:pt x="446" y="1548"/>
                    <a:pt x="658" y="1636"/>
                    <a:pt x="871" y="1636"/>
                  </a:cubicBezTo>
                  <a:cubicBezTo>
                    <a:pt x="949" y="1636"/>
                    <a:pt x="1027" y="1624"/>
                    <a:pt x="1103" y="1599"/>
                  </a:cubicBezTo>
                  <a:cubicBezTo>
                    <a:pt x="1387" y="1536"/>
                    <a:pt x="1607" y="1347"/>
                    <a:pt x="1670" y="1063"/>
                  </a:cubicBezTo>
                  <a:cubicBezTo>
                    <a:pt x="1733" y="748"/>
                    <a:pt x="1670" y="464"/>
                    <a:pt x="1450" y="244"/>
                  </a:cubicBezTo>
                  <a:cubicBezTo>
                    <a:pt x="1307" y="77"/>
                    <a:pt x="1091" y="0"/>
                    <a:pt x="858" y="0"/>
                  </a:cubicBezTo>
                  <a:close/>
                </a:path>
              </a:pathLst>
            </a:custGeom>
            <a:grpFill/>
            <a:ln>
              <a:noFill/>
            </a:ln>
          </p:spPr>
          <p:txBody>
            <a:bodyPr spcFirstLastPara="1" wrap="square" lIns="91417" tIns="91417" rIns="91417" bIns="91417" anchor="ctr" anchorCtr="0">
              <a:noAutofit/>
            </a:bodyPr>
            <a:lstStyle/>
            <a:p>
              <a:endParaRPr sz="1400"/>
            </a:p>
          </p:txBody>
        </p:sp>
        <p:sp>
          <p:nvSpPr>
            <p:cNvPr id="30" name="Google Shape;10087;p74">
              <a:extLst>
                <a:ext uri="{FF2B5EF4-FFF2-40B4-BE49-F238E27FC236}">
                  <a16:creationId xmlns:a16="http://schemas.microsoft.com/office/drawing/2014/main" id="{B4980B32-DC80-428B-4B5B-6E096E55C868}"/>
                </a:ext>
              </a:extLst>
            </p:cNvPr>
            <p:cNvSpPr/>
            <p:nvPr/>
          </p:nvSpPr>
          <p:spPr>
            <a:xfrm>
              <a:off x="-59447249" y="3706150"/>
              <a:ext cx="319000" cy="308775"/>
            </a:xfrm>
            <a:custGeom>
              <a:avLst/>
              <a:gdLst/>
              <a:ahLst/>
              <a:cxnLst/>
              <a:rect l="l" t="t" r="r" b="b"/>
              <a:pathLst>
                <a:path w="12759" h="12351" extrusionOk="0">
                  <a:moveTo>
                    <a:pt x="6428" y="820"/>
                  </a:moveTo>
                  <a:cubicBezTo>
                    <a:pt x="6900" y="820"/>
                    <a:pt x="7247" y="1166"/>
                    <a:pt x="7247" y="1639"/>
                  </a:cubicBezTo>
                  <a:lnTo>
                    <a:pt x="7247" y="4128"/>
                  </a:lnTo>
                  <a:lnTo>
                    <a:pt x="5609" y="4128"/>
                  </a:lnTo>
                  <a:lnTo>
                    <a:pt x="5609" y="1639"/>
                  </a:lnTo>
                  <a:cubicBezTo>
                    <a:pt x="5609" y="1166"/>
                    <a:pt x="5955" y="820"/>
                    <a:pt x="6428" y="820"/>
                  </a:cubicBezTo>
                  <a:close/>
                  <a:moveTo>
                    <a:pt x="10681" y="6616"/>
                  </a:moveTo>
                  <a:cubicBezTo>
                    <a:pt x="10901" y="6616"/>
                    <a:pt x="11059" y="6805"/>
                    <a:pt x="11059" y="6994"/>
                  </a:cubicBezTo>
                  <a:cubicBezTo>
                    <a:pt x="11122" y="7247"/>
                    <a:pt x="10901" y="7436"/>
                    <a:pt x="10681" y="7436"/>
                  </a:cubicBezTo>
                  <a:lnTo>
                    <a:pt x="8192" y="7436"/>
                  </a:lnTo>
                  <a:cubicBezTo>
                    <a:pt x="7971" y="7436"/>
                    <a:pt x="7751" y="7247"/>
                    <a:pt x="7751" y="6994"/>
                  </a:cubicBezTo>
                  <a:cubicBezTo>
                    <a:pt x="7751" y="6742"/>
                    <a:pt x="7971" y="6616"/>
                    <a:pt x="8192" y="6616"/>
                  </a:cubicBezTo>
                  <a:close/>
                  <a:moveTo>
                    <a:pt x="10681" y="8255"/>
                  </a:moveTo>
                  <a:cubicBezTo>
                    <a:pt x="10901" y="8255"/>
                    <a:pt x="11059" y="8444"/>
                    <a:pt x="11059" y="8696"/>
                  </a:cubicBezTo>
                  <a:cubicBezTo>
                    <a:pt x="11122" y="8885"/>
                    <a:pt x="10901" y="9074"/>
                    <a:pt x="10681" y="9074"/>
                  </a:cubicBezTo>
                  <a:lnTo>
                    <a:pt x="8192" y="9074"/>
                  </a:lnTo>
                  <a:cubicBezTo>
                    <a:pt x="7971" y="9074"/>
                    <a:pt x="7751" y="8885"/>
                    <a:pt x="7751" y="8696"/>
                  </a:cubicBezTo>
                  <a:cubicBezTo>
                    <a:pt x="7751" y="8444"/>
                    <a:pt x="7971" y="8255"/>
                    <a:pt x="8192" y="8255"/>
                  </a:cubicBezTo>
                  <a:close/>
                  <a:moveTo>
                    <a:pt x="4233" y="5360"/>
                  </a:moveTo>
                  <a:cubicBezTo>
                    <a:pt x="4671" y="5360"/>
                    <a:pt x="5082" y="5531"/>
                    <a:pt x="5388" y="5860"/>
                  </a:cubicBezTo>
                  <a:cubicBezTo>
                    <a:pt x="5829" y="6301"/>
                    <a:pt x="5987" y="6868"/>
                    <a:pt x="5829" y="7467"/>
                  </a:cubicBezTo>
                  <a:cubicBezTo>
                    <a:pt x="5766" y="7751"/>
                    <a:pt x="5640" y="7971"/>
                    <a:pt x="5451" y="8192"/>
                  </a:cubicBezTo>
                  <a:cubicBezTo>
                    <a:pt x="6176" y="8601"/>
                    <a:pt x="6711" y="9389"/>
                    <a:pt x="6711" y="10334"/>
                  </a:cubicBezTo>
                  <a:cubicBezTo>
                    <a:pt x="6711" y="10555"/>
                    <a:pt x="6491" y="10744"/>
                    <a:pt x="6270" y="10744"/>
                  </a:cubicBezTo>
                  <a:lnTo>
                    <a:pt x="2143" y="10744"/>
                  </a:lnTo>
                  <a:cubicBezTo>
                    <a:pt x="1891" y="10744"/>
                    <a:pt x="1733" y="10555"/>
                    <a:pt x="1733" y="10303"/>
                  </a:cubicBezTo>
                  <a:cubicBezTo>
                    <a:pt x="1733" y="9357"/>
                    <a:pt x="2238" y="8570"/>
                    <a:pt x="3025" y="8129"/>
                  </a:cubicBezTo>
                  <a:cubicBezTo>
                    <a:pt x="2647" y="7688"/>
                    <a:pt x="2490" y="7121"/>
                    <a:pt x="2647" y="6553"/>
                  </a:cubicBezTo>
                  <a:cubicBezTo>
                    <a:pt x="2805" y="6018"/>
                    <a:pt x="3246" y="5577"/>
                    <a:pt x="3781" y="5419"/>
                  </a:cubicBezTo>
                  <a:cubicBezTo>
                    <a:pt x="3933" y="5379"/>
                    <a:pt x="4084" y="5360"/>
                    <a:pt x="4233" y="5360"/>
                  </a:cubicBezTo>
                  <a:close/>
                  <a:moveTo>
                    <a:pt x="10681" y="9893"/>
                  </a:moveTo>
                  <a:cubicBezTo>
                    <a:pt x="10901" y="9893"/>
                    <a:pt x="11059" y="10113"/>
                    <a:pt x="11059" y="10303"/>
                  </a:cubicBezTo>
                  <a:cubicBezTo>
                    <a:pt x="11122" y="10555"/>
                    <a:pt x="10901" y="10744"/>
                    <a:pt x="10681" y="10744"/>
                  </a:cubicBezTo>
                  <a:lnTo>
                    <a:pt x="8192" y="10744"/>
                  </a:lnTo>
                  <a:cubicBezTo>
                    <a:pt x="7971" y="10744"/>
                    <a:pt x="7751" y="10555"/>
                    <a:pt x="7751" y="10303"/>
                  </a:cubicBezTo>
                  <a:cubicBezTo>
                    <a:pt x="7751" y="10050"/>
                    <a:pt x="7971" y="9893"/>
                    <a:pt x="8192" y="9893"/>
                  </a:cubicBezTo>
                  <a:close/>
                  <a:moveTo>
                    <a:pt x="6396" y="0"/>
                  </a:moveTo>
                  <a:cubicBezTo>
                    <a:pt x="5483" y="0"/>
                    <a:pt x="4726" y="725"/>
                    <a:pt x="4726" y="1639"/>
                  </a:cubicBezTo>
                  <a:lnTo>
                    <a:pt x="4726" y="2458"/>
                  </a:lnTo>
                  <a:lnTo>
                    <a:pt x="1261" y="2458"/>
                  </a:lnTo>
                  <a:cubicBezTo>
                    <a:pt x="599" y="2458"/>
                    <a:pt x="1" y="3025"/>
                    <a:pt x="1" y="3686"/>
                  </a:cubicBezTo>
                  <a:lnTo>
                    <a:pt x="1" y="11122"/>
                  </a:lnTo>
                  <a:cubicBezTo>
                    <a:pt x="1" y="11815"/>
                    <a:pt x="568" y="12350"/>
                    <a:pt x="1261" y="12350"/>
                  </a:cubicBezTo>
                  <a:lnTo>
                    <a:pt x="11468" y="12350"/>
                  </a:lnTo>
                  <a:cubicBezTo>
                    <a:pt x="12130" y="12350"/>
                    <a:pt x="12697" y="11815"/>
                    <a:pt x="12697" y="11122"/>
                  </a:cubicBezTo>
                  <a:lnTo>
                    <a:pt x="12697" y="3686"/>
                  </a:lnTo>
                  <a:cubicBezTo>
                    <a:pt x="12760" y="3025"/>
                    <a:pt x="12162" y="2458"/>
                    <a:pt x="11500" y="2458"/>
                  </a:cubicBezTo>
                  <a:lnTo>
                    <a:pt x="8034" y="2458"/>
                  </a:lnTo>
                  <a:lnTo>
                    <a:pt x="8034" y="1639"/>
                  </a:lnTo>
                  <a:cubicBezTo>
                    <a:pt x="8034" y="725"/>
                    <a:pt x="7278" y="0"/>
                    <a:pt x="6396" y="0"/>
                  </a:cubicBezTo>
                  <a:close/>
                </a:path>
              </a:pathLst>
            </a:custGeom>
            <a:grpFill/>
            <a:ln>
              <a:noFill/>
            </a:ln>
          </p:spPr>
          <p:txBody>
            <a:bodyPr spcFirstLastPara="1" wrap="square" lIns="91417" tIns="91417" rIns="91417" bIns="91417" anchor="ctr" anchorCtr="0">
              <a:noAutofit/>
            </a:bodyPr>
            <a:lstStyle/>
            <a:p>
              <a:endParaRPr sz="1400"/>
            </a:p>
          </p:txBody>
        </p:sp>
        <p:sp>
          <p:nvSpPr>
            <p:cNvPr id="31" name="Google Shape;10088;p74">
              <a:extLst>
                <a:ext uri="{FF2B5EF4-FFF2-40B4-BE49-F238E27FC236}">
                  <a16:creationId xmlns:a16="http://schemas.microsoft.com/office/drawing/2014/main" id="{D6D5D7A0-AF8E-4749-6483-B9ACE10D556A}"/>
                </a:ext>
              </a:extLst>
            </p:cNvPr>
            <p:cNvSpPr/>
            <p:nvPr/>
          </p:nvSpPr>
          <p:spPr>
            <a:xfrm>
              <a:off x="-59293652" y="3740025"/>
              <a:ext cx="14175" cy="14200"/>
            </a:xfrm>
            <a:custGeom>
              <a:avLst/>
              <a:gdLst/>
              <a:ahLst/>
              <a:cxnLst/>
              <a:rect l="l" t="t" r="r" b="b"/>
              <a:pathLst>
                <a:path w="567" h="568" extrusionOk="0">
                  <a:moveTo>
                    <a:pt x="284" y="0"/>
                  </a:moveTo>
                  <a:cubicBezTo>
                    <a:pt x="126" y="0"/>
                    <a:pt x="0" y="126"/>
                    <a:pt x="0" y="284"/>
                  </a:cubicBezTo>
                  <a:cubicBezTo>
                    <a:pt x="0" y="441"/>
                    <a:pt x="126" y="567"/>
                    <a:pt x="284" y="567"/>
                  </a:cubicBezTo>
                  <a:cubicBezTo>
                    <a:pt x="441" y="567"/>
                    <a:pt x="567" y="441"/>
                    <a:pt x="567" y="284"/>
                  </a:cubicBezTo>
                  <a:cubicBezTo>
                    <a:pt x="567" y="126"/>
                    <a:pt x="441" y="0"/>
                    <a:pt x="284"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32" name="Google Shape;10089;p74">
            <a:extLst>
              <a:ext uri="{FF2B5EF4-FFF2-40B4-BE49-F238E27FC236}">
                <a16:creationId xmlns:a16="http://schemas.microsoft.com/office/drawing/2014/main" id="{8D801441-779E-6696-4826-A4A0532CAD6C}"/>
              </a:ext>
            </a:extLst>
          </p:cNvPr>
          <p:cNvGrpSpPr/>
          <p:nvPr/>
        </p:nvGrpSpPr>
        <p:grpSpPr>
          <a:xfrm>
            <a:off x="8537815" y="1572992"/>
            <a:ext cx="687285" cy="724613"/>
            <a:chOff x="-64406128" y="3362225"/>
            <a:chExt cx="318225" cy="314800"/>
          </a:xfrm>
          <a:solidFill>
            <a:schemeClr val="accent6"/>
          </a:solidFill>
        </p:grpSpPr>
        <p:sp>
          <p:nvSpPr>
            <p:cNvPr id="33" name="Google Shape;10090;p74">
              <a:extLst>
                <a:ext uri="{FF2B5EF4-FFF2-40B4-BE49-F238E27FC236}">
                  <a16:creationId xmlns:a16="http://schemas.microsoft.com/office/drawing/2014/main" id="{4144938E-F89C-0A4B-D83A-033B199DA4C4}"/>
                </a:ext>
              </a:extLst>
            </p:cNvPr>
            <p:cNvSpPr/>
            <p:nvPr/>
          </p:nvSpPr>
          <p:spPr>
            <a:xfrm>
              <a:off x="-64332098"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17" tIns="91417" rIns="91417" bIns="91417" anchor="ctr" anchorCtr="0">
              <a:noAutofit/>
            </a:bodyPr>
            <a:lstStyle/>
            <a:p>
              <a:endParaRPr sz="1400"/>
            </a:p>
          </p:txBody>
        </p:sp>
        <p:sp>
          <p:nvSpPr>
            <p:cNvPr id="34" name="Google Shape;10091;p74">
              <a:extLst>
                <a:ext uri="{FF2B5EF4-FFF2-40B4-BE49-F238E27FC236}">
                  <a16:creationId xmlns:a16="http://schemas.microsoft.com/office/drawing/2014/main" id="{62095104-0245-0F0C-3EA1-8FADFA83E7B7}"/>
                </a:ext>
              </a:extLst>
            </p:cNvPr>
            <p:cNvSpPr/>
            <p:nvPr/>
          </p:nvSpPr>
          <p:spPr>
            <a:xfrm>
              <a:off x="-64406128"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17" tIns="91417" rIns="91417" bIns="91417" anchor="ctr" anchorCtr="0">
              <a:noAutofit/>
            </a:bodyPr>
            <a:lstStyle/>
            <a:p>
              <a:endParaRPr sz="1400"/>
            </a:p>
          </p:txBody>
        </p:sp>
      </p:grpSp>
      <p:sp>
        <p:nvSpPr>
          <p:cNvPr id="35" name="Google Shape;10113;p74">
            <a:extLst>
              <a:ext uri="{FF2B5EF4-FFF2-40B4-BE49-F238E27FC236}">
                <a16:creationId xmlns:a16="http://schemas.microsoft.com/office/drawing/2014/main" id="{140FF3BB-F5D8-89AC-B326-EF12215EB427}"/>
              </a:ext>
            </a:extLst>
          </p:cNvPr>
          <p:cNvSpPr/>
          <p:nvPr/>
        </p:nvSpPr>
        <p:spPr>
          <a:xfrm>
            <a:off x="6972573" y="3640871"/>
            <a:ext cx="527515" cy="556004"/>
          </a:xfrm>
          <a:custGeom>
            <a:avLst/>
            <a:gdLst/>
            <a:ahLst/>
            <a:cxnLst/>
            <a:rect l="l" t="t" r="r" b="b"/>
            <a:pathLst>
              <a:path w="12759" h="12619" extrusionOk="0">
                <a:moveTo>
                  <a:pt x="10082" y="2190"/>
                </a:moveTo>
                <a:lnTo>
                  <a:pt x="11027" y="2726"/>
                </a:lnTo>
                <a:lnTo>
                  <a:pt x="8948" y="6317"/>
                </a:lnTo>
                <a:lnTo>
                  <a:pt x="8003" y="5781"/>
                </a:lnTo>
                <a:cubicBezTo>
                  <a:pt x="8349" y="5151"/>
                  <a:pt x="9704" y="2820"/>
                  <a:pt x="10082" y="2190"/>
                </a:cubicBezTo>
                <a:close/>
                <a:moveTo>
                  <a:pt x="7813" y="6601"/>
                </a:moveTo>
                <a:lnTo>
                  <a:pt x="8318" y="6916"/>
                </a:lnTo>
                <a:lnTo>
                  <a:pt x="7782" y="7262"/>
                </a:lnTo>
                <a:lnTo>
                  <a:pt x="7813" y="6601"/>
                </a:lnTo>
                <a:close/>
                <a:moveTo>
                  <a:pt x="10554" y="8522"/>
                </a:moveTo>
                <a:cubicBezTo>
                  <a:pt x="10806" y="8522"/>
                  <a:pt x="10964" y="8711"/>
                  <a:pt x="10964" y="8900"/>
                </a:cubicBezTo>
                <a:cubicBezTo>
                  <a:pt x="10964" y="9153"/>
                  <a:pt x="10806" y="9342"/>
                  <a:pt x="10554" y="9342"/>
                </a:cubicBezTo>
                <a:lnTo>
                  <a:pt x="5608" y="9342"/>
                </a:lnTo>
                <a:cubicBezTo>
                  <a:pt x="5356" y="9342"/>
                  <a:pt x="5167" y="9153"/>
                  <a:pt x="5167" y="8900"/>
                </a:cubicBezTo>
                <a:cubicBezTo>
                  <a:pt x="5167" y="8680"/>
                  <a:pt x="5356" y="8522"/>
                  <a:pt x="5608" y="8522"/>
                </a:cubicBezTo>
                <a:close/>
                <a:moveTo>
                  <a:pt x="3088" y="5592"/>
                </a:moveTo>
                <a:cubicBezTo>
                  <a:pt x="3308" y="5592"/>
                  <a:pt x="3497" y="5813"/>
                  <a:pt x="3497" y="6002"/>
                </a:cubicBezTo>
                <a:lnTo>
                  <a:pt x="3497" y="6286"/>
                </a:lnTo>
                <a:cubicBezTo>
                  <a:pt x="3970" y="6443"/>
                  <a:pt x="4348" y="6916"/>
                  <a:pt x="4348" y="7451"/>
                </a:cubicBezTo>
                <a:cubicBezTo>
                  <a:pt x="4348" y="7703"/>
                  <a:pt x="4159" y="7861"/>
                  <a:pt x="3907" y="7861"/>
                </a:cubicBezTo>
                <a:cubicBezTo>
                  <a:pt x="3655" y="7861"/>
                  <a:pt x="3497" y="7640"/>
                  <a:pt x="3497" y="7451"/>
                </a:cubicBezTo>
                <a:cubicBezTo>
                  <a:pt x="3497" y="7231"/>
                  <a:pt x="3308" y="7010"/>
                  <a:pt x="3088" y="7010"/>
                </a:cubicBezTo>
                <a:cubicBezTo>
                  <a:pt x="2836" y="7010"/>
                  <a:pt x="2678" y="7231"/>
                  <a:pt x="2678" y="7451"/>
                </a:cubicBezTo>
                <a:cubicBezTo>
                  <a:pt x="2678" y="7703"/>
                  <a:pt x="3025" y="7924"/>
                  <a:pt x="3340" y="8176"/>
                </a:cubicBezTo>
                <a:cubicBezTo>
                  <a:pt x="3781" y="8491"/>
                  <a:pt x="4348" y="8869"/>
                  <a:pt x="4348" y="9531"/>
                </a:cubicBezTo>
                <a:cubicBezTo>
                  <a:pt x="4348" y="10098"/>
                  <a:pt x="3970" y="10539"/>
                  <a:pt x="3497" y="10728"/>
                </a:cubicBezTo>
                <a:lnTo>
                  <a:pt x="3497" y="11011"/>
                </a:lnTo>
                <a:cubicBezTo>
                  <a:pt x="3497" y="11232"/>
                  <a:pt x="3308" y="11452"/>
                  <a:pt x="3088" y="11452"/>
                </a:cubicBezTo>
                <a:cubicBezTo>
                  <a:pt x="2836" y="11452"/>
                  <a:pt x="2678" y="11232"/>
                  <a:pt x="2678" y="11011"/>
                </a:cubicBezTo>
                <a:lnTo>
                  <a:pt x="2678" y="10728"/>
                </a:lnTo>
                <a:cubicBezTo>
                  <a:pt x="2206" y="10570"/>
                  <a:pt x="1859" y="10098"/>
                  <a:pt x="1859" y="9531"/>
                </a:cubicBezTo>
                <a:cubicBezTo>
                  <a:pt x="1859" y="9310"/>
                  <a:pt x="2048" y="9121"/>
                  <a:pt x="2300" y="9121"/>
                </a:cubicBezTo>
                <a:cubicBezTo>
                  <a:pt x="2521" y="9121"/>
                  <a:pt x="2678" y="9310"/>
                  <a:pt x="2678" y="9531"/>
                </a:cubicBezTo>
                <a:cubicBezTo>
                  <a:pt x="2678" y="9783"/>
                  <a:pt x="2867" y="9940"/>
                  <a:pt x="3088" y="9940"/>
                </a:cubicBezTo>
                <a:cubicBezTo>
                  <a:pt x="3308" y="9940"/>
                  <a:pt x="3497" y="9751"/>
                  <a:pt x="3497" y="9531"/>
                </a:cubicBezTo>
                <a:cubicBezTo>
                  <a:pt x="3497" y="9310"/>
                  <a:pt x="3182" y="9089"/>
                  <a:pt x="2836" y="8837"/>
                </a:cubicBezTo>
                <a:cubicBezTo>
                  <a:pt x="2395" y="8522"/>
                  <a:pt x="1859" y="8113"/>
                  <a:pt x="1859" y="7451"/>
                </a:cubicBezTo>
                <a:cubicBezTo>
                  <a:pt x="1859" y="6916"/>
                  <a:pt x="2206" y="6475"/>
                  <a:pt x="2678" y="6286"/>
                </a:cubicBezTo>
                <a:lnTo>
                  <a:pt x="2678" y="6002"/>
                </a:lnTo>
                <a:cubicBezTo>
                  <a:pt x="2678" y="5750"/>
                  <a:pt x="2867" y="5592"/>
                  <a:pt x="3088" y="5592"/>
                </a:cubicBezTo>
                <a:close/>
                <a:moveTo>
                  <a:pt x="10554" y="11011"/>
                </a:moveTo>
                <a:cubicBezTo>
                  <a:pt x="10806" y="11011"/>
                  <a:pt x="10964" y="11200"/>
                  <a:pt x="10964" y="11452"/>
                </a:cubicBezTo>
                <a:cubicBezTo>
                  <a:pt x="10964" y="11641"/>
                  <a:pt x="10806" y="11830"/>
                  <a:pt x="10554" y="11830"/>
                </a:cubicBezTo>
                <a:lnTo>
                  <a:pt x="5608" y="11830"/>
                </a:lnTo>
                <a:cubicBezTo>
                  <a:pt x="5356" y="11830"/>
                  <a:pt x="5167" y="11641"/>
                  <a:pt x="5167" y="11452"/>
                </a:cubicBezTo>
                <a:cubicBezTo>
                  <a:pt x="5167" y="11200"/>
                  <a:pt x="5356" y="11011"/>
                  <a:pt x="5608" y="11011"/>
                </a:cubicBezTo>
                <a:close/>
                <a:moveTo>
                  <a:pt x="10933" y="1"/>
                </a:moveTo>
                <a:cubicBezTo>
                  <a:pt x="10599" y="1"/>
                  <a:pt x="10280" y="176"/>
                  <a:pt x="10113" y="489"/>
                </a:cubicBezTo>
                <a:lnTo>
                  <a:pt x="7877" y="4395"/>
                </a:lnTo>
                <a:lnTo>
                  <a:pt x="1229" y="4395"/>
                </a:lnTo>
                <a:cubicBezTo>
                  <a:pt x="567" y="4395"/>
                  <a:pt x="0" y="4931"/>
                  <a:pt x="0" y="5592"/>
                </a:cubicBezTo>
                <a:lnTo>
                  <a:pt x="0" y="11389"/>
                </a:lnTo>
                <a:cubicBezTo>
                  <a:pt x="0" y="12051"/>
                  <a:pt x="567" y="12618"/>
                  <a:pt x="1229" y="12618"/>
                </a:cubicBezTo>
                <a:lnTo>
                  <a:pt x="11437" y="12618"/>
                </a:lnTo>
                <a:cubicBezTo>
                  <a:pt x="12098" y="12618"/>
                  <a:pt x="12697" y="12082"/>
                  <a:pt x="12697" y="11389"/>
                </a:cubicBezTo>
                <a:lnTo>
                  <a:pt x="12697" y="5592"/>
                </a:lnTo>
                <a:cubicBezTo>
                  <a:pt x="12602" y="4931"/>
                  <a:pt x="12067" y="4395"/>
                  <a:pt x="11374" y="4395"/>
                </a:cubicBezTo>
                <a:lnTo>
                  <a:pt x="11027" y="4395"/>
                </a:lnTo>
                <a:lnTo>
                  <a:pt x="12476" y="1875"/>
                </a:lnTo>
                <a:cubicBezTo>
                  <a:pt x="12760" y="1402"/>
                  <a:pt x="12602" y="804"/>
                  <a:pt x="12130" y="583"/>
                </a:cubicBezTo>
                <a:lnTo>
                  <a:pt x="11437" y="142"/>
                </a:lnTo>
                <a:cubicBezTo>
                  <a:pt x="11277" y="46"/>
                  <a:pt x="11103" y="1"/>
                  <a:pt x="10933" y="1"/>
                </a:cubicBezTo>
                <a:close/>
              </a:path>
            </a:pathLst>
          </a:custGeom>
          <a:solidFill>
            <a:schemeClr val="accent6"/>
          </a:solidFill>
          <a:ln>
            <a:noFill/>
          </a:ln>
        </p:spPr>
        <p:txBody>
          <a:bodyPr spcFirstLastPara="1" wrap="square" lIns="91417" tIns="91417" rIns="91417" bIns="91417" anchor="ctr" anchorCtr="0">
            <a:noAutofit/>
          </a:bodyPr>
          <a:lstStyle/>
          <a:p>
            <a:endParaRPr sz="1400"/>
          </a:p>
        </p:txBody>
      </p:sp>
      <p:grpSp>
        <p:nvGrpSpPr>
          <p:cNvPr id="36" name="Google Shape;10118;p74">
            <a:extLst>
              <a:ext uri="{FF2B5EF4-FFF2-40B4-BE49-F238E27FC236}">
                <a16:creationId xmlns:a16="http://schemas.microsoft.com/office/drawing/2014/main" id="{C34C11D3-AC02-9050-D15E-2D796DC4E483}"/>
              </a:ext>
            </a:extLst>
          </p:cNvPr>
          <p:cNvGrpSpPr/>
          <p:nvPr/>
        </p:nvGrpSpPr>
        <p:grpSpPr>
          <a:xfrm>
            <a:off x="11298643" y="2764243"/>
            <a:ext cx="467487" cy="505847"/>
            <a:chOff x="-59400777" y="4084200"/>
            <a:chExt cx="311125" cy="315875"/>
          </a:xfrm>
          <a:solidFill>
            <a:schemeClr val="accent6"/>
          </a:solidFill>
        </p:grpSpPr>
        <p:sp>
          <p:nvSpPr>
            <p:cNvPr id="37" name="Google Shape;10119;p74">
              <a:extLst>
                <a:ext uri="{FF2B5EF4-FFF2-40B4-BE49-F238E27FC236}">
                  <a16:creationId xmlns:a16="http://schemas.microsoft.com/office/drawing/2014/main" id="{CF894EE4-AA1D-651C-65B8-3AF37587C1A5}"/>
                </a:ext>
              </a:extLst>
            </p:cNvPr>
            <p:cNvSpPr/>
            <p:nvPr/>
          </p:nvSpPr>
          <p:spPr>
            <a:xfrm>
              <a:off x="-59400777" y="4317350"/>
              <a:ext cx="89800" cy="82725"/>
            </a:xfrm>
            <a:custGeom>
              <a:avLst/>
              <a:gdLst/>
              <a:ahLst/>
              <a:cxnLst/>
              <a:rect l="l" t="t" r="r" b="b"/>
              <a:pathLst>
                <a:path w="3592" h="3309" extrusionOk="0">
                  <a:moveTo>
                    <a:pt x="1796" y="851"/>
                  </a:moveTo>
                  <a:cubicBezTo>
                    <a:pt x="2048" y="851"/>
                    <a:pt x="2237" y="1071"/>
                    <a:pt x="2237" y="1260"/>
                  </a:cubicBezTo>
                  <a:cubicBezTo>
                    <a:pt x="2237" y="1449"/>
                    <a:pt x="2048" y="1701"/>
                    <a:pt x="1796" y="1701"/>
                  </a:cubicBezTo>
                  <a:cubicBezTo>
                    <a:pt x="1576" y="1701"/>
                    <a:pt x="1418" y="1481"/>
                    <a:pt x="1418" y="1260"/>
                  </a:cubicBezTo>
                  <a:cubicBezTo>
                    <a:pt x="1418" y="1008"/>
                    <a:pt x="1576" y="851"/>
                    <a:pt x="1796" y="851"/>
                  </a:cubicBezTo>
                  <a:close/>
                  <a:moveTo>
                    <a:pt x="0" y="0"/>
                  </a:moveTo>
                  <a:lnTo>
                    <a:pt x="0" y="2079"/>
                  </a:lnTo>
                  <a:cubicBezTo>
                    <a:pt x="0" y="2741"/>
                    <a:pt x="536" y="3308"/>
                    <a:pt x="1229" y="3308"/>
                  </a:cubicBezTo>
                  <a:lnTo>
                    <a:pt x="2332" y="3308"/>
                  </a:lnTo>
                  <a:cubicBezTo>
                    <a:pt x="2993" y="3308"/>
                    <a:pt x="3592" y="2741"/>
                    <a:pt x="3592" y="2079"/>
                  </a:cubicBezTo>
                  <a:lnTo>
                    <a:pt x="3592" y="0"/>
                  </a:lnTo>
                  <a:close/>
                </a:path>
              </a:pathLst>
            </a:custGeom>
            <a:grpFill/>
            <a:ln>
              <a:noFill/>
            </a:ln>
          </p:spPr>
          <p:txBody>
            <a:bodyPr spcFirstLastPara="1" wrap="square" lIns="91417" tIns="91417" rIns="91417" bIns="91417" anchor="ctr" anchorCtr="0">
              <a:noAutofit/>
            </a:bodyPr>
            <a:lstStyle/>
            <a:p>
              <a:endParaRPr sz="1400"/>
            </a:p>
          </p:txBody>
        </p:sp>
        <p:sp>
          <p:nvSpPr>
            <p:cNvPr id="38" name="Google Shape;10120;p74">
              <a:extLst>
                <a:ext uri="{FF2B5EF4-FFF2-40B4-BE49-F238E27FC236}">
                  <a16:creationId xmlns:a16="http://schemas.microsoft.com/office/drawing/2014/main" id="{BAF91787-1E29-1F67-E7CC-8471530FF792}"/>
                </a:ext>
              </a:extLst>
            </p:cNvPr>
            <p:cNvSpPr/>
            <p:nvPr/>
          </p:nvSpPr>
          <p:spPr>
            <a:xfrm>
              <a:off x="-59400002" y="4084200"/>
              <a:ext cx="89825" cy="212700"/>
            </a:xfrm>
            <a:custGeom>
              <a:avLst/>
              <a:gdLst/>
              <a:ahLst/>
              <a:cxnLst/>
              <a:rect l="l" t="t" r="r" b="b"/>
              <a:pathLst>
                <a:path w="3593" h="8508" extrusionOk="0">
                  <a:moveTo>
                    <a:pt x="1734" y="1607"/>
                  </a:moveTo>
                  <a:cubicBezTo>
                    <a:pt x="1923" y="1607"/>
                    <a:pt x="2175" y="1797"/>
                    <a:pt x="2175" y="2049"/>
                  </a:cubicBezTo>
                  <a:lnTo>
                    <a:pt x="2175" y="7278"/>
                  </a:lnTo>
                  <a:cubicBezTo>
                    <a:pt x="2175" y="7499"/>
                    <a:pt x="1986" y="7656"/>
                    <a:pt x="1734" y="7656"/>
                  </a:cubicBezTo>
                  <a:cubicBezTo>
                    <a:pt x="1513" y="7656"/>
                    <a:pt x="1356" y="7467"/>
                    <a:pt x="1356" y="7278"/>
                  </a:cubicBezTo>
                  <a:lnTo>
                    <a:pt x="1356" y="2049"/>
                  </a:lnTo>
                  <a:cubicBezTo>
                    <a:pt x="1356" y="1797"/>
                    <a:pt x="1545" y="1607"/>
                    <a:pt x="1734" y="1607"/>
                  </a:cubicBezTo>
                  <a:close/>
                  <a:moveTo>
                    <a:pt x="1230" y="1"/>
                  </a:moveTo>
                  <a:cubicBezTo>
                    <a:pt x="568" y="1"/>
                    <a:pt x="1" y="536"/>
                    <a:pt x="1" y="1198"/>
                  </a:cubicBezTo>
                  <a:lnTo>
                    <a:pt x="1" y="8507"/>
                  </a:lnTo>
                  <a:lnTo>
                    <a:pt x="3593" y="8507"/>
                  </a:lnTo>
                  <a:lnTo>
                    <a:pt x="3593" y="1198"/>
                  </a:lnTo>
                  <a:cubicBezTo>
                    <a:pt x="3561" y="536"/>
                    <a:pt x="2994" y="1"/>
                    <a:pt x="2332" y="1"/>
                  </a:cubicBezTo>
                  <a:close/>
                </a:path>
              </a:pathLst>
            </a:custGeom>
            <a:grpFill/>
            <a:ln>
              <a:noFill/>
            </a:ln>
          </p:spPr>
          <p:txBody>
            <a:bodyPr spcFirstLastPara="1" wrap="square" lIns="91417" tIns="91417" rIns="91417" bIns="91417" anchor="ctr" anchorCtr="0">
              <a:noAutofit/>
            </a:bodyPr>
            <a:lstStyle/>
            <a:p>
              <a:endParaRPr sz="1400"/>
            </a:p>
          </p:txBody>
        </p:sp>
        <p:sp>
          <p:nvSpPr>
            <p:cNvPr id="39" name="Google Shape;10121;p74">
              <a:extLst>
                <a:ext uri="{FF2B5EF4-FFF2-40B4-BE49-F238E27FC236}">
                  <a16:creationId xmlns:a16="http://schemas.microsoft.com/office/drawing/2014/main" id="{5619CD06-1620-6DED-18F8-67B317DFAD9C}"/>
                </a:ext>
              </a:extLst>
            </p:cNvPr>
            <p:cNvSpPr/>
            <p:nvPr/>
          </p:nvSpPr>
          <p:spPr>
            <a:xfrm>
              <a:off x="-59290502" y="4317350"/>
              <a:ext cx="89800" cy="82725"/>
            </a:xfrm>
            <a:custGeom>
              <a:avLst/>
              <a:gdLst/>
              <a:ahLst/>
              <a:cxnLst/>
              <a:rect l="l" t="t" r="r" b="b"/>
              <a:pathLst>
                <a:path w="3592" h="3309" extrusionOk="0">
                  <a:moveTo>
                    <a:pt x="1796" y="851"/>
                  </a:moveTo>
                  <a:cubicBezTo>
                    <a:pt x="2048" y="851"/>
                    <a:pt x="2205" y="1071"/>
                    <a:pt x="2205" y="1260"/>
                  </a:cubicBezTo>
                  <a:cubicBezTo>
                    <a:pt x="2205" y="1449"/>
                    <a:pt x="2016" y="1701"/>
                    <a:pt x="1796" y="1701"/>
                  </a:cubicBezTo>
                  <a:cubicBezTo>
                    <a:pt x="1575" y="1701"/>
                    <a:pt x="1386" y="1481"/>
                    <a:pt x="1386" y="1260"/>
                  </a:cubicBezTo>
                  <a:cubicBezTo>
                    <a:pt x="1386" y="1008"/>
                    <a:pt x="1575" y="851"/>
                    <a:pt x="1796" y="851"/>
                  </a:cubicBezTo>
                  <a:close/>
                  <a:moveTo>
                    <a:pt x="0" y="0"/>
                  </a:moveTo>
                  <a:lnTo>
                    <a:pt x="0" y="2079"/>
                  </a:lnTo>
                  <a:cubicBezTo>
                    <a:pt x="0" y="2741"/>
                    <a:pt x="536" y="3308"/>
                    <a:pt x="1260" y="3308"/>
                  </a:cubicBezTo>
                  <a:lnTo>
                    <a:pt x="2363" y="3308"/>
                  </a:lnTo>
                  <a:cubicBezTo>
                    <a:pt x="3025" y="3308"/>
                    <a:pt x="3592" y="2741"/>
                    <a:pt x="3592" y="2079"/>
                  </a:cubicBezTo>
                  <a:lnTo>
                    <a:pt x="3592" y="0"/>
                  </a:lnTo>
                  <a:close/>
                </a:path>
              </a:pathLst>
            </a:custGeom>
            <a:grpFill/>
            <a:ln>
              <a:noFill/>
            </a:ln>
          </p:spPr>
          <p:txBody>
            <a:bodyPr spcFirstLastPara="1" wrap="square" lIns="91417" tIns="91417" rIns="91417" bIns="91417" anchor="ctr" anchorCtr="0">
              <a:noAutofit/>
            </a:bodyPr>
            <a:lstStyle/>
            <a:p>
              <a:endParaRPr sz="1400"/>
            </a:p>
          </p:txBody>
        </p:sp>
        <p:sp>
          <p:nvSpPr>
            <p:cNvPr id="40" name="Google Shape;10122;p74">
              <a:extLst>
                <a:ext uri="{FF2B5EF4-FFF2-40B4-BE49-F238E27FC236}">
                  <a16:creationId xmlns:a16="http://schemas.microsoft.com/office/drawing/2014/main" id="{51997A81-753C-C535-DC75-2D7F0BBDB89E}"/>
                </a:ext>
              </a:extLst>
            </p:cNvPr>
            <p:cNvSpPr/>
            <p:nvPr/>
          </p:nvSpPr>
          <p:spPr>
            <a:xfrm>
              <a:off x="-59290502" y="4084200"/>
              <a:ext cx="89800" cy="212700"/>
            </a:xfrm>
            <a:custGeom>
              <a:avLst/>
              <a:gdLst/>
              <a:ahLst/>
              <a:cxnLst/>
              <a:rect l="l" t="t" r="r" b="b"/>
              <a:pathLst>
                <a:path w="3592" h="8508" extrusionOk="0">
                  <a:moveTo>
                    <a:pt x="1796" y="1607"/>
                  </a:moveTo>
                  <a:cubicBezTo>
                    <a:pt x="2048" y="1607"/>
                    <a:pt x="2205" y="1797"/>
                    <a:pt x="2205" y="2049"/>
                  </a:cubicBezTo>
                  <a:lnTo>
                    <a:pt x="2205" y="7278"/>
                  </a:lnTo>
                  <a:cubicBezTo>
                    <a:pt x="2205" y="7499"/>
                    <a:pt x="2016" y="7656"/>
                    <a:pt x="1796" y="7656"/>
                  </a:cubicBezTo>
                  <a:cubicBezTo>
                    <a:pt x="1607" y="7656"/>
                    <a:pt x="1386" y="7467"/>
                    <a:pt x="1386" y="7278"/>
                  </a:cubicBezTo>
                  <a:lnTo>
                    <a:pt x="1386" y="2049"/>
                  </a:lnTo>
                  <a:cubicBezTo>
                    <a:pt x="1386" y="1797"/>
                    <a:pt x="1575" y="1607"/>
                    <a:pt x="1796" y="1607"/>
                  </a:cubicBezTo>
                  <a:close/>
                  <a:moveTo>
                    <a:pt x="1260" y="1"/>
                  </a:moveTo>
                  <a:cubicBezTo>
                    <a:pt x="599" y="1"/>
                    <a:pt x="0" y="536"/>
                    <a:pt x="0" y="1198"/>
                  </a:cubicBezTo>
                  <a:lnTo>
                    <a:pt x="0" y="8507"/>
                  </a:lnTo>
                  <a:lnTo>
                    <a:pt x="3592" y="8507"/>
                  </a:lnTo>
                  <a:lnTo>
                    <a:pt x="3592" y="1198"/>
                  </a:lnTo>
                  <a:cubicBezTo>
                    <a:pt x="3592" y="536"/>
                    <a:pt x="3025" y="1"/>
                    <a:pt x="2363" y="1"/>
                  </a:cubicBezTo>
                  <a:close/>
                </a:path>
              </a:pathLst>
            </a:custGeom>
            <a:grpFill/>
            <a:ln>
              <a:noFill/>
            </a:ln>
          </p:spPr>
          <p:txBody>
            <a:bodyPr spcFirstLastPara="1" wrap="square" lIns="91417" tIns="91417" rIns="91417" bIns="91417" anchor="ctr" anchorCtr="0">
              <a:noAutofit/>
            </a:bodyPr>
            <a:lstStyle/>
            <a:p>
              <a:endParaRPr sz="1400"/>
            </a:p>
          </p:txBody>
        </p:sp>
        <p:sp>
          <p:nvSpPr>
            <p:cNvPr id="41" name="Google Shape;10123;p74">
              <a:extLst>
                <a:ext uri="{FF2B5EF4-FFF2-40B4-BE49-F238E27FC236}">
                  <a16:creationId xmlns:a16="http://schemas.microsoft.com/office/drawing/2014/main" id="{72F093D3-AF58-2112-348E-28D0335F350B}"/>
                </a:ext>
              </a:extLst>
            </p:cNvPr>
            <p:cNvSpPr/>
            <p:nvPr/>
          </p:nvSpPr>
          <p:spPr>
            <a:xfrm>
              <a:off x="-59181026" y="4317350"/>
              <a:ext cx="89800" cy="82725"/>
            </a:xfrm>
            <a:custGeom>
              <a:avLst/>
              <a:gdLst/>
              <a:ahLst/>
              <a:cxnLst/>
              <a:rect l="l" t="t" r="r" b="b"/>
              <a:pathLst>
                <a:path w="3592" h="3309" extrusionOk="0">
                  <a:moveTo>
                    <a:pt x="1828" y="851"/>
                  </a:moveTo>
                  <a:cubicBezTo>
                    <a:pt x="2080" y="851"/>
                    <a:pt x="2269" y="1071"/>
                    <a:pt x="2269" y="1260"/>
                  </a:cubicBezTo>
                  <a:cubicBezTo>
                    <a:pt x="2269" y="1449"/>
                    <a:pt x="2080" y="1701"/>
                    <a:pt x="1828" y="1701"/>
                  </a:cubicBezTo>
                  <a:cubicBezTo>
                    <a:pt x="1607" y="1701"/>
                    <a:pt x="1450" y="1481"/>
                    <a:pt x="1450" y="1260"/>
                  </a:cubicBezTo>
                  <a:cubicBezTo>
                    <a:pt x="1450" y="1008"/>
                    <a:pt x="1607" y="851"/>
                    <a:pt x="1828" y="851"/>
                  </a:cubicBezTo>
                  <a:close/>
                  <a:moveTo>
                    <a:pt x="0" y="0"/>
                  </a:moveTo>
                  <a:lnTo>
                    <a:pt x="0" y="2079"/>
                  </a:lnTo>
                  <a:lnTo>
                    <a:pt x="32" y="2079"/>
                  </a:lnTo>
                  <a:cubicBezTo>
                    <a:pt x="32" y="2741"/>
                    <a:pt x="567" y="3308"/>
                    <a:pt x="1261" y="3308"/>
                  </a:cubicBezTo>
                  <a:lnTo>
                    <a:pt x="2363" y="3308"/>
                  </a:lnTo>
                  <a:cubicBezTo>
                    <a:pt x="3025" y="3308"/>
                    <a:pt x="3592" y="2741"/>
                    <a:pt x="3592" y="2079"/>
                  </a:cubicBezTo>
                  <a:lnTo>
                    <a:pt x="3592" y="0"/>
                  </a:lnTo>
                  <a:close/>
                </a:path>
              </a:pathLst>
            </a:custGeom>
            <a:grpFill/>
            <a:ln>
              <a:noFill/>
            </a:ln>
          </p:spPr>
          <p:txBody>
            <a:bodyPr spcFirstLastPara="1" wrap="square" lIns="91417" tIns="91417" rIns="91417" bIns="91417" anchor="ctr" anchorCtr="0">
              <a:noAutofit/>
            </a:bodyPr>
            <a:lstStyle/>
            <a:p>
              <a:endParaRPr sz="1400"/>
            </a:p>
          </p:txBody>
        </p:sp>
        <p:sp>
          <p:nvSpPr>
            <p:cNvPr id="42" name="Google Shape;10124;p74">
              <a:extLst>
                <a:ext uri="{FF2B5EF4-FFF2-40B4-BE49-F238E27FC236}">
                  <a16:creationId xmlns:a16="http://schemas.microsoft.com/office/drawing/2014/main" id="{A255F5F2-CC3E-6A9F-206B-E64F51E96388}"/>
                </a:ext>
              </a:extLst>
            </p:cNvPr>
            <p:cNvSpPr/>
            <p:nvPr/>
          </p:nvSpPr>
          <p:spPr>
            <a:xfrm>
              <a:off x="-59179451" y="4084200"/>
              <a:ext cx="89800" cy="212700"/>
            </a:xfrm>
            <a:custGeom>
              <a:avLst/>
              <a:gdLst/>
              <a:ahLst/>
              <a:cxnLst/>
              <a:rect l="l" t="t" r="r" b="b"/>
              <a:pathLst>
                <a:path w="3592" h="8508" extrusionOk="0">
                  <a:moveTo>
                    <a:pt x="1733" y="1607"/>
                  </a:moveTo>
                  <a:cubicBezTo>
                    <a:pt x="1922" y="1607"/>
                    <a:pt x="2174" y="1797"/>
                    <a:pt x="2174" y="2049"/>
                  </a:cubicBezTo>
                  <a:lnTo>
                    <a:pt x="2174" y="7278"/>
                  </a:lnTo>
                  <a:cubicBezTo>
                    <a:pt x="2174" y="7499"/>
                    <a:pt x="1985" y="7656"/>
                    <a:pt x="1733" y="7656"/>
                  </a:cubicBezTo>
                  <a:cubicBezTo>
                    <a:pt x="1513" y="7656"/>
                    <a:pt x="1355" y="7467"/>
                    <a:pt x="1355" y="7278"/>
                  </a:cubicBezTo>
                  <a:lnTo>
                    <a:pt x="1355" y="2049"/>
                  </a:lnTo>
                  <a:cubicBezTo>
                    <a:pt x="1355" y="1797"/>
                    <a:pt x="1544" y="1607"/>
                    <a:pt x="1733" y="1607"/>
                  </a:cubicBezTo>
                  <a:close/>
                  <a:moveTo>
                    <a:pt x="1229" y="1"/>
                  </a:moveTo>
                  <a:cubicBezTo>
                    <a:pt x="567" y="1"/>
                    <a:pt x="0" y="536"/>
                    <a:pt x="0" y="1198"/>
                  </a:cubicBezTo>
                  <a:lnTo>
                    <a:pt x="0" y="8507"/>
                  </a:lnTo>
                  <a:lnTo>
                    <a:pt x="3592" y="8507"/>
                  </a:lnTo>
                  <a:lnTo>
                    <a:pt x="3592" y="1198"/>
                  </a:lnTo>
                  <a:cubicBezTo>
                    <a:pt x="3560" y="536"/>
                    <a:pt x="2993" y="1"/>
                    <a:pt x="2332"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43" name="Google Shape;10129;p74">
            <a:extLst>
              <a:ext uri="{FF2B5EF4-FFF2-40B4-BE49-F238E27FC236}">
                <a16:creationId xmlns:a16="http://schemas.microsoft.com/office/drawing/2014/main" id="{51752951-4072-B036-7E69-D688B9474A48}"/>
              </a:ext>
            </a:extLst>
          </p:cNvPr>
          <p:cNvGrpSpPr/>
          <p:nvPr/>
        </p:nvGrpSpPr>
        <p:grpSpPr>
          <a:xfrm>
            <a:off x="7821563" y="1613953"/>
            <a:ext cx="570207" cy="714003"/>
            <a:chOff x="-64022548" y="3727425"/>
            <a:chExt cx="270175" cy="317425"/>
          </a:xfrm>
          <a:solidFill>
            <a:schemeClr val="accent6"/>
          </a:solidFill>
        </p:grpSpPr>
        <p:sp>
          <p:nvSpPr>
            <p:cNvPr id="44" name="Google Shape;10130;p74">
              <a:extLst>
                <a:ext uri="{FF2B5EF4-FFF2-40B4-BE49-F238E27FC236}">
                  <a16:creationId xmlns:a16="http://schemas.microsoft.com/office/drawing/2014/main" id="{11564226-708F-E4E0-A99A-ED9587AFE375}"/>
                </a:ext>
              </a:extLst>
            </p:cNvPr>
            <p:cNvSpPr/>
            <p:nvPr/>
          </p:nvSpPr>
          <p:spPr>
            <a:xfrm>
              <a:off x="-64022548" y="3912500"/>
              <a:ext cx="270175" cy="90600"/>
            </a:xfrm>
            <a:custGeom>
              <a:avLst/>
              <a:gdLst/>
              <a:ahLst/>
              <a:cxnLst/>
              <a:rect l="l" t="t" r="r" b="b"/>
              <a:pathLst>
                <a:path w="10807" h="3623" extrusionOk="0">
                  <a:moveTo>
                    <a:pt x="2111" y="1"/>
                  </a:moveTo>
                  <a:cubicBezTo>
                    <a:pt x="945" y="1"/>
                    <a:pt x="0" y="946"/>
                    <a:pt x="0" y="2080"/>
                  </a:cubicBezTo>
                  <a:lnTo>
                    <a:pt x="0" y="3183"/>
                  </a:lnTo>
                  <a:cubicBezTo>
                    <a:pt x="0" y="3435"/>
                    <a:pt x="221" y="3624"/>
                    <a:pt x="441" y="3624"/>
                  </a:cubicBezTo>
                  <a:lnTo>
                    <a:pt x="10365" y="3624"/>
                  </a:lnTo>
                  <a:cubicBezTo>
                    <a:pt x="10618" y="3624"/>
                    <a:pt x="10807" y="3435"/>
                    <a:pt x="10807" y="3183"/>
                  </a:cubicBezTo>
                  <a:lnTo>
                    <a:pt x="10807" y="2080"/>
                  </a:lnTo>
                  <a:cubicBezTo>
                    <a:pt x="10807" y="946"/>
                    <a:pt x="9861" y="1"/>
                    <a:pt x="8727" y="1"/>
                  </a:cubicBezTo>
                  <a:close/>
                </a:path>
              </a:pathLst>
            </a:custGeom>
            <a:grpFill/>
            <a:ln>
              <a:noFill/>
            </a:ln>
          </p:spPr>
          <p:txBody>
            <a:bodyPr spcFirstLastPara="1" wrap="square" lIns="91417" tIns="91417" rIns="91417" bIns="91417" anchor="ctr" anchorCtr="0">
              <a:noAutofit/>
            </a:bodyPr>
            <a:lstStyle/>
            <a:p>
              <a:endParaRPr sz="1400"/>
            </a:p>
          </p:txBody>
        </p:sp>
        <p:sp>
          <p:nvSpPr>
            <p:cNvPr id="45" name="Google Shape;10131;p74">
              <a:extLst>
                <a:ext uri="{FF2B5EF4-FFF2-40B4-BE49-F238E27FC236}">
                  <a16:creationId xmlns:a16="http://schemas.microsoft.com/office/drawing/2014/main" id="{5A70D0D8-5609-10F8-513B-53E54A9690DF}"/>
                </a:ext>
              </a:extLst>
            </p:cNvPr>
            <p:cNvSpPr/>
            <p:nvPr/>
          </p:nvSpPr>
          <p:spPr>
            <a:xfrm>
              <a:off x="-64000503" y="4023550"/>
              <a:ext cx="227650" cy="21300"/>
            </a:xfrm>
            <a:custGeom>
              <a:avLst/>
              <a:gdLst/>
              <a:ahLst/>
              <a:cxnLst/>
              <a:rect l="l" t="t" r="r" b="b"/>
              <a:pathLst>
                <a:path w="9106" h="852" extrusionOk="0">
                  <a:moveTo>
                    <a:pt x="0" y="1"/>
                  </a:moveTo>
                  <a:lnTo>
                    <a:pt x="0" y="442"/>
                  </a:lnTo>
                  <a:cubicBezTo>
                    <a:pt x="0" y="694"/>
                    <a:pt x="190" y="851"/>
                    <a:pt x="442" y="851"/>
                  </a:cubicBezTo>
                  <a:lnTo>
                    <a:pt x="8696" y="851"/>
                  </a:lnTo>
                  <a:cubicBezTo>
                    <a:pt x="8948" y="851"/>
                    <a:pt x="9105" y="631"/>
                    <a:pt x="9105" y="442"/>
                  </a:cubicBezTo>
                  <a:lnTo>
                    <a:pt x="9105" y="1"/>
                  </a:lnTo>
                  <a:close/>
                </a:path>
              </a:pathLst>
            </a:custGeom>
            <a:grpFill/>
            <a:ln>
              <a:noFill/>
            </a:ln>
          </p:spPr>
          <p:txBody>
            <a:bodyPr spcFirstLastPara="1" wrap="square" lIns="91417" tIns="91417" rIns="91417" bIns="91417" anchor="ctr" anchorCtr="0">
              <a:noAutofit/>
            </a:bodyPr>
            <a:lstStyle/>
            <a:p>
              <a:endParaRPr sz="1400"/>
            </a:p>
          </p:txBody>
        </p:sp>
        <p:sp>
          <p:nvSpPr>
            <p:cNvPr id="46" name="Google Shape;10132;p74">
              <a:extLst>
                <a:ext uri="{FF2B5EF4-FFF2-40B4-BE49-F238E27FC236}">
                  <a16:creationId xmlns:a16="http://schemas.microsoft.com/office/drawing/2014/main" id="{50E1CAE6-C401-5EA8-BCC9-E76D537E9484}"/>
                </a:ext>
              </a:extLst>
            </p:cNvPr>
            <p:cNvSpPr/>
            <p:nvPr/>
          </p:nvSpPr>
          <p:spPr>
            <a:xfrm>
              <a:off x="-63960325" y="3727425"/>
              <a:ext cx="144925" cy="165425"/>
            </a:xfrm>
            <a:custGeom>
              <a:avLst/>
              <a:gdLst/>
              <a:ahLst/>
              <a:cxnLst/>
              <a:rect l="l" t="t" r="r" b="b"/>
              <a:pathLst>
                <a:path w="5797" h="6617" extrusionOk="0">
                  <a:moveTo>
                    <a:pt x="2930" y="0"/>
                  </a:moveTo>
                  <a:cubicBezTo>
                    <a:pt x="1292" y="0"/>
                    <a:pt x="0" y="1292"/>
                    <a:pt x="0" y="2867"/>
                  </a:cubicBezTo>
                  <a:cubicBezTo>
                    <a:pt x="32" y="3812"/>
                    <a:pt x="504" y="4694"/>
                    <a:pt x="1260" y="5230"/>
                  </a:cubicBezTo>
                  <a:lnTo>
                    <a:pt x="1260" y="6616"/>
                  </a:lnTo>
                  <a:lnTo>
                    <a:pt x="4568" y="6616"/>
                  </a:lnTo>
                  <a:lnTo>
                    <a:pt x="4568" y="5230"/>
                  </a:lnTo>
                  <a:cubicBezTo>
                    <a:pt x="5356" y="4694"/>
                    <a:pt x="5797" y="3812"/>
                    <a:pt x="5797" y="2867"/>
                  </a:cubicBezTo>
                  <a:cubicBezTo>
                    <a:pt x="5797" y="1260"/>
                    <a:pt x="4505" y="0"/>
                    <a:pt x="2930"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47" name="Google Shape;10154;p74">
            <a:extLst>
              <a:ext uri="{FF2B5EF4-FFF2-40B4-BE49-F238E27FC236}">
                <a16:creationId xmlns:a16="http://schemas.microsoft.com/office/drawing/2014/main" id="{04C10D4F-1A08-76A7-537A-8667BB043D0E}"/>
              </a:ext>
            </a:extLst>
          </p:cNvPr>
          <p:cNvGrpSpPr/>
          <p:nvPr/>
        </p:nvGrpSpPr>
        <p:grpSpPr>
          <a:xfrm>
            <a:off x="7924480" y="3640437"/>
            <a:ext cx="523629" cy="557899"/>
            <a:chOff x="-60255348" y="3733825"/>
            <a:chExt cx="316650" cy="316550"/>
          </a:xfrm>
          <a:solidFill>
            <a:schemeClr val="accent6"/>
          </a:solidFill>
        </p:grpSpPr>
        <p:sp>
          <p:nvSpPr>
            <p:cNvPr id="48" name="Google Shape;10155;p74">
              <a:extLst>
                <a:ext uri="{FF2B5EF4-FFF2-40B4-BE49-F238E27FC236}">
                  <a16:creationId xmlns:a16="http://schemas.microsoft.com/office/drawing/2014/main" id="{330BD547-24BA-483C-9C50-9E6F13075114}"/>
                </a:ext>
              </a:extLst>
            </p:cNvPr>
            <p:cNvSpPr/>
            <p:nvPr/>
          </p:nvSpPr>
          <p:spPr>
            <a:xfrm>
              <a:off x="-60218327" y="3733825"/>
              <a:ext cx="235525" cy="316550"/>
            </a:xfrm>
            <a:custGeom>
              <a:avLst/>
              <a:gdLst/>
              <a:ahLst/>
              <a:cxnLst/>
              <a:rect l="l" t="t" r="r" b="b"/>
              <a:pathLst>
                <a:path w="9421" h="12662" extrusionOk="0">
                  <a:moveTo>
                    <a:pt x="4821" y="1666"/>
                  </a:moveTo>
                  <a:cubicBezTo>
                    <a:pt x="5073" y="1666"/>
                    <a:pt x="5262" y="1886"/>
                    <a:pt x="5262" y="2075"/>
                  </a:cubicBezTo>
                  <a:lnTo>
                    <a:pt x="5262" y="2359"/>
                  </a:lnTo>
                  <a:cubicBezTo>
                    <a:pt x="5734" y="2485"/>
                    <a:pt x="6081" y="2989"/>
                    <a:pt x="6081" y="3525"/>
                  </a:cubicBezTo>
                  <a:cubicBezTo>
                    <a:pt x="6081" y="3777"/>
                    <a:pt x="5892" y="3934"/>
                    <a:pt x="5640" y="3934"/>
                  </a:cubicBezTo>
                  <a:cubicBezTo>
                    <a:pt x="5419" y="3934"/>
                    <a:pt x="5262" y="3714"/>
                    <a:pt x="5262" y="3525"/>
                  </a:cubicBezTo>
                  <a:cubicBezTo>
                    <a:pt x="5262" y="3273"/>
                    <a:pt x="5073" y="3084"/>
                    <a:pt x="4821" y="3084"/>
                  </a:cubicBezTo>
                  <a:cubicBezTo>
                    <a:pt x="4569" y="3084"/>
                    <a:pt x="4411" y="3273"/>
                    <a:pt x="4411" y="3525"/>
                  </a:cubicBezTo>
                  <a:cubicBezTo>
                    <a:pt x="4411" y="3777"/>
                    <a:pt x="4789" y="3997"/>
                    <a:pt x="5104" y="4249"/>
                  </a:cubicBezTo>
                  <a:cubicBezTo>
                    <a:pt x="5514" y="4564"/>
                    <a:pt x="6081" y="4942"/>
                    <a:pt x="6081" y="5604"/>
                  </a:cubicBezTo>
                  <a:cubicBezTo>
                    <a:pt x="6081" y="6171"/>
                    <a:pt x="5734" y="6612"/>
                    <a:pt x="5262" y="6801"/>
                  </a:cubicBezTo>
                  <a:lnTo>
                    <a:pt x="5262" y="7085"/>
                  </a:lnTo>
                  <a:cubicBezTo>
                    <a:pt x="5262" y="7305"/>
                    <a:pt x="5041" y="7463"/>
                    <a:pt x="4821" y="7463"/>
                  </a:cubicBezTo>
                  <a:cubicBezTo>
                    <a:pt x="4569" y="7463"/>
                    <a:pt x="4411" y="7274"/>
                    <a:pt x="4411" y="7085"/>
                  </a:cubicBezTo>
                  <a:lnTo>
                    <a:pt x="4411" y="6801"/>
                  </a:lnTo>
                  <a:cubicBezTo>
                    <a:pt x="3938" y="6644"/>
                    <a:pt x="3592" y="6171"/>
                    <a:pt x="3592" y="5604"/>
                  </a:cubicBezTo>
                  <a:cubicBezTo>
                    <a:pt x="3592" y="5383"/>
                    <a:pt x="3781" y="5194"/>
                    <a:pt x="4033" y="5194"/>
                  </a:cubicBezTo>
                  <a:cubicBezTo>
                    <a:pt x="4253" y="5194"/>
                    <a:pt x="4411" y="5383"/>
                    <a:pt x="4411" y="5604"/>
                  </a:cubicBezTo>
                  <a:cubicBezTo>
                    <a:pt x="4411" y="5856"/>
                    <a:pt x="4632" y="6014"/>
                    <a:pt x="4821" y="6014"/>
                  </a:cubicBezTo>
                  <a:cubicBezTo>
                    <a:pt x="5041" y="6014"/>
                    <a:pt x="5262" y="5824"/>
                    <a:pt x="5262" y="5604"/>
                  </a:cubicBezTo>
                  <a:cubicBezTo>
                    <a:pt x="5262" y="5383"/>
                    <a:pt x="4947" y="5131"/>
                    <a:pt x="4569" y="4911"/>
                  </a:cubicBezTo>
                  <a:cubicBezTo>
                    <a:pt x="4159" y="4596"/>
                    <a:pt x="3592" y="4186"/>
                    <a:pt x="3592" y="3525"/>
                  </a:cubicBezTo>
                  <a:cubicBezTo>
                    <a:pt x="3592" y="2989"/>
                    <a:pt x="3938" y="2548"/>
                    <a:pt x="4411" y="2359"/>
                  </a:cubicBezTo>
                  <a:lnTo>
                    <a:pt x="4411" y="2075"/>
                  </a:lnTo>
                  <a:cubicBezTo>
                    <a:pt x="4411" y="1823"/>
                    <a:pt x="4632" y="1666"/>
                    <a:pt x="4821" y="1666"/>
                  </a:cubicBezTo>
                  <a:close/>
                  <a:moveTo>
                    <a:pt x="6081" y="9385"/>
                  </a:moveTo>
                  <a:lnTo>
                    <a:pt x="6081" y="10235"/>
                  </a:lnTo>
                  <a:lnTo>
                    <a:pt x="3592" y="10235"/>
                  </a:lnTo>
                  <a:lnTo>
                    <a:pt x="3592" y="9385"/>
                  </a:lnTo>
                  <a:close/>
                  <a:moveTo>
                    <a:pt x="4801" y="0"/>
                  </a:moveTo>
                  <a:cubicBezTo>
                    <a:pt x="4498" y="0"/>
                    <a:pt x="4188" y="29"/>
                    <a:pt x="3875" y="91"/>
                  </a:cubicBezTo>
                  <a:cubicBezTo>
                    <a:pt x="2111" y="500"/>
                    <a:pt x="693" y="1949"/>
                    <a:pt x="378" y="3714"/>
                  </a:cubicBezTo>
                  <a:cubicBezTo>
                    <a:pt x="0" y="5698"/>
                    <a:pt x="1008" y="7652"/>
                    <a:pt x="2773" y="8565"/>
                  </a:cubicBezTo>
                  <a:lnTo>
                    <a:pt x="2773" y="10582"/>
                  </a:lnTo>
                  <a:cubicBezTo>
                    <a:pt x="2773" y="11716"/>
                    <a:pt x="3718" y="12661"/>
                    <a:pt x="4852" y="12661"/>
                  </a:cubicBezTo>
                  <a:cubicBezTo>
                    <a:pt x="5986" y="12661"/>
                    <a:pt x="6963" y="11716"/>
                    <a:pt x="6963" y="10582"/>
                  </a:cubicBezTo>
                  <a:lnTo>
                    <a:pt x="6963" y="8565"/>
                  </a:lnTo>
                  <a:cubicBezTo>
                    <a:pt x="8444" y="7778"/>
                    <a:pt x="9420" y="6234"/>
                    <a:pt x="9420" y="4501"/>
                  </a:cubicBezTo>
                  <a:cubicBezTo>
                    <a:pt x="9392" y="2000"/>
                    <a:pt x="7308" y="0"/>
                    <a:pt x="4801" y="0"/>
                  </a:cubicBezTo>
                  <a:close/>
                </a:path>
              </a:pathLst>
            </a:custGeom>
            <a:grpFill/>
            <a:ln>
              <a:noFill/>
            </a:ln>
          </p:spPr>
          <p:txBody>
            <a:bodyPr spcFirstLastPara="1" wrap="square" lIns="91417" tIns="91417" rIns="91417" bIns="91417" anchor="ctr" anchorCtr="0">
              <a:noAutofit/>
            </a:bodyPr>
            <a:lstStyle/>
            <a:p>
              <a:endParaRPr sz="1400"/>
            </a:p>
          </p:txBody>
        </p:sp>
        <p:sp>
          <p:nvSpPr>
            <p:cNvPr id="49" name="Google Shape;10156;p74">
              <a:extLst>
                <a:ext uri="{FF2B5EF4-FFF2-40B4-BE49-F238E27FC236}">
                  <a16:creationId xmlns:a16="http://schemas.microsoft.com/office/drawing/2014/main" id="{07C52E03-D538-6E3C-424B-351A1EA3520D}"/>
                </a:ext>
              </a:extLst>
            </p:cNvPr>
            <p:cNvSpPr/>
            <p:nvPr/>
          </p:nvSpPr>
          <p:spPr>
            <a:xfrm>
              <a:off x="-60255348" y="3844775"/>
              <a:ext cx="34675" cy="20500"/>
            </a:xfrm>
            <a:custGeom>
              <a:avLst/>
              <a:gdLst/>
              <a:ahLst/>
              <a:cxnLst/>
              <a:rect l="l" t="t" r="r" b="b"/>
              <a:pathLst>
                <a:path w="1387" h="820" extrusionOk="0">
                  <a:moveTo>
                    <a:pt x="379" y="0"/>
                  </a:moveTo>
                  <a:cubicBezTo>
                    <a:pt x="158" y="0"/>
                    <a:pt x="1" y="189"/>
                    <a:pt x="1" y="378"/>
                  </a:cubicBezTo>
                  <a:cubicBezTo>
                    <a:pt x="1" y="630"/>
                    <a:pt x="190" y="819"/>
                    <a:pt x="379" y="819"/>
                  </a:cubicBezTo>
                  <a:lnTo>
                    <a:pt x="946" y="819"/>
                  </a:lnTo>
                  <a:cubicBezTo>
                    <a:pt x="1166" y="819"/>
                    <a:pt x="1387" y="630"/>
                    <a:pt x="1387" y="378"/>
                  </a:cubicBezTo>
                  <a:cubicBezTo>
                    <a:pt x="1387" y="158"/>
                    <a:pt x="1166" y="0"/>
                    <a:pt x="946" y="0"/>
                  </a:cubicBezTo>
                  <a:close/>
                </a:path>
              </a:pathLst>
            </a:custGeom>
            <a:grpFill/>
            <a:ln>
              <a:noFill/>
            </a:ln>
          </p:spPr>
          <p:txBody>
            <a:bodyPr spcFirstLastPara="1" wrap="square" lIns="91417" tIns="91417" rIns="91417" bIns="91417" anchor="ctr" anchorCtr="0">
              <a:noAutofit/>
            </a:bodyPr>
            <a:lstStyle/>
            <a:p>
              <a:endParaRPr sz="1400"/>
            </a:p>
          </p:txBody>
        </p:sp>
        <p:sp>
          <p:nvSpPr>
            <p:cNvPr id="50" name="Google Shape;10157;p74">
              <a:extLst>
                <a:ext uri="{FF2B5EF4-FFF2-40B4-BE49-F238E27FC236}">
                  <a16:creationId xmlns:a16="http://schemas.microsoft.com/office/drawing/2014/main" id="{97BF1305-8EA5-A9BB-9157-20B449E29E66}"/>
                </a:ext>
              </a:extLst>
            </p:cNvPr>
            <p:cNvSpPr/>
            <p:nvPr/>
          </p:nvSpPr>
          <p:spPr>
            <a:xfrm>
              <a:off x="-59974175" y="3844775"/>
              <a:ext cx="35475" cy="20500"/>
            </a:xfrm>
            <a:custGeom>
              <a:avLst/>
              <a:gdLst/>
              <a:ahLst/>
              <a:cxnLst/>
              <a:rect l="l" t="t" r="r" b="b"/>
              <a:pathLst>
                <a:path w="1419" h="820" extrusionOk="0">
                  <a:moveTo>
                    <a:pt x="442" y="0"/>
                  </a:moveTo>
                  <a:cubicBezTo>
                    <a:pt x="221" y="0"/>
                    <a:pt x="1" y="189"/>
                    <a:pt x="1" y="378"/>
                  </a:cubicBezTo>
                  <a:cubicBezTo>
                    <a:pt x="1" y="630"/>
                    <a:pt x="221" y="819"/>
                    <a:pt x="442" y="819"/>
                  </a:cubicBezTo>
                  <a:lnTo>
                    <a:pt x="1009" y="819"/>
                  </a:lnTo>
                  <a:cubicBezTo>
                    <a:pt x="1230" y="819"/>
                    <a:pt x="1387" y="630"/>
                    <a:pt x="1387" y="378"/>
                  </a:cubicBezTo>
                  <a:cubicBezTo>
                    <a:pt x="1419" y="158"/>
                    <a:pt x="1230" y="0"/>
                    <a:pt x="1009" y="0"/>
                  </a:cubicBezTo>
                  <a:close/>
                </a:path>
              </a:pathLst>
            </a:custGeom>
            <a:grpFill/>
            <a:ln>
              <a:noFill/>
            </a:ln>
          </p:spPr>
          <p:txBody>
            <a:bodyPr spcFirstLastPara="1" wrap="square" lIns="91417" tIns="91417" rIns="91417" bIns="91417" anchor="ctr" anchorCtr="0">
              <a:noAutofit/>
            </a:bodyPr>
            <a:lstStyle/>
            <a:p>
              <a:endParaRPr sz="1400"/>
            </a:p>
          </p:txBody>
        </p:sp>
        <p:sp>
          <p:nvSpPr>
            <p:cNvPr id="51" name="Google Shape;10158;p74">
              <a:extLst>
                <a:ext uri="{FF2B5EF4-FFF2-40B4-BE49-F238E27FC236}">
                  <a16:creationId xmlns:a16="http://schemas.microsoft.com/office/drawing/2014/main" id="{1A3BCC11-7D4B-A76E-A5E6-F4F73D35C005}"/>
                </a:ext>
              </a:extLst>
            </p:cNvPr>
            <p:cNvSpPr/>
            <p:nvPr/>
          </p:nvSpPr>
          <p:spPr>
            <a:xfrm>
              <a:off x="-60212827" y="3939475"/>
              <a:ext cx="32325" cy="30350"/>
            </a:xfrm>
            <a:custGeom>
              <a:avLst/>
              <a:gdLst/>
              <a:ahLst/>
              <a:cxnLst/>
              <a:rect l="l" t="t" r="r" b="b"/>
              <a:pathLst>
                <a:path w="1293" h="1214" extrusionOk="0">
                  <a:moveTo>
                    <a:pt x="836" y="1"/>
                  </a:moveTo>
                  <a:cubicBezTo>
                    <a:pt x="725" y="1"/>
                    <a:pt x="615" y="40"/>
                    <a:pt x="536" y="119"/>
                  </a:cubicBezTo>
                  <a:lnTo>
                    <a:pt x="158" y="497"/>
                  </a:lnTo>
                  <a:cubicBezTo>
                    <a:pt x="1" y="654"/>
                    <a:pt x="1" y="938"/>
                    <a:pt x="158" y="1096"/>
                  </a:cubicBezTo>
                  <a:cubicBezTo>
                    <a:pt x="237" y="1174"/>
                    <a:pt x="340" y="1214"/>
                    <a:pt x="442" y="1214"/>
                  </a:cubicBezTo>
                  <a:cubicBezTo>
                    <a:pt x="544" y="1214"/>
                    <a:pt x="647" y="1174"/>
                    <a:pt x="725" y="1096"/>
                  </a:cubicBezTo>
                  <a:lnTo>
                    <a:pt x="1135" y="686"/>
                  </a:lnTo>
                  <a:cubicBezTo>
                    <a:pt x="1293" y="528"/>
                    <a:pt x="1293" y="245"/>
                    <a:pt x="1135" y="119"/>
                  </a:cubicBezTo>
                  <a:cubicBezTo>
                    <a:pt x="1056" y="40"/>
                    <a:pt x="946" y="1"/>
                    <a:pt x="836" y="1"/>
                  </a:cubicBezTo>
                  <a:close/>
                </a:path>
              </a:pathLst>
            </a:custGeom>
            <a:grpFill/>
            <a:ln>
              <a:noFill/>
            </a:ln>
          </p:spPr>
          <p:txBody>
            <a:bodyPr spcFirstLastPara="1" wrap="square" lIns="91417" tIns="91417" rIns="91417" bIns="91417" anchor="ctr" anchorCtr="0">
              <a:noAutofit/>
            </a:bodyPr>
            <a:lstStyle/>
            <a:p>
              <a:endParaRPr sz="1400"/>
            </a:p>
          </p:txBody>
        </p:sp>
        <p:sp>
          <p:nvSpPr>
            <p:cNvPr id="52" name="Google Shape;10159;p74">
              <a:extLst>
                <a:ext uri="{FF2B5EF4-FFF2-40B4-BE49-F238E27FC236}">
                  <a16:creationId xmlns:a16="http://schemas.microsoft.com/office/drawing/2014/main" id="{E858C9B7-60CA-056D-0522-434731A92435}"/>
                </a:ext>
              </a:extLst>
            </p:cNvPr>
            <p:cNvSpPr/>
            <p:nvPr/>
          </p:nvSpPr>
          <p:spPr>
            <a:xfrm>
              <a:off x="-60012752" y="3739425"/>
              <a:ext cx="32300" cy="30350"/>
            </a:xfrm>
            <a:custGeom>
              <a:avLst/>
              <a:gdLst/>
              <a:ahLst/>
              <a:cxnLst/>
              <a:rect l="l" t="t" r="r" b="b"/>
              <a:pathLst>
                <a:path w="1292" h="1214" extrusionOk="0">
                  <a:moveTo>
                    <a:pt x="835" y="1"/>
                  </a:moveTo>
                  <a:cubicBezTo>
                    <a:pt x="725" y="1"/>
                    <a:pt x="614" y="40"/>
                    <a:pt x="536" y="119"/>
                  </a:cubicBezTo>
                  <a:lnTo>
                    <a:pt x="126" y="497"/>
                  </a:lnTo>
                  <a:cubicBezTo>
                    <a:pt x="0" y="654"/>
                    <a:pt x="0" y="938"/>
                    <a:pt x="126" y="1095"/>
                  </a:cubicBezTo>
                  <a:cubicBezTo>
                    <a:pt x="205" y="1174"/>
                    <a:pt x="315" y="1213"/>
                    <a:pt x="425" y="1213"/>
                  </a:cubicBezTo>
                  <a:cubicBezTo>
                    <a:pt x="536" y="1213"/>
                    <a:pt x="646" y="1174"/>
                    <a:pt x="725" y="1095"/>
                  </a:cubicBezTo>
                  <a:lnTo>
                    <a:pt x="1134" y="686"/>
                  </a:lnTo>
                  <a:cubicBezTo>
                    <a:pt x="1292" y="560"/>
                    <a:pt x="1292" y="276"/>
                    <a:pt x="1134" y="119"/>
                  </a:cubicBezTo>
                  <a:cubicBezTo>
                    <a:pt x="1056" y="40"/>
                    <a:pt x="945" y="1"/>
                    <a:pt x="835" y="1"/>
                  </a:cubicBezTo>
                  <a:close/>
                </a:path>
              </a:pathLst>
            </a:custGeom>
            <a:grpFill/>
            <a:ln>
              <a:noFill/>
            </a:ln>
          </p:spPr>
          <p:txBody>
            <a:bodyPr spcFirstLastPara="1" wrap="square" lIns="91417" tIns="91417" rIns="91417" bIns="91417" anchor="ctr" anchorCtr="0">
              <a:noAutofit/>
            </a:bodyPr>
            <a:lstStyle/>
            <a:p>
              <a:endParaRPr sz="1400"/>
            </a:p>
          </p:txBody>
        </p:sp>
        <p:sp>
          <p:nvSpPr>
            <p:cNvPr id="53" name="Google Shape;10160;p74">
              <a:extLst>
                <a:ext uri="{FF2B5EF4-FFF2-40B4-BE49-F238E27FC236}">
                  <a16:creationId xmlns:a16="http://schemas.microsoft.com/office/drawing/2014/main" id="{DABF4C58-D629-8550-08E6-E376CB9A3C9D}"/>
                </a:ext>
              </a:extLst>
            </p:cNvPr>
            <p:cNvSpPr/>
            <p:nvPr/>
          </p:nvSpPr>
          <p:spPr>
            <a:xfrm>
              <a:off x="-60012752" y="3939475"/>
              <a:ext cx="32300" cy="30350"/>
            </a:xfrm>
            <a:custGeom>
              <a:avLst/>
              <a:gdLst/>
              <a:ahLst/>
              <a:cxnLst/>
              <a:rect l="l" t="t" r="r" b="b"/>
              <a:pathLst>
                <a:path w="1292" h="1214" extrusionOk="0">
                  <a:moveTo>
                    <a:pt x="425" y="1"/>
                  </a:moveTo>
                  <a:cubicBezTo>
                    <a:pt x="315" y="1"/>
                    <a:pt x="205" y="40"/>
                    <a:pt x="126" y="119"/>
                  </a:cubicBezTo>
                  <a:cubicBezTo>
                    <a:pt x="0" y="245"/>
                    <a:pt x="0" y="528"/>
                    <a:pt x="126" y="686"/>
                  </a:cubicBezTo>
                  <a:lnTo>
                    <a:pt x="536" y="1096"/>
                  </a:lnTo>
                  <a:cubicBezTo>
                    <a:pt x="614" y="1174"/>
                    <a:pt x="725" y="1214"/>
                    <a:pt x="835" y="1214"/>
                  </a:cubicBezTo>
                  <a:cubicBezTo>
                    <a:pt x="945" y="1214"/>
                    <a:pt x="1056" y="1174"/>
                    <a:pt x="1134" y="1096"/>
                  </a:cubicBezTo>
                  <a:cubicBezTo>
                    <a:pt x="1292" y="938"/>
                    <a:pt x="1292" y="654"/>
                    <a:pt x="1134" y="497"/>
                  </a:cubicBezTo>
                  <a:lnTo>
                    <a:pt x="725" y="119"/>
                  </a:lnTo>
                  <a:cubicBezTo>
                    <a:pt x="646" y="40"/>
                    <a:pt x="536" y="1"/>
                    <a:pt x="425" y="1"/>
                  </a:cubicBezTo>
                  <a:close/>
                </a:path>
              </a:pathLst>
            </a:custGeom>
            <a:grpFill/>
            <a:ln>
              <a:noFill/>
            </a:ln>
          </p:spPr>
          <p:txBody>
            <a:bodyPr spcFirstLastPara="1" wrap="square" lIns="91417" tIns="91417" rIns="91417" bIns="91417" anchor="ctr" anchorCtr="0">
              <a:noAutofit/>
            </a:bodyPr>
            <a:lstStyle/>
            <a:p>
              <a:endParaRPr sz="1400"/>
            </a:p>
          </p:txBody>
        </p:sp>
        <p:sp>
          <p:nvSpPr>
            <p:cNvPr id="54" name="Google Shape;10161;p74">
              <a:extLst>
                <a:ext uri="{FF2B5EF4-FFF2-40B4-BE49-F238E27FC236}">
                  <a16:creationId xmlns:a16="http://schemas.microsoft.com/office/drawing/2014/main" id="{57D221CD-D5EA-FDA6-DF60-8DE4732F545D}"/>
                </a:ext>
              </a:extLst>
            </p:cNvPr>
            <p:cNvSpPr/>
            <p:nvPr/>
          </p:nvSpPr>
          <p:spPr>
            <a:xfrm>
              <a:off x="-60212827" y="3739425"/>
              <a:ext cx="32325" cy="30350"/>
            </a:xfrm>
            <a:custGeom>
              <a:avLst/>
              <a:gdLst/>
              <a:ahLst/>
              <a:cxnLst/>
              <a:rect l="l" t="t" r="r" b="b"/>
              <a:pathLst>
                <a:path w="1293" h="1214" extrusionOk="0">
                  <a:moveTo>
                    <a:pt x="442" y="1"/>
                  </a:moveTo>
                  <a:cubicBezTo>
                    <a:pt x="340" y="1"/>
                    <a:pt x="237" y="40"/>
                    <a:pt x="158" y="119"/>
                  </a:cubicBezTo>
                  <a:cubicBezTo>
                    <a:pt x="1" y="276"/>
                    <a:pt x="1" y="560"/>
                    <a:pt x="158" y="686"/>
                  </a:cubicBezTo>
                  <a:lnTo>
                    <a:pt x="536" y="1095"/>
                  </a:lnTo>
                  <a:cubicBezTo>
                    <a:pt x="615" y="1174"/>
                    <a:pt x="725" y="1213"/>
                    <a:pt x="836" y="1213"/>
                  </a:cubicBezTo>
                  <a:cubicBezTo>
                    <a:pt x="946" y="1213"/>
                    <a:pt x="1056" y="1174"/>
                    <a:pt x="1135" y="1095"/>
                  </a:cubicBezTo>
                  <a:cubicBezTo>
                    <a:pt x="1293" y="938"/>
                    <a:pt x="1293" y="654"/>
                    <a:pt x="1135" y="497"/>
                  </a:cubicBezTo>
                  <a:lnTo>
                    <a:pt x="725" y="119"/>
                  </a:lnTo>
                  <a:cubicBezTo>
                    <a:pt x="647" y="40"/>
                    <a:pt x="544" y="1"/>
                    <a:pt x="442"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55" name="Google Shape;10172;p74">
            <a:extLst>
              <a:ext uri="{FF2B5EF4-FFF2-40B4-BE49-F238E27FC236}">
                <a16:creationId xmlns:a16="http://schemas.microsoft.com/office/drawing/2014/main" id="{5F8A420F-EFA0-59CE-3A41-3A7163D5B204}"/>
              </a:ext>
            </a:extLst>
          </p:cNvPr>
          <p:cNvGrpSpPr/>
          <p:nvPr/>
        </p:nvGrpSpPr>
        <p:grpSpPr>
          <a:xfrm>
            <a:off x="9424685" y="1631955"/>
            <a:ext cx="683931" cy="722215"/>
            <a:chOff x="-63679952" y="4093450"/>
            <a:chExt cx="320600" cy="317650"/>
          </a:xfrm>
          <a:solidFill>
            <a:schemeClr val="accent6"/>
          </a:solidFill>
        </p:grpSpPr>
        <p:sp>
          <p:nvSpPr>
            <p:cNvPr id="56" name="Google Shape;10173;p74">
              <a:extLst>
                <a:ext uri="{FF2B5EF4-FFF2-40B4-BE49-F238E27FC236}">
                  <a16:creationId xmlns:a16="http://schemas.microsoft.com/office/drawing/2014/main" id="{C9AE1AC8-6E00-3925-98EC-40F540B995A3}"/>
                </a:ext>
              </a:extLst>
            </p:cNvPr>
            <p:cNvSpPr/>
            <p:nvPr/>
          </p:nvSpPr>
          <p:spPr>
            <a:xfrm>
              <a:off x="-63595653" y="4093450"/>
              <a:ext cx="236300" cy="230425"/>
            </a:xfrm>
            <a:custGeom>
              <a:avLst/>
              <a:gdLst/>
              <a:ahLst/>
              <a:cxnLst/>
              <a:rect l="l" t="t" r="r" b="b"/>
              <a:pathLst>
                <a:path w="9452" h="9217" extrusionOk="0">
                  <a:moveTo>
                    <a:pt x="3387" y="836"/>
                  </a:moveTo>
                  <a:cubicBezTo>
                    <a:pt x="3497" y="836"/>
                    <a:pt x="3607" y="875"/>
                    <a:pt x="3686" y="954"/>
                  </a:cubicBezTo>
                  <a:cubicBezTo>
                    <a:pt x="3844" y="1111"/>
                    <a:pt x="3844" y="1395"/>
                    <a:pt x="3686" y="1553"/>
                  </a:cubicBezTo>
                  <a:lnTo>
                    <a:pt x="1638" y="3600"/>
                  </a:lnTo>
                  <a:cubicBezTo>
                    <a:pt x="1560" y="3679"/>
                    <a:pt x="1449" y="3718"/>
                    <a:pt x="1339" y="3718"/>
                  </a:cubicBezTo>
                  <a:cubicBezTo>
                    <a:pt x="1229" y="3718"/>
                    <a:pt x="1118" y="3679"/>
                    <a:pt x="1040" y="3600"/>
                  </a:cubicBezTo>
                  <a:cubicBezTo>
                    <a:pt x="882" y="3443"/>
                    <a:pt x="882" y="3159"/>
                    <a:pt x="1040" y="3002"/>
                  </a:cubicBezTo>
                  <a:lnTo>
                    <a:pt x="3088" y="954"/>
                  </a:lnTo>
                  <a:cubicBezTo>
                    <a:pt x="3166" y="875"/>
                    <a:pt x="3277" y="836"/>
                    <a:pt x="3387" y="836"/>
                  </a:cubicBezTo>
                  <a:close/>
                  <a:moveTo>
                    <a:pt x="8081" y="5530"/>
                  </a:moveTo>
                  <a:cubicBezTo>
                    <a:pt x="8191" y="5530"/>
                    <a:pt x="8302" y="5569"/>
                    <a:pt x="8380" y="5648"/>
                  </a:cubicBezTo>
                  <a:cubicBezTo>
                    <a:pt x="8538" y="5806"/>
                    <a:pt x="8538" y="6089"/>
                    <a:pt x="8380" y="6247"/>
                  </a:cubicBezTo>
                  <a:lnTo>
                    <a:pt x="6333" y="8295"/>
                  </a:lnTo>
                  <a:cubicBezTo>
                    <a:pt x="6254" y="8358"/>
                    <a:pt x="6143" y="8389"/>
                    <a:pt x="6033" y="8389"/>
                  </a:cubicBezTo>
                  <a:cubicBezTo>
                    <a:pt x="5923" y="8389"/>
                    <a:pt x="5813" y="8358"/>
                    <a:pt x="5734" y="8295"/>
                  </a:cubicBezTo>
                  <a:cubicBezTo>
                    <a:pt x="5576" y="8137"/>
                    <a:pt x="5576" y="7853"/>
                    <a:pt x="5734" y="7696"/>
                  </a:cubicBezTo>
                  <a:lnTo>
                    <a:pt x="7782" y="5648"/>
                  </a:lnTo>
                  <a:cubicBezTo>
                    <a:pt x="7861" y="5569"/>
                    <a:pt x="7971" y="5530"/>
                    <a:pt x="8081" y="5530"/>
                  </a:cubicBezTo>
                  <a:close/>
                  <a:moveTo>
                    <a:pt x="3414" y="1"/>
                  </a:moveTo>
                  <a:cubicBezTo>
                    <a:pt x="3095" y="1"/>
                    <a:pt x="2772" y="119"/>
                    <a:pt x="2520" y="355"/>
                  </a:cubicBezTo>
                  <a:lnTo>
                    <a:pt x="473" y="2403"/>
                  </a:lnTo>
                  <a:cubicBezTo>
                    <a:pt x="0" y="2876"/>
                    <a:pt x="0" y="3663"/>
                    <a:pt x="473" y="4199"/>
                  </a:cubicBezTo>
                  <a:cubicBezTo>
                    <a:pt x="700" y="4406"/>
                    <a:pt x="1008" y="4544"/>
                    <a:pt x="1345" y="4544"/>
                  </a:cubicBezTo>
                  <a:cubicBezTo>
                    <a:pt x="1522" y="4544"/>
                    <a:pt x="1706" y="4506"/>
                    <a:pt x="1890" y="4419"/>
                  </a:cubicBezTo>
                  <a:lnTo>
                    <a:pt x="4915" y="7444"/>
                  </a:lnTo>
                  <a:cubicBezTo>
                    <a:pt x="4663" y="7980"/>
                    <a:pt x="4789" y="8515"/>
                    <a:pt x="5135" y="8862"/>
                  </a:cubicBezTo>
                  <a:cubicBezTo>
                    <a:pt x="5372" y="9098"/>
                    <a:pt x="5687" y="9216"/>
                    <a:pt x="6010" y="9216"/>
                  </a:cubicBezTo>
                  <a:cubicBezTo>
                    <a:pt x="6333" y="9216"/>
                    <a:pt x="6663" y="9098"/>
                    <a:pt x="6931" y="8862"/>
                  </a:cubicBezTo>
                  <a:lnTo>
                    <a:pt x="8979" y="6814"/>
                  </a:lnTo>
                  <a:cubicBezTo>
                    <a:pt x="9452" y="6341"/>
                    <a:pt x="9452" y="5554"/>
                    <a:pt x="8979" y="5050"/>
                  </a:cubicBezTo>
                  <a:cubicBezTo>
                    <a:pt x="8757" y="4828"/>
                    <a:pt x="8445" y="4696"/>
                    <a:pt x="8117" y="4696"/>
                  </a:cubicBezTo>
                  <a:cubicBezTo>
                    <a:pt x="7933" y="4696"/>
                    <a:pt x="7743" y="4738"/>
                    <a:pt x="7561" y="4829"/>
                  </a:cubicBezTo>
                  <a:lnTo>
                    <a:pt x="4505" y="1773"/>
                  </a:lnTo>
                  <a:cubicBezTo>
                    <a:pt x="4757" y="1269"/>
                    <a:pt x="4631" y="733"/>
                    <a:pt x="4285" y="355"/>
                  </a:cubicBezTo>
                  <a:cubicBezTo>
                    <a:pt x="4048" y="119"/>
                    <a:pt x="3733" y="1"/>
                    <a:pt x="3414" y="1"/>
                  </a:cubicBezTo>
                  <a:close/>
                </a:path>
              </a:pathLst>
            </a:custGeom>
            <a:grpFill/>
            <a:ln>
              <a:noFill/>
            </a:ln>
          </p:spPr>
          <p:txBody>
            <a:bodyPr spcFirstLastPara="1" wrap="square" lIns="91417" tIns="91417" rIns="91417" bIns="91417" anchor="ctr" anchorCtr="0">
              <a:noAutofit/>
            </a:bodyPr>
            <a:lstStyle/>
            <a:p>
              <a:endParaRPr sz="1400"/>
            </a:p>
          </p:txBody>
        </p:sp>
        <p:sp>
          <p:nvSpPr>
            <p:cNvPr id="57" name="Google Shape;10174;p74">
              <a:extLst>
                <a:ext uri="{FF2B5EF4-FFF2-40B4-BE49-F238E27FC236}">
                  <a16:creationId xmlns:a16="http://schemas.microsoft.com/office/drawing/2014/main" id="{EF2DF76E-EE07-9CA5-5CCB-F4E1AAE0F468}"/>
                </a:ext>
              </a:extLst>
            </p:cNvPr>
            <p:cNvSpPr/>
            <p:nvPr/>
          </p:nvSpPr>
          <p:spPr>
            <a:xfrm>
              <a:off x="-63679952" y="4233850"/>
              <a:ext cx="177250" cy="177250"/>
            </a:xfrm>
            <a:custGeom>
              <a:avLst/>
              <a:gdLst/>
              <a:ahLst/>
              <a:cxnLst/>
              <a:rect l="l" t="t" r="r" b="b"/>
              <a:pathLst>
                <a:path w="7090" h="7090" extrusionOk="0">
                  <a:moveTo>
                    <a:pt x="5325" y="1"/>
                  </a:moveTo>
                  <a:lnTo>
                    <a:pt x="4160" y="1166"/>
                  </a:lnTo>
                  <a:cubicBezTo>
                    <a:pt x="4081" y="1088"/>
                    <a:pt x="3971" y="1048"/>
                    <a:pt x="3860" y="1048"/>
                  </a:cubicBezTo>
                  <a:cubicBezTo>
                    <a:pt x="3750" y="1048"/>
                    <a:pt x="3640" y="1088"/>
                    <a:pt x="3561" y="1166"/>
                  </a:cubicBezTo>
                  <a:lnTo>
                    <a:pt x="474" y="4254"/>
                  </a:lnTo>
                  <a:cubicBezTo>
                    <a:pt x="159" y="4569"/>
                    <a:pt x="1" y="4947"/>
                    <a:pt x="1" y="5419"/>
                  </a:cubicBezTo>
                  <a:cubicBezTo>
                    <a:pt x="1" y="5861"/>
                    <a:pt x="159" y="6302"/>
                    <a:pt x="474" y="6617"/>
                  </a:cubicBezTo>
                  <a:cubicBezTo>
                    <a:pt x="789" y="6932"/>
                    <a:pt x="1214" y="7089"/>
                    <a:pt x="1639" y="7089"/>
                  </a:cubicBezTo>
                  <a:cubicBezTo>
                    <a:pt x="2065" y="7089"/>
                    <a:pt x="2490" y="6932"/>
                    <a:pt x="2805" y="6617"/>
                  </a:cubicBezTo>
                  <a:lnTo>
                    <a:pt x="5892" y="3529"/>
                  </a:lnTo>
                  <a:cubicBezTo>
                    <a:pt x="6081" y="3372"/>
                    <a:pt x="6081" y="3088"/>
                    <a:pt x="5924" y="2931"/>
                  </a:cubicBezTo>
                  <a:lnTo>
                    <a:pt x="7090" y="1765"/>
                  </a:lnTo>
                  <a:lnTo>
                    <a:pt x="5325" y="1"/>
                  </a:lnTo>
                  <a:close/>
                </a:path>
              </a:pathLst>
            </a:custGeom>
            <a:grpFill/>
            <a:ln>
              <a:noFill/>
            </a:ln>
          </p:spPr>
          <p:txBody>
            <a:bodyPr spcFirstLastPara="1" wrap="square" lIns="91417" tIns="91417" rIns="91417" bIns="91417" anchor="ctr" anchorCtr="0">
              <a:noAutofit/>
            </a:bodyPr>
            <a:lstStyle/>
            <a:p>
              <a:endParaRPr sz="1400"/>
            </a:p>
          </p:txBody>
        </p:sp>
        <p:sp>
          <p:nvSpPr>
            <p:cNvPr id="58" name="Google Shape;10175;p74">
              <a:extLst>
                <a:ext uri="{FF2B5EF4-FFF2-40B4-BE49-F238E27FC236}">
                  <a16:creationId xmlns:a16="http://schemas.microsoft.com/office/drawing/2014/main" id="{673D9CD0-1824-4A65-FEA8-23F360669621}"/>
                </a:ext>
              </a:extLst>
            </p:cNvPr>
            <p:cNvSpPr/>
            <p:nvPr/>
          </p:nvSpPr>
          <p:spPr>
            <a:xfrm>
              <a:off x="-63548400" y="4348850"/>
              <a:ext cx="185900" cy="62250"/>
            </a:xfrm>
            <a:custGeom>
              <a:avLst/>
              <a:gdLst/>
              <a:ahLst/>
              <a:cxnLst/>
              <a:rect l="l" t="t" r="r" b="b"/>
              <a:pathLst>
                <a:path w="7436" h="2490" extrusionOk="0">
                  <a:moveTo>
                    <a:pt x="2048" y="0"/>
                  </a:moveTo>
                  <a:cubicBezTo>
                    <a:pt x="1355" y="0"/>
                    <a:pt x="819" y="536"/>
                    <a:pt x="819" y="1229"/>
                  </a:cubicBezTo>
                  <a:lnTo>
                    <a:pt x="819" y="1639"/>
                  </a:lnTo>
                  <a:lnTo>
                    <a:pt x="410" y="1639"/>
                  </a:lnTo>
                  <a:cubicBezTo>
                    <a:pt x="189" y="1639"/>
                    <a:pt x="0" y="1859"/>
                    <a:pt x="0" y="2048"/>
                  </a:cubicBezTo>
                  <a:cubicBezTo>
                    <a:pt x="0" y="2269"/>
                    <a:pt x="189" y="2489"/>
                    <a:pt x="410" y="2489"/>
                  </a:cubicBezTo>
                  <a:lnTo>
                    <a:pt x="7026" y="2489"/>
                  </a:lnTo>
                  <a:cubicBezTo>
                    <a:pt x="7278" y="2489"/>
                    <a:pt x="7435" y="2269"/>
                    <a:pt x="7435" y="2048"/>
                  </a:cubicBezTo>
                  <a:cubicBezTo>
                    <a:pt x="7435" y="1859"/>
                    <a:pt x="7246" y="1639"/>
                    <a:pt x="6994" y="1639"/>
                  </a:cubicBezTo>
                  <a:lnTo>
                    <a:pt x="6616" y="1639"/>
                  </a:lnTo>
                  <a:lnTo>
                    <a:pt x="6616" y="1229"/>
                  </a:lnTo>
                  <a:cubicBezTo>
                    <a:pt x="6616" y="536"/>
                    <a:pt x="6049" y="0"/>
                    <a:pt x="5356"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59" name="Google Shape;10184;p74">
            <a:extLst>
              <a:ext uri="{FF2B5EF4-FFF2-40B4-BE49-F238E27FC236}">
                <a16:creationId xmlns:a16="http://schemas.microsoft.com/office/drawing/2014/main" id="{E7A1497F-0E90-D5FC-9100-121645273EB0}"/>
              </a:ext>
            </a:extLst>
          </p:cNvPr>
          <p:cNvGrpSpPr/>
          <p:nvPr/>
        </p:nvGrpSpPr>
        <p:grpSpPr>
          <a:xfrm>
            <a:off x="4276000" y="3638732"/>
            <a:ext cx="523629" cy="559485"/>
            <a:chOff x="-61783348" y="3743950"/>
            <a:chExt cx="316650" cy="317450"/>
          </a:xfrm>
          <a:solidFill>
            <a:schemeClr val="accent6"/>
          </a:solidFill>
        </p:grpSpPr>
        <p:sp>
          <p:nvSpPr>
            <p:cNvPr id="60" name="Google Shape;10185;p74">
              <a:extLst>
                <a:ext uri="{FF2B5EF4-FFF2-40B4-BE49-F238E27FC236}">
                  <a16:creationId xmlns:a16="http://schemas.microsoft.com/office/drawing/2014/main" id="{E9EC9500-3AEA-61E3-57F9-B1484224140B}"/>
                </a:ext>
              </a:extLst>
            </p:cNvPr>
            <p:cNvSpPr/>
            <p:nvPr/>
          </p:nvSpPr>
          <p:spPr>
            <a:xfrm>
              <a:off x="-61783348" y="3743950"/>
              <a:ext cx="316650" cy="317450"/>
            </a:xfrm>
            <a:custGeom>
              <a:avLst/>
              <a:gdLst/>
              <a:ahLst/>
              <a:cxnLst/>
              <a:rect l="l" t="t" r="r" b="b"/>
              <a:pathLst>
                <a:path w="12666" h="12698" extrusionOk="0">
                  <a:moveTo>
                    <a:pt x="379" y="1"/>
                  </a:moveTo>
                  <a:cubicBezTo>
                    <a:pt x="158" y="1"/>
                    <a:pt x="1" y="190"/>
                    <a:pt x="1" y="410"/>
                  </a:cubicBezTo>
                  <a:lnTo>
                    <a:pt x="1" y="12256"/>
                  </a:lnTo>
                  <a:cubicBezTo>
                    <a:pt x="1" y="12508"/>
                    <a:pt x="190" y="12697"/>
                    <a:pt x="379" y="12697"/>
                  </a:cubicBezTo>
                  <a:lnTo>
                    <a:pt x="12256" y="12697"/>
                  </a:lnTo>
                  <a:cubicBezTo>
                    <a:pt x="12477" y="12697"/>
                    <a:pt x="12666" y="12508"/>
                    <a:pt x="12666" y="12256"/>
                  </a:cubicBezTo>
                  <a:cubicBezTo>
                    <a:pt x="12634" y="12067"/>
                    <a:pt x="12477" y="11878"/>
                    <a:pt x="12256" y="11878"/>
                  </a:cubicBezTo>
                  <a:lnTo>
                    <a:pt x="820" y="11878"/>
                  </a:lnTo>
                  <a:lnTo>
                    <a:pt x="820" y="410"/>
                  </a:lnTo>
                  <a:cubicBezTo>
                    <a:pt x="820" y="158"/>
                    <a:pt x="631" y="1"/>
                    <a:pt x="379" y="1"/>
                  </a:cubicBezTo>
                  <a:close/>
                </a:path>
              </a:pathLst>
            </a:custGeom>
            <a:grpFill/>
            <a:ln>
              <a:noFill/>
            </a:ln>
          </p:spPr>
          <p:txBody>
            <a:bodyPr spcFirstLastPara="1" wrap="square" lIns="91417" tIns="91417" rIns="91417" bIns="91417" anchor="ctr" anchorCtr="0">
              <a:noAutofit/>
            </a:bodyPr>
            <a:lstStyle/>
            <a:p>
              <a:endParaRPr sz="1400"/>
            </a:p>
          </p:txBody>
        </p:sp>
        <p:sp>
          <p:nvSpPr>
            <p:cNvPr id="61" name="Google Shape;10186;p74">
              <a:extLst>
                <a:ext uri="{FF2B5EF4-FFF2-40B4-BE49-F238E27FC236}">
                  <a16:creationId xmlns:a16="http://schemas.microsoft.com/office/drawing/2014/main" id="{CEE3B9A1-A20A-0383-E1A3-7F980D1B1593}"/>
                </a:ext>
              </a:extLst>
            </p:cNvPr>
            <p:cNvSpPr/>
            <p:nvPr/>
          </p:nvSpPr>
          <p:spPr>
            <a:xfrm>
              <a:off x="-61739227" y="3833750"/>
              <a:ext cx="272525" cy="149675"/>
            </a:xfrm>
            <a:custGeom>
              <a:avLst/>
              <a:gdLst/>
              <a:ahLst/>
              <a:cxnLst/>
              <a:rect l="l" t="t" r="r" b="b"/>
              <a:pathLst>
                <a:path w="10901" h="5987" extrusionOk="0">
                  <a:moveTo>
                    <a:pt x="9641" y="0"/>
                  </a:moveTo>
                  <a:cubicBezTo>
                    <a:pt x="8979" y="0"/>
                    <a:pt x="8444" y="536"/>
                    <a:pt x="8444" y="1229"/>
                  </a:cubicBezTo>
                  <a:cubicBezTo>
                    <a:pt x="8444" y="1418"/>
                    <a:pt x="8475" y="1575"/>
                    <a:pt x="8538" y="1733"/>
                  </a:cubicBezTo>
                  <a:lnTo>
                    <a:pt x="6900" y="3403"/>
                  </a:lnTo>
                  <a:cubicBezTo>
                    <a:pt x="6742" y="3308"/>
                    <a:pt x="6553" y="3277"/>
                    <a:pt x="6396" y="3277"/>
                  </a:cubicBezTo>
                  <a:cubicBezTo>
                    <a:pt x="6238" y="3277"/>
                    <a:pt x="6018" y="3308"/>
                    <a:pt x="5860" y="3403"/>
                  </a:cubicBezTo>
                  <a:lnTo>
                    <a:pt x="5041" y="2552"/>
                  </a:lnTo>
                  <a:cubicBezTo>
                    <a:pt x="5136" y="2395"/>
                    <a:pt x="5167" y="2206"/>
                    <a:pt x="5167" y="2048"/>
                  </a:cubicBezTo>
                  <a:cubicBezTo>
                    <a:pt x="5167" y="1386"/>
                    <a:pt x="4600" y="819"/>
                    <a:pt x="3938" y="819"/>
                  </a:cubicBezTo>
                  <a:cubicBezTo>
                    <a:pt x="3277" y="819"/>
                    <a:pt x="2710" y="1386"/>
                    <a:pt x="2710" y="2048"/>
                  </a:cubicBezTo>
                  <a:cubicBezTo>
                    <a:pt x="2710" y="2237"/>
                    <a:pt x="2773" y="2395"/>
                    <a:pt x="2836" y="2552"/>
                  </a:cubicBezTo>
                  <a:lnTo>
                    <a:pt x="1733" y="3655"/>
                  </a:lnTo>
                  <a:cubicBezTo>
                    <a:pt x="1575" y="3592"/>
                    <a:pt x="1386" y="3560"/>
                    <a:pt x="1229" y="3560"/>
                  </a:cubicBezTo>
                  <a:cubicBezTo>
                    <a:pt x="567" y="3560"/>
                    <a:pt x="0" y="4096"/>
                    <a:pt x="0" y="4757"/>
                  </a:cubicBezTo>
                  <a:cubicBezTo>
                    <a:pt x="0" y="5451"/>
                    <a:pt x="567" y="5986"/>
                    <a:pt x="1229" y="5986"/>
                  </a:cubicBezTo>
                  <a:cubicBezTo>
                    <a:pt x="1891" y="5986"/>
                    <a:pt x="2458" y="5451"/>
                    <a:pt x="2458" y="4757"/>
                  </a:cubicBezTo>
                  <a:cubicBezTo>
                    <a:pt x="2458" y="4568"/>
                    <a:pt x="2395" y="4411"/>
                    <a:pt x="2332" y="4253"/>
                  </a:cubicBezTo>
                  <a:lnTo>
                    <a:pt x="3434" y="3151"/>
                  </a:lnTo>
                  <a:cubicBezTo>
                    <a:pt x="3592" y="3214"/>
                    <a:pt x="3781" y="3277"/>
                    <a:pt x="3938" y="3277"/>
                  </a:cubicBezTo>
                  <a:cubicBezTo>
                    <a:pt x="4096" y="3277"/>
                    <a:pt x="4285" y="3214"/>
                    <a:pt x="4442" y="3151"/>
                  </a:cubicBezTo>
                  <a:lnTo>
                    <a:pt x="5293" y="3970"/>
                  </a:lnTo>
                  <a:cubicBezTo>
                    <a:pt x="5199" y="4127"/>
                    <a:pt x="5167" y="4348"/>
                    <a:pt x="5167" y="4505"/>
                  </a:cubicBezTo>
                  <a:cubicBezTo>
                    <a:pt x="5167" y="5167"/>
                    <a:pt x="5703" y="5703"/>
                    <a:pt x="6396" y="5703"/>
                  </a:cubicBezTo>
                  <a:cubicBezTo>
                    <a:pt x="7057" y="5703"/>
                    <a:pt x="7593" y="5167"/>
                    <a:pt x="7593" y="4505"/>
                  </a:cubicBezTo>
                  <a:cubicBezTo>
                    <a:pt x="7593" y="4285"/>
                    <a:pt x="7561" y="4127"/>
                    <a:pt x="7498" y="3970"/>
                  </a:cubicBezTo>
                  <a:lnTo>
                    <a:pt x="9137" y="2332"/>
                  </a:lnTo>
                  <a:cubicBezTo>
                    <a:pt x="9294" y="2395"/>
                    <a:pt x="9483" y="2458"/>
                    <a:pt x="9641" y="2458"/>
                  </a:cubicBezTo>
                  <a:cubicBezTo>
                    <a:pt x="10334" y="2458"/>
                    <a:pt x="10901" y="1890"/>
                    <a:pt x="10901" y="1229"/>
                  </a:cubicBezTo>
                  <a:cubicBezTo>
                    <a:pt x="10901" y="536"/>
                    <a:pt x="10334" y="0"/>
                    <a:pt x="9641" y="0"/>
                  </a:cubicBezTo>
                  <a:close/>
                </a:path>
              </a:pathLst>
            </a:custGeom>
            <a:grpFill/>
            <a:ln>
              <a:noFill/>
            </a:ln>
          </p:spPr>
          <p:txBody>
            <a:bodyPr spcFirstLastPara="1" wrap="square" lIns="91417" tIns="91417" rIns="91417" bIns="91417" anchor="ctr" anchorCtr="0">
              <a:noAutofit/>
            </a:bodyPr>
            <a:lstStyle/>
            <a:p>
              <a:endParaRPr sz="1400"/>
            </a:p>
          </p:txBody>
        </p:sp>
      </p:grpSp>
      <p:sp>
        <p:nvSpPr>
          <p:cNvPr id="62" name="Google Shape;10189;p74">
            <a:extLst>
              <a:ext uri="{FF2B5EF4-FFF2-40B4-BE49-F238E27FC236}">
                <a16:creationId xmlns:a16="http://schemas.microsoft.com/office/drawing/2014/main" id="{F58F65DF-F7F8-1CEE-80AC-7DB158D5C162}"/>
              </a:ext>
            </a:extLst>
          </p:cNvPr>
          <p:cNvSpPr/>
          <p:nvPr/>
        </p:nvSpPr>
        <p:spPr>
          <a:xfrm>
            <a:off x="8747725" y="3717590"/>
            <a:ext cx="526233" cy="437305"/>
          </a:xfrm>
          <a:custGeom>
            <a:avLst/>
            <a:gdLst/>
            <a:ahLst/>
            <a:cxnLst/>
            <a:rect l="l" t="t" r="r" b="b"/>
            <a:pathLst>
              <a:path w="12729" h="9925" extrusionOk="0">
                <a:moveTo>
                  <a:pt x="925" y="3644"/>
                </a:moveTo>
                <a:cubicBezTo>
                  <a:pt x="944" y="3644"/>
                  <a:pt x="963" y="3648"/>
                  <a:pt x="978" y="3655"/>
                </a:cubicBezTo>
                <a:lnTo>
                  <a:pt x="1608" y="3970"/>
                </a:lnTo>
                <a:lnTo>
                  <a:pt x="1608" y="5924"/>
                </a:lnTo>
                <a:lnTo>
                  <a:pt x="978" y="6239"/>
                </a:lnTo>
                <a:cubicBezTo>
                  <a:pt x="960" y="6256"/>
                  <a:pt x="937" y="6264"/>
                  <a:pt x="914" y="6264"/>
                </a:cubicBezTo>
                <a:cubicBezTo>
                  <a:pt x="854" y="6264"/>
                  <a:pt x="788" y="6212"/>
                  <a:pt x="788" y="6144"/>
                </a:cubicBezTo>
                <a:lnTo>
                  <a:pt x="788" y="3781"/>
                </a:lnTo>
                <a:cubicBezTo>
                  <a:pt x="788" y="3685"/>
                  <a:pt x="862" y="3644"/>
                  <a:pt x="925" y="3644"/>
                </a:cubicBezTo>
                <a:close/>
                <a:moveTo>
                  <a:pt x="4128" y="7184"/>
                </a:moveTo>
                <a:lnTo>
                  <a:pt x="6963" y="8035"/>
                </a:lnTo>
                <a:cubicBezTo>
                  <a:pt x="6648" y="8507"/>
                  <a:pt x="6176" y="8759"/>
                  <a:pt x="5640" y="8759"/>
                </a:cubicBezTo>
                <a:cubicBezTo>
                  <a:pt x="4821" y="8759"/>
                  <a:pt x="4097" y="8066"/>
                  <a:pt x="4128" y="7184"/>
                </a:cubicBezTo>
                <a:close/>
                <a:moveTo>
                  <a:pt x="11374" y="820"/>
                </a:moveTo>
                <a:cubicBezTo>
                  <a:pt x="11626" y="820"/>
                  <a:pt x="11815" y="1009"/>
                  <a:pt x="11815" y="1198"/>
                </a:cubicBezTo>
                <a:lnTo>
                  <a:pt x="11815" y="8665"/>
                </a:lnTo>
                <a:cubicBezTo>
                  <a:pt x="11815" y="8885"/>
                  <a:pt x="11626" y="9043"/>
                  <a:pt x="11374" y="9043"/>
                </a:cubicBezTo>
                <a:cubicBezTo>
                  <a:pt x="11154" y="9043"/>
                  <a:pt x="10996" y="8854"/>
                  <a:pt x="10996" y="8665"/>
                </a:cubicBezTo>
                <a:lnTo>
                  <a:pt x="10996" y="1198"/>
                </a:lnTo>
                <a:cubicBezTo>
                  <a:pt x="10996" y="977"/>
                  <a:pt x="11185" y="820"/>
                  <a:pt x="11374" y="820"/>
                </a:cubicBezTo>
                <a:close/>
                <a:moveTo>
                  <a:pt x="11437" y="1"/>
                </a:moveTo>
                <a:cubicBezTo>
                  <a:pt x="10870" y="1"/>
                  <a:pt x="10366" y="379"/>
                  <a:pt x="10240" y="883"/>
                </a:cubicBezTo>
                <a:lnTo>
                  <a:pt x="2080" y="3246"/>
                </a:lnTo>
                <a:lnTo>
                  <a:pt x="1387" y="2899"/>
                </a:lnTo>
                <a:cubicBezTo>
                  <a:pt x="1251" y="2831"/>
                  <a:pt x="1109" y="2800"/>
                  <a:pt x="970" y="2800"/>
                </a:cubicBezTo>
                <a:cubicBezTo>
                  <a:pt x="466" y="2800"/>
                  <a:pt x="1" y="3213"/>
                  <a:pt x="1" y="3781"/>
                </a:cubicBezTo>
                <a:lnTo>
                  <a:pt x="1" y="6144"/>
                </a:lnTo>
                <a:cubicBezTo>
                  <a:pt x="1" y="6687"/>
                  <a:pt x="465" y="7095"/>
                  <a:pt x="983" y="7095"/>
                </a:cubicBezTo>
                <a:cubicBezTo>
                  <a:pt x="1127" y="7095"/>
                  <a:pt x="1275" y="7063"/>
                  <a:pt x="1419" y="6995"/>
                </a:cubicBezTo>
                <a:lnTo>
                  <a:pt x="2143" y="6648"/>
                </a:lnTo>
                <a:lnTo>
                  <a:pt x="3340" y="6995"/>
                </a:lnTo>
                <a:cubicBezTo>
                  <a:pt x="3151" y="8444"/>
                  <a:pt x="4286" y="9641"/>
                  <a:pt x="5672" y="9641"/>
                </a:cubicBezTo>
                <a:cubicBezTo>
                  <a:pt x="6585" y="9641"/>
                  <a:pt x="7405" y="9074"/>
                  <a:pt x="7814" y="8287"/>
                </a:cubicBezTo>
                <a:lnTo>
                  <a:pt x="10271" y="9011"/>
                </a:lnTo>
                <a:cubicBezTo>
                  <a:pt x="10429" y="9515"/>
                  <a:pt x="10902" y="9925"/>
                  <a:pt x="11469" y="9925"/>
                </a:cubicBezTo>
                <a:cubicBezTo>
                  <a:pt x="12130" y="9925"/>
                  <a:pt x="12729" y="9358"/>
                  <a:pt x="12729" y="8696"/>
                </a:cubicBezTo>
                <a:lnTo>
                  <a:pt x="12729" y="1261"/>
                </a:lnTo>
                <a:cubicBezTo>
                  <a:pt x="12634" y="536"/>
                  <a:pt x="12099" y="1"/>
                  <a:pt x="11437" y="1"/>
                </a:cubicBezTo>
                <a:close/>
              </a:path>
            </a:pathLst>
          </a:custGeom>
          <a:solidFill>
            <a:schemeClr val="accent6"/>
          </a:solidFill>
          <a:ln>
            <a:noFill/>
          </a:ln>
        </p:spPr>
        <p:txBody>
          <a:bodyPr spcFirstLastPara="1" wrap="square" lIns="91417" tIns="91417" rIns="91417" bIns="91417" anchor="ctr" anchorCtr="0">
            <a:noAutofit/>
          </a:bodyPr>
          <a:lstStyle/>
          <a:p>
            <a:endParaRPr sz="1400"/>
          </a:p>
        </p:txBody>
      </p:sp>
      <p:grpSp>
        <p:nvGrpSpPr>
          <p:cNvPr id="63" name="Google Shape;10190;p74">
            <a:extLst>
              <a:ext uri="{FF2B5EF4-FFF2-40B4-BE49-F238E27FC236}">
                <a16:creationId xmlns:a16="http://schemas.microsoft.com/office/drawing/2014/main" id="{7F2AA572-3EA1-66D9-E6A5-FC986DDF4D65}"/>
              </a:ext>
            </a:extLst>
          </p:cNvPr>
          <p:cNvGrpSpPr/>
          <p:nvPr/>
        </p:nvGrpSpPr>
        <p:grpSpPr>
          <a:xfrm>
            <a:off x="10482492" y="3656967"/>
            <a:ext cx="479547" cy="504925"/>
            <a:chOff x="-59869425" y="4102225"/>
            <a:chExt cx="319025" cy="315175"/>
          </a:xfrm>
          <a:solidFill>
            <a:schemeClr val="accent6"/>
          </a:solidFill>
        </p:grpSpPr>
        <p:sp>
          <p:nvSpPr>
            <p:cNvPr id="64" name="Google Shape;10191;p74">
              <a:extLst>
                <a:ext uri="{FF2B5EF4-FFF2-40B4-BE49-F238E27FC236}">
                  <a16:creationId xmlns:a16="http://schemas.microsoft.com/office/drawing/2014/main" id="{D4E87DD2-B1F5-E263-82B2-F3839F938222}"/>
                </a:ext>
              </a:extLst>
            </p:cNvPr>
            <p:cNvSpPr/>
            <p:nvPr/>
          </p:nvSpPr>
          <p:spPr>
            <a:xfrm>
              <a:off x="-59869425" y="4102225"/>
              <a:ext cx="149675" cy="256825"/>
            </a:xfrm>
            <a:custGeom>
              <a:avLst/>
              <a:gdLst/>
              <a:ahLst/>
              <a:cxnLst/>
              <a:rect l="l" t="t" r="r" b="b"/>
              <a:pathLst>
                <a:path w="5987" h="10273" extrusionOk="0">
                  <a:moveTo>
                    <a:pt x="5532" y="1"/>
                  </a:moveTo>
                  <a:cubicBezTo>
                    <a:pt x="5515" y="1"/>
                    <a:pt x="5499" y="2"/>
                    <a:pt x="5483" y="4"/>
                  </a:cubicBezTo>
                  <a:cubicBezTo>
                    <a:pt x="2364" y="445"/>
                    <a:pt x="1" y="3123"/>
                    <a:pt x="1" y="6274"/>
                  </a:cubicBezTo>
                  <a:cubicBezTo>
                    <a:pt x="1" y="7692"/>
                    <a:pt x="442" y="8983"/>
                    <a:pt x="1293" y="10086"/>
                  </a:cubicBezTo>
                  <a:cubicBezTo>
                    <a:pt x="1381" y="10209"/>
                    <a:pt x="1507" y="10273"/>
                    <a:pt x="1635" y="10273"/>
                  </a:cubicBezTo>
                  <a:cubicBezTo>
                    <a:pt x="1737" y="10273"/>
                    <a:pt x="1839" y="10233"/>
                    <a:pt x="1923" y="10149"/>
                  </a:cubicBezTo>
                  <a:lnTo>
                    <a:pt x="3719" y="8353"/>
                  </a:lnTo>
                  <a:cubicBezTo>
                    <a:pt x="3813" y="8259"/>
                    <a:pt x="3845" y="8007"/>
                    <a:pt x="3782" y="7849"/>
                  </a:cubicBezTo>
                  <a:cubicBezTo>
                    <a:pt x="3498" y="7376"/>
                    <a:pt x="3341" y="6809"/>
                    <a:pt x="3341" y="6274"/>
                  </a:cubicBezTo>
                  <a:cubicBezTo>
                    <a:pt x="3341" y="4888"/>
                    <a:pt x="4286" y="3659"/>
                    <a:pt x="5672" y="3312"/>
                  </a:cubicBezTo>
                  <a:cubicBezTo>
                    <a:pt x="5861" y="3281"/>
                    <a:pt x="5987" y="3123"/>
                    <a:pt x="5987" y="2934"/>
                  </a:cubicBezTo>
                  <a:lnTo>
                    <a:pt x="5987" y="414"/>
                  </a:lnTo>
                  <a:cubicBezTo>
                    <a:pt x="5958" y="180"/>
                    <a:pt x="5739" y="1"/>
                    <a:pt x="5532" y="1"/>
                  </a:cubicBezTo>
                  <a:close/>
                </a:path>
              </a:pathLst>
            </a:custGeom>
            <a:grpFill/>
            <a:ln>
              <a:noFill/>
            </a:ln>
          </p:spPr>
          <p:txBody>
            <a:bodyPr spcFirstLastPara="1" wrap="square" lIns="91417" tIns="91417" rIns="91417" bIns="91417" anchor="ctr" anchorCtr="0">
              <a:noAutofit/>
            </a:bodyPr>
            <a:lstStyle/>
            <a:p>
              <a:endParaRPr sz="1400"/>
            </a:p>
          </p:txBody>
        </p:sp>
        <p:sp>
          <p:nvSpPr>
            <p:cNvPr id="65" name="Google Shape;10192;p74">
              <a:extLst>
                <a:ext uri="{FF2B5EF4-FFF2-40B4-BE49-F238E27FC236}">
                  <a16:creationId xmlns:a16="http://schemas.microsoft.com/office/drawing/2014/main" id="{9FCE6163-7716-C7B5-7B81-210824D73417}"/>
                </a:ext>
              </a:extLst>
            </p:cNvPr>
            <p:cNvSpPr/>
            <p:nvPr/>
          </p:nvSpPr>
          <p:spPr>
            <a:xfrm>
              <a:off x="-59811127" y="4322075"/>
              <a:ext cx="201650" cy="95325"/>
            </a:xfrm>
            <a:custGeom>
              <a:avLst/>
              <a:gdLst/>
              <a:ahLst/>
              <a:cxnLst/>
              <a:rect l="l" t="t" r="r" b="b"/>
              <a:pathLst>
                <a:path w="8066" h="3812" extrusionOk="0">
                  <a:moveTo>
                    <a:pt x="5758" y="0"/>
                  </a:moveTo>
                  <a:cubicBezTo>
                    <a:pt x="5692" y="0"/>
                    <a:pt x="5629" y="11"/>
                    <a:pt x="5577" y="32"/>
                  </a:cubicBezTo>
                  <a:cubicBezTo>
                    <a:pt x="5091" y="339"/>
                    <a:pt x="4530" y="489"/>
                    <a:pt x="3972" y="489"/>
                  </a:cubicBezTo>
                  <a:cubicBezTo>
                    <a:pt x="3444" y="489"/>
                    <a:pt x="2917" y="355"/>
                    <a:pt x="2458" y="95"/>
                  </a:cubicBezTo>
                  <a:cubicBezTo>
                    <a:pt x="2389" y="53"/>
                    <a:pt x="2314" y="30"/>
                    <a:pt x="2239" y="30"/>
                  </a:cubicBezTo>
                  <a:cubicBezTo>
                    <a:pt x="2141" y="30"/>
                    <a:pt x="2042" y="69"/>
                    <a:pt x="1954" y="158"/>
                  </a:cubicBezTo>
                  <a:lnTo>
                    <a:pt x="189" y="1922"/>
                  </a:lnTo>
                  <a:cubicBezTo>
                    <a:pt x="0" y="2143"/>
                    <a:pt x="32" y="2395"/>
                    <a:pt x="221" y="2552"/>
                  </a:cubicBezTo>
                  <a:cubicBezTo>
                    <a:pt x="1324" y="3403"/>
                    <a:pt x="2615" y="3812"/>
                    <a:pt x="4001" y="3812"/>
                  </a:cubicBezTo>
                  <a:cubicBezTo>
                    <a:pt x="5388" y="3812"/>
                    <a:pt x="6711" y="3403"/>
                    <a:pt x="7814" y="2521"/>
                  </a:cubicBezTo>
                  <a:cubicBezTo>
                    <a:pt x="8034" y="2363"/>
                    <a:pt x="8066" y="2080"/>
                    <a:pt x="7877" y="1890"/>
                  </a:cubicBezTo>
                  <a:lnTo>
                    <a:pt x="6112" y="126"/>
                  </a:lnTo>
                  <a:cubicBezTo>
                    <a:pt x="6028" y="42"/>
                    <a:pt x="5888" y="0"/>
                    <a:pt x="5758" y="0"/>
                  </a:cubicBezTo>
                  <a:close/>
                </a:path>
              </a:pathLst>
            </a:custGeom>
            <a:grpFill/>
            <a:ln>
              <a:noFill/>
            </a:ln>
          </p:spPr>
          <p:txBody>
            <a:bodyPr spcFirstLastPara="1" wrap="square" lIns="91417" tIns="91417" rIns="91417" bIns="91417" anchor="ctr" anchorCtr="0">
              <a:noAutofit/>
            </a:bodyPr>
            <a:lstStyle/>
            <a:p>
              <a:endParaRPr sz="1400"/>
            </a:p>
          </p:txBody>
        </p:sp>
        <p:sp>
          <p:nvSpPr>
            <p:cNvPr id="66" name="Google Shape;10193;p74">
              <a:extLst>
                <a:ext uri="{FF2B5EF4-FFF2-40B4-BE49-F238E27FC236}">
                  <a16:creationId xmlns:a16="http://schemas.microsoft.com/office/drawing/2014/main" id="{7B5F6E00-9276-A2FC-1994-425C0CBBD985}"/>
                </a:ext>
              </a:extLst>
            </p:cNvPr>
            <p:cNvSpPr/>
            <p:nvPr/>
          </p:nvSpPr>
          <p:spPr>
            <a:xfrm>
              <a:off x="-59700077" y="4102225"/>
              <a:ext cx="149675" cy="256525"/>
            </a:xfrm>
            <a:custGeom>
              <a:avLst/>
              <a:gdLst/>
              <a:ahLst/>
              <a:cxnLst/>
              <a:rect l="l" t="t" r="r" b="b"/>
              <a:pathLst>
                <a:path w="5987" h="10261" extrusionOk="0">
                  <a:moveTo>
                    <a:pt x="418" y="1"/>
                  </a:moveTo>
                  <a:cubicBezTo>
                    <a:pt x="190" y="1"/>
                    <a:pt x="1" y="180"/>
                    <a:pt x="1" y="414"/>
                  </a:cubicBezTo>
                  <a:lnTo>
                    <a:pt x="1" y="2934"/>
                  </a:lnTo>
                  <a:cubicBezTo>
                    <a:pt x="1" y="3123"/>
                    <a:pt x="127" y="3281"/>
                    <a:pt x="316" y="3312"/>
                  </a:cubicBezTo>
                  <a:cubicBezTo>
                    <a:pt x="1639" y="3659"/>
                    <a:pt x="2647" y="4856"/>
                    <a:pt x="2647" y="6274"/>
                  </a:cubicBezTo>
                  <a:cubicBezTo>
                    <a:pt x="2647" y="6809"/>
                    <a:pt x="2489" y="7376"/>
                    <a:pt x="2206" y="7849"/>
                  </a:cubicBezTo>
                  <a:cubicBezTo>
                    <a:pt x="2080" y="8007"/>
                    <a:pt x="2111" y="8196"/>
                    <a:pt x="2269" y="8353"/>
                  </a:cubicBezTo>
                  <a:lnTo>
                    <a:pt x="4065" y="10149"/>
                  </a:lnTo>
                  <a:cubicBezTo>
                    <a:pt x="4137" y="10221"/>
                    <a:pt x="4242" y="10260"/>
                    <a:pt x="4350" y="10260"/>
                  </a:cubicBezTo>
                  <a:cubicBezTo>
                    <a:pt x="4478" y="10260"/>
                    <a:pt x="4609" y="10205"/>
                    <a:pt x="4695" y="10086"/>
                  </a:cubicBezTo>
                  <a:cubicBezTo>
                    <a:pt x="5514" y="8983"/>
                    <a:pt x="5987" y="7660"/>
                    <a:pt x="5987" y="6274"/>
                  </a:cubicBezTo>
                  <a:cubicBezTo>
                    <a:pt x="5892" y="3123"/>
                    <a:pt x="3592" y="445"/>
                    <a:pt x="473" y="4"/>
                  </a:cubicBezTo>
                  <a:cubicBezTo>
                    <a:pt x="455" y="2"/>
                    <a:pt x="436" y="1"/>
                    <a:pt x="418" y="1"/>
                  </a:cubicBezTo>
                  <a:close/>
                </a:path>
              </a:pathLst>
            </a:custGeom>
            <a:grpFill/>
            <a:ln>
              <a:noFill/>
            </a:ln>
          </p:spPr>
          <p:txBody>
            <a:bodyPr spcFirstLastPara="1" wrap="square" lIns="91417" tIns="91417" rIns="91417" bIns="91417" anchor="ctr" anchorCtr="0">
              <a:noAutofit/>
            </a:bodyPr>
            <a:lstStyle/>
            <a:p>
              <a:endParaRPr sz="1400"/>
            </a:p>
          </p:txBody>
        </p:sp>
        <p:sp>
          <p:nvSpPr>
            <p:cNvPr id="67" name="Google Shape;10194;p74">
              <a:extLst>
                <a:ext uri="{FF2B5EF4-FFF2-40B4-BE49-F238E27FC236}">
                  <a16:creationId xmlns:a16="http://schemas.microsoft.com/office/drawing/2014/main" id="{D6AF1054-E484-C05A-6002-0E93B12D4E9E}"/>
                </a:ext>
              </a:extLst>
            </p:cNvPr>
            <p:cNvSpPr/>
            <p:nvPr/>
          </p:nvSpPr>
          <p:spPr>
            <a:xfrm>
              <a:off x="-59742598" y="4187375"/>
              <a:ext cx="63025" cy="144950"/>
            </a:xfrm>
            <a:custGeom>
              <a:avLst/>
              <a:gdLst/>
              <a:ahLst/>
              <a:cxnLst/>
              <a:rect l="l" t="t" r="r" b="b"/>
              <a:pathLst>
                <a:path w="2521" h="5798" extrusionOk="0">
                  <a:moveTo>
                    <a:pt x="1260" y="1"/>
                  </a:moveTo>
                  <a:cubicBezTo>
                    <a:pt x="1040" y="1"/>
                    <a:pt x="819" y="190"/>
                    <a:pt x="819" y="379"/>
                  </a:cubicBezTo>
                  <a:lnTo>
                    <a:pt x="819" y="662"/>
                  </a:lnTo>
                  <a:cubicBezTo>
                    <a:pt x="347" y="820"/>
                    <a:pt x="0" y="1293"/>
                    <a:pt x="0" y="1860"/>
                  </a:cubicBezTo>
                  <a:cubicBezTo>
                    <a:pt x="0" y="2521"/>
                    <a:pt x="567" y="2899"/>
                    <a:pt x="977" y="3214"/>
                  </a:cubicBezTo>
                  <a:cubicBezTo>
                    <a:pt x="1292" y="3466"/>
                    <a:pt x="1670" y="3687"/>
                    <a:pt x="1670" y="3939"/>
                  </a:cubicBezTo>
                  <a:cubicBezTo>
                    <a:pt x="1670" y="4160"/>
                    <a:pt x="1450" y="4380"/>
                    <a:pt x="1260" y="4380"/>
                  </a:cubicBezTo>
                  <a:cubicBezTo>
                    <a:pt x="1071" y="4380"/>
                    <a:pt x="819" y="4160"/>
                    <a:pt x="819" y="3939"/>
                  </a:cubicBezTo>
                  <a:cubicBezTo>
                    <a:pt x="819" y="3687"/>
                    <a:pt x="630" y="3529"/>
                    <a:pt x="441" y="3529"/>
                  </a:cubicBezTo>
                  <a:cubicBezTo>
                    <a:pt x="252" y="3529"/>
                    <a:pt x="32" y="3750"/>
                    <a:pt x="32" y="3939"/>
                  </a:cubicBezTo>
                  <a:cubicBezTo>
                    <a:pt x="32" y="4475"/>
                    <a:pt x="410" y="4916"/>
                    <a:pt x="882" y="5105"/>
                  </a:cubicBezTo>
                  <a:lnTo>
                    <a:pt x="882" y="5388"/>
                  </a:lnTo>
                  <a:cubicBezTo>
                    <a:pt x="882" y="5640"/>
                    <a:pt x="1071" y="5798"/>
                    <a:pt x="1292" y="5798"/>
                  </a:cubicBezTo>
                  <a:cubicBezTo>
                    <a:pt x="1544" y="5798"/>
                    <a:pt x="1702" y="5577"/>
                    <a:pt x="1702" y="5388"/>
                  </a:cubicBezTo>
                  <a:lnTo>
                    <a:pt x="1702" y="5073"/>
                  </a:lnTo>
                  <a:cubicBezTo>
                    <a:pt x="2174" y="4916"/>
                    <a:pt x="2521" y="4443"/>
                    <a:pt x="2521" y="3907"/>
                  </a:cubicBezTo>
                  <a:cubicBezTo>
                    <a:pt x="2521" y="3214"/>
                    <a:pt x="1985" y="2836"/>
                    <a:pt x="1544" y="2521"/>
                  </a:cubicBezTo>
                  <a:cubicBezTo>
                    <a:pt x="1229" y="2269"/>
                    <a:pt x="882" y="2049"/>
                    <a:pt x="882" y="1797"/>
                  </a:cubicBezTo>
                  <a:cubicBezTo>
                    <a:pt x="882" y="1576"/>
                    <a:pt x="1071" y="1419"/>
                    <a:pt x="1292" y="1419"/>
                  </a:cubicBezTo>
                  <a:cubicBezTo>
                    <a:pt x="1544" y="1419"/>
                    <a:pt x="1702" y="1608"/>
                    <a:pt x="1702" y="1797"/>
                  </a:cubicBezTo>
                  <a:cubicBezTo>
                    <a:pt x="1702" y="2049"/>
                    <a:pt x="1891" y="2238"/>
                    <a:pt x="2143" y="2238"/>
                  </a:cubicBezTo>
                  <a:cubicBezTo>
                    <a:pt x="2363" y="2238"/>
                    <a:pt x="2521" y="2049"/>
                    <a:pt x="2521" y="1797"/>
                  </a:cubicBezTo>
                  <a:cubicBezTo>
                    <a:pt x="2521" y="1261"/>
                    <a:pt x="2174" y="820"/>
                    <a:pt x="1702" y="631"/>
                  </a:cubicBezTo>
                  <a:lnTo>
                    <a:pt x="1702" y="347"/>
                  </a:lnTo>
                  <a:cubicBezTo>
                    <a:pt x="1702" y="158"/>
                    <a:pt x="1513" y="1"/>
                    <a:pt x="1260"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68" name="Google Shape;10221;p74">
            <a:extLst>
              <a:ext uri="{FF2B5EF4-FFF2-40B4-BE49-F238E27FC236}">
                <a16:creationId xmlns:a16="http://schemas.microsoft.com/office/drawing/2014/main" id="{1C8D9C7D-0548-AF3E-58C1-FF023CE221DC}"/>
              </a:ext>
            </a:extLst>
          </p:cNvPr>
          <p:cNvGrpSpPr/>
          <p:nvPr/>
        </p:nvGrpSpPr>
        <p:grpSpPr>
          <a:xfrm>
            <a:off x="5114049" y="4622499"/>
            <a:ext cx="422587" cy="511165"/>
            <a:chOff x="2423775" y="3226875"/>
            <a:chExt cx="259925" cy="295000"/>
          </a:xfrm>
          <a:solidFill>
            <a:schemeClr val="accent6"/>
          </a:solidFill>
        </p:grpSpPr>
        <p:sp>
          <p:nvSpPr>
            <p:cNvPr id="69" name="Google Shape;10222;p74">
              <a:extLst>
                <a:ext uri="{FF2B5EF4-FFF2-40B4-BE49-F238E27FC236}">
                  <a16:creationId xmlns:a16="http://schemas.microsoft.com/office/drawing/2014/main" id="{0F045607-E793-C705-3C36-36BB2C37472C}"/>
                </a:ext>
              </a:extLst>
            </p:cNvPr>
            <p:cNvSpPr/>
            <p:nvPr/>
          </p:nvSpPr>
          <p:spPr>
            <a:xfrm>
              <a:off x="2509625" y="3365900"/>
              <a:ext cx="86650" cy="52000"/>
            </a:xfrm>
            <a:custGeom>
              <a:avLst/>
              <a:gdLst/>
              <a:ahLst/>
              <a:cxnLst/>
              <a:rect l="l" t="t" r="r" b="b"/>
              <a:pathLst>
                <a:path w="3466" h="2080" extrusionOk="0">
                  <a:moveTo>
                    <a:pt x="1733" y="0"/>
                  </a:moveTo>
                  <a:cubicBezTo>
                    <a:pt x="788" y="0"/>
                    <a:pt x="0" y="788"/>
                    <a:pt x="0" y="1733"/>
                  </a:cubicBezTo>
                  <a:lnTo>
                    <a:pt x="0" y="2080"/>
                  </a:lnTo>
                  <a:lnTo>
                    <a:pt x="3466" y="2080"/>
                  </a:lnTo>
                  <a:lnTo>
                    <a:pt x="3466" y="1733"/>
                  </a:lnTo>
                  <a:cubicBezTo>
                    <a:pt x="3466" y="788"/>
                    <a:pt x="2678" y="0"/>
                    <a:pt x="1733" y="0"/>
                  </a:cubicBezTo>
                  <a:close/>
                </a:path>
              </a:pathLst>
            </a:custGeom>
            <a:grpFill/>
            <a:ln>
              <a:noFill/>
            </a:ln>
          </p:spPr>
          <p:txBody>
            <a:bodyPr spcFirstLastPara="1" wrap="square" lIns="91417" tIns="91417" rIns="91417" bIns="91417" anchor="ctr" anchorCtr="0">
              <a:noAutofit/>
            </a:bodyPr>
            <a:lstStyle/>
            <a:p>
              <a:endParaRPr sz="1400"/>
            </a:p>
          </p:txBody>
        </p:sp>
        <p:sp>
          <p:nvSpPr>
            <p:cNvPr id="70" name="Google Shape;10223;p74">
              <a:extLst>
                <a:ext uri="{FF2B5EF4-FFF2-40B4-BE49-F238E27FC236}">
                  <a16:creationId xmlns:a16="http://schemas.microsoft.com/office/drawing/2014/main" id="{1AACC0D6-8621-3C00-2C39-034C5CD5555E}"/>
                </a:ext>
              </a:extLst>
            </p:cNvPr>
            <p:cNvSpPr/>
            <p:nvPr/>
          </p:nvSpPr>
          <p:spPr>
            <a:xfrm>
              <a:off x="2534825" y="3313925"/>
              <a:ext cx="35475" cy="35450"/>
            </a:xfrm>
            <a:custGeom>
              <a:avLst/>
              <a:gdLst/>
              <a:ahLst/>
              <a:cxnLst/>
              <a:rect l="l" t="t" r="r" b="b"/>
              <a:pathLst>
                <a:path w="1419" h="1418" extrusionOk="0">
                  <a:moveTo>
                    <a:pt x="725" y="0"/>
                  </a:moveTo>
                  <a:cubicBezTo>
                    <a:pt x="316" y="0"/>
                    <a:pt x="0" y="315"/>
                    <a:pt x="0" y="725"/>
                  </a:cubicBezTo>
                  <a:cubicBezTo>
                    <a:pt x="0" y="1103"/>
                    <a:pt x="316"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91417" tIns="91417" rIns="91417" bIns="91417" anchor="ctr" anchorCtr="0">
              <a:noAutofit/>
            </a:bodyPr>
            <a:lstStyle/>
            <a:p>
              <a:endParaRPr sz="1400"/>
            </a:p>
          </p:txBody>
        </p:sp>
        <p:sp>
          <p:nvSpPr>
            <p:cNvPr id="71" name="Google Shape;10224;p74">
              <a:extLst>
                <a:ext uri="{FF2B5EF4-FFF2-40B4-BE49-F238E27FC236}">
                  <a16:creationId xmlns:a16="http://schemas.microsoft.com/office/drawing/2014/main" id="{115F063D-3156-850E-EB80-DE2D85EC2BE0}"/>
                </a:ext>
              </a:extLst>
            </p:cNvPr>
            <p:cNvSpPr/>
            <p:nvPr/>
          </p:nvSpPr>
          <p:spPr>
            <a:xfrm>
              <a:off x="2423775" y="3226875"/>
              <a:ext cx="259925" cy="295000"/>
            </a:xfrm>
            <a:custGeom>
              <a:avLst/>
              <a:gdLst/>
              <a:ahLst/>
              <a:cxnLst/>
              <a:rect l="l" t="t" r="r" b="b"/>
              <a:pathLst>
                <a:path w="10397" h="11800" extrusionOk="0">
                  <a:moveTo>
                    <a:pt x="5167" y="2757"/>
                  </a:moveTo>
                  <a:cubicBezTo>
                    <a:pt x="5923" y="2757"/>
                    <a:pt x="6553" y="3388"/>
                    <a:pt x="6553" y="4144"/>
                  </a:cubicBezTo>
                  <a:cubicBezTo>
                    <a:pt x="6553" y="4490"/>
                    <a:pt x="6396" y="4805"/>
                    <a:pt x="6175" y="5089"/>
                  </a:cubicBezTo>
                  <a:cubicBezTo>
                    <a:pt x="7026" y="5498"/>
                    <a:pt x="7593" y="6317"/>
                    <a:pt x="7593" y="7294"/>
                  </a:cubicBezTo>
                  <a:lnTo>
                    <a:pt x="7593" y="8019"/>
                  </a:lnTo>
                  <a:cubicBezTo>
                    <a:pt x="7593" y="8208"/>
                    <a:pt x="7435" y="8365"/>
                    <a:pt x="7246" y="8365"/>
                  </a:cubicBezTo>
                  <a:lnTo>
                    <a:pt x="3088" y="8365"/>
                  </a:lnTo>
                  <a:cubicBezTo>
                    <a:pt x="2867" y="8365"/>
                    <a:pt x="2710" y="8208"/>
                    <a:pt x="2710" y="8019"/>
                  </a:cubicBezTo>
                  <a:lnTo>
                    <a:pt x="2710" y="7294"/>
                  </a:lnTo>
                  <a:cubicBezTo>
                    <a:pt x="2710" y="6317"/>
                    <a:pt x="3308" y="5498"/>
                    <a:pt x="4127" y="5089"/>
                  </a:cubicBezTo>
                  <a:cubicBezTo>
                    <a:pt x="3907" y="4868"/>
                    <a:pt x="3781" y="4553"/>
                    <a:pt x="3781" y="4144"/>
                  </a:cubicBezTo>
                  <a:cubicBezTo>
                    <a:pt x="3781" y="3388"/>
                    <a:pt x="4411" y="2757"/>
                    <a:pt x="5167" y="2757"/>
                  </a:cubicBezTo>
                  <a:close/>
                  <a:moveTo>
                    <a:pt x="5183" y="1"/>
                  </a:moveTo>
                  <a:cubicBezTo>
                    <a:pt x="5128" y="1"/>
                    <a:pt x="5073" y="17"/>
                    <a:pt x="5010" y="48"/>
                  </a:cubicBezTo>
                  <a:cubicBezTo>
                    <a:pt x="3964" y="646"/>
                    <a:pt x="2946" y="940"/>
                    <a:pt x="1919" y="940"/>
                  </a:cubicBezTo>
                  <a:cubicBezTo>
                    <a:pt x="1430" y="940"/>
                    <a:pt x="939" y="873"/>
                    <a:pt x="441" y="741"/>
                  </a:cubicBezTo>
                  <a:cubicBezTo>
                    <a:pt x="402" y="722"/>
                    <a:pt x="363" y="714"/>
                    <a:pt x="326" y="714"/>
                  </a:cubicBezTo>
                  <a:cubicBezTo>
                    <a:pt x="243" y="714"/>
                    <a:pt x="170" y="751"/>
                    <a:pt x="126" y="773"/>
                  </a:cubicBezTo>
                  <a:cubicBezTo>
                    <a:pt x="32" y="836"/>
                    <a:pt x="0" y="930"/>
                    <a:pt x="0" y="1056"/>
                  </a:cubicBezTo>
                  <a:lnTo>
                    <a:pt x="0" y="5026"/>
                  </a:lnTo>
                  <a:cubicBezTo>
                    <a:pt x="0" y="8145"/>
                    <a:pt x="2080" y="10949"/>
                    <a:pt x="5104" y="11799"/>
                  </a:cubicBezTo>
                  <a:lnTo>
                    <a:pt x="5262" y="11799"/>
                  </a:lnTo>
                  <a:cubicBezTo>
                    <a:pt x="8255" y="10917"/>
                    <a:pt x="10397" y="8145"/>
                    <a:pt x="10397" y="5026"/>
                  </a:cubicBezTo>
                  <a:lnTo>
                    <a:pt x="10397" y="1056"/>
                  </a:lnTo>
                  <a:cubicBezTo>
                    <a:pt x="10397" y="930"/>
                    <a:pt x="10365" y="836"/>
                    <a:pt x="10271" y="773"/>
                  </a:cubicBezTo>
                  <a:cubicBezTo>
                    <a:pt x="10162" y="751"/>
                    <a:pt x="10084" y="714"/>
                    <a:pt x="10014" y="714"/>
                  </a:cubicBezTo>
                  <a:cubicBezTo>
                    <a:pt x="9983" y="714"/>
                    <a:pt x="9954" y="722"/>
                    <a:pt x="9924" y="741"/>
                  </a:cubicBezTo>
                  <a:cubicBezTo>
                    <a:pt x="9414" y="877"/>
                    <a:pt x="8910" y="946"/>
                    <a:pt x="8409" y="946"/>
                  </a:cubicBezTo>
                  <a:cubicBezTo>
                    <a:pt x="7395" y="946"/>
                    <a:pt x="6389" y="660"/>
                    <a:pt x="5356" y="48"/>
                  </a:cubicBezTo>
                  <a:cubicBezTo>
                    <a:pt x="5293" y="17"/>
                    <a:pt x="5238" y="1"/>
                    <a:pt x="5183"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72" name="Google Shape;10240;p74">
            <a:extLst>
              <a:ext uri="{FF2B5EF4-FFF2-40B4-BE49-F238E27FC236}">
                <a16:creationId xmlns:a16="http://schemas.microsoft.com/office/drawing/2014/main" id="{FD470A88-A6EF-8B84-6C6C-967E9A8C27BF}"/>
              </a:ext>
            </a:extLst>
          </p:cNvPr>
          <p:cNvGrpSpPr/>
          <p:nvPr/>
        </p:nvGrpSpPr>
        <p:grpSpPr>
          <a:xfrm>
            <a:off x="6965455" y="4627377"/>
            <a:ext cx="486647" cy="480451"/>
            <a:chOff x="4266025" y="3609275"/>
            <a:chExt cx="299325" cy="277275"/>
          </a:xfrm>
          <a:solidFill>
            <a:schemeClr val="accent6"/>
          </a:solidFill>
        </p:grpSpPr>
        <p:sp>
          <p:nvSpPr>
            <p:cNvPr id="73" name="Google Shape;10241;p74">
              <a:extLst>
                <a:ext uri="{FF2B5EF4-FFF2-40B4-BE49-F238E27FC236}">
                  <a16:creationId xmlns:a16="http://schemas.microsoft.com/office/drawing/2014/main" id="{26310E5A-2F27-CC72-E020-4182EFBE954D}"/>
                </a:ext>
              </a:extLst>
            </p:cNvPr>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grpFill/>
            <a:ln>
              <a:noFill/>
            </a:ln>
          </p:spPr>
          <p:txBody>
            <a:bodyPr spcFirstLastPara="1" wrap="square" lIns="91417" tIns="91417" rIns="91417" bIns="91417" anchor="ctr" anchorCtr="0">
              <a:noAutofit/>
            </a:bodyPr>
            <a:lstStyle/>
            <a:p>
              <a:endParaRPr sz="1400"/>
            </a:p>
          </p:txBody>
        </p:sp>
        <p:sp>
          <p:nvSpPr>
            <p:cNvPr id="74" name="Google Shape;10242;p74">
              <a:extLst>
                <a:ext uri="{FF2B5EF4-FFF2-40B4-BE49-F238E27FC236}">
                  <a16:creationId xmlns:a16="http://schemas.microsoft.com/office/drawing/2014/main" id="{D1FA85A4-2FEE-19DF-BA6E-C53164A70DF2}"/>
                </a:ext>
              </a:extLst>
            </p:cNvPr>
            <p:cNvSpPr/>
            <p:nvPr/>
          </p:nvSpPr>
          <p:spPr>
            <a:xfrm>
              <a:off x="4332975"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75" name="Google Shape;10303;p74">
            <a:extLst>
              <a:ext uri="{FF2B5EF4-FFF2-40B4-BE49-F238E27FC236}">
                <a16:creationId xmlns:a16="http://schemas.microsoft.com/office/drawing/2014/main" id="{CCEEB0F5-4268-5032-B3FF-526446A966D3}"/>
              </a:ext>
            </a:extLst>
          </p:cNvPr>
          <p:cNvGrpSpPr/>
          <p:nvPr/>
        </p:nvGrpSpPr>
        <p:grpSpPr>
          <a:xfrm>
            <a:off x="7899300" y="4585531"/>
            <a:ext cx="480265" cy="511815"/>
            <a:chOff x="4628325" y="3599825"/>
            <a:chExt cx="295400" cy="295375"/>
          </a:xfrm>
          <a:solidFill>
            <a:schemeClr val="accent6"/>
          </a:solidFill>
        </p:grpSpPr>
        <p:sp>
          <p:nvSpPr>
            <p:cNvPr id="76" name="Google Shape;10304;p74">
              <a:extLst>
                <a:ext uri="{FF2B5EF4-FFF2-40B4-BE49-F238E27FC236}">
                  <a16:creationId xmlns:a16="http://schemas.microsoft.com/office/drawing/2014/main" id="{DA4F22E7-892F-EBBA-DF53-89CDD8C5B189}"/>
                </a:ext>
              </a:extLst>
            </p:cNvPr>
            <p:cNvSpPr/>
            <p:nvPr/>
          </p:nvSpPr>
          <p:spPr>
            <a:xfrm>
              <a:off x="4679525" y="3686450"/>
              <a:ext cx="17350" cy="86675"/>
            </a:xfrm>
            <a:custGeom>
              <a:avLst/>
              <a:gdLst/>
              <a:ahLst/>
              <a:cxnLst/>
              <a:rect l="l" t="t" r="r" b="b"/>
              <a:pathLst>
                <a:path w="694" h="3467" extrusionOk="0">
                  <a:moveTo>
                    <a:pt x="0" y="1"/>
                  </a:moveTo>
                  <a:lnTo>
                    <a:pt x="0" y="3466"/>
                  </a:lnTo>
                  <a:lnTo>
                    <a:pt x="694" y="3466"/>
                  </a:lnTo>
                  <a:lnTo>
                    <a:pt x="694" y="1"/>
                  </a:lnTo>
                  <a:close/>
                </a:path>
              </a:pathLst>
            </a:custGeom>
            <a:grpFill/>
            <a:ln>
              <a:noFill/>
            </a:ln>
          </p:spPr>
          <p:txBody>
            <a:bodyPr spcFirstLastPara="1" wrap="square" lIns="91417" tIns="91417" rIns="91417" bIns="91417" anchor="ctr" anchorCtr="0">
              <a:noAutofit/>
            </a:bodyPr>
            <a:lstStyle/>
            <a:p>
              <a:endParaRPr sz="1400"/>
            </a:p>
          </p:txBody>
        </p:sp>
        <p:sp>
          <p:nvSpPr>
            <p:cNvPr id="77" name="Google Shape;10305;p74">
              <a:extLst>
                <a:ext uri="{FF2B5EF4-FFF2-40B4-BE49-F238E27FC236}">
                  <a16:creationId xmlns:a16="http://schemas.microsoft.com/office/drawing/2014/main" id="{8131F0EB-2304-02BA-40F1-22C1C9D00AD3}"/>
                </a:ext>
              </a:extLst>
            </p:cNvPr>
            <p:cNvSpPr/>
            <p:nvPr/>
          </p:nvSpPr>
          <p:spPr>
            <a:xfrm>
              <a:off x="4854375" y="3686450"/>
              <a:ext cx="18150" cy="86675"/>
            </a:xfrm>
            <a:custGeom>
              <a:avLst/>
              <a:gdLst/>
              <a:ahLst/>
              <a:cxnLst/>
              <a:rect l="l" t="t" r="r" b="b"/>
              <a:pathLst>
                <a:path w="726" h="3467" extrusionOk="0">
                  <a:moveTo>
                    <a:pt x="1" y="1"/>
                  </a:moveTo>
                  <a:lnTo>
                    <a:pt x="1" y="3466"/>
                  </a:lnTo>
                  <a:lnTo>
                    <a:pt x="725" y="3466"/>
                  </a:lnTo>
                  <a:lnTo>
                    <a:pt x="725" y="1"/>
                  </a:lnTo>
                  <a:close/>
                </a:path>
              </a:pathLst>
            </a:custGeom>
            <a:grpFill/>
            <a:ln>
              <a:noFill/>
            </a:ln>
          </p:spPr>
          <p:txBody>
            <a:bodyPr spcFirstLastPara="1" wrap="square" lIns="91417" tIns="91417" rIns="91417" bIns="91417" anchor="ctr" anchorCtr="0">
              <a:noAutofit/>
            </a:bodyPr>
            <a:lstStyle/>
            <a:p>
              <a:endParaRPr sz="1400"/>
            </a:p>
          </p:txBody>
        </p:sp>
        <p:sp>
          <p:nvSpPr>
            <p:cNvPr id="78" name="Google Shape;10306;p74">
              <a:extLst>
                <a:ext uri="{FF2B5EF4-FFF2-40B4-BE49-F238E27FC236}">
                  <a16:creationId xmlns:a16="http://schemas.microsoft.com/office/drawing/2014/main" id="{FC863FC3-BEF4-3760-38B1-D006BF864A3A}"/>
                </a:ext>
              </a:extLst>
            </p:cNvPr>
            <p:cNvSpPr/>
            <p:nvPr/>
          </p:nvSpPr>
          <p:spPr>
            <a:xfrm>
              <a:off x="4679525" y="3790425"/>
              <a:ext cx="17350" cy="104000"/>
            </a:xfrm>
            <a:custGeom>
              <a:avLst/>
              <a:gdLst/>
              <a:ahLst/>
              <a:cxnLst/>
              <a:rect l="l" t="t" r="r" b="b"/>
              <a:pathLst>
                <a:path w="694" h="4160" extrusionOk="0">
                  <a:moveTo>
                    <a:pt x="0" y="0"/>
                  </a:moveTo>
                  <a:lnTo>
                    <a:pt x="0" y="4159"/>
                  </a:lnTo>
                  <a:lnTo>
                    <a:pt x="694" y="4159"/>
                  </a:lnTo>
                  <a:lnTo>
                    <a:pt x="694" y="0"/>
                  </a:lnTo>
                  <a:close/>
                </a:path>
              </a:pathLst>
            </a:custGeom>
            <a:grpFill/>
            <a:ln>
              <a:noFill/>
            </a:ln>
          </p:spPr>
          <p:txBody>
            <a:bodyPr spcFirstLastPara="1" wrap="square" lIns="91417" tIns="91417" rIns="91417" bIns="91417" anchor="ctr" anchorCtr="0">
              <a:noAutofit/>
            </a:bodyPr>
            <a:lstStyle/>
            <a:p>
              <a:endParaRPr sz="1400"/>
            </a:p>
          </p:txBody>
        </p:sp>
        <p:sp>
          <p:nvSpPr>
            <p:cNvPr id="79" name="Google Shape;10307;p74">
              <a:extLst>
                <a:ext uri="{FF2B5EF4-FFF2-40B4-BE49-F238E27FC236}">
                  <a16:creationId xmlns:a16="http://schemas.microsoft.com/office/drawing/2014/main" id="{FCA4F834-6296-5443-BE67-8488560B7413}"/>
                </a:ext>
              </a:extLst>
            </p:cNvPr>
            <p:cNvSpPr/>
            <p:nvPr/>
          </p:nvSpPr>
          <p:spPr>
            <a:xfrm>
              <a:off x="4854375" y="3790425"/>
              <a:ext cx="18150" cy="104000"/>
            </a:xfrm>
            <a:custGeom>
              <a:avLst/>
              <a:gdLst/>
              <a:ahLst/>
              <a:cxnLst/>
              <a:rect l="l" t="t" r="r" b="b"/>
              <a:pathLst>
                <a:path w="726" h="4160" extrusionOk="0">
                  <a:moveTo>
                    <a:pt x="1" y="0"/>
                  </a:moveTo>
                  <a:lnTo>
                    <a:pt x="1" y="4159"/>
                  </a:lnTo>
                  <a:lnTo>
                    <a:pt x="725" y="4159"/>
                  </a:lnTo>
                  <a:lnTo>
                    <a:pt x="725" y="0"/>
                  </a:lnTo>
                  <a:close/>
                </a:path>
              </a:pathLst>
            </a:custGeom>
            <a:grpFill/>
            <a:ln>
              <a:noFill/>
            </a:ln>
          </p:spPr>
          <p:txBody>
            <a:bodyPr spcFirstLastPara="1" wrap="square" lIns="91417" tIns="91417" rIns="91417" bIns="91417" anchor="ctr" anchorCtr="0">
              <a:noAutofit/>
            </a:bodyPr>
            <a:lstStyle/>
            <a:p>
              <a:endParaRPr sz="1400"/>
            </a:p>
          </p:txBody>
        </p:sp>
        <p:sp>
          <p:nvSpPr>
            <p:cNvPr id="80" name="Google Shape;10308;p74">
              <a:extLst>
                <a:ext uri="{FF2B5EF4-FFF2-40B4-BE49-F238E27FC236}">
                  <a16:creationId xmlns:a16="http://schemas.microsoft.com/office/drawing/2014/main" id="{FBD2D5FC-FA5F-089F-EF29-C8643319DD35}"/>
                </a:ext>
              </a:extLst>
            </p:cNvPr>
            <p:cNvSpPr/>
            <p:nvPr/>
          </p:nvSpPr>
          <p:spPr>
            <a:xfrm>
              <a:off x="4628325" y="3686450"/>
              <a:ext cx="34675" cy="86675"/>
            </a:xfrm>
            <a:custGeom>
              <a:avLst/>
              <a:gdLst/>
              <a:ahLst/>
              <a:cxnLst/>
              <a:rect l="l" t="t" r="r" b="b"/>
              <a:pathLst>
                <a:path w="1387" h="3467" extrusionOk="0">
                  <a:moveTo>
                    <a:pt x="1009" y="1"/>
                  </a:moveTo>
                  <a:cubicBezTo>
                    <a:pt x="442" y="1"/>
                    <a:pt x="1" y="442"/>
                    <a:pt x="1" y="1009"/>
                  </a:cubicBezTo>
                  <a:lnTo>
                    <a:pt x="1" y="2049"/>
                  </a:lnTo>
                  <a:cubicBezTo>
                    <a:pt x="1" y="2427"/>
                    <a:pt x="158" y="2773"/>
                    <a:pt x="442" y="3025"/>
                  </a:cubicBezTo>
                  <a:cubicBezTo>
                    <a:pt x="662" y="3340"/>
                    <a:pt x="1009" y="3466"/>
                    <a:pt x="1387" y="3466"/>
                  </a:cubicBezTo>
                  <a:lnTo>
                    <a:pt x="1387" y="1"/>
                  </a:lnTo>
                  <a:close/>
                </a:path>
              </a:pathLst>
            </a:custGeom>
            <a:grpFill/>
            <a:ln>
              <a:noFill/>
            </a:ln>
          </p:spPr>
          <p:txBody>
            <a:bodyPr spcFirstLastPara="1" wrap="square" lIns="91417" tIns="91417" rIns="91417" bIns="91417" anchor="ctr" anchorCtr="0">
              <a:noAutofit/>
            </a:bodyPr>
            <a:lstStyle/>
            <a:p>
              <a:endParaRPr sz="1400"/>
            </a:p>
          </p:txBody>
        </p:sp>
        <p:sp>
          <p:nvSpPr>
            <p:cNvPr id="81" name="Google Shape;10309;p74">
              <a:extLst>
                <a:ext uri="{FF2B5EF4-FFF2-40B4-BE49-F238E27FC236}">
                  <a16:creationId xmlns:a16="http://schemas.microsoft.com/office/drawing/2014/main" id="{91D0A459-52B4-FDB5-CF21-2D96CD9E41B0}"/>
                </a:ext>
              </a:extLst>
            </p:cNvPr>
            <p:cNvSpPr/>
            <p:nvPr/>
          </p:nvSpPr>
          <p:spPr>
            <a:xfrm>
              <a:off x="4714975" y="3686450"/>
              <a:ext cx="122100" cy="86675"/>
            </a:xfrm>
            <a:custGeom>
              <a:avLst/>
              <a:gdLst/>
              <a:ahLst/>
              <a:cxnLst/>
              <a:rect l="l" t="t" r="r" b="b"/>
              <a:pathLst>
                <a:path w="4884" h="3467" extrusionOk="0">
                  <a:moveTo>
                    <a:pt x="0" y="1"/>
                  </a:moveTo>
                  <a:lnTo>
                    <a:pt x="0" y="3466"/>
                  </a:lnTo>
                  <a:lnTo>
                    <a:pt x="4883" y="3466"/>
                  </a:lnTo>
                  <a:lnTo>
                    <a:pt x="4883" y="1"/>
                  </a:lnTo>
                  <a:close/>
                </a:path>
              </a:pathLst>
            </a:custGeom>
            <a:grpFill/>
            <a:ln>
              <a:noFill/>
            </a:ln>
          </p:spPr>
          <p:txBody>
            <a:bodyPr spcFirstLastPara="1" wrap="square" lIns="91417" tIns="91417" rIns="91417" bIns="91417" anchor="ctr" anchorCtr="0">
              <a:noAutofit/>
            </a:bodyPr>
            <a:lstStyle/>
            <a:p>
              <a:endParaRPr sz="1400"/>
            </a:p>
          </p:txBody>
        </p:sp>
        <p:sp>
          <p:nvSpPr>
            <p:cNvPr id="82" name="Google Shape;10310;p74">
              <a:extLst>
                <a:ext uri="{FF2B5EF4-FFF2-40B4-BE49-F238E27FC236}">
                  <a16:creationId xmlns:a16="http://schemas.microsoft.com/office/drawing/2014/main" id="{718C4D68-C9D3-1F0F-1694-F15D1D848C48}"/>
                </a:ext>
              </a:extLst>
            </p:cNvPr>
            <p:cNvSpPr/>
            <p:nvPr/>
          </p:nvSpPr>
          <p:spPr>
            <a:xfrm>
              <a:off x="4889025" y="3777825"/>
              <a:ext cx="34700" cy="117375"/>
            </a:xfrm>
            <a:custGeom>
              <a:avLst/>
              <a:gdLst/>
              <a:ahLst/>
              <a:cxnLst/>
              <a:rect l="l" t="t" r="r" b="b"/>
              <a:pathLst>
                <a:path w="1388" h="4695" extrusionOk="0">
                  <a:moveTo>
                    <a:pt x="1387" y="0"/>
                  </a:moveTo>
                  <a:cubicBezTo>
                    <a:pt x="977" y="315"/>
                    <a:pt x="505" y="504"/>
                    <a:pt x="1" y="504"/>
                  </a:cubicBezTo>
                  <a:lnTo>
                    <a:pt x="1" y="4695"/>
                  </a:lnTo>
                  <a:lnTo>
                    <a:pt x="347" y="4695"/>
                  </a:lnTo>
                  <a:cubicBezTo>
                    <a:pt x="946" y="4695"/>
                    <a:pt x="1387" y="4222"/>
                    <a:pt x="1387" y="3655"/>
                  </a:cubicBezTo>
                  <a:lnTo>
                    <a:pt x="1387" y="0"/>
                  </a:lnTo>
                  <a:close/>
                </a:path>
              </a:pathLst>
            </a:custGeom>
            <a:grpFill/>
            <a:ln>
              <a:noFill/>
            </a:ln>
          </p:spPr>
          <p:txBody>
            <a:bodyPr spcFirstLastPara="1" wrap="square" lIns="91417" tIns="91417" rIns="91417" bIns="91417" anchor="ctr" anchorCtr="0">
              <a:noAutofit/>
            </a:bodyPr>
            <a:lstStyle/>
            <a:p>
              <a:endParaRPr sz="1400"/>
            </a:p>
          </p:txBody>
        </p:sp>
        <p:sp>
          <p:nvSpPr>
            <p:cNvPr id="83" name="Google Shape;10311;p74">
              <a:extLst>
                <a:ext uri="{FF2B5EF4-FFF2-40B4-BE49-F238E27FC236}">
                  <a16:creationId xmlns:a16="http://schemas.microsoft.com/office/drawing/2014/main" id="{603E04E8-990D-8070-F158-1BC7E1AEB358}"/>
                </a:ext>
              </a:extLst>
            </p:cNvPr>
            <p:cNvSpPr/>
            <p:nvPr/>
          </p:nvSpPr>
          <p:spPr>
            <a:xfrm>
              <a:off x="4628325" y="3777825"/>
              <a:ext cx="34675" cy="116600"/>
            </a:xfrm>
            <a:custGeom>
              <a:avLst/>
              <a:gdLst/>
              <a:ahLst/>
              <a:cxnLst/>
              <a:rect l="l" t="t" r="r" b="b"/>
              <a:pathLst>
                <a:path w="1387" h="4664" extrusionOk="0">
                  <a:moveTo>
                    <a:pt x="1" y="0"/>
                  </a:moveTo>
                  <a:lnTo>
                    <a:pt x="1" y="3655"/>
                  </a:lnTo>
                  <a:cubicBezTo>
                    <a:pt x="1" y="4222"/>
                    <a:pt x="442" y="4663"/>
                    <a:pt x="1009" y="4663"/>
                  </a:cubicBezTo>
                  <a:lnTo>
                    <a:pt x="1387" y="4663"/>
                  </a:lnTo>
                  <a:lnTo>
                    <a:pt x="1387" y="504"/>
                  </a:lnTo>
                  <a:cubicBezTo>
                    <a:pt x="851" y="504"/>
                    <a:pt x="379" y="315"/>
                    <a:pt x="1" y="0"/>
                  </a:cubicBezTo>
                  <a:close/>
                </a:path>
              </a:pathLst>
            </a:custGeom>
            <a:grpFill/>
            <a:ln>
              <a:noFill/>
            </a:ln>
          </p:spPr>
          <p:txBody>
            <a:bodyPr spcFirstLastPara="1" wrap="square" lIns="91417" tIns="91417" rIns="91417" bIns="91417" anchor="ctr" anchorCtr="0">
              <a:noAutofit/>
            </a:bodyPr>
            <a:lstStyle/>
            <a:p>
              <a:endParaRPr sz="1400"/>
            </a:p>
          </p:txBody>
        </p:sp>
        <p:sp>
          <p:nvSpPr>
            <p:cNvPr id="84" name="Google Shape;10312;p74">
              <a:extLst>
                <a:ext uri="{FF2B5EF4-FFF2-40B4-BE49-F238E27FC236}">
                  <a16:creationId xmlns:a16="http://schemas.microsoft.com/office/drawing/2014/main" id="{988EBCA0-7EAE-D8FE-9CCF-E0DF4BF993FD}"/>
                </a:ext>
              </a:extLst>
            </p:cNvPr>
            <p:cNvSpPr/>
            <p:nvPr/>
          </p:nvSpPr>
          <p:spPr>
            <a:xfrm>
              <a:off x="4766950" y="3790425"/>
              <a:ext cx="17350" cy="18150"/>
            </a:xfrm>
            <a:custGeom>
              <a:avLst/>
              <a:gdLst/>
              <a:ahLst/>
              <a:cxnLst/>
              <a:rect l="l" t="t" r="r" b="b"/>
              <a:pathLst>
                <a:path w="694" h="726" extrusionOk="0">
                  <a:moveTo>
                    <a:pt x="1" y="0"/>
                  </a:moveTo>
                  <a:lnTo>
                    <a:pt x="1" y="347"/>
                  </a:lnTo>
                  <a:cubicBezTo>
                    <a:pt x="1" y="568"/>
                    <a:pt x="158" y="725"/>
                    <a:pt x="347" y="725"/>
                  </a:cubicBezTo>
                  <a:cubicBezTo>
                    <a:pt x="568" y="725"/>
                    <a:pt x="694" y="568"/>
                    <a:pt x="694" y="347"/>
                  </a:cubicBezTo>
                  <a:lnTo>
                    <a:pt x="694" y="0"/>
                  </a:lnTo>
                  <a:close/>
                </a:path>
              </a:pathLst>
            </a:custGeom>
            <a:grpFill/>
            <a:ln>
              <a:noFill/>
            </a:ln>
          </p:spPr>
          <p:txBody>
            <a:bodyPr spcFirstLastPara="1" wrap="square" lIns="91417" tIns="91417" rIns="91417" bIns="91417" anchor="ctr" anchorCtr="0">
              <a:noAutofit/>
            </a:bodyPr>
            <a:lstStyle/>
            <a:p>
              <a:endParaRPr sz="1400"/>
            </a:p>
          </p:txBody>
        </p:sp>
        <p:sp>
          <p:nvSpPr>
            <p:cNvPr id="85" name="Google Shape;10313;p74">
              <a:extLst>
                <a:ext uri="{FF2B5EF4-FFF2-40B4-BE49-F238E27FC236}">
                  <a16:creationId xmlns:a16="http://schemas.microsoft.com/office/drawing/2014/main" id="{E3B9FB84-BEFF-F919-D2B1-CB62724418FC}"/>
                </a:ext>
              </a:extLst>
            </p:cNvPr>
            <p:cNvSpPr/>
            <p:nvPr/>
          </p:nvSpPr>
          <p:spPr>
            <a:xfrm>
              <a:off x="4889025" y="3686450"/>
              <a:ext cx="34700" cy="86675"/>
            </a:xfrm>
            <a:custGeom>
              <a:avLst/>
              <a:gdLst/>
              <a:ahLst/>
              <a:cxnLst/>
              <a:rect l="l" t="t" r="r" b="b"/>
              <a:pathLst>
                <a:path w="1388" h="3467" extrusionOk="0">
                  <a:moveTo>
                    <a:pt x="1" y="1"/>
                  </a:moveTo>
                  <a:lnTo>
                    <a:pt x="1" y="3466"/>
                  </a:lnTo>
                  <a:cubicBezTo>
                    <a:pt x="347" y="3466"/>
                    <a:pt x="662" y="3340"/>
                    <a:pt x="946" y="3088"/>
                  </a:cubicBezTo>
                  <a:cubicBezTo>
                    <a:pt x="1229" y="2836"/>
                    <a:pt x="1387" y="2458"/>
                    <a:pt x="1387" y="2080"/>
                  </a:cubicBezTo>
                  <a:lnTo>
                    <a:pt x="1387" y="1040"/>
                  </a:lnTo>
                  <a:cubicBezTo>
                    <a:pt x="1387" y="442"/>
                    <a:pt x="914" y="1"/>
                    <a:pt x="347" y="1"/>
                  </a:cubicBezTo>
                  <a:close/>
                </a:path>
              </a:pathLst>
            </a:custGeom>
            <a:grpFill/>
            <a:ln>
              <a:noFill/>
            </a:ln>
          </p:spPr>
          <p:txBody>
            <a:bodyPr spcFirstLastPara="1" wrap="square" lIns="91417" tIns="91417" rIns="91417" bIns="91417" anchor="ctr" anchorCtr="0">
              <a:noAutofit/>
            </a:bodyPr>
            <a:lstStyle/>
            <a:p>
              <a:endParaRPr sz="1400"/>
            </a:p>
          </p:txBody>
        </p:sp>
        <p:sp>
          <p:nvSpPr>
            <p:cNvPr id="86" name="Google Shape;10314;p74">
              <a:extLst>
                <a:ext uri="{FF2B5EF4-FFF2-40B4-BE49-F238E27FC236}">
                  <a16:creationId xmlns:a16="http://schemas.microsoft.com/office/drawing/2014/main" id="{B7D35B83-1464-2593-81EC-C37517A9800C}"/>
                </a:ext>
              </a:extLst>
            </p:cNvPr>
            <p:cNvSpPr/>
            <p:nvPr/>
          </p:nvSpPr>
          <p:spPr>
            <a:xfrm>
              <a:off x="4714975" y="3790425"/>
              <a:ext cx="122100" cy="104000"/>
            </a:xfrm>
            <a:custGeom>
              <a:avLst/>
              <a:gdLst/>
              <a:ahLst/>
              <a:cxnLst/>
              <a:rect l="l" t="t" r="r" b="b"/>
              <a:pathLst>
                <a:path w="4884" h="4160" extrusionOk="0">
                  <a:moveTo>
                    <a:pt x="0" y="0"/>
                  </a:moveTo>
                  <a:lnTo>
                    <a:pt x="0" y="4159"/>
                  </a:lnTo>
                  <a:lnTo>
                    <a:pt x="4883" y="4159"/>
                  </a:lnTo>
                  <a:lnTo>
                    <a:pt x="4883" y="0"/>
                  </a:lnTo>
                  <a:lnTo>
                    <a:pt x="3466" y="0"/>
                  </a:lnTo>
                  <a:lnTo>
                    <a:pt x="3466" y="347"/>
                  </a:lnTo>
                  <a:cubicBezTo>
                    <a:pt x="3466" y="946"/>
                    <a:pt x="2993" y="1387"/>
                    <a:pt x="2426" y="1387"/>
                  </a:cubicBezTo>
                  <a:cubicBezTo>
                    <a:pt x="1827" y="1387"/>
                    <a:pt x="1418" y="914"/>
                    <a:pt x="1418" y="347"/>
                  </a:cubicBezTo>
                  <a:lnTo>
                    <a:pt x="1418" y="0"/>
                  </a:lnTo>
                  <a:close/>
                </a:path>
              </a:pathLst>
            </a:custGeom>
            <a:grpFill/>
            <a:ln>
              <a:noFill/>
            </a:ln>
          </p:spPr>
          <p:txBody>
            <a:bodyPr spcFirstLastPara="1" wrap="square" lIns="91417" tIns="91417" rIns="91417" bIns="91417" anchor="ctr" anchorCtr="0">
              <a:noAutofit/>
            </a:bodyPr>
            <a:lstStyle/>
            <a:p>
              <a:endParaRPr sz="1400"/>
            </a:p>
          </p:txBody>
        </p:sp>
        <p:sp>
          <p:nvSpPr>
            <p:cNvPr id="87" name="Google Shape;10315;p74">
              <a:extLst>
                <a:ext uri="{FF2B5EF4-FFF2-40B4-BE49-F238E27FC236}">
                  <a16:creationId xmlns:a16="http://schemas.microsoft.com/office/drawing/2014/main" id="{B5CEE5C0-9DC5-B5A6-4AE0-EF540C168BF7}"/>
                </a:ext>
              </a:extLst>
            </p:cNvPr>
            <p:cNvSpPr/>
            <p:nvPr/>
          </p:nvSpPr>
          <p:spPr>
            <a:xfrm>
              <a:off x="4714175" y="3599825"/>
              <a:ext cx="122100" cy="69325"/>
            </a:xfrm>
            <a:custGeom>
              <a:avLst/>
              <a:gdLst/>
              <a:ahLst/>
              <a:cxnLst/>
              <a:rect l="l" t="t" r="r" b="b"/>
              <a:pathLst>
                <a:path w="4884" h="2773" extrusionOk="0">
                  <a:moveTo>
                    <a:pt x="2427" y="0"/>
                  </a:moveTo>
                  <a:cubicBezTo>
                    <a:pt x="1103" y="0"/>
                    <a:pt x="1" y="1103"/>
                    <a:pt x="1" y="2426"/>
                  </a:cubicBezTo>
                  <a:lnTo>
                    <a:pt x="1" y="2773"/>
                  </a:lnTo>
                  <a:lnTo>
                    <a:pt x="1355" y="2773"/>
                  </a:lnTo>
                  <a:lnTo>
                    <a:pt x="1355" y="2426"/>
                  </a:lnTo>
                  <a:cubicBezTo>
                    <a:pt x="1355" y="1828"/>
                    <a:pt x="1828" y="1418"/>
                    <a:pt x="2395" y="1418"/>
                  </a:cubicBezTo>
                  <a:cubicBezTo>
                    <a:pt x="2994" y="1418"/>
                    <a:pt x="3403" y="1891"/>
                    <a:pt x="3403" y="2426"/>
                  </a:cubicBezTo>
                  <a:lnTo>
                    <a:pt x="3403" y="2773"/>
                  </a:lnTo>
                  <a:lnTo>
                    <a:pt x="4884" y="2773"/>
                  </a:lnTo>
                  <a:lnTo>
                    <a:pt x="4884" y="2426"/>
                  </a:lnTo>
                  <a:cubicBezTo>
                    <a:pt x="4884" y="1103"/>
                    <a:pt x="3781" y="0"/>
                    <a:pt x="2427"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88" name="Google Shape;10341;p74">
            <a:extLst>
              <a:ext uri="{FF2B5EF4-FFF2-40B4-BE49-F238E27FC236}">
                <a16:creationId xmlns:a16="http://schemas.microsoft.com/office/drawing/2014/main" id="{CBD8F0DE-F5BF-EA84-62EB-5B32F323D206}"/>
              </a:ext>
            </a:extLst>
          </p:cNvPr>
          <p:cNvGrpSpPr/>
          <p:nvPr/>
        </p:nvGrpSpPr>
        <p:grpSpPr>
          <a:xfrm>
            <a:off x="11369809" y="3665340"/>
            <a:ext cx="345979" cy="483429"/>
            <a:chOff x="3167275" y="3227275"/>
            <a:chExt cx="225300" cy="295375"/>
          </a:xfrm>
          <a:solidFill>
            <a:schemeClr val="accent6"/>
          </a:solidFill>
        </p:grpSpPr>
        <p:sp>
          <p:nvSpPr>
            <p:cNvPr id="89" name="Google Shape;10342;p74">
              <a:extLst>
                <a:ext uri="{FF2B5EF4-FFF2-40B4-BE49-F238E27FC236}">
                  <a16:creationId xmlns:a16="http://schemas.microsoft.com/office/drawing/2014/main" id="{0A7D6063-B053-FBB9-4830-C0CD1AEF25D1}"/>
                </a:ext>
              </a:extLst>
            </p:cNvPr>
            <p:cNvSpPr/>
            <p:nvPr/>
          </p:nvSpPr>
          <p:spPr>
            <a:xfrm>
              <a:off x="3167275" y="3227275"/>
              <a:ext cx="225300" cy="207950"/>
            </a:xfrm>
            <a:custGeom>
              <a:avLst/>
              <a:gdLst/>
              <a:ahLst/>
              <a:cxnLst/>
              <a:rect l="l" t="t" r="r" b="b"/>
              <a:pathLst>
                <a:path w="9012" h="8318" extrusionOk="0">
                  <a:moveTo>
                    <a:pt x="4538" y="1"/>
                  </a:moveTo>
                  <a:cubicBezTo>
                    <a:pt x="2112" y="1"/>
                    <a:pt x="1" y="1985"/>
                    <a:pt x="32" y="4537"/>
                  </a:cubicBezTo>
                  <a:cubicBezTo>
                    <a:pt x="32" y="5860"/>
                    <a:pt x="631" y="7184"/>
                    <a:pt x="1797" y="8066"/>
                  </a:cubicBezTo>
                  <a:cubicBezTo>
                    <a:pt x="1923" y="8192"/>
                    <a:pt x="2017" y="8223"/>
                    <a:pt x="2049" y="8318"/>
                  </a:cubicBezTo>
                  <a:lnTo>
                    <a:pt x="4160" y="8318"/>
                  </a:lnTo>
                  <a:lnTo>
                    <a:pt x="4160" y="6900"/>
                  </a:lnTo>
                  <a:lnTo>
                    <a:pt x="2427" y="6900"/>
                  </a:lnTo>
                  <a:cubicBezTo>
                    <a:pt x="2238" y="6900"/>
                    <a:pt x="2080" y="6743"/>
                    <a:pt x="2080" y="6554"/>
                  </a:cubicBezTo>
                  <a:lnTo>
                    <a:pt x="2080" y="5829"/>
                  </a:lnTo>
                  <a:cubicBezTo>
                    <a:pt x="2080" y="4852"/>
                    <a:pt x="2679" y="4033"/>
                    <a:pt x="3498" y="3624"/>
                  </a:cubicBezTo>
                  <a:cubicBezTo>
                    <a:pt x="3277" y="3403"/>
                    <a:pt x="3151" y="3088"/>
                    <a:pt x="3151" y="2678"/>
                  </a:cubicBezTo>
                  <a:cubicBezTo>
                    <a:pt x="3151" y="1922"/>
                    <a:pt x="3782" y="1292"/>
                    <a:pt x="4538" y="1292"/>
                  </a:cubicBezTo>
                  <a:cubicBezTo>
                    <a:pt x="5262" y="1292"/>
                    <a:pt x="5892" y="1922"/>
                    <a:pt x="5892" y="2678"/>
                  </a:cubicBezTo>
                  <a:cubicBezTo>
                    <a:pt x="5892" y="3025"/>
                    <a:pt x="5735" y="3340"/>
                    <a:pt x="5546" y="3624"/>
                  </a:cubicBezTo>
                  <a:cubicBezTo>
                    <a:pt x="6365" y="4033"/>
                    <a:pt x="6964" y="4852"/>
                    <a:pt x="6964" y="5829"/>
                  </a:cubicBezTo>
                  <a:lnTo>
                    <a:pt x="6964" y="6554"/>
                  </a:lnTo>
                  <a:cubicBezTo>
                    <a:pt x="6964" y="6743"/>
                    <a:pt x="6806" y="6900"/>
                    <a:pt x="6617" y="6900"/>
                  </a:cubicBezTo>
                  <a:lnTo>
                    <a:pt x="4884" y="6900"/>
                  </a:lnTo>
                  <a:lnTo>
                    <a:pt x="4884" y="8318"/>
                  </a:lnTo>
                  <a:lnTo>
                    <a:pt x="6995" y="8318"/>
                  </a:lnTo>
                  <a:cubicBezTo>
                    <a:pt x="7027" y="8286"/>
                    <a:pt x="7121" y="8192"/>
                    <a:pt x="7247" y="8129"/>
                  </a:cubicBezTo>
                  <a:cubicBezTo>
                    <a:pt x="8413" y="7184"/>
                    <a:pt x="9011" y="5829"/>
                    <a:pt x="9011" y="4506"/>
                  </a:cubicBezTo>
                  <a:cubicBezTo>
                    <a:pt x="9011" y="2017"/>
                    <a:pt x="6995" y="1"/>
                    <a:pt x="4538" y="1"/>
                  </a:cubicBezTo>
                  <a:close/>
                </a:path>
              </a:pathLst>
            </a:custGeom>
            <a:grpFill/>
            <a:ln>
              <a:noFill/>
            </a:ln>
          </p:spPr>
          <p:txBody>
            <a:bodyPr spcFirstLastPara="1" wrap="square" lIns="91417" tIns="91417" rIns="91417" bIns="91417" anchor="ctr" anchorCtr="0">
              <a:noAutofit/>
            </a:bodyPr>
            <a:lstStyle/>
            <a:p>
              <a:endParaRPr sz="1400"/>
            </a:p>
          </p:txBody>
        </p:sp>
        <p:sp>
          <p:nvSpPr>
            <p:cNvPr id="90" name="Google Shape;10343;p74">
              <a:extLst>
                <a:ext uri="{FF2B5EF4-FFF2-40B4-BE49-F238E27FC236}">
                  <a16:creationId xmlns:a16="http://schemas.microsoft.com/office/drawing/2014/main" id="{EB91B51C-A8DF-75A8-2823-F70810281F6B}"/>
                </a:ext>
              </a:extLst>
            </p:cNvPr>
            <p:cNvSpPr/>
            <p:nvPr/>
          </p:nvSpPr>
          <p:spPr>
            <a:xfrm>
              <a:off x="3262600" y="3278475"/>
              <a:ext cx="35450" cy="35475"/>
            </a:xfrm>
            <a:custGeom>
              <a:avLst/>
              <a:gdLst/>
              <a:ahLst/>
              <a:cxnLst/>
              <a:rect l="l" t="t" r="r" b="b"/>
              <a:pathLst>
                <a:path w="1418" h="1419" extrusionOk="0">
                  <a:moveTo>
                    <a:pt x="725" y="0"/>
                  </a:moveTo>
                  <a:cubicBezTo>
                    <a:pt x="315" y="0"/>
                    <a:pt x="0" y="315"/>
                    <a:pt x="0" y="725"/>
                  </a:cubicBezTo>
                  <a:cubicBezTo>
                    <a:pt x="0" y="1103"/>
                    <a:pt x="315"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91417" tIns="91417" rIns="91417" bIns="91417" anchor="ctr" anchorCtr="0">
              <a:noAutofit/>
            </a:bodyPr>
            <a:lstStyle/>
            <a:p>
              <a:endParaRPr sz="1400"/>
            </a:p>
          </p:txBody>
        </p:sp>
        <p:sp>
          <p:nvSpPr>
            <p:cNvPr id="91" name="Google Shape;10344;p74">
              <a:extLst>
                <a:ext uri="{FF2B5EF4-FFF2-40B4-BE49-F238E27FC236}">
                  <a16:creationId xmlns:a16="http://schemas.microsoft.com/office/drawing/2014/main" id="{2B234C3C-1A6A-2BCD-27BD-3F01AE579B70}"/>
                </a:ext>
              </a:extLst>
            </p:cNvPr>
            <p:cNvSpPr/>
            <p:nvPr/>
          </p:nvSpPr>
          <p:spPr>
            <a:xfrm>
              <a:off x="3220050" y="3452525"/>
              <a:ext cx="121325" cy="35475"/>
            </a:xfrm>
            <a:custGeom>
              <a:avLst/>
              <a:gdLst/>
              <a:ahLst/>
              <a:cxnLst/>
              <a:rect l="l" t="t" r="r" b="b"/>
              <a:pathLst>
                <a:path w="4853" h="1419" extrusionOk="0">
                  <a:moveTo>
                    <a:pt x="1" y="1"/>
                  </a:moveTo>
                  <a:lnTo>
                    <a:pt x="1" y="347"/>
                  </a:lnTo>
                  <a:cubicBezTo>
                    <a:pt x="1" y="946"/>
                    <a:pt x="473" y="1419"/>
                    <a:pt x="1040" y="1419"/>
                  </a:cubicBezTo>
                  <a:lnTo>
                    <a:pt x="3781" y="1419"/>
                  </a:lnTo>
                  <a:cubicBezTo>
                    <a:pt x="4380" y="1419"/>
                    <a:pt x="4853" y="946"/>
                    <a:pt x="4853" y="347"/>
                  </a:cubicBezTo>
                  <a:lnTo>
                    <a:pt x="4853" y="1"/>
                  </a:lnTo>
                  <a:close/>
                </a:path>
              </a:pathLst>
            </a:custGeom>
            <a:grpFill/>
            <a:ln>
              <a:noFill/>
            </a:ln>
          </p:spPr>
          <p:txBody>
            <a:bodyPr spcFirstLastPara="1" wrap="square" lIns="91417" tIns="91417" rIns="91417" bIns="91417" anchor="ctr" anchorCtr="0">
              <a:noAutofit/>
            </a:bodyPr>
            <a:lstStyle/>
            <a:p>
              <a:endParaRPr sz="1400"/>
            </a:p>
          </p:txBody>
        </p:sp>
        <p:sp>
          <p:nvSpPr>
            <p:cNvPr id="92" name="Google Shape;10345;p74">
              <a:extLst>
                <a:ext uri="{FF2B5EF4-FFF2-40B4-BE49-F238E27FC236}">
                  <a16:creationId xmlns:a16="http://schemas.microsoft.com/office/drawing/2014/main" id="{C9B8334B-B85D-D65B-DAA4-9837A39086D3}"/>
                </a:ext>
              </a:extLst>
            </p:cNvPr>
            <p:cNvSpPr/>
            <p:nvPr/>
          </p:nvSpPr>
          <p:spPr>
            <a:xfrm>
              <a:off x="3237375" y="3332025"/>
              <a:ext cx="86675" cy="52000"/>
            </a:xfrm>
            <a:custGeom>
              <a:avLst/>
              <a:gdLst/>
              <a:ahLst/>
              <a:cxnLst/>
              <a:rect l="l" t="t" r="r" b="b"/>
              <a:pathLst>
                <a:path w="3467" h="2080" extrusionOk="0">
                  <a:moveTo>
                    <a:pt x="1734" y="1"/>
                  </a:moveTo>
                  <a:cubicBezTo>
                    <a:pt x="789" y="1"/>
                    <a:pt x="1" y="725"/>
                    <a:pt x="1" y="1733"/>
                  </a:cubicBezTo>
                  <a:lnTo>
                    <a:pt x="1" y="2080"/>
                  </a:lnTo>
                  <a:lnTo>
                    <a:pt x="3466" y="2080"/>
                  </a:lnTo>
                  <a:lnTo>
                    <a:pt x="3466" y="1733"/>
                  </a:lnTo>
                  <a:cubicBezTo>
                    <a:pt x="3466" y="788"/>
                    <a:pt x="2679" y="1"/>
                    <a:pt x="1734" y="1"/>
                  </a:cubicBezTo>
                  <a:close/>
                </a:path>
              </a:pathLst>
            </a:custGeom>
            <a:grpFill/>
            <a:ln>
              <a:noFill/>
            </a:ln>
          </p:spPr>
          <p:txBody>
            <a:bodyPr spcFirstLastPara="1" wrap="square" lIns="91417" tIns="91417" rIns="91417" bIns="91417" anchor="ctr" anchorCtr="0">
              <a:noAutofit/>
            </a:bodyPr>
            <a:lstStyle/>
            <a:p>
              <a:endParaRPr sz="1400"/>
            </a:p>
          </p:txBody>
        </p:sp>
        <p:sp>
          <p:nvSpPr>
            <p:cNvPr id="93" name="Google Shape;10346;p74">
              <a:extLst>
                <a:ext uri="{FF2B5EF4-FFF2-40B4-BE49-F238E27FC236}">
                  <a16:creationId xmlns:a16="http://schemas.microsoft.com/office/drawing/2014/main" id="{7F1121C4-5926-8D16-38A3-6285D9E03E6B}"/>
                </a:ext>
              </a:extLst>
            </p:cNvPr>
            <p:cNvSpPr/>
            <p:nvPr/>
          </p:nvSpPr>
          <p:spPr>
            <a:xfrm>
              <a:off x="3237375" y="3505300"/>
              <a:ext cx="87450" cy="17350"/>
            </a:xfrm>
            <a:custGeom>
              <a:avLst/>
              <a:gdLst/>
              <a:ahLst/>
              <a:cxnLst/>
              <a:rect l="l" t="t" r="r" b="b"/>
              <a:pathLst>
                <a:path w="3498" h="694" extrusionOk="0">
                  <a:moveTo>
                    <a:pt x="32" y="1"/>
                  </a:moveTo>
                  <a:cubicBezTo>
                    <a:pt x="1" y="379"/>
                    <a:pt x="284" y="694"/>
                    <a:pt x="694" y="694"/>
                  </a:cubicBezTo>
                  <a:lnTo>
                    <a:pt x="2773" y="694"/>
                  </a:lnTo>
                  <a:cubicBezTo>
                    <a:pt x="3183" y="694"/>
                    <a:pt x="3498" y="379"/>
                    <a:pt x="3498"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94" name="Google Shape;10359;p74">
            <a:extLst>
              <a:ext uri="{FF2B5EF4-FFF2-40B4-BE49-F238E27FC236}">
                <a16:creationId xmlns:a16="http://schemas.microsoft.com/office/drawing/2014/main" id="{9ED2B408-F93F-AA49-C8D8-18D92B401553}"/>
              </a:ext>
            </a:extLst>
          </p:cNvPr>
          <p:cNvGrpSpPr/>
          <p:nvPr/>
        </p:nvGrpSpPr>
        <p:grpSpPr>
          <a:xfrm>
            <a:off x="8779436" y="4641658"/>
            <a:ext cx="481525" cy="451775"/>
            <a:chOff x="4991425" y="3617150"/>
            <a:chExt cx="296175" cy="260725"/>
          </a:xfrm>
          <a:solidFill>
            <a:schemeClr val="accent6"/>
          </a:solidFill>
        </p:grpSpPr>
        <p:sp>
          <p:nvSpPr>
            <p:cNvPr id="95" name="Google Shape;10360;p74">
              <a:extLst>
                <a:ext uri="{FF2B5EF4-FFF2-40B4-BE49-F238E27FC236}">
                  <a16:creationId xmlns:a16="http://schemas.microsoft.com/office/drawing/2014/main" id="{0D25EEAE-3D54-05C7-6872-95D08D33A2A0}"/>
                </a:ext>
              </a:extLst>
            </p:cNvPr>
            <p:cNvSpPr/>
            <p:nvPr/>
          </p:nvSpPr>
          <p:spPr>
            <a:xfrm>
              <a:off x="5069400" y="3738450"/>
              <a:ext cx="139425" cy="139425"/>
            </a:xfrm>
            <a:custGeom>
              <a:avLst/>
              <a:gdLst/>
              <a:ahLst/>
              <a:cxnLst/>
              <a:rect l="l" t="t" r="r" b="b"/>
              <a:pathLst>
                <a:path w="5577" h="5577" extrusionOk="0">
                  <a:moveTo>
                    <a:pt x="2804" y="0"/>
                  </a:moveTo>
                  <a:cubicBezTo>
                    <a:pt x="1607" y="0"/>
                    <a:pt x="1450" y="725"/>
                    <a:pt x="1009" y="3308"/>
                  </a:cubicBezTo>
                  <a:cubicBezTo>
                    <a:pt x="946" y="3749"/>
                    <a:pt x="851" y="4285"/>
                    <a:pt x="757" y="4883"/>
                  </a:cubicBezTo>
                  <a:lnTo>
                    <a:pt x="347" y="4883"/>
                  </a:lnTo>
                  <a:cubicBezTo>
                    <a:pt x="158" y="4883"/>
                    <a:pt x="0" y="5041"/>
                    <a:pt x="0" y="5230"/>
                  </a:cubicBezTo>
                  <a:cubicBezTo>
                    <a:pt x="0" y="5419"/>
                    <a:pt x="158" y="5576"/>
                    <a:pt x="347" y="5576"/>
                  </a:cubicBezTo>
                  <a:lnTo>
                    <a:pt x="5230" y="5576"/>
                  </a:lnTo>
                  <a:cubicBezTo>
                    <a:pt x="5419" y="5545"/>
                    <a:pt x="5577" y="5387"/>
                    <a:pt x="5577" y="5198"/>
                  </a:cubicBezTo>
                  <a:cubicBezTo>
                    <a:pt x="5577" y="5009"/>
                    <a:pt x="5419" y="4852"/>
                    <a:pt x="5230" y="4852"/>
                  </a:cubicBezTo>
                  <a:lnTo>
                    <a:pt x="4852" y="4852"/>
                  </a:lnTo>
                  <a:cubicBezTo>
                    <a:pt x="4726" y="4253"/>
                    <a:pt x="4632" y="3749"/>
                    <a:pt x="4569" y="3277"/>
                  </a:cubicBezTo>
                  <a:cubicBezTo>
                    <a:pt x="4128" y="756"/>
                    <a:pt x="3970" y="0"/>
                    <a:pt x="2804" y="0"/>
                  </a:cubicBezTo>
                  <a:close/>
                </a:path>
              </a:pathLst>
            </a:custGeom>
            <a:grpFill/>
            <a:ln>
              <a:noFill/>
            </a:ln>
          </p:spPr>
          <p:txBody>
            <a:bodyPr spcFirstLastPara="1" wrap="square" lIns="91417" tIns="91417" rIns="91417" bIns="91417" anchor="ctr" anchorCtr="0">
              <a:noAutofit/>
            </a:bodyPr>
            <a:lstStyle/>
            <a:p>
              <a:endParaRPr sz="1400"/>
            </a:p>
          </p:txBody>
        </p:sp>
        <p:sp>
          <p:nvSpPr>
            <p:cNvPr id="96" name="Google Shape;10361;p74">
              <a:extLst>
                <a:ext uri="{FF2B5EF4-FFF2-40B4-BE49-F238E27FC236}">
                  <a16:creationId xmlns:a16="http://schemas.microsoft.com/office/drawing/2014/main" id="{18057C2D-E39D-D3A3-EDC8-0A340650FEE6}"/>
                </a:ext>
              </a:extLst>
            </p:cNvPr>
            <p:cNvSpPr/>
            <p:nvPr/>
          </p:nvSpPr>
          <p:spPr>
            <a:xfrm>
              <a:off x="5200150" y="3617150"/>
              <a:ext cx="69325" cy="69325"/>
            </a:xfrm>
            <a:custGeom>
              <a:avLst/>
              <a:gdLst/>
              <a:ahLst/>
              <a:cxnLst/>
              <a:rect l="l" t="t" r="r" b="b"/>
              <a:pathLst>
                <a:path w="2773" h="2773" extrusionOk="0">
                  <a:moveTo>
                    <a:pt x="1386" y="0"/>
                  </a:moveTo>
                  <a:cubicBezTo>
                    <a:pt x="630" y="0"/>
                    <a:pt x="0" y="630"/>
                    <a:pt x="0" y="1387"/>
                  </a:cubicBezTo>
                  <a:cubicBezTo>
                    <a:pt x="0" y="2111"/>
                    <a:pt x="630" y="2773"/>
                    <a:pt x="1386" y="2773"/>
                  </a:cubicBezTo>
                  <a:cubicBezTo>
                    <a:pt x="2143" y="2773"/>
                    <a:pt x="2773" y="2111"/>
                    <a:pt x="2773" y="1387"/>
                  </a:cubicBezTo>
                  <a:cubicBezTo>
                    <a:pt x="2773" y="630"/>
                    <a:pt x="2143" y="0"/>
                    <a:pt x="1386" y="0"/>
                  </a:cubicBezTo>
                  <a:close/>
                </a:path>
              </a:pathLst>
            </a:custGeom>
            <a:grpFill/>
            <a:ln>
              <a:noFill/>
            </a:ln>
          </p:spPr>
          <p:txBody>
            <a:bodyPr spcFirstLastPara="1" wrap="square" lIns="91417" tIns="91417" rIns="91417" bIns="91417" anchor="ctr" anchorCtr="0">
              <a:noAutofit/>
            </a:bodyPr>
            <a:lstStyle/>
            <a:p>
              <a:endParaRPr sz="1400"/>
            </a:p>
          </p:txBody>
        </p:sp>
        <p:sp>
          <p:nvSpPr>
            <p:cNvPr id="97" name="Google Shape;10362;p74">
              <a:extLst>
                <a:ext uri="{FF2B5EF4-FFF2-40B4-BE49-F238E27FC236}">
                  <a16:creationId xmlns:a16="http://schemas.microsoft.com/office/drawing/2014/main" id="{18881615-7DAD-BF0F-5AB8-72CAB2BBE760}"/>
                </a:ext>
              </a:extLst>
            </p:cNvPr>
            <p:cNvSpPr/>
            <p:nvPr/>
          </p:nvSpPr>
          <p:spPr>
            <a:xfrm>
              <a:off x="5009550" y="3617150"/>
              <a:ext cx="68525" cy="69325"/>
            </a:xfrm>
            <a:custGeom>
              <a:avLst/>
              <a:gdLst/>
              <a:ahLst/>
              <a:cxnLst/>
              <a:rect l="l" t="t" r="r" b="b"/>
              <a:pathLst>
                <a:path w="2741" h="2773" extrusionOk="0">
                  <a:moveTo>
                    <a:pt x="1355" y="0"/>
                  </a:moveTo>
                  <a:cubicBezTo>
                    <a:pt x="599" y="0"/>
                    <a:pt x="0" y="630"/>
                    <a:pt x="0" y="1387"/>
                  </a:cubicBezTo>
                  <a:cubicBezTo>
                    <a:pt x="0" y="2143"/>
                    <a:pt x="599" y="2773"/>
                    <a:pt x="1355" y="2773"/>
                  </a:cubicBezTo>
                  <a:cubicBezTo>
                    <a:pt x="2111" y="2773"/>
                    <a:pt x="2741" y="2143"/>
                    <a:pt x="2741" y="1387"/>
                  </a:cubicBezTo>
                  <a:cubicBezTo>
                    <a:pt x="2741" y="630"/>
                    <a:pt x="2111" y="0"/>
                    <a:pt x="1355" y="0"/>
                  </a:cubicBezTo>
                  <a:close/>
                </a:path>
              </a:pathLst>
            </a:custGeom>
            <a:grpFill/>
            <a:ln>
              <a:noFill/>
            </a:ln>
          </p:spPr>
          <p:txBody>
            <a:bodyPr spcFirstLastPara="1" wrap="square" lIns="91417" tIns="91417" rIns="91417" bIns="91417" anchor="ctr" anchorCtr="0">
              <a:noAutofit/>
            </a:bodyPr>
            <a:lstStyle/>
            <a:p>
              <a:endParaRPr sz="1400"/>
            </a:p>
          </p:txBody>
        </p:sp>
        <p:sp>
          <p:nvSpPr>
            <p:cNvPr id="98" name="Google Shape;10363;p74">
              <a:extLst>
                <a:ext uri="{FF2B5EF4-FFF2-40B4-BE49-F238E27FC236}">
                  <a16:creationId xmlns:a16="http://schemas.microsoft.com/office/drawing/2014/main" id="{4EF04D74-1F27-02A5-0145-B8E50544C808}"/>
                </a:ext>
              </a:extLst>
            </p:cNvPr>
            <p:cNvSpPr/>
            <p:nvPr/>
          </p:nvSpPr>
          <p:spPr>
            <a:xfrm>
              <a:off x="4991425" y="3686450"/>
              <a:ext cx="104775" cy="52025"/>
            </a:xfrm>
            <a:custGeom>
              <a:avLst/>
              <a:gdLst/>
              <a:ahLst/>
              <a:cxnLst/>
              <a:rect l="l" t="t" r="r" b="b"/>
              <a:pathLst>
                <a:path w="4191" h="2081" extrusionOk="0">
                  <a:moveTo>
                    <a:pt x="568" y="1"/>
                  </a:moveTo>
                  <a:cubicBezTo>
                    <a:pt x="252" y="347"/>
                    <a:pt x="0" y="851"/>
                    <a:pt x="0" y="1356"/>
                  </a:cubicBezTo>
                  <a:lnTo>
                    <a:pt x="0" y="1734"/>
                  </a:lnTo>
                  <a:cubicBezTo>
                    <a:pt x="0" y="1923"/>
                    <a:pt x="158" y="2080"/>
                    <a:pt x="347" y="2080"/>
                  </a:cubicBezTo>
                  <a:lnTo>
                    <a:pt x="3813" y="2080"/>
                  </a:lnTo>
                  <a:cubicBezTo>
                    <a:pt x="4033" y="2080"/>
                    <a:pt x="4191" y="1923"/>
                    <a:pt x="4191" y="1734"/>
                  </a:cubicBezTo>
                  <a:lnTo>
                    <a:pt x="4191" y="1356"/>
                  </a:lnTo>
                  <a:cubicBezTo>
                    <a:pt x="4191" y="820"/>
                    <a:pt x="3970" y="347"/>
                    <a:pt x="3624" y="1"/>
                  </a:cubicBezTo>
                  <a:cubicBezTo>
                    <a:pt x="3245" y="410"/>
                    <a:pt x="2678" y="694"/>
                    <a:pt x="2080" y="694"/>
                  </a:cubicBezTo>
                  <a:cubicBezTo>
                    <a:pt x="1513" y="694"/>
                    <a:pt x="946" y="410"/>
                    <a:pt x="568" y="1"/>
                  </a:cubicBezTo>
                  <a:close/>
                </a:path>
              </a:pathLst>
            </a:custGeom>
            <a:grpFill/>
            <a:ln>
              <a:noFill/>
            </a:ln>
          </p:spPr>
          <p:txBody>
            <a:bodyPr spcFirstLastPara="1" wrap="square" lIns="91417" tIns="91417" rIns="91417" bIns="91417" anchor="ctr" anchorCtr="0">
              <a:noAutofit/>
            </a:bodyPr>
            <a:lstStyle/>
            <a:p>
              <a:endParaRPr sz="1400"/>
            </a:p>
          </p:txBody>
        </p:sp>
        <p:sp>
          <p:nvSpPr>
            <p:cNvPr id="99" name="Google Shape;10364;p74">
              <a:extLst>
                <a:ext uri="{FF2B5EF4-FFF2-40B4-BE49-F238E27FC236}">
                  <a16:creationId xmlns:a16="http://schemas.microsoft.com/office/drawing/2014/main" id="{B417FC7C-C724-3039-B6F8-626547A5C3D8}"/>
                </a:ext>
              </a:extLst>
            </p:cNvPr>
            <p:cNvSpPr/>
            <p:nvPr/>
          </p:nvSpPr>
          <p:spPr>
            <a:xfrm>
              <a:off x="5183600" y="3686450"/>
              <a:ext cx="104000" cy="52025"/>
            </a:xfrm>
            <a:custGeom>
              <a:avLst/>
              <a:gdLst/>
              <a:ahLst/>
              <a:cxnLst/>
              <a:rect l="l" t="t" r="r" b="b"/>
              <a:pathLst>
                <a:path w="4160" h="2081" extrusionOk="0">
                  <a:moveTo>
                    <a:pt x="536" y="1"/>
                  </a:moveTo>
                  <a:cubicBezTo>
                    <a:pt x="221" y="347"/>
                    <a:pt x="1" y="851"/>
                    <a:pt x="1" y="1356"/>
                  </a:cubicBezTo>
                  <a:lnTo>
                    <a:pt x="1" y="1702"/>
                  </a:lnTo>
                  <a:cubicBezTo>
                    <a:pt x="1" y="1923"/>
                    <a:pt x="158" y="2080"/>
                    <a:pt x="347" y="2080"/>
                  </a:cubicBezTo>
                  <a:lnTo>
                    <a:pt x="3813" y="2080"/>
                  </a:lnTo>
                  <a:cubicBezTo>
                    <a:pt x="4002" y="2080"/>
                    <a:pt x="4159" y="1923"/>
                    <a:pt x="4159" y="1702"/>
                  </a:cubicBezTo>
                  <a:lnTo>
                    <a:pt x="4159" y="1356"/>
                  </a:lnTo>
                  <a:cubicBezTo>
                    <a:pt x="4159" y="820"/>
                    <a:pt x="3970" y="347"/>
                    <a:pt x="3624" y="1"/>
                  </a:cubicBezTo>
                  <a:cubicBezTo>
                    <a:pt x="3214" y="410"/>
                    <a:pt x="2679" y="694"/>
                    <a:pt x="2080" y="694"/>
                  </a:cubicBezTo>
                  <a:cubicBezTo>
                    <a:pt x="1450" y="694"/>
                    <a:pt x="946" y="410"/>
                    <a:pt x="536" y="1"/>
                  </a:cubicBezTo>
                  <a:close/>
                </a:path>
              </a:pathLst>
            </a:custGeom>
            <a:grpFill/>
            <a:ln>
              <a:noFill/>
            </a:ln>
          </p:spPr>
          <p:txBody>
            <a:bodyPr spcFirstLastPara="1" wrap="square" lIns="91417" tIns="91417" rIns="91417" bIns="91417" anchor="ctr" anchorCtr="0">
              <a:noAutofit/>
            </a:bodyPr>
            <a:lstStyle/>
            <a:p>
              <a:endParaRPr sz="1400"/>
            </a:p>
          </p:txBody>
        </p:sp>
        <p:sp>
          <p:nvSpPr>
            <p:cNvPr id="100" name="Google Shape;10365;p74">
              <a:extLst>
                <a:ext uri="{FF2B5EF4-FFF2-40B4-BE49-F238E27FC236}">
                  <a16:creationId xmlns:a16="http://schemas.microsoft.com/office/drawing/2014/main" id="{1D697AF0-E3E6-6BDC-7704-3687B5CF390D}"/>
                </a:ext>
              </a:extLst>
            </p:cNvPr>
            <p:cNvSpPr/>
            <p:nvPr/>
          </p:nvSpPr>
          <p:spPr>
            <a:xfrm>
              <a:off x="5187550" y="3755775"/>
              <a:ext cx="100050" cy="52800"/>
            </a:xfrm>
            <a:custGeom>
              <a:avLst/>
              <a:gdLst/>
              <a:ahLst/>
              <a:cxnLst/>
              <a:rect l="l" t="t" r="r" b="b"/>
              <a:pathLst>
                <a:path w="4002" h="2112" extrusionOk="0">
                  <a:moveTo>
                    <a:pt x="0" y="0"/>
                  </a:moveTo>
                  <a:cubicBezTo>
                    <a:pt x="189" y="567"/>
                    <a:pt x="315" y="1229"/>
                    <a:pt x="473" y="2111"/>
                  </a:cubicBezTo>
                  <a:lnTo>
                    <a:pt x="3655" y="2111"/>
                  </a:lnTo>
                  <a:cubicBezTo>
                    <a:pt x="3844" y="2111"/>
                    <a:pt x="4001" y="1954"/>
                    <a:pt x="4001" y="1733"/>
                  </a:cubicBezTo>
                  <a:lnTo>
                    <a:pt x="4001" y="378"/>
                  </a:lnTo>
                  <a:cubicBezTo>
                    <a:pt x="3970" y="158"/>
                    <a:pt x="3844" y="0"/>
                    <a:pt x="3655" y="0"/>
                  </a:cubicBezTo>
                  <a:close/>
                </a:path>
              </a:pathLst>
            </a:custGeom>
            <a:grpFill/>
            <a:ln>
              <a:noFill/>
            </a:ln>
          </p:spPr>
          <p:txBody>
            <a:bodyPr spcFirstLastPara="1" wrap="square" lIns="91417" tIns="91417" rIns="91417" bIns="91417" anchor="ctr" anchorCtr="0">
              <a:noAutofit/>
            </a:bodyPr>
            <a:lstStyle/>
            <a:p>
              <a:endParaRPr sz="1400"/>
            </a:p>
          </p:txBody>
        </p:sp>
        <p:sp>
          <p:nvSpPr>
            <p:cNvPr id="101" name="Google Shape;10366;p74">
              <a:extLst>
                <a:ext uri="{FF2B5EF4-FFF2-40B4-BE49-F238E27FC236}">
                  <a16:creationId xmlns:a16="http://schemas.microsoft.com/office/drawing/2014/main" id="{1E0DC51D-65DD-4233-DDA6-A00941A50126}"/>
                </a:ext>
              </a:extLst>
            </p:cNvPr>
            <p:cNvSpPr/>
            <p:nvPr/>
          </p:nvSpPr>
          <p:spPr>
            <a:xfrm>
              <a:off x="4991425" y="3755775"/>
              <a:ext cx="100850" cy="52000"/>
            </a:xfrm>
            <a:custGeom>
              <a:avLst/>
              <a:gdLst/>
              <a:ahLst/>
              <a:cxnLst/>
              <a:rect l="l" t="t" r="r" b="b"/>
              <a:pathLst>
                <a:path w="4034" h="2080" extrusionOk="0">
                  <a:moveTo>
                    <a:pt x="347" y="0"/>
                  </a:moveTo>
                  <a:cubicBezTo>
                    <a:pt x="158" y="0"/>
                    <a:pt x="0" y="158"/>
                    <a:pt x="0" y="347"/>
                  </a:cubicBezTo>
                  <a:lnTo>
                    <a:pt x="0" y="1733"/>
                  </a:lnTo>
                  <a:cubicBezTo>
                    <a:pt x="0" y="1954"/>
                    <a:pt x="158" y="2080"/>
                    <a:pt x="347" y="2080"/>
                  </a:cubicBezTo>
                  <a:lnTo>
                    <a:pt x="3561" y="2080"/>
                  </a:lnTo>
                  <a:cubicBezTo>
                    <a:pt x="3718" y="1229"/>
                    <a:pt x="3813" y="567"/>
                    <a:pt x="4033"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102" name="Google Shape;10399;p74">
            <a:extLst>
              <a:ext uri="{FF2B5EF4-FFF2-40B4-BE49-F238E27FC236}">
                <a16:creationId xmlns:a16="http://schemas.microsoft.com/office/drawing/2014/main" id="{0474C088-CD59-F051-B07F-2BB0A780B931}"/>
              </a:ext>
            </a:extLst>
          </p:cNvPr>
          <p:cNvGrpSpPr/>
          <p:nvPr/>
        </p:nvGrpSpPr>
        <p:grpSpPr>
          <a:xfrm>
            <a:off x="4176567" y="4547251"/>
            <a:ext cx="480223" cy="509087"/>
            <a:chOff x="3497300" y="3591950"/>
            <a:chExt cx="295375" cy="293800"/>
          </a:xfrm>
          <a:solidFill>
            <a:schemeClr val="accent6"/>
          </a:solidFill>
        </p:grpSpPr>
        <p:sp>
          <p:nvSpPr>
            <p:cNvPr id="103" name="Google Shape;10400;p74">
              <a:extLst>
                <a:ext uri="{FF2B5EF4-FFF2-40B4-BE49-F238E27FC236}">
                  <a16:creationId xmlns:a16="http://schemas.microsoft.com/office/drawing/2014/main" id="{89BD74CD-C4AC-5AC2-E5A3-B2BACADE65D4}"/>
                </a:ext>
              </a:extLst>
            </p:cNvPr>
            <p:cNvSpPr/>
            <p:nvPr/>
          </p:nvSpPr>
          <p:spPr>
            <a:xfrm>
              <a:off x="3628825" y="3724275"/>
              <a:ext cx="18150" cy="16550"/>
            </a:xfrm>
            <a:custGeom>
              <a:avLst/>
              <a:gdLst/>
              <a:ahLst/>
              <a:cxnLst/>
              <a:rect l="l" t="t" r="r" b="b"/>
              <a:pathLst>
                <a:path w="726" h="662" extrusionOk="0">
                  <a:moveTo>
                    <a:pt x="375" y="0"/>
                  </a:moveTo>
                  <a:cubicBezTo>
                    <a:pt x="292" y="0"/>
                    <a:pt x="206" y="32"/>
                    <a:pt x="127" y="95"/>
                  </a:cubicBezTo>
                  <a:cubicBezTo>
                    <a:pt x="1" y="221"/>
                    <a:pt x="1" y="441"/>
                    <a:pt x="127" y="567"/>
                  </a:cubicBezTo>
                  <a:cubicBezTo>
                    <a:pt x="190" y="630"/>
                    <a:pt x="277" y="662"/>
                    <a:pt x="363" y="662"/>
                  </a:cubicBezTo>
                  <a:cubicBezTo>
                    <a:pt x="450" y="662"/>
                    <a:pt x="536" y="630"/>
                    <a:pt x="599" y="567"/>
                  </a:cubicBezTo>
                  <a:cubicBezTo>
                    <a:pt x="725" y="441"/>
                    <a:pt x="725" y="221"/>
                    <a:pt x="599" y="95"/>
                  </a:cubicBezTo>
                  <a:cubicBezTo>
                    <a:pt x="536" y="32"/>
                    <a:pt x="458" y="0"/>
                    <a:pt x="375" y="0"/>
                  </a:cubicBezTo>
                  <a:close/>
                </a:path>
              </a:pathLst>
            </a:custGeom>
            <a:grpFill/>
            <a:ln>
              <a:noFill/>
            </a:ln>
          </p:spPr>
          <p:txBody>
            <a:bodyPr spcFirstLastPara="1" wrap="square" lIns="91417" tIns="91417" rIns="91417" bIns="91417" anchor="ctr" anchorCtr="0">
              <a:noAutofit/>
            </a:bodyPr>
            <a:lstStyle/>
            <a:p>
              <a:endParaRPr sz="1400"/>
            </a:p>
          </p:txBody>
        </p:sp>
        <p:sp>
          <p:nvSpPr>
            <p:cNvPr id="104" name="Google Shape;10401;p74">
              <a:extLst>
                <a:ext uri="{FF2B5EF4-FFF2-40B4-BE49-F238E27FC236}">
                  <a16:creationId xmlns:a16="http://schemas.microsoft.com/office/drawing/2014/main" id="{19F51E25-1A37-72F8-4F82-8E2C3F2C16EA}"/>
                </a:ext>
              </a:extLst>
            </p:cNvPr>
            <p:cNvSpPr/>
            <p:nvPr/>
          </p:nvSpPr>
          <p:spPr>
            <a:xfrm>
              <a:off x="3590250" y="3689400"/>
              <a:ext cx="94525" cy="86675"/>
            </a:xfrm>
            <a:custGeom>
              <a:avLst/>
              <a:gdLst/>
              <a:ahLst/>
              <a:cxnLst/>
              <a:rect l="l" t="t" r="r" b="b"/>
              <a:pathLst>
                <a:path w="3781" h="3467" extrusionOk="0">
                  <a:moveTo>
                    <a:pt x="1922" y="710"/>
                  </a:moveTo>
                  <a:cubicBezTo>
                    <a:pt x="2190" y="710"/>
                    <a:pt x="2458" y="812"/>
                    <a:pt x="2647" y="1017"/>
                  </a:cubicBezTo>
                  <a:cubicBezTo>
                    <a:pt x="3088" y="1395"/>
                    <a:pt x="3088" y="2088"/>
                    <a:pt x="2647" y="2466"/>
                  </a:cubicBezTo>
                  <a:cubicBezTo>
                    <a:pt x="2458" y="2671"/>
                    <a:pt x="2190" y="2773"/>
                    <a:pt x="1922" y="2773"/>
                  </a:cubicBezTo>
                  <a:cubicBezTo>
                    <a:pt x="1654" y="2773"/>
                    <a:pt x="1386" y="2671"/>
                    <a:pt x="1197" y="2466"/>
                  </a:cubicBezTo>
                  <a:cubicBezTo>
                    <a:pt x="788" y="2088"/>
                    <a:pt x="788" y="1395"/>
                    <a:pt x="1197" y="1017"/>
                  </a:cubicBezTo>
                  <a:cubicBezTo>
                    <a:pt x="1386" y="812"/>
                    <a:pt x="1654" y="710"/>
                    <a:pt x="1922" y="710"/>
                  </a:cubicBezTo>
                  <a:close/>
                  <a:moveTo>
                    <a:pt x="1930" y="1"/>
                  </a:moveTo>
                  <a:cubicBezTo>
                    <a:pt x="1489" y="1"/>
                    <a:pt x="1040" y="182"/>
                    <a:pt x="693" y="544"/>
                  </a:cubicBezTo>
                  <a:cubicBezTo>
                    <a:pt x="0" y="1206"/>
                    <a:pt x="0" y="2309"/>
                    <a:pt x="693" y="2970"/>
                  </a:cubicBezTo>
                  <a:cubicBezTo>
                    <a:pt x="1024" y="3301"/>
                    <a:pt x="1473" y="3466"/>
                    <a:pt x="1918" y="3466"/>
                  </a:cubicBezTo>
                  <a:cubicBezTo>
                    <a:pt x="2363" y="3466"/>
                    <a:pt x="2804" y="3301"/>
                    <a:pt x="3119" y="2970"/>
                  </a:cubicBezTo>
                  <a:cubicBezTo>
                    <a:pt x="3781" y="2309"/>
                    <a:pt x="3781" y="1206"/>
                    <a:pt x="3119" y="544"/>
                  </a:cubicBezTo>
                  <a:cubicBezTo>
                    <a:pt x="2804" y="182"/>
                    <a:pt x="2371" y="1"/>
                    <a:pt x="1930" y="1"/>
                  </a:cubicBezTo>
                  <a:close/>
                </a:path>
              </a:pathLst>
            </a:custGeom>
            <a:grpFill/>
            <a:ln>
              <a:noFill/>
            </a:ln>
          </p:spPr>
          <p:txBody>
            <a:bodyPr spcFirstLastPara="1" wrap="square" lIns="91417" tIns="91417" rIns="91417" bIns="91417" anchor="ctr" anchorCtr="0">
              <a:noAutofit/>
            </a:bodyPr>
            <a:lstStyle/>
            <a:p>
              <a:endParaRPr sz="1400"/>
            </a:p>
          </p:txBody>
        </p:sp>
        <p:sp>
          <p:nvSpPr>
            <p:cNvPr id="105" name="Google Shape;10402;p74">
              <a:extLst>
                <a:ext uri="{FF2B5EF4-FFF2-40B4-BE49-F238E27FC236}">
                  <a16:creationId xmlns:a16="http://schemas.microsoft.com/office/drawing/2014/main" id="{30413E7A-2BAB-135F-C19A-C05EE7CDDC3C}"/>
                </a:ext>
              </a:extLst>
            </p:cNvPr>
            <p:cNvSpPr/>
            <p:nvPr/>
          </p:nvSpPr>
          <p:spPr>
            <a:xfrm>
              <a:off x="3674525" y="3601400"/>
              <a:ext cx="118150" cy="118950"/>
            </a:xfrm>
            <a:custGeom>
              <a:avLst/>
              <a:gdLst/>
              <a:ahLst/>
              <a:cxnLst/>
              <a:rect l="l" t="t" r="r" b="b"/>
              <a:pathLst>
                <a:path w="4726" h="4758" extrusionOk="0">
                  <a:moveTo>
                    <a:pt x="3533" y="0"/>
                  </a:moveTo>
                  <a:cubicBezTo>
                    <a:pt x="3442" y="0"/>
                    <a:pt x="3355" y="32"/>
                    <a:pt x="3308" y="95"/>
                  </a:cubicBezTo>
                  <a:lnTo>
                    <a:pt x="0" y="3308"/>
                  </a:lnTo>
                  <a:cubicBezTo>
                    <a:pt x="410" y="3623"/>
                    <a:pt x="788" y="4127"/>
                    <a:pt x="1953" y="4758"/>
                  </a:cubicBezTo>
                  <a:lnTo>
                    <a:pt x="4600" y="2678"/>
                  </a:lnTo>
                  <a:cubicBezTo>
                    <a:pt x="4663" y="2615"/>
                    <a:pt x="4726" y="2521"/>
                    <a:pt x="4726" y="2395"/>
                  </a:cubicBezTo>
                  <a:cubicBezTo>
                    <a:pt x="4726" y="1544"/>
                    <a:pt x="4348" y="693"/>
                    <a:pt x="3781" y="95"/>
                  </a:cubicBezTo>
                  <a:cubicBezTo>
                    <a:pt x="3718" y="32"/>
                    <a:pt x="3623" y="0"/>
                    <a:pt x="3533" y="0"/>
                  </a:cubicBezTo>
                  <a:close/>
                </a:path>
              </a:pathLst>
            </a:custGeom>
            <a:grpFill/>
            <a:ln>
              <a:noFill/>
            </a:ln>
          </p:spPr>
          <p:txBody>
            <a:bodyPr spcFirstLastPara="1" wrap="square" lIns="91417" tIns="91417" rIns="91417" bIns="91417" anchor="ctr" anchorCtr="0">
              <a:noAutofit/>
            </a:bodyPr>
            <a:lstStyle/>
            <a:p>
              <a:endParaRPr sz="1400"/>
            </a:p>
          </p:txBody>
        </p:sp>
        <p:sp>
          <p:nvSpPr>
            <p:cNvPr id="106" name="Google Shape;10403;p74">
              <a:extLst>
                <a:ext uri="{FF2B5EF4-FFF2-40B4-BE49-F238E27FC236}">
                  <a16:creationId xmlns:a16="http://schemas.microsoft.com/office/drawing/2014/main" id="{14E11125-CC44-7002-9DA7-7BAFD2415EEE}"/>
                </a:ext>
              </a:extLst>
            </p:cNvPr>
            <p:cNvSpPr/>
            <p:nvPr/>
          </p:nvSpPr>
          <p:spPr>
            <a:xfrm>
              <a:off x="3631200" y="3774675"/>
              <a:ext cx="103200" cy="102400"/>
            </a:xfrm>
            <a:custGeom>
              <a:avLst/>
              <a:gdLst/>
              <a:ahLst/>
              <a:cxnLst/>
              <a:rect l="l" t="t" r="r" b="b"/>
              <a:pathLst>
                <a:path w="4128" h="4096" extrusionOk="0">
                  <a:moveTo>
                    <a:pt x="2048" y="0"/>
                  </a:moveTo>
                  <a:cubicBezTo>
                    <a:pt x="1985" y="32"/>
                    <a:pt x="1985" y="63"/>
                    <a:pt x="1954" y="126"/>
                  </a:cubicBezTo>
                  <a:cubicBezTo>
                    <a:pt x="1506" y="546"/>
                    <a:pt x="859" y="767"/>
                    <a:pt x="235" y="767"/>
                  </a:cubicBezTo>
                  <a:cubicBezTo>
                    <a:pt x="156" y="767"/>
                    <a:pt x="78" y="764"/>
                    <a:pt x="0" y="756"/>
                  </a:cubicBezTo>
                  <a:lnTo>
                    <a:pt x="0" y="756"/>
                  </a:lnTo>
                  <a:cubicBezTo>
                    <a:pt x="567" y="1670"/>
                    <a:pt x="1355" y="3749"/>
                    <a:pt x="1418" y="3875"/>
                  </a:cubicBezTo>
                  <a:cubicBezTo>
                    <a:pt x="1450" y="4001"/>
                    <a:pt x="1607" y="4096"/>
                    <a:pt x="1733" y="4096"/>
                  </a:cubicBezTo>
                  <a:cubicBezTo>
                    <a:pt x="1891" y="4096"/>
                    <a:pt x="1985" y="4033"/>
                    <a:pt x="2048" y="3875"/>
                  </a:cubicBezTo>
                  <a:lnTo>
                    <a:pt x="2426" y="2647"/>
                  </a:lnTo>
                  <a:lnTo>
                    <a:pt x="3182" y="2647"/>
                  </a:lnTo>
                  <a:cubicBezTo>
                    <a:pt x="4128" y="2647"/>
                    <a:pt x="2710" y="630"/>
                    <a:pt x="2048" y="0"/>
                  </a:cubicBezTo>
                  <a:close/>
                </a:path>
              </a:pathLst>
            </a:custGeom>
            <a:grpFill/>
            <a:ln>
              <a:noFill/>
            </a:ln>
          </p:spPr>
          <p:txBody>
            <a:bodyPr spcFirstLastPara="1" wrap="square" lIns="91417" tIns="91417" rIns="91417" bIns="91417" anchor="ctr" anchorCtr="0">
              <a:noAutofit/>
            </a:bodyPr>
            <a:lstStyle/>
            <a:p>
              <a:endParaRPr sz="1400"/>
            </a:p>
          </p:txBody>
        </p:sp>
        <p:sp>
          <p:nvSpPr>
            <p:cNvPr id="107" name="Google Shape;10404;p74">
              <a:extLst>
                <a:ext uri="{FF2B5EF4-FFF2-40B4-BE49-F238E27FC236}">
                  <a16:creationId xmlns:a16="http://schemas.microsoft.com/office/drawing/2014/main" id="{30887230-9667-23B2-4C1D-B599AB7F7FF5}"/>
                </a:ext>
              </a:extLst>
            </p:cNvPr>
            <p:cNvSpPr/>
            <p:nvPr/>
          </p:nvSpPr>
          <p:spPr>
            <a:xfrm>
              <a:off x="3691850" y="3726625"/>
              <a:ext cx="89800" cy="89050"/>
            </a:xfrm>
            <a:custGeom>
              <a:avLst/>
              <a:gdLst/>
              <a:ahLst/>
              <a:cxnLst/>
              <a:rect l="l" t="t" r="r" b="b"/>
              <a:pathLst>
                <a:path w="3592" h="3562" extrusionOk="0">
                  <a:moveTo>
                    <a:pt x="252" y="1"/>
                  </a:moveTo>
                  <a:cubicBezTo>
                    <a:pt x="284" y="410"/>
                    <a:pt x="189" y="883"/>
                    <a:pt x="0" y="1292"/>
                  </a:cubicBezTo>
                  <a:cubicBezTo>
                    <a:pt x="630" y="1922"/>
                    <a:pt x="1134" y="2615"/>
                    <a:pt x="1544" y="3466"/>
                  </a:cubicBezTo>
                  <a:cubicBezTo>
                    <a:pt x="1565" y="3530"/>
                    <a:pt x="1634" y="3562"/>
                    <a:pt x="1715" y="3562"/>
                  </a:cubicBezTo>
                  <a:cubicBezTo>
                    <a:pt x="1874" y="3562"/>
                    <a:pt x="2080" y="3443"/>
                    <a:pt x="2080" y="3214"/>
                  </a:cubicBezTo>
                  <a:lnTo>
                    <a:pt x="2080" y="2458"/>
                  </a:lnTo>
                  <a:lnTo>
                    <a:pt x="3308" y="2080"/>
                  </a:lnTo>
                  <a:cubicBezTo>
                    <a:pt x="3497" y="1985"/>
                    <a:pt x="3592" y="1891"/>
                    <a:pt x="3592" y="1733"/>
                  </a:cubicBezTo>
                  <a:cubicBezTo>
                    <a:pt x="3592" y="1576"/>
                    <a:pt x="3497" y="1450"/>
                    <a:pt x="3340" y="1418"/>
                  </a:cubicBezTo>
                  <a:cubicBezTo>
                    <a:pt x="3182" y="1355"/>
                    <a:pt x="1134" y="568"/>
                    <a:pt x="252" y="1"/>
                  </a:cubicBezTo>
                  <a:close/>
                </a:path>
              </a:pathLst>
            </a:custGeom>
            <a:grpFill/>
            <a:ln>
              <a:noFill/>
            </a:ln>
          </p:spPr>
          <p:txBody>
            <a:bodyPr spcFirstLastPara="1" wrap="square" lIns="91417" tIns="91417" rIns="91417" bIns="91417" anchor="ctr" anchorCtr="0">
              <a:noAutofit/>
            </a:bodyPr>
            <a:lstStyle/>
            <a:p>
              <a:endParaRPr sz="1400"/>
            </a:p>
          </p:txBody>
        </p:sp>
        <p:sp>
          <p:nvSpPr>
            <p:cNvPr id="108" name="Google Shape;10405;p74">
              <a:extLst>
                <a:ext uri="{FF2B5EF4-FFF2-40B4-BE49-F238E27FC236}">
                  <a16:creationId xmlns:a16="http://schemas.microsoft.com/office/drawing/2014/main" id="{203FFE5C-6FB9-3A27-F336-CA47635D81C9}"/>
                </a:ext>
              </a:extLst>
            </p:cNvPr>
            <p:cNvSpPr/>
            <p:nvPr/>
          </p:nvSpPr>
          <p:spPr>
            <a:xfrm>
              <a:off x="3505175" y="3767575"/>
              <a:ext cx="120525" cy="118175"/>
            </a:xfrm>
            <a:custGeom>
              <a:avLst/>
              <a:gdLst/>
              <a:ahLst/>
              <a:cxnLst/>
              <a:rect l="l" t="t" r="r" b="b"/>
              <a:pathLst>
                <a:path w="4821" h="4727" extrusionOk="0">
                  <a:moveTo>
                    <a:pt x="3372" y="1"/>
                  </a:moveTo>
                  <a:lnTo>
                    <a:pt x="95" y="3277"/>
                  </a:lnTo>
                  <a:cubicBezTo>
                    <a:pt x="1" y="3435"/>
                    <a:pt x="1" y="3687"/>
                    <a:pt x="158" y="3781"/>
                  </a:cubicBezTo>
                  <a:cubicBezTo>
                    <a:pt x="788" y="4411"/>
                    <a:pt x="1607" y="4727"/>
                    <a:pt x="2458" y="4727"/>
                  </a:cubicBezTo>
                  <a:cubicBezTo>
                    <a:pt x="2584" y="4727"/>
                    <a:pt x="2679" y="4695"/>
                    <a:pt x="2742" y="4632"/>
                  </a:cubicBezTo>
                  <a:lnTo>
                    <a:pt x="4821" y="1986"/>
                  </a:lnTo>
                  <a:cubicBezTo>
                    <a:pt x="4254" y="851"/>
                    <a:pt x="3718" y="442"/>
                    <a:pt x="3372" y="1"/>
                  </a:cubicBezTo>
                  <a:close/>
                </a:path>
              </a:pathLst>
            </a:custGeom>
            <a:grpFill/>
            <a:ln>
              <a:noFill/>
            </a:ln>
          </p:spPr>
          <p:txBody>
            <a:bodyPr spcFirstLastPara="1" wrap="square" lIns="91417" tIns="91417" rIns="91417" bIns="91417" anchor="ctr" anchorCtr="0">
              <a:noAutofit/>
            </a:bodyPr>
            <a:lstStyle/>
            <a:p>
              <a:endParaRPr sz="1400"/>
            </a:p>
          </p:txBody>
        </p:sp>
        <p:sp>
          <p:nvSpPr>
            <p:cNvPr id="109" name="Google Shape;10406;p74">
              <a:extLst>
                <a:ext uri="{FF2B5EF4-FFF2-40B4-BE49-F238E27FC236}">
                  <a16:creationId xmlns:a16="http://schemas.microsoft.com/office/drawing/2014/main" id="{2D00523F-B5CA-197D-F71B-31C58DCD0D7A}"/>
                </a:ext>
              </a:extLst>
            </p:cNvPr>
            <p:cNvSpPr/>
            <p:nvPr/>
          </p:nvSpPr>
          <p:spPr>
            <a:xfrm>
              <a:off x="3631200" y="3591950"/>
              <a:ext cx="104000" cy="84300"/>
            </a:xfrm>
            <a:custGeom>
              <a:avLst/>
              <a:gdLst/>
              <a:ahLst/>
              <a:cxnLst/>
              <a:rect l="l" t="t" r="r" b="b"/>
              <a:pathLst>
                <a:path w="4160" h="3372" extrusionOk="0">
                  <a:moveTo>
                    <a:pt x="2836" y="0"/>
                  </a:moveTo>
                  <a:cubicBezTo>
                    <a:pt x="2678" y="0"/>
                    <a:pt x="2584" y="32"/>
                    <a:pt x="2521" y="95"/>
                  </a:cubicBezTo>
                  <a:lnTo>
                    <a:pt x="0" y="3245"/>
                  </a:lnTo>
                  <a:cubicBezTo>
                    <a:pt x="90" y="3238"/>
                    <a:pt x="181" y="3234"/>
                    <a:pt x="272" y="3234"/>
                  </a:cubicBezTo>
                  <a:cubicBezTo>
                    <a:pt x="568" y="3234"/>
                    <a:pt x="870" y="3275"/>
                    <a:pt x="1135" y="3371"/>
                  </a:cubicBezTo>
                  <a:cubicBezTo>
                    <a:pt x="1324" y="3119"/>
                    <a:pt x="3939" y="567"/>
                    <a:pt x="4159" y="347"/>
                  </a:cubicBezTo>
                  <a:cubicBezTo>
                    <a:pt x="3718" y="158"/>
                    <a:pt x="3308" y="0"/>
                    <a:pt x="2836" y="0"/>
                  </a:cubicBezTo>
                  <a:close/>
                </a:path>
              </a:pathLst>
            </a:custGeom>
            <a:grpFill/>
            <a:ln>
              <a:noFill/>
            </a:ln>
          </p:spPr>
          <p:txBody>
            <a:bodyPr spcFirstLastPara="1" wrap="square" lIns="91417" tIns="91417" rIns="91417" bIns="91417" anchor="ctr" anchorCtr="0">
              <a:noAutofit/>
            </a:bodyPr>
            <a:lstStyle/>
            <a:p>
              <a:endParaRPr sz="1400"/>
            </a:p>
          </p:txBody>
        </p:sp>
        <p:sp>
          <p:nvSpPr>
            <p:cNvPr id="110" name="Google Shape;10407;p74">
              <a:extLst>
                <a:ext uri="{FF2B5EF4-FFF2-40B4-BE49-F238E27FC236}">
                  <a16:creationId xmlns:a16="http://schemas.microsoft.com/office/drawing/2014/main" id="{1D172171-E6C6-22C6-32C4-1D646391B688}"/>
                </a:ext>
              </a:extLst>
            </p:cNvPr>
            <p:cNvSpPr/>
            <p:nvPr/>
          </p:nvSpPr>
          <p:spPr>
            <a:xfrm>
              <a:off x="3497300" y="3721900"/>
              <a:ext cx="84300" cy="107150"/>
            </a:xfrm>
            <a:custGeom>
              <a:avLst/>
              <a:gdLst/>
              <a:ahLst/>
              <a:cxnLst/>
              <a:rect l="l" t="t" r="r" b="b"/>
              <a:pathLst>
                <a:path w="3372" h="4286" extrusionOk="0">
                  <a:moveTo>
                    <a:pt x="3246" y="1"/>
                  </a:moveTo>
                  <a:lnTo>
                    <a:pt x="95" y="2552"/>
                  </a:lnTo>
                  <a:cubicBezTo>
                    <a:pt x="32" y="2615"/>
                    <a:pt x="1" y="2710"/>
                    <a:pt x="1" y="2836"/>
                  </a:cubicBezTo>
                  <a:cubicBezTo>
                    <a:pt x="1" y="3340"/>
                    <a:pt x="95" y="3844"/>
                    <a:pt x="347" y="4285"/>
                  </a:cubicBezTo>
                  <a:lnTo>
                    <a:pt x="3372" y="1261"/>
                  </a:lnTo>
                  <a:cubicBezTo>
                    <a:pt x="3214" y="851"/>
                    <a:pt x="3183" y="410"/>
                    <a:pt x="3246"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111" name="Google Shape;10421;p74">
            <a:extLst>
              <a:ext uri="{FF2B5EF4-FFF2-40B4-BE49-F238E27FC236}">
                <a16:creationId xmlns:a16="http://schemas.microsoft.com/office/drawing/2014/main" id="{761C4B71-0751-81B8-56AF-5B5A28D52326}"/>
              </a:ext>
            </a:extLst>
          </p:cNvPr>
          <p:cNvGrpSpPr/>
          <p:nvPr/>
        </p:nvGrpSpPr>
        <p:grpSpPr>
          <a:xfrm>
            <a:off x="9515067" y="4558959"/>
            <a:ext cx="482823" cy="515928"/>
            <a:chOff x="5355300" y="3598250"/>
            <a:chExt cx="296975" cy="297750"/>
          </a:xfrm>
          <a:solidFill>
            <a:schemeClr val="accent6"/>
          </a:solidFill>
        </p:grpSpPr>
        <p:sp>
          <p:nvSpPr>
            <p:cNvPr id="112" name="Google Shape;10422;p74">
              <a:extLst>
                <a:ext uri="{FF2B5EF4-FFF2-40B4-BE49-F238E27FC236}">
                  <a16:creationId xmlns:a16="http://schemas.microsoft.com/office/drawing/2014/main" id="{CE4651FC-929F-442C-4B5E-00E7CEE1B3AB}"/>
                </a:ext>
              </a:extLst>
            </p:cNvPr>
            <p:cNvSpPr/>
            <p:nvPr/>
          </p:nvSpPr>
          <p:spPr>
            <a:xfrm>
              <a:off x="5355300" y="3703000"/>
              <a:ext cx="35475" cy="191425"/>
            </a:xfrm>
            <a:custGeom>
              <a:avLst/>
              <a:gdLst/>
              <a:ahLst/>
              <a:cxnLst/>
              <a:rect l="l" t="t" r="r" b="b"/>
              <a:pathLst>
                <a:path w="1419" h="7657" extrusionOk="0">
                  <a:moveTo>
                    <a:pt x="410" y="0"/>
                  </a:moveTo>
                  <a:cubicBezTo>
                    <a:pt x="221" y="0"/>
                    <a:pt x="64" y="158"/>
                    <a:pt x="64" y="347"/>
                  </a:cubicBezTo>
                  <a:cubicBezTo>
                    <a:pt x="1" y="2867"/>
                    <a:pt x="1" y="4789"/>
                    <a:pt x="1" y="7310"/>
                  </a:cubicBezTo>
                  <a:cubicBezTo>
                    <a:pt x="1" y="7530"/>
                    <a:pt x="158" y="7656"/>
                    <a:pt x="379" y="7656"/>
                  </a:cubicBezTo>
                  <a:cubicBezTo>
                    <a:pt x="568" y="7656"/>
                    <a:pt x="725" y="7530"/>
                    <a:pt x="725" y="7310"/>
                  </a:cubicBezTo>
                  <a:lnTo>
                    <a:pt x="725" y="1355"/>
                  </a:lnTo>
                  <a:lnTo>
                    <a:pt x="1418" y="1355"/>
                  </a:lnTo>
                  <a:lnTo>
                    <a:pt x="1418" y="0"/>
                  </a:lnTo>
                  <a:close/>
                </a:path>
              </a:pathLst>
            </a:custGeom>
            <a:grpFill/>
            <a:ln>
              <a:noFill/>
            </a:ln>
          </p:spPr>
          <p:txBody>
            <a:bodyPr spcFirstLastPara="1" wrap="square" lIns="91417" tIns="91417" rIns="91417" bIns="91417" anchor="ctr" anchorCtr="0">
              <a:noAutofit/>
            </a:bodyPr>
            <a:lstStyle/>
            <a:p>
              <a:endParaRPr sz="1400"/>
            </a:p>
          </p:txBody>
        </p:sp>
        <p:sp>
          <p:nvSpPr>
            <p:cNvPr id="113" name="Google Shape;10423;p74">
              <a:extLst>
                <a:ext uri="{FF2B5EF4-FFF2-40B4-BE49-F238E27FC236}">
                  <a16:creationId xmlns:a16="http://schemas.microsoft.com/office/drawing/2014/main" id="{AD056DDE-D8F3-A8E8-5EBA-C97956FBE13B}"/>
                </a:ext>
              </a:extLst>
            </p:cNvPr>
            <p:cNvSpPr/>
            <p:nvPr/>
          </p:nvSpPr>
          <p:spPr>
            <a:xfrm>
              <a:off x="5389175" y="3773100"/>
              <a:ext cx="122900" cy="122900"/>
            </a:xfrm>
            <a:custGeom>
              <a:avLst/>
              <a:gdLst/>
              <a:ahLst/>
              <a:cxnLst/>
              <a:rect l="l" t="t" r="r" b="b"/>
              <a:pathLst>
                <a:path w="4916" h="4916" extrusionOk="0">
                  <a:moveTo>
                    <a:pt x="2080" y="0"/>
                  </a:moveTo>
                  <a:lnTo>
                    <a:pt x="2080" y="693"/>
                  </a:lnTo>
                  <a:lnTo>
                    <a:pt x="1733" y="693"/>
                  </a:lnTo>
                  <a:cubicBezTo>
                    <a:pt x="788" y="693"/>
                    <a:pt x="0" y="1481"/>
                    <a:pt x="0" y="2458"/>
                  </a:cubicBezTo>
                  <a:cubicBezTo>
                    <a:pt x="0" y="2678"/>
                    <a:pt x="158" y="2836"/>
                    <a:pt x="347" y="2836"/>
                  </a:cubicBezTo>
                  <a:lnTo>
                    <a:pt x="2080" y="2836"/>
                  </a:lnTo>
                  <a:lnTo>
                    <a:pt x="2080" y="3529"/>
                  </a:lnTo>
                  <a:lnTo>
                    <a:pt x="1072" y="3529"/>
                  </a:lnTo>
                  <a:cubicBezTo>
                    <a:pt x="473" y="3529"/>
                    <a:pt x="32" y="4001"/>
                    <a:pt x="32" y="4569"/>
                  </a:cubicBezTo>
                  <a:cubicBezTo>
                    <a:pt x="32" y="4758"/>
                    <a:pt x="189" y="4915"/>
                    <a:pt x="410" y="4915"/>
                  </a:cubicBezTo>
                  <a:cubicBezTo>
                    <a:pt x="599" y="4915"/>
                    <a:pt x="757" y="4758"/>
                    <a:pt x="757" y="4569"/>
                  </a:cubicBezTo>
                  <a:cubicBezTo>
                    <a:pt x="757" y="4348"/>
                    <a:pt x="914" y="4190"/>
                    <a:pt x="1103" y="4190"/>
                  </a:cubicBezTo>
                  <a:lnTo>
                    <a:pt x="2143" y="4190"/>
                  </a:lnTo>
                  <a:lnTo>
                    <a:pt x="2143" y="4569"/>
                  </a:lnTo>
                  <a:cubicBezTo>
                    <a:pt x="2143" y="4758"/>
                    <a:pt x="2300" y="4915"/>
                    <a:pt x="2489" y="4915"/>
                  </a:cubicBezTo>
                  <a:cubicBezTo>
                    <a:pt x="2678" y="4915"/>
                    <a:pt x="2836" y="4758"/>
                    <a:pt x="2836" y="4569"/>
                  </a:cubicBezTo>
                  <a:lnTo>
                    <a:pt x="2836" y="4190"/>
                  </a:lnTo>
                  <a:lnTo>
                    <a:pt x="3876" y="4190"/>
                  </a:lnTo>
                  <a:cubicBezTo>
                    <a:pt x="4065" y="4190"/>
                    <a:pt x="4222" y="4348"/>
                    <a:pt x="4222" y="4569"/>
                  </a:cubicBezTo>
                  <a:cubicBezTo>
                    <a:pt x="4222" y="4758"/>
                    <a:pt x="4380" y="4915"/>
                    <a:pt x="4569" y="4915"/>
                  </a:cubicBezTo>
                  <a:cubicBezTo>
                    <a:pt x="4758" y="4915"/>
                    <a:pt x="4915" y="4758"/>
                    <a:pt x="4915" y="4569"/>
                  </a:cubicBezTo>
                  <a:cubicBezTo>
                    <a:pt x="4915" y="3970"/>
                    <a:pt x="4443" y="3529"/>
                    <a:pt x="3907" y="3529"/>
                  </a:cubicBezTo>
                  <a:lnTo>
                    <a:pt x="2867" y="3529"/>
                  </a:lnTo>
                  <a:lnTo>
                    <a:pt x="2867" y="2836"/>
                  </a:lnTo>
                  <a:lnTo>
                    <a:pt x="4537" y="2836"/>
                  </a:lnTo>
                  <a:lnTo>
                    <a:pt x="4537" y="2773"/>
                  </a:lnTo>
                  <a:cubicBezTo>
                    <a:pt x="4726" y="2773"/>
                    <a:pt x="4884" y="2615"/>
                    <a:pt x="4884" y="2426"/>
                  </a:cubicBezTo>
                  <a:cubicBezTo>
                    <a:pt x="4884" y="1481"/>
                    <a:pt x="4096" y="662"/>
                    <a:pt x="3151" y="662"/>
                  </a:cubicBezTo>
                  <a:lnTo>
                    <a:pt x="2804" y="662"/>
                  </a:lnTo>
                  <a:lnTo>
                    <a:pt x="2804" y="0"/>
                  </a:lnTo>
                  <a:close/>
                </a:path>
              </a:pathLst>
            </a:custGeom>
            <a:grpFill/>
            <a:ln>
              <a:noFill/>
            </a:ln>
          </p:spPr>
          <p:txBody>
            <a:bodyPr spcFirstLastPara="1" wrap="square" lIns="91417" tIns="91417" rIns="91417" bIns="91417" anchor="ctr" anchorCtr="0">
              <a:noAutofit/>
            </a:bodyPr>
            <a:lstStyle/>
            <a:p>
              <a:endParaRPr sz="1400"/>
            </a:p>
          </p:txBody>
        </p:sp>
        <p:sp>
          <p:nvSpPr>
            <p:cNvPr id="114" name="Google Shape;10424;p74">
              <a:extLst>
                <a:ext uri="{FF2B5EF4-FFF2-40B4-BE49-F238E27FC236}">
                  <a16:creationId xmlns:a16="http://schemas.microsoft.com/office/drawing/2014/main" id="{DF317B3E-366E-B967-9029-B207B1697686}"/>
                </a:ext>
              </a:extLst>
            </p:cNvPr>
            <p:cNvSpPr/>
            <p:nvPr/>
          </p:nvSpPr>
          <p:spPr>
            <a:xfrm>
              <a:off x="5527800" y="3598250"/>
              <a:ext cx="105550" cy="35450"/>
            </a:xfrm>
            <a:custGeom>
              <a:avLst/>
              <a:gdLst/>
              <a:ahLst/>
              <a:cxnLst/>
              <a:rect l="l" t="t" r="r" b="b"/>
              <a:pathLst>
                <a:path w="4222" h="1418" extrusionOk="0">
                  <a:moveTo>
                    <a:pt x="725" y="0"/>
                  </a:moveTo>
                  <a:cubicBezTo>
                    <a:pt x="315" y="0"/>
                    <a:pt x="0" y="315"/>
                    <a:pt x="0" y="725"/>
                  </a:cubicBezTo>
                  <a:cubicBezTo>
                    <a:pt x="63" y="1103"/>
                    <a:pt x="378" y="1418"/>
                    <a:pt x="725" y="1418"/>
                  </a:cubicBezTo>
                  <a:lnTo>
                    <a:pt x="3875" y="1418"/>
                  </a:lnTo>
                  <a:cubicBezTo>
                    <a:pt x="4064" y="1418"/>
                    <a:pt x="4222" y="1260"/>
                    <a:pt x="4222" y="1071"/>
                  </a:cubicBezTo>
                  <a:lnTo>
                    <a:pt x="4222" y="378"/>
                  </a:lnTo>
                  <a:cubicBezTo>
                    <a:pt x="4222" y="158"/>
                    <a:pt x="4064" y="0"/>
                    <a:pt x="3875" y="0"/>
                  </a:cubicBezTo>
                  <a:close/>
                </a:path>
              </a:pathLst>
            </a:custGeom>
            <a:grpFill/>
            <a:ln>
              <a:noFill/>
            </a:ln>
          </p:spPr>
          <p:txBody>
            <a:bodyPr spcFirstLastPara="1" wrap="square" lIns="91417" tIns="91417" rIns="91417" bIns="91417" anchor="ctr" anchorCtr="0">
              <a:noAutofit/>
            </a:bodyPr>
            <a:lstStyle/>
            <a:p>
              <a:endParaRPr sz="1400"/>
            </a:p>
          </p:txBody>
        </p:sp>
        <p:sp>
          <p:nvSpPr>
            <p:cNvPr id="115" name="Google Shape;10425;p74">
              <a:extLst>
                <a:ext uri="{FF2B5EF4-FFF2-40B4-BE49-F238E27FC236}">
                  <a16:creationId xmlns:a16="http://schemas.microsoft.com/office/drawing/2014/main" id="{0AE82A6D-9F32-4A30-CD4A-5A4163FDBD45}"/>
                </a:ext>
              </a:extLst>
            </p:cNvPr>
            <p:cNvSpPr/>
            <p:nvPr/>
          </p:nvSpPr>
          <p:spPr>
            <a:xfrm>
              <a:off x="5545900" y="3651800"/>
              <a:ext cx="104800" cy="35475"/>
            </a:xfrm>
            <a:custGeom>
              <a:avLst/>
              <a:gdLst/>
              <a:ahLst/>
              <a:cxnLst/>
              <a:rect l="l" t="t" r="r" b="b"/>
              <a:pathLst>
                <a:path w="4192" h="1419" extrusionOk="0">
                  <a:moveTo>
                    <a:pt x="694" y="1"/>
                  </a:moveTo>
                  <a:cubicBezTo>
                    <a:pt x="316" y="1"/>
                    <a:pt x="1" y="316"/>
                    <a:pt x="1" y="694"/>
                  </a:cubicBezTo>
                  <a:cubicBezTo>
                    <a:pt x="1" y="1103"/>
                    <a:pt x="316" y="1418"/>
                    <a:pt x="694" y="1418"/>
                  </a:cubicBezTo>
                  <a:lnTo>
                    <a:pt x="3845" y="1418"/>
                  </a:lnTo>
                  <a:cubicBezTo>
                    <a:pt x="4065" y="1418"/>
                    <a:pt x="4191" y="1261"/>
                    <a:pt x="4191" y="1072"/>
                  </a:cubicBezTo>
                  <a:lnTo>
                    <a:pt x="4191" y="347"/>
                  </a:lnTo>
                  <a:cubicBezTo>
                    <a:pt x="4191" y="158"/>
                    <a:pt x="4065" y="1"/>
                    <a:pt x="3845" y="1"/>
                  </a:cubicBezTo>
                  <a:close/>
                </a:path>
              </a:pathLst>
            </a:custGeom>
            <a:grpFill/>
            <a:ln>
              <a:noFill/>
            </a:ln>
          </p:spPr>
          <p:txBody>
            <a:bodyPr spcFirstLastPara="1" wrap="square" lIns="91417" tIns="91417" rIns="91417" bIns="91417" anchor="ctr" anchorCtr="0">
              <a:noAutofit/>
            </a:bodyPr>
            <a:lstStyle/>
            <a:p>
              <a:endParaRPr sz="1400"/>
            </a:p>
          </p:txBody>
        </p:sp>
        <p:sp>
          <p:nvSpPr>
            <p:cNvPr id="116" name="Google Shape;10426;p74">
              <a:extLst>
                <a:ext uri="{FF2B5EF4-FFF2-40B4-BE49-F238E27FC236}">
                  <a16:creationId xmlns:a16="http://schemas.microsoft.com/office/drawing/2014/main" id="{60C3EF26-F6B2-EB75-BDAE-43D759972367}"/>
                </a:ext>
              </a:extLst>
            </p:cNvPr>
            <p:cNvSpPr/>
            <p:nvPr/>
          </p:nvSpPr>
          <p:spPr>
            <a:xfrm>
              <a:off x="5529375" y="3754975"/>
              <a:ext cx="122100" cy="35475"/>
            </a:xfrm>
            <a:custGeom>
              <a:avLst/>
              <a:gdLst/>
              <a:ahLst/>
              <a:cxnLst/>
              <a:rect l="l" t="t" r="r" b="b"/>
              <a:pathLst>
                <a:path w="4884" h="1419" extrusionOk="0">
                  <a:moveTo>
                    <a:pt x="0" y="1"/>
                  </a:moveTo>
                  <a:lnTo>
                    <a:pt x="0" y="1418"/>
                  </a:lnTo>
                  <a:lnTo>
                    <a:pt x="4884" y="1418"/>
                  </a:lnTo>
                  <a:lnTo>
                    <a:pt x="4884" y="1"/>
                  </a:lnTo>
                  <a:lnTo>
                    <a:pt x="2773" y="1"/>
                  </a:lnTo>
                  <a:lnTo>
                    <a:pt x="2773" y="347"/>
                  </a:lnTo>
                  <a:cubicBezTo>
                    <a:pt x="2773" y="568"/>
                    <a:pt x="2615" y="725"/>
                    <a:pt x="2426" y="725"/>
                  </a:cubicBezTo>
                  <a:cubicBezTo>
                    <a:pt x="2237" y="725"/>
                    <a:pt x="2080" y="568"/>
                    <a:pt x="2080" y="347"/>
                  </a:cubicBezTo>
                  <a:lnTo>
                    <a:pt x="2080" y="1"/>
                  </a:lnTo>
                  <a:close/>
                </a:path>
              </a:pathLst>
            </a:custGeom>
            <a:grpFill/>
            <a:ln>
              <a:noFill/>
            </a:ln>
          </p:spPr>
          <p:txBody>
            <a:bodyPr spcFirstLastPara="1" wrap="square" lIns="91417" tIns="91417" rIns="91417" bIns="91417" anchor="ctr" anchorCtr="0">
              <a:noAutofit/>
            </a:bodyPr>
            <a:lstStyle/>
            <a:p>
              <a:endParaRPr sz="1400"/>
            </a:p>
          </p:txBody>
        </p:sp>
        <p:sp>
          <p:nvSpPr>
            <p:cNvPr id="117" name="Google Shape;10427;p74">
              <a:extLst>
                <a:ext uri="{FF2B5EF4-FFF2-40B4-BE49-F238E27FC236}">
                  <a16:creationId xmlns:a16="http://schemas.microsoft.com/office/drawing/2014/main" id="{F510C6E4-84E4-A595-A15F-EBAB30E16B48}"/>
                </a:ext>
              </a:extLst>
            </p:cNvPr>
            <p:cNvSpPr/>
            <p:nvPr/>
          </p:nvSpPr>
          <p:spPr>
            <a:xfrm>
              <a:off x="5511250" y="3703000"/>
              <a:ext cx="140225" cy="33900"/>
            </a:xfrm>
            <a:custGeom>
              <a:avLst/>
              <a:gdLst/>
              <a:ahLst/>
              <a:cxnLst/>
              <a:rect l="l" t="t" r="r" b="b"/>
              <a:pathLst>
                <a:path w="5609" h="1356" extrusionOk="0">
                  <a:moveTo>
                    <a:pt x="1" y="0"/>
                  </a:moveTo>
                  <a:lnTo>
                    <a:pt x="1" y="1355"/>
                  </a:lnTo>
                  <a:lnTo>
                    <a:pt x="5609" y="1355"/>
                  </a:lnTo>
                  <a:lnTo>
                    <a:pt x="5609" y="347"/>
                  </a:lnTo>
                  <a:cubicBezTo>
                    <a:pt x="5577" y="158"/>
                    <a:pt x="5451" y="0"/>
                    <a:pt x="5231" y="0"/>
                  </a:cubicBezTo>
                  <a:close/>
                </a:path>
              </a:pathLst>
            </a:custGeom>
            <a:grpFill/>
            <a:ln>
              <a:noFill/>
            </a:ln>
          </p:spPr>
          <p:txBody>
            <a:bodyPr spcFirstLastPara="1" wrap="square" lIns="91417" tIns="91417" rIns="91417" bIns="91417" anchor="ctr" anchorCtr="0">
              <a:noAutofit/>
            </a:bodyPr>
            <a:lstStyle/>
            <a:p>
              <a:endParaRPr sz="1400"/>
            </a:p>
          </p:txBody>
        </p:sp>
        <p:sp>
          <p:nvSpPr>
            <p:cNvPr id="118" name="Google Shape;10428;p74">
              <a:extLst>
                <a:ext uri="{FF2B5EF4-FFF2-40B4-BE49-F238E27FC236}">
                  <a16:creationId xmlns:a16="http://schemas.microsoft.com/office/drawing/2014/main" id="{F847B242-3AFA-100D-E45B-E1B453704FBD}"/>
                </a:ext>
              </a:extLst>
            </p:cNvPr>
            <p:cNvSpPr/>
            <p:nvPr/>
          </p:nvSpPr>
          <p:spPr>
            <a:xfrm>
              <a:off x="5529375" y="3808550"/>
              <a:ext cx="122900" cy="87450"/>
            </a:xfrm>
            <a:custGeom>
              <a:avLst/>
              <a:gdLst/>
              <a:ahLst/>
              <a:cxnLst/>
              <a:rect l="l" t="t" r="r" b="b"/>
              <a:pathLst>
                <a:path w="4916" h="3498" extrusionOk="0">
                  <a:moveTo>
                    <a:pt x="0" y="0"/>
                  </a:moveTo>
                  <a:lnTo>
                    <a:pt x="0" y="3151"/>
                  </a:lnTo>
                  <a:cubicBezTo>
                    <a:pt x="0" y="3340"/>
                    <a:pt x="158" y="3497"/>
                    <a:pt x="347" y="3497"/>
                  </a:cubicBezTo>
                  <a:cubicBezTo>
                    <a:pt x="536" y="3497"/>
                    <a:pt x="693" y="3340"/>
                    <a:pt x="693" y="3151"/>
                  </a:cubicBezTo>
                  <a:lnTo>
                    <a:pt x="693" y="1418"/>
                  </a:lnTo>
                  <a:lnTo>
                    <a:pt x="4190" y="1418"/>
                  </a:lnTo>
                  <a:lnTo>
                    <a:pt x="4190" y="3151"/>
                  </a:lnTo>
                  <a:cubicBezTo>
                    <a:pt x="4190" y="3340"/>
                    <a:pt x="4348" y="3497"/>
                    <a:pt x="4569" y="3497"/>
                  </a:cubicBezTo>
                  <a:cubicBezTo>
                    <a:pt x="4758" y="3497"/>
                    <a:pt x="4915" y="3340"/>
                    <a:pt x="4915" y="3151"/>
                  </a:cubicBezTo>
                  <a:lnTo>
                    <a:pt x="4915" y="0"/>
                  </a:lnTo>
                  <a:lnTo>
                    <a:pt x="2773" y="0"/>
                  </a:lnTo>
                  <a:lnTo>
                    <a:pt x="2773" y="347"/>
                  </a:lnTo>
                  <a:cubicBezTo>
                    <a:pt x="2773" y="536"/>
                    <a:pt x="2615" y="693"/>
                    <a:pt x="2426" y="693"/>
                  </a:cubicBezTo>
                  <a:cubicBezTo>
                    <a:pt x="2237" y="693"/>
                    <a:pt x="2080" y="536"/>
                    <a:pt x="2080" y="347"/>
                  </a:cubicBezTo>
                  <a:lnTo>
                    <a:pt x="2080" y="0"/>
                  </a:lnTo>
                  <a:close/>
                </a:path>
              </a:pathLst>
            </a:custGeom>
            <a:grpFill/>
            <a:ln>
              <a:noFill/>
            </a:ln>
          </p:spPr>
          <p:txBody>
            <a:bodyPr spcFirstLastPara="1" wrap="square" lIns="91417" tIns="91417" rIns="91417" bIns="91417" anchor="ctr" anchorCtr="0">
              <a:noAutofit/>
            </a:bodyPr>
            <a:lstStyle/>
            <a:p>
              <a:endParaRPr sz="1400"/>
            </a:p>
          </p:txBody>
        </p:sp>
        <p:sp>
          <p:nvSpPr>
            <p:cNvPr id="119" name="Google Shape;10429;p74">
              <a:extLst>
                <a:ext uri="{FF2B5EF4-FFF2-40B4-BE49-F238E27FC236}">
                  <a16:creationId xmlns:a16="http://schemas.microsoft.com/office/drawing/2014/main" id="{4B2C246C-C486-B73A-66F3-F87275692C20}"/>
                </a:ext>
              </a:extLst>
            </p:cNvPr>
            <p:cNvSpPr/>
            <p:nvPr/>
          </p:nvSpPr>
          <p:spPr>
            <a:xfrm>
              <a:off x="5408075" y="3651025"/>
              <a:ext cx="86675" cy="103975"/>
            </a:xfrm>
            <a:custGeom>
              <a:avLst/>
              <a:gdLst/>
              <a:ahLst/>
              <a:cxnLst/>
              <a:rect l="l" t="t" r="r" b="b"/>
              <a:pathLst>
                <a:path w="3467" h="4159" extrusionOk="0">
                  <a:moveTo>
                    <a:pt x="1733" y="0"/>
                  </a:moveTo>
                  <a:cubicBezTo>
                    <a:pt x="788" y="0"/>
                    <a:pt x="1" y="788"/>
                    <a:pt x="1" y="1733"/>
                  </a:cubicBezTo>
                  <a:lnTo>
                    <a:pt x="1" y="3812"/>
                  </a:lnTo>
                  <a:cubicBezTo>
                    <a:pt x="1" y="4001"/>
                    <a:pt x="158" y="4159"/>
                    <a:pt x="347" y="4159"/>
                  </a:cubicBezTo>
                  <a:lnTo>
                    <a:pt x="3120" y="4159"/>
                  </a:lnTo>
                  <a:cubicBezTo>
                    <a:pt x="3309" y="4159"/>
                    <a:pt x="3466" y="4001"/>
                    <a:pt x="3466" y="3812"/>
                  </a:cubicBezTo>
                  <a:lnTo>
                    <a:pt x="3466" y="1733"/>
                  </a:lnTo>
                  <a:cubicBezTo>
                    <a:pt x="3466" y="788"/>
                    <a:pt x="2678" y="0"/>
                    <a:pt x="1733"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120" name="Google Shape;10435;p74">
            <a:extLst>
              <a:ext uri="{FF2B5EF4-FFF2-40B4-BE49-F238E27FC236}">
                <a16:creationId xmlns:a16="http://schemas.microsoft.com/office/drawing/2014/main" id="{7D100305-A5AF-3276-32F3-7ACFEE3D9C70}"/>
              </a:ext>
            </a:extLst>
          </p:cNvPr>
          <p:cNvGrpSpPr/>
          <p:nvPr/>
        </p:nvGrpSpPr>
        <p:grpSpPr>
          <a:xfrm>
            <a:off x="9486685" y="5286143"/>
            <a:ext cx="709579" cy="701192"/>
            <a:chOff x="6543825" y="3202075"/>
            <a:chExt cx="296975" cy="275350"/>
          </a:xfrm>
          <a:solidFill>
            <a:schemeClr val="accent6"/>
          </a:solidFill>
        </p:grpSpPr>
        <p:sp>
          <p:nvSpPr>
            <p:cNvPr id="121" name="Google Shape;10436;p74">
              <a:extLst>
                <a:ext uri="{FF2B5EF4-FFF2-40B4-BE49-F238E27FC236}">
                  <a16:creationId xmlns:a16="http://schemas.microsoft.com/office/drawing/2014/main" id="{36B4BC8E-C63C-12EC-356E-CE9CDFD38DAB}"/>
                </a:ext>
              </a:extLst>
            </p:cNvPr>
            <p:cNvSpPr/>
            <p:nvPr/>
          </p:nvSpPr>
          <p:spPr>
            <a:xfrm>
              <a:off x="6683250" y="3202075"/>
              <a:ext cx="17350" cy="43350"/>
            </a:xfrm>
            <a:custGeom>
              <a:avLst/>
              <a:gdLst/>
              <a:ahLst/>
              <a:cxnLst/>
              <a:rect l="l" t="t" r="r" b="b"/>
              <a:pathLst>
                <a:path w="694" h="1733" extrusionOk="0">
                  <a:moveTo>
                    <a:pt x="347" y="0"/>
                  </a:moveTo>
                  <a:cubicBezTo>
                    <a:pt x="158" y="0"/>
                    <a:pt x="0" y="158"/>
                    <a:pt x="0" y="347"/>
                  </a:cubicBezTo>
                  <a:lnTo>
                    <a:pt x="0" y="1355"/>
                  </a:lnTo>
                  <a:cubicBezTo>
                    <a:pt x="0" y="1576"/>
                    <a:pt x="158" y="1733"/>
                    <a:pt x="347" y="1733"/>
                  </a:cubicBezTo>
                  <a:cubicBezTo>
                    <a:pt x="536" y="1733"/>
                    <a:pt x="693" y="1576"/>
                    <a:pt x="693" y="1355"/>
                  </a:cubicBezTo>
                  <a:lnTo>
                    <a:pt x="693" y="347"/>
                  </a:lnTo>
                  <a:cubicBezTo>
                    <a:pt x="693" y="158"/>
                    <a:pt x="536" y="0"/>
                    <a:pt x="347" y="0"/>
                  </a:cubicBezTo>
                  <a:close/>
                </a:path>
              </a:pathLst>
            </a:custGeom>
            <a:grpFill/>
            <a:ln>
              <a:noFill/>
            </a:ln>
          </p:spPr>
          <p:txBody>
            <a:bodyPr spcFirstLastPara="1" wrap="square" lIns="91417" tIns="91417" rIns="91417" bIns="91417" anchor="ctr" anchorCtr="0">
              <a:noAutofit/>
            </a:bodyPr>
            <a:lstStyle/>
            <a:p>
              <a:endParaRPr sz="1400"/>
            </a:p>
          </p:txBody>
        </p:sp>
        <p:sp>
          <p:nvSpPr>
            <p:cNvPr id="122" name="Google Shape;10437;p74">
              <a:extLst>
                <a:ext uri="{FF2B5EF4-FFF2-40B4-BE49-F238E27FC236}">
                  <a16:creationId xmlns:a16="http://schemas.microsoft.com/office/drawing/2014/main" id="{9C521D98-25FA-4C1C-F25F-D1B8592D7EE6}"/>
                </a:ext>
              </a:extLst>
            </p:cNvPr>
            <p:cNvSpPr/>
            <p:nvPr/>
          </p:nvSpPr>
          <p:spPr>
            <a:xfrm>
              <a:off x="6613925" y="3236125"/>
              <a:ext cx="35475" cy="34700"/>
            </a:xfrm>
            <a:custGeom>
              <a:avLst/>
              <a:gdLst/>
              <a:ahLst/>
              <a:cxnLst/>
              <a:rect l="l" t="t" r="r" b="b"/>
              <a:pathLst>
                <a:path w="1419" h="1388" extrusionOk="0">
                  <a:moveTo>
                    <a:pt x="363" y="1"/>
                  </a:moveTo>
                  <a:cubicBezTo>
                    <a:pt x="276" y="1"/>
                    <a:pt x="190" y="40"/>
                    <a:pt x="127" y="119"/>
                  </a:cubicBezTo>
                  <a:cubicBezTo>
                    <a:pt x="1" y="245"/>
                    <a:pt x="1" y="466"/>
                    <a:pt x="127" y="592"/>
                  </a:cubicBezTo>
                  <a:lnTo>
                    <a:pt x="820" y="1316"/>
                  </a:lnTo>
                  <a:cubicBezTo>
                    <a:pt x="883" y="1364"/>
                    <a:pt x="969" y="1387"/>
                    <a:pt x="1056" y="1387"/>
                  </a:cubicBezTo>
                  <a:cubicBezTo>
                    <a:pt x="1143" y="1387"/>
                    <a:pt x="1229" y="1364"/>
                    <a:pt x="1292" y="1316"/>
                  </a:cubicBezTo>
                  <a:cubicBezTo>
                    <a:pt x="1418" y="1190"/>
                    <a:pt x="1418" y="938"/>
                    <a:pt x="1292" y="844"/>
                  </a:cubicBezTo>
                  <a:lnTo>
                    <a:pt x="599" y="119"/>
                  </a:lnTo>
                  <a:cubicBezTo>
                    <a:pt x="536" y="40"/>
                    <a:pt x="450" y="1"/>
                    <a:pt x="363" y="1"/>
                  </a:cubicBezTo>
                  <a:close/>
                </a:path>
              </a:pathLst>
            </a:custGeom>
            <a:grpFill/>
            <a:ln>
              <a:noFill/>
            </a:ln>
          </p:spPr>
          <p:txBody>
            <a:bodyPr spcFirstLastPara="1" wrap="square" lIns="91417" tIns="91417" rIns="91417" bIns="91417" anchor="ctr" anchorCtr="0">
              <a:noAutofit/>
            </a:bodyPr>
            <a:lstStyle/>
            <a:p>
              <a:endParaRPr sz="1400"/>
            </a:p>
          </p:txBody>
        </p:sp>
        <p:sp>
          <p:nvSpPr>
            <p:cNvPr id="123" name="Google Shape;10438;p74">
              <a:extLst>
                <a:ext uri="{FF2B5EF4-FFF2-40B4-BE49-F238E27FC236}">
                  <a16:creationId xmlns:a16="http://schemas.microsoft.com/office/drawing/2014/main" id="{F55331EC-A410-BCA7-9536-D49CDE870931}"/>
                </a:ext>
              </a:extLst>
            </p:cNvPr>
            <p:cNvSpPr/>
            <p:nvPr/>
          </p:nvSpPr>
          <p:spPr>
            <a:xfrm>
              <a:off x="6734425" y="3236425"/>
              <a:ext cx="35475" cy="34400"/>
            </a:xfrm>
            <a:custGeom>
              <a:avLst/>
              <a:gdLst/>
              <a:ahLst/>
              <a:cxnLst/>
              <a:rect l="l" t="t" r="r" b="b"/>
              <a:pathLst>
                <a:path w="1419" h="1376" extrusionOk="0">
                  <a:moveTo>
                    <a:pt x="1054" y="0"/>
                  </a:moveTo>
                  <a:cubicBezTo>
                    <a:pt x="976" y="0"/>
                    <a:pt x="894" y="33"/>
                    <a:pt x="820" y="107"/>
                  </a:cubicBezTo>
                  <a:lnTo>
                    <a:pt x="95" y="832"/>
                  </a:lnTo>
                  <a:cubicBezTo>
                    <a:pt x="1" y="926"/>
                    <a:pt x="1" y="1178"/>
                    <a:pt x="95" y="1304"/>
                  </a:cubicBezTo>
                  <a:cubicBezTo>
                    <a:pt x="158" y="1352"/>
                    <a:pt x="253" y="1375"/>
                    <a:pt x="344" y="1375"/>
                  </a:cubicBezTo>
                  <a:cubicBezTo>
                    <a:pt x="434" y="1375"/>
                    <a:pt x="521" y="1352"/>
                    <a:pt x="568" y="1304"/>
                  </a:cubicBezTo>
                  <a:lnTo>
                    <a:pt x="1293" y="580"/>
                  </a:lnTo>
                  <a:cubicBezTo>
                    <a:pt x="1419" y="454"/>
                    <a:pt x="1419" y="233"/>
                    <a:pt x="1293" y="107"/>
                  </a:cubicBezTo>
                  <a:cubicBezTo>
                    <a:pt x="1226" y="41"/>
                    <a:pt x="1142" y="0"/>
                    <a:pt x="1054" y="0"/>
                  </a:cubicBezTo>
                  <a:close/>
                </a:path>
              </a:pathLst>
            </a:custGeom>
            <a:grpFill/>
            <a:ln>
              <a:noFill/>
            </a:ln>
          </p:spPr>
          <p:txBody>
            <a:bodyPr spcFirstLastPara="1" wrap="square" lIns="91417" tIns="91417" rIns="91417" bIns="91417" anchor="ctr" anchorCtr="0">
              <a:noAutofit/>
            </a:bodyPr>
            <a:lstStyle/>
            <a:p>
              <a:endParaRPr sz="1400"/>
            </a:p>
          </p:txBody>
        </p:sp>
        <p:sp>
          <p:nvSpPr>
            <p:cNvPr id="124" name="Google Shape;10439;p74">
              <a:extLst>
                <a:ext uri="{FF2B5EF4-FFF2-40B4-BE49-F238E27FC236}">
                  <a16:creationId xmlns:a16="http://schemas.microsoft.com/office/drawing/2014/main" id="{3CCAB6F8-1476-A69E-492B-938E9F84225E}"/>
                </a:ext>
              </a:extLst>
            </p:cNvPr>
            <p:cNvSpPr/>
            <p:nvPr/>
          </p:nvSpPr>
          <p:spPr>
            <a:xfrm>
              <a:off x="6805325" y="3322575"/>
              <a:ext cx="35475" cy="121325"/>
            </a:xfrm>
            <a:custGeom>
              <a:avLst/>
              <a:gdLst/>
              <a:ahLst/>
              <a:cxnLst/>
              <a:rect l="l" t="t" r="r" b="b"/>
              <a:pathLst>
                <a:path w="1419" h="4853" extrusionOk="0">
                  <a:moveTo>
                    <a:pt x="0" y="1"/>
                  </a:moveTo>
                  <a:lnTo>
                    <a:pt x="0" y="4852"/>
                  </a:lnTo>
                  <a:lnTo>
                    <a:pt x="1040" y="4852"/>
                  </a:lnTo>
                  <a:cubicBezTo>
                    <a:pt x="1261" y="4852"/>
                    <a:pt x="1418" y="4695"/>
                    <a:pt x="1418" y="4506"/>
                  </a:cubicBezTo>
                  <a:lnTo>
                    <a:pt x="1418" y="316"/>
                  </a:lnTo>
                  <a:cubicBezTo>
                    <a:pt x="1355" y="158"/>
                    <a:pt x="1198" y="1"/>
                    <a:pt x="1040" y="1"/>
                  </a:cubicBezTo>
                  <a:close/>
                </a:path>
              </a:pathLst>
            </a:custGeom>
            <a:grpFill/>
            <a:ln>
              <a:noFill/>
            </a:ln>
          </p:spPr>
          <p:txBody>
            <a:bodyPr spcFirstLastPara="1" wrap="square" lIns="91417" tIns="91417" rIns="91417" bIns="91417" anchor="ctr" anchorCtr="0">
              <a:noAutofit/>
            </a:bodyPr>
            <a:lstStyle/>
            <a:p>
              <a:endParaRPr sz="1400"/>
            </a:p>
          </p:txBody>
        </p:sp>
        <p:sp>
          <p:nvSpPr>
            <p:cNvPr id="125" name="Google Shape;10440;p74">
              <a:extLst>
                <a:ext uri="{FF2B5EF4-FFF2-40B4-BE49-F238E27FC236}">
                  <a16:creationId xmlns:a16="http://schemas.microsoft.com/office/drawing/2014/main" id="{F675B773-54A6-E0E5-B30D-03A7FAC01999}"/>
                </a:ext>
              </a:extLst>
            </p:cNvPr>
            <p:cNvSpPr/>
            <p:nvPr/>
          </p:nvSpPr>
          <p:spPr>
            <a:xfrm>
              <a:off x="6543825" y="3323275"/>
              <a:ext cx="35475" cy="121400"/>
            </a:xfrm>
            <a:custGeom>
              <a:avLst/>
              <a:gdLst/>
              <a:ahLst/>
              <a:cxnLst/>
              <a:rect l="l" t="t" r="r" b="b"/>
              <a:pathLst>
                <a:path w="1419" h="4856" extrusionOk="0">
                  <a:moveTo>
                    <a:pt x="323" y="0"/>
                  </a:moveTo>
                  <a:cubicBezTo>
                    <a:pt x="132" y="0"/>
                    <a:pt x="1" y="149"/>
                    <a:pt x="1" y="351"/>
                  </a:cubicBezTo>
                  <a:lnTo>
                    <a:pt x="1" y="4509"/>
                  </a:lnTo>
                  <a:cubicBezTo>
                    <a:pt x="1" y="4698"/>
                    <a:pt x="158" y="4856"/>
                    <a:pt x="379" y="4856"/>
                  </a:cubicBezTo>
                  <a:lnTo>
                    <a:pt x="1418" y="4856"/>
                  </a:lnTo>
                  <a:lnTo>
                    <a:pt x="1418" y="4"/>
                  </a:lnTo>
                  <a:lnTo>
                    <a:pt x="379" y="4"/>
                  </a:lnTo>
                  <a:cubicBezTo>
                    <a:pt x="360" y="1"/>
                    <a:pt x="341" y="0"/>
                    <a:pt x="323" y="0"/>
                  </a:cubicBezTo>
                  <a:close/>
                </a:path>
              </a:pathLst>
            </a:custGeom>
            <a:grpFill/>
            <a:ln>
              <a:noFill/>
            </a:ln>
          </p:spPr>
          <p:txBody>
            <a:bodyPr spcFirstLastPara="1" wrap="square" lIns="91417" tIns="91417" rIns="91417" bIns="91417" anchor="ctr" anchorCtr="0">
              <a:noAutofit/>
            </a:bodyPr>
            <a:lstStyle/>
            <a:p>
              <a:endParaRPr sz="1400"/>
            </a:p>
          </p:txBody>
        </p:sp>
        <p:sp>
          <p:nvSpPr>
            <p:cNvPr id="126" name="Google Shape;10441;p74">
              <a:extLst>
                <a:ext uri="{FF2B5EF4-FFF2-40B4-BE49-F238E27FC236}">
                  <a16:creationId xmlns:a16="http://schemas.microsoft.com/office/drawing/2014/main" id="{81DBC1DC-CBFA-BD5B-AE4C-C054BA1C0FAA}"/>
                </a:ext>
              </a:extLst>
            </p:cNvPr>
            <p:cNvSpPr/>
            <p:nvPr/>
          </p:nvSpPr>
          <p:spPr>
            <a:xfrm>
              <a:off x="6643075" y="3332025"/>
              <a:ext cx="143375" cy="104000"/>
            </a:xfrm>
            <a:custGeom>
              <a:avLst/>
              <a:gdLst/>
              <a:ahLst/>
              <a:cxnLst/>
              <a:rect l="l" t="t" r="r" b="b"/>
              <a:pathLst>
                <a:path w="5735" h="4160" extrusionOk="0">
                  <a:moveTo>
                    <a:pt x="1639" y="1"/>
                  </a:moveTo>
                  <a:cubicBezTo>
                    <a:pt x="1450" y="1"/>
                    <a:pt x="1198" y="158"/>
                    <a:pt x="1072" y="379"/>
                  </a:cubicBezTo>
                  <a:lnTo>
                    <a:pt x="0" y="2490"/>
                  </a:lnTo>
                  <a:cubicBezTo>
                    <a:pt x="158" y="2584"/>
                    <a:pt x="378" y="2616"/>
                    <a:pt x="567" y="2616"/>
                  </a:cubicBezTo>
                  <a:cubicBezTo>
                    <a:pt x="1072" y="2616"/>
                    <a:pt x="1544" y="2364"/>
                    <a:pt x="1796" y="1891"/>
                  </a:cubicBezTo>
                  <a:lnTo>
                    <a:pt x="2017" y="1418"/>
                  </a:lnTo>
                  <a:lnTo>
                    <a:pt x="2710" y="1418"/>
                  </a:lnTo>
                  <a:cubicBezTo>
                    <a:pt x="2899" y="1418"/>
                    <a:pt x="3056" y="1481"/>
                    <a:pt x="3182" y="1607"/>
                  </a:cubicBezTo>
                  <a:lnTo>
                    <a:pt x="5734" y="4159"/>
                  </a:lnTo>
                  <a:lnTo>
                    <a:pt x="5734" y="1"/>
                  </a:lnTo>
                  <a:close/>
                </a:path>
              </a:pathLst>
            </a:custGeom>
            <a:grpFill/>
            <a:ln>
              <a:noFill/>
            </a:ln>
          </p:spPr>
          <p:txBody>
            <a:bodyPr spcFirstLastPara="1" wrap="square" lIns="91417" tIns="91417" rIns="91417" bIns="91417" anchor="ctr" anchorCtr="0">
              <a:noAutofit/>
            </a:bodyPr>
            <a:lstStyle/>
            <a:p>
              <a:endParaRPr sz="1400"/>
            </a:p>
          </p:txBody>
        </p:sp>
        <p:sp>
          <p:nvSpPr>
            <p:cNvPr id="127" name="Google Shape;10442;p74">
              <a:extLst>
                <a:ext uri="{FF2B5EF4-FFF2-40B4-BE49-F238E27FC236}">
                  <a16:creationId xmlns:a16="http://schemas.microsoft.com/office/drawing/2014/main" id="{1C89D5B4-94A1-10FA-B5F6-3B5BBC33F79D}"/>
                </a:ext>
              </a:extLst>
            </p:cNvPr>
            <p:cNvSpPr/>
            <p:nvPr/>
          </p:nvSpPr>
          <p:spPr>
            <a:xfrm>
              <a:off x="6595025" y="3288700"/>
              <a:ext cx="175675" cy="188725"/>
            </a:xfrm>
            <a:custGeom>
              <a:avLst/>
              <a:gdLst/>
              <a:ahLst/>
              <a:cxnLst/>
              <a:rect l="l" t="t" r="r" b="b"/>
              <a:pathLst>
                <a:path w="7027" h="7549" extrusionOk="0">
                  <a:moveTo>
                    <a:pt x="2206" y="1"/>
                  </a:moveTo>
                  <a:cubicBezTo>
                    <a:pt x="1828" y="1"/>
                    <a:pt x="1481" y="221"/>
                    <a:pt x="1261" y="568"/>
                  </a:cubicBezTo>
                  <a:lnTo>
                    <a:pt x="946" y="1198"/>
                  </a:lnTo>
                  <a:cubicBezTo>
                    <a:pt x="914" y="1324"/>
                    <a:pt x="757" y="1419"/>
                    <a:pt x="631" y="1419"/>
                  </a:cubicBezTo>
                  <a:lnTo>
                    <a:pt x="1" y="1419"/>
                  </a:lnTo>
                  <a:lnTo>
                    <a:pt x="1" y="6239"/>
                  </a:lnTo>
                  <a:lnTo>
                    <a:pt x="1576" y="6239"/>
                  </a:lnTo>
                  <a:lnTo>
                    <a:pt x="2584" y="7247"/>
                  </a:lnTo>
                  <a:cubicBezTo>
                    <a:pt x="2768" y="7431"/>
                    <a:pt x="3054" y="7548"/>
                    <a:pt x="3330" y="7548"/>
                  </a:cubicBezTo>
                  <a:cubicBezTo>
                    <a:pt x="3431" y="7548"/>
                    <a:pt x="3531" y="7533"/>
                    <a:pt x="3624" y="7499"/>
                  </a:cubicBezTo>
                  <a:lnTo>
                    <a:pt x="6585" y="6554"/>
                  </a:lnTo>
                  <a:cubicBezTo>
                    <a:pt x="6743" y="6522"/>
                    <a:pt x="6900" y="6396"/>
                    <a:pt x="7026" y="6302"/>
                  </a:cubicBezTo>
                  <a:lnTo>
                    <a:pt x="4537" y="3813"/>
                  </a:lnTo>
                  <a:lnTo>
                    <a:pt x="4380" y="3813"/>
                  </a:lnTo>
                  <a:lnTo>
                    <a:pt x="4348" y="3844"/>
                  </a:lnTo>
                  <a:cubicBezTo>
                    <a:pt x="4033" y="4506"/>
                    <a:pt x="3340" y="4947"/>
                    <a:pt x="2647" y="5042"/>
                  </a:cubicBezTo>
                  <a:cubicBezTo>
                    <a:pt x="2601" y="5044"/>
                    <a:pt x="2556" y="5046"/>
                    <a:pt x="2511" y="5046"/>
                  </a:cubicBezTo>
                  <a:cubicBezTo>
                    <a:pt x="2046" y="5046"/>
                    <a:pt x="1698" y="4899"/>
                    <a:pt x="1324" y="4727"/>
                  </a:cubicBezTo>
                  <a:cubicBezTo>
                    <a:pt x="1103" y="4632"/>
                    <a:pt x="1040" y="4412"/>
                    <a:pt x="1166" y="4254"/>
                  </a:cubicBezTo>
                  <a:lnTo>
                    <a:pt x="2363" y="1797"/>
                  </a:lnTo>
                  <a:cubicBezTo>
                    <a:pt x="2615" y="1324"/>
                    <a:pt x="3088" y="1041"/>
                    <a:pt x="3592" y="1041"/>
                  </a:cubicBezTo>
                  <a:lnTo>
                    <a:pt x="5104" y="1041"/>
                  </a:lnTo>
                  <a:cubicBezTo>
                    <a:pt x="5167" y="852"/>
                    <a:pt x="5262" y="631"/>
                    <a:pt x="5262" y="347"/>
                  </a:cubicBezTo>
                  <a:cubicBezTo>
                    <a:pt x="5262" y="158"/>
                    <a:pt x="5104" y="1"/>
                    <a:pt x="4884"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128" name="Google Shape;10443;p74">
            <a:extLst>
              <a:ext uri="{FF2B5EF4-FFF2-40B4-BE49-F238E27FC236}">
                <a16:creationId xmlns:a16="http://schemas.microsoft.com/office/drawing/2014/main" id="{14B8E887-3C59-BFCE-D1C6-6E31334751F1}"/>
              </a:ext>
            </a:extLst>
          </p:cNvPr>
          <p:cNvGrpSpPr/>
          <p:nvPr/>
        </p:nvGrpSpPr>
        <p:grpSpPr>
          <a:xfrm>
            <a:off x="11313942" y="4449483"/>
            <a:ext cx="551089" cy="587343"/>
            <a:chOff x="2037825" y="3254050"/>
            <a:chExt cx="296175" cy="296175"/>
          </a:xfrm>
          <a:solidFill>
            <a:schemeClr val="accent6"/>
          </a:solidFill>
        </p:grpSpPr>
        <p:sp>
          <p:nvSpPr>
            <p:cNvPr id="129" name="Google Shape;10444;p74">
              <a:extLst>
                <a:ext uri="{FF2B5EF4-FFF2-40B4-BE49-F238E27FC236}">
                  <a16:creationId xmlns:a16="http://schemas.microsoft.com/office/drawing/2014/main" id="{FD0BEC93-6A31-2DD8-FF99-ABFEF724395E}"/>
                </a:ext>
              </a:extLst>
            </p:cNvPr>
            <p:cNvSpPr/>
            <p:nvPr/>
          </p:nvSpPr>
          <p:spPr>
            <a:xfrm>
              <a:off x="2063825" y="3254050"/>
              <a:ext cx="86675" cy="86675"/>
            </a:xfrm>
            <a:custGeom>
              <a:avLst/>
              <a:gdLst/>
              <a:ahLst/>
              <a:cxnLst/>
              <a:rect l="l" t="t" r="r" b="b"/>
              <a:pathLst>
                <a:path w="3467" h="3467" extrusionOk="0">
                  <a:moveTo>
                    <a:pt x="1733" y="1"/>
                  </a:moveTo>
                  <a:cubicBezTo>
                    <a:pt x="788" y="1"/>
                    <a:pt x="1" y="788"/>
                    <a:pt x="1" y="1733"/>
                  </a:cubicBezTo>
                  <a:cubicBezTo>
                    <a:pt x="1" y="2679"/>
                    <a:pt x="788" y="3466"/>
                    <a:pt x="1733" y="3466"/>
                  </a:cubicBezTo>
                  <a:cubicBezTo>
                    <a:pt x="2678" y="3466"/>
                    <a:pt x="3466" y="2679"/>
                    <a:pt x="3466" y="1733"/>
                  </a:cubicBezTo>
                  <a:cubicBezTo>
                    <a:pt x="3466" y="788"/>
                    <a:pt x="2678" y="1"/>
                    <a:pt x="1733" y="1"/>
                  </a:cubicBezTo>
                  <a:close/>
                </a:path>
              </a:pathLst>
            </a:custGeom>
            <a:grpFill/>
            <a:ln>
              <a:noFill/>
            </a:ln>
          </p:spPr>
          <p:txBody>
            <a:bodyPr spcFirstLastPara="1" wrap="square" lIns="91417" tIns="91417" rIns="91417" bIns="91417" anchor="ctr" anchorCtr="0">
              <a:noAutofit/>
            </a:bodyPr>
            <a:lstStyle/>
            <a:p>
              <a:endParaRPr sz="1400"/>
            </a:p>
          </p:txBody>
        </p:sp>
        <p:sp>
          <p:nvSpPr>
            <p:cNvPr id="130" name="Google Shape;10445;p74">
              <a:extLst>
                <a:ext uri="{FF2B5EF4-FFF2-40B4-BE49-F238E27FC236}">
                  <a16:creationId xmlns:a16="http://schemas.microsoft.com/office/drawing/2014/main" id="{3D95D648-DA1A-2662-66D9-56BA08BBD4E5}"/>
                </a:ext>
              </a:extLst>
            </p:cNvPr>
            <p:cNvSpPr/>
            <p:nvPr/>
          </p:nvSpPr>
          <p:spPr>
            <a:xfrm>
              <a:off x="2178025" y="3289500"/>
              <a:ext cx="104000" cy="67950"/>
            </a:xfrm>
            <a:custGeom>
              <a:avLst/>
              <a:gdLst/>
              <a:ahLst/>
              <a:cxnLst/>
              <a:rect l="l" t="t" r="r" b="b"/>
              <a:pathLst>
                <a:path w="4160" h="2718" extrusionOk="0">
                  <a:moveTo>
                    <a:pt x="347" y="0"/>
                  </a:moveTo>
                  <a:cubicBezTo>
                    <a:pt x="158" y="0"/>
                    <a:pt x="1" y="158"/>
                    <a:pt x="1" y="347"/>
                  </a:cubicBezTo>
                  <a:cubicBezTo>
                    <a:pt x="1" y="536"/>
                    <a:pt x="95" y="662"/>
                    <a:pt x="316" y="662"/>
                  </a:cubicBezTo>
                  <a:lnTo>
                    <a:pt x="2395" y="662"/>
                  </a:lnTo>
                  <a:cubicBezTo>
                    <a:pt x="2584" y="662"/>
                    <a:pt x="2742" y="820"/>
                    <a:pt x="2742" y="1009"/>
                  </a:cubicBezTo>
                  <a:lnTo>
                    <a:pt x="2742" y="1576"/>
                  </a:lnTo>
                  <a:lnTo>
                    <a:pt x="2616" y="1450"/>
                  </a:lnTo>
                  <a:cubicBezTo>
                    <a:pt x="2568" y="1387"/>
                    <a:pt x="2482" y="1355"/>
                    <a:pt x="2391" y="1355"/>
                  </a:cubicBezTo>
                  <a:cubicBezTo>
                    <a:pt x="2301" y="1355"/>
                    <a:pt x="2206" y="1387"/>
                    <a:pt x="2143" y="1450"/>
                  </a:cubicBezTo>
                  <a:cubicBezTo>
                    <a:pt x="2049" y="1576"/>
                    <a:pt x="2049" y="1796"/>
                    <a:pt x="2143" y="1922"/>
                  </a:cubicBezTo>
                  <a:lnTo>
                    <a:pt x="2868" y="2647"/>
                  </a:lnTo>
                  <a:cubicBezTo>
                    <a:pt x="2931" y="2694"/>
                    <a:pt x="3017" y="2718"/>
                    <a:pt x="3104" y="2718"/>
                  </a:cubicBezTo>
                  <a:cubicBezTo>
                    <a:pt x="3191" y="2718"/>
                    <a:pt x="3277" y="2694"/>
                    <a:pt x="3340" y="2647"/>
                  </a:cubicBezTo>
                  <a:lnTo>
                    <a:pt x="4033" y="1922"/>
                  </a:lnTo>
                  <a:cubicBezTo>
                    <a:pt x="4159" y="1796"/>
                    <a:pt x="4159" y="1576"/>
                    <a:pt x="4033" y="1450"/>
                  </a:cubicBezTo>
                  <a:cubicBezTo>
                    <a:pt x="3986" y="1387"/>
                    <a:pt x="3899" y="1355"/>
                    <a:pt x="3809" y="1355"/>
                  </a:cubicBezTo>
                  <a:cubicBezTo>
                    <a:pt x="3718" y="1355"/>
                    <a:pt x="3624" y="1387"/>
                    <a:pt x="3561" y="1450"/>
                  </a:cubicBezTo>
                  <a:lnTo>
                    <a:pt x="3466" y="1576"/>
                  </a:lnTo>
                  <a:lnTo>
                    <a:pt x="3466" y="1009"/>
                  </a:lnTo>
                  <a:cubicBezTo>
                    <a:pt x="3466" y="441"/>
                    <a:pt x="2994" y="0"/>
                    <a:pt x="2427" y="0"/>
                  </a:cubicBezTo>
                  <a:close/>
                </a:path>
              </a:pathLst>
            </a:custGeom>
            <a:grpFill/>
            <a:ln>
              <a:noFill/>
            </a:ln>
          </p:spPr>
          <p:txBody>
            <a:bodyPr spcFirstLastPara="1" wrap="square" lIns="91417" tIns="91417" rIns="91417" bIns="91417" anchor="ctr" anchorCtr="0">
              <a:noAutofit/>
            </a:bodyPr>
            <a:lstStyle/>
            <a:p>
              <a:endParaRPr sz="1400"/>
            </a:p>
          </p:txBody>
        </p:sp>
        <p:sp>
          <p:nvSpPr>
            <p:cNvPr id="131" name="Google Shape;10446;p74">
              <a:extLst>
                <a:ext uri="{FF2B5EF4-FFF2-40B4-BE49-F238E27FC236}">
                  <a16:creationId xmlns:a16="http://schemas.microsoft.com/office/drawing/2014/main" id="{F0BB27F8-BD5B-0FD3-8DCD-C80FA1261EF7}"/>
                </a:ext>
              </a:extLst>
            </p:cNvPr>
            <p:cNvSpPr/>
            <p:nvPr/>
          </p:nvSpPr>
          <p:spPr>
            <a:xfrm>
              <a:off x="2070125" y="3444225"/>
              <a:ext cx="106350" cy="69075"/>
            </a:xfrm>
            <a:custGeom>
              <a:avLst/>
              <a:gdLst/>
              <a:ahLst/>
              <a:cxnLst/>
              <a:rect l="l" t="t" r="r" b="b"/>
              <a:pathLst>
                <a:path w="4254" h="2763" extrusionOk="0">
                  <a:moveTo>
                    <a:pt x="1095" y="0"/>
                  </a:moveTo>
                  <a:cubicBezTo>
                    <a:pt x="1002" y="0"/>
                    <a:pt x="904" y="28"/>
                    <a:pt x="820" y="112"/>
                  </a:cubicBezTo>
                  <a:lnTo>
                    <a:pt x="127" y="805"/>
                  </a:lnTo>
                  <a:cubicBezTo>
                    <a:pt x="1" y="931"/>
                    <a:pt x="1" y="1184"/>
                    <a:pt x="127" y="1278"/>
                  </a:cubicBezTo>
                  <a:cubicBezTo>
                    <a:pt x="190" y="1341"/>
                    <a:pt x="276" y="1373"/>
                    <a:pt x="363" y="1373"/>
                  </a:cubicBezTo>
                  <a:cubicBezTo>
                    <a:pt x="449" y="1373"/>
                    <a:pt x="536" y="1341"/>
                    <a:pt x="599" y="1278"/>
                  </a:cubicBezTo>
                  <a:lnTo>
                    <a:pt x="725" y="1184"/>
                  </a:lnTo>
                  <a:lnTo>
                    <a:pt x="725" y="1719"/>
                  </a:lnTo>
                  <a:cubicBezTo>
                    <a:pt x="725" y="2318"/>
                    <a:pt x="1198" y="2759"/>
                    <a:pt x="1733" y="2759"/>
                  </a:cubicBezTo>
                  <a:lnTo>
                    <a:pt x="3813" y="2759"/>
                  </a:lnTo>
                  <a:cubicBezTo>
                    <a:pt x="3837" y="2761"/>
                    <a:pt x="3861" y="2763"/>
                    <a:pt x="3883" y="2763"/>
                  </a:cubicBezTo>
                  <a:cubicBezTo>
                    <a:pt x="4122" y="2763"/>
                    <a:pt x="4254" y="2616"/>
                    <a:pt x="4254" y="2444"/>
                  </a:cubicBezTo>
                  <a:cubicBezTo>
                    <a:pt x="4254" y="2223"/>
                    <a:pt x="4096" y="2066"/>
                    <a:pt x="3907" y="2066"/>
                  </a:cubicBezTo>
                  <a:lnTo>
                    <a:pt x="1828" y="2066"/>
                  </a:lnTo>
                  <a:cubicBezTo>
                    <a:pt x="1639" y="2066"/>
                    <a:pt x="1481" y="1908"/>
                    <a:pt x="1481" y="1719"/>
                  </a:cubicBezTo>
                  <a:lnTo>
                    <a:pt x="1481" y="1184"/>
                  </a:lnTo>
                  <a:lnTo>
                    <a:pt x="1576" y="1278"/>
                  </a:lnTo>
                  <a:cubicBezTo>
                    <a:pt x="1639" y="1341"/>
                    <a:pt x="1733" y="1373"/>
                    <a:pt x="1824" y="1373"/>
                  </a:cubicBezTo>
                  <a:cubicBezTo>
                    <a:pt x="1914" y="1373"/>
                    <a:pt x="2001" y="1341"/>
                    <a:pt x="2048" y="1278"/>
                  </a:cubicBezTo>
                  <a:cubicBezTo>
                    <a:pt x="2174" y="1184"/>
                    <a:pt x="2174" y="931"/>
                    <a:pt x="2048" y="805"/>
                  </a:cubicBezTo>
                  <a:lnTo>
                    <a:pt x="1355" y="112"/>
                  </a:lnTo>
                  <a:cubicBezTo>
                    <a:pt x="1292" y="81"/>
                    <a:pt x="1261" y="81"/>
                    <a:pt x="1229" y="18"/>
                  </a:cubicBezTo>
                  <a:cubicBezTo>
                    <a:pt x="1187" y="7"/>
                    <a:pt x="1142" y="0"/>
                    <a:pt x="1095" y="0"/>
                  </a:cubicBezTo>
                  <a:close/>
                </a:path>
              </a:pathLst>
            </a:custGeom>
            <a:grpFill/>
            <a:ln>
              <a:noFill/>
            </a:ln>
          </p:spPr>
          <p:txBody>
            <a:bodyPr spcFirstLastPara="1" wrap="square" lIns="91417" tIns="91417" rIns="91417" bIns="91417" anchor="ctr" anchorCtr="0">
              <a:noAutofit/>
            </a:bodyPr>
            <a:lstStyle/>
            <a:p>
              <a:endParaRPr sz="1400"/>
            </a:p>
          </p:txBody>
        </p:sp>
        <p:sp>
          <p:nvSpPr>
            <p:cNvPr id="132" name="Google Shape;10447;p74">
              <a:extLst>
                <a:ext uri="{FF2B5EF4-FFF2-40B4-BE49-F238E27FC236}">
                  <a16:creationId xmlns:a16="http://schemas.microsoft.com/office/drawing/2014/main" id="{7D637470-75EC-1B72-1D28-729A662B668E}"/>
                </a:ext>
              </a:extLst>
            </p:cNvPr>
            <p:cNvSpPr/>
            <p:nvPr/>
          </p:nvSpPr>
          <p:spPr>
            <a:xfrm>
              <a:off x="2219775" y="3375350"/>
              <a:ext cx="89025" cy="85875"/>
            </a:xfrm>
            <a:custGeom>
              <a:avLst/>
              <a:gdLst/>
              <a:ahLst/>
              <a:cxnLst/>
              <a:rect l="l" t="t" r="r" b="b"/>
              <a:pathLst>
                <a:path w="3560"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grpFill/>
            <a:ln>
              <a:noFill/>
            </a:ln>
          </p:spPr>
          <p:txBody>
            <a:bodyPr spcFirstLastPara="1" wrap="square" lIns="91417" tIns="91417" rIns="91417" bIns="91417" anchor="ctr" anchorCtr="0">
              <a:noAutofit/>
            </a:bodyPr>
            <a:lstStyle/>
            <a:p>
              <a:endParaRPr sz="1400"/>
            </a:p>
          </p:txBody>
        </p:sp>
        <p:sp>
          <p:nvSpPr>
            <p:cNvPr id="133" name="Google Shape;10448;p74">
              <a:extLst>
                <a:ext uri="{FF2B5EF4-FFF2-40B4-BE49-F238E27FC236}">
                  <a16:creationId xmlns:a16="http://schemas.microsoft.com/office/drawing/2014/main" id="{BA96C1D0-471A-1A31-3EAB-7E9588377753}"/>
                </a:ext>
              </a:extLst>
            </p:cNvPr>
            <p:cNvSpPr/>
            <p:nvPr/>
          </p:nvSpPr>
          <p:spPr>
            <a:xfrm>
              <a:off x="2037825" y="3339125"/>
              <a:ext cx="138650" cy="88225"/>
            </a:xfrm>
            <a:custGeom>
              <a:avLst/>
              <a:gdLst/>
              <a:ahLst/>
              <a:cxnLst/>
              <a:rect l="l" t="t" r="r" b="b"/>
              <a:pathLst>
                <a:path w="5546" h="3529" extrusionOk="0">
                  <a:moveTo>
                    <a:pt x="1072" y="0"/>
                  </a:moveTo>
                  <a:cubicBezTo>
                    <a:pt x="442" y="536"/>
                    <a:pt x="32" y="1292"/>
                    <a:pt x="32" y="2143"/>
                  </a:cubicBezTo>
                  <a:lnTo>
                    <a:pt x="32" y="3182"/>
                  </a:lnTo>
                  <a:cubicBezTo>
                    <a:pt x="1" y="3371"/>
                    <a:pt x="158" y="3529"/>
                    <a:pt x="347" y="3529"/>
                  </a:cubicBezTo>
                  <a:lnTo>
                    <a:pt x="5199" y="3529"/>
                  </a:lnTo>
                  <a:cubicBezTo>
                    <a:pt x="5388" y="3529"/>
                    <a:pt x="5546" y="3371"/>
                    <a:pt x="5546" y="3182"/>
                  </a:cubicBezTo>
                  <a:lnTo>
                    <a:pt x="5546" y="2143"/>
                  </a:lnTo>
                  <a:cubicBezTo>
                    <a:pt x="5546" y="1292"/>
                    <a:pt x="5168" y="536"/>
                    <a:pt x="4538" y="0"/>
                  </a:cubicBezTo>
                  <a:cubicBezTo>
                    <a:pt x="4096" y="473"/>
                    <a:pt x="3466" y="756"/>
                    <a:pt x="2805" y="756"/>
                  </a:cubicBezTo>
                  <a:cubicBezTo>
                    <a:pt x="2143" y="756"/>
                    <a:pt x="1513" y="504"/>
                    <a:pt x="1072" y="0"/>
                  </a:cubicBezTo>
                  <a:close/>
                </a:path>
              </a:pathLst>
            </a:custGeom>
            <a:grpFill/>
            <a:ln>
              <a:noFill/>
            </a:ln>
          </p:spPr>
          <p:txBody>
            <a:bodyPr spcFirstLastPara="1" wrap="square" lIns="91417" tIns="91417" rIns="91417" bIns="91417" anchor="ctr" anchorCtr="0">
              <a:noAutofit/>
            </a:bodyPr>
            <a:lstStyle/>
            <a:p>
              <a:endParaRPr sz="1400"/>
            </a:p>
          </p:txBody>
        </p:sp>
        <p:sp>
          <p:nvSpPr>
            <p:cNvPr id="134" name="Google Shape;10449;p74">
              <a:extLst>
                <a:ext uri="{FF2B5EF4-FFF2-40B4-BE49-F238E27FC236}">
                  <a16:creationId xmlns:a16="http://schemas.microsoft.com/office/drawing/2014/main" id="{BCA0D387-62C7-2F49-DA9F-2F37587CCDED}"/>
                </a:ext>
              </a:extLst>
            </p:cNvPr>
            <p:cNvSpPr/>
            <p:nvPr/>
          </p:nvSpPr>
          <p:spPr>
            <a:xfrm>
              <a:off x="2193775" y="3460400"/>
              <a:ext cx="140225" cy="89825"/>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135" name="Google Shape;10468;p74">
            <a:extLst>
              <a:ext uri="{FF2B5EF4-FFF2-40B4-BE49-F238E27FC236}">
                <a16:creationId xmlns:a16="http://schemas.microsoft.com/office/drawing/2014/main" id="{F1225EE1-2C41-DA02-8C2C-BFA1FEC5CFCB}"/>
              </a:ext>
            </a:extLst>
          </p:cNvPr>
          <p:cNvGrpSpPr/>
          <p:nvPr/>
        </p:nvGrpSpPr>
        <p:grpSpPr>
          <a:xfrm>
            <a:off x="6024698" y="4673722"/>
            <a:ext cx="482825" cy="513201"/>
            <a:chOff x="3859600" y="3591950"/>
            <a:chExt cx="296975" cy="296175"/>
          </a:xfrm>
          <a:solidFill>
            <a:schemeClr val="accent6"/>
          </a:solidFill>
        </p:grpSpPr>
        <p:sp>
          <p:nvSpPr>
            <p:cNvPr id="136" name="Google Shape;10469;p74">
              <a:extLst>
                <a:ext uri="{FF2B5EF4-FFF2-40B4-BE49-F238E27FC236}">
                  <a16:creationId xmlns:a16="http://schemas.microsoft.com/office/drawing/2014/main" id="{782F6E51-E416-7779-CF5F-D009D24976B0}"/>
                </a:ext>
              </a:extLst>
            </p:cNvPr>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17" tIns="91417" rIns="91417" bIns="91417" anchor="ctr" anchorCtr="0">
              <a:noAutofit/>
            </a:bodyPr>
            <a:lstStyle/>
            <a:p>
              <a:endParaRPr sz="1400"/>
            </a:p>
          </p:txBody>
        </p:sp>
        <p:sp>
          <p:nvSpPr>
            <p:cNvPr id="137" name="Google Shape;10470;p74">
              <a:extLst>
                <a:ext uri="{FF2B5EF4-FFF2-40B4-BE49-F238E27FC236}">
                  <a16:creationId xmlns:a16="http://schemas.microsoft.com/office/drawing/2014/main" id="{AC3C5F40-3467-7214-7055-5080B6DA8F1E}"/>
                </a:ext>
              </a:extLst>
            </p:cNvPr>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17" tIns="91417" rIns="91417" bIns="91417" anchor="ctr" anchorCtr="0">
              <a:noAutofit/>
            </a:bodyPr>
            <a:lstStyle/>
            <a:p>
              <a:endParaRPr sz="1400"/>
            </a:p>
          </p:txBody>
        </p:sp>
        <p:sp>
          <p:nvSpPr>
            <p:cNvPr id="138" name="Google Shape;10471;p74">
              <a:extLst>
                <a:ext uri="{FF2B5EF4-FFF2-40B4-BE49-F238E27FC236}">
                  <a16:creationId xmlns:a16="http://schemas.microsoft.com/office/drawing/2014/main" id="{E592A0F1-F188-BFB4-CD39-7A06C6C03A79}"/>
                </a:ext>
              </a:extLst>
            </p:cNvPr>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139" name="Google Shape;10483;p74">
            <a:extLst>
              <a:ext uri="{FF2B5EF4-FFF2-40B4-BE49-F238E27FC236}">
                <a16:creationId xmlns:a16="http://schemas.microsoft.com/office/drawing/2014/main" id="{82A3CAE9-F212-E9CC-5AEA-92E0C98838E1}"/>
              </a:ext>
            </a:extLst>
          </p:cNvPr>
          <p:cNvGrpSpPr/>
          <p:nvPr/>
        </p:nvGrpSpPr>
        <p:grpSpPr>
          <a:xfrm>
            <a:off x="10481628" y="4540277"/>
            <a:ext cx="453357" cy="480451"/>
            <a:chOff x="5727850" y="3609275"/>
            <a:chExt cx="278850" cy="277275"/>
          </a:xfrm>
          <a:solidFill>
            <a:schemeClr val="accent6"/>
          </a:solidFill>
        </p:grpSpPr>
        <p:sp>
          <p:nvSpPr>
            <p:cNvPr id="140" name="Google Shape;10484;p74">
              <a:extLst>
                <a:ext uri="{FF2B5EF4-FFF2-40B4-BE49-F238E27FC236}">
                  <a16:creationId xmlns:a16="http://schemas.microsoft.com/office/drawing/2014/main" id="{DA07AB9B-71C1-AE38-8536-E808F3E7CC4A}"/>
                </a:ext>
              </a:extLst>
            </p:cNvPr>
            <p:cNvSpPr/>
            <p:nvPr/>
          </p:nvSpPr>
          <p:spPr>
            <a:xfrm>
              <a:off x="5884600" y="3765225"/>
              <a:ext cx="122100" cy="121325"/>
            </a:xfrm>
            <a:custGeom>
              <a:avLst/>
              <a:gdLst/>
              <a:ahLst/>
              <a:cxnLst/>
              <a:rect l="l" t="t" r="r" b="b"/>
              <a:pathLst>
                <a:path w="4884" h="4853" extrusionOk="0">
                  <a:moveTo>
                    <a:pt x="2426" y="662"/>
                  </a:moveTo>
                  <a:cubicBezTo>
                    <a:pt x="2646" y="662"/>
                    <a:pt x="2804" y="819"/>
                    <a:pt x="2804" y="1008"/>
                  </a:cubicBezTo>
                  <a:cubicBezTo>
                    <a:pt x="2804" y="1197"/>
                    <a:pt x="2646" y="1355"/>
                    <a:pt x="2426" y="1355"/>
                  </a:cubicBezTo>
                  <a:cubicBezTo>
                    <a:pt x="2237" y="1355"/>
                    <a:pt x="2079" y="1197"/>
                    <a:pt x="2079" y="1008"/>
                  </a:cubicBezTo>
                  <a:cubicBezTo>
                    <a:pt x="2079" y="819"/>
                    <a:pt x="2237" y="662"/>
                    <a:pt x="2426" y="662"/>
                  </a:cubicBezTo>
                  <a:close/>
                  <a:moveTo>
                    <a:pt x="2426" y="1670"/>
                  </a:moveTo>
                  <a:cubicBezTo>
                    <a:pt x="2646" y="1670"/>
                    <a:pt x="2804" y="1828"/>
                    <a:pt x="2804" y="2048"/>
                  </a:cubicBezTo>
                  <a:lnTo>
                    <a:pt x="2804" y="3781"/>
                  </a:lnTo>
                  <a:cubicBezTo>
                    <a:pt x="2804" y="3970"/>
                    <a:pt x="2646" y="4127"/>
                    <a:pt x="2426" y="4127"/>
                  </a:cubicBezTo>
                  <a:cubicBezTo>
                    <a:pt x="2237" y="4127"/>
                    <a:pt x="2079" y="3970"/>
                    <a:pt x="2079" y="3781"/>
                  </a:cubicBezTo>
                  <a:lnTo>
                    <a:pt x="2079" y="2048"/>
                  </a:lnTo>
                  <a:cubicBezTo>
                    <a:pt x="2079" y="1828"/>
                    <a:pt x="2237" y="1670"/>
                    <a:pt x="2426" y="1670"/>
                  </a:cubicBezTo>
                  <a:close/>
                  <a:moveTo>
                    <a:pt x="2426" y="0"/>
                  </a:moveTo>
                  <a:cubicBezTo>
                    <a:pt x="1103" y="0"/>
                    <a:pt x="0" y="1103"/>
                    <a:pt x="0" y="2426"/>
                  </a:cubicBezTo>
                  <a:cubicBezTo>
                    <a:pt x="0" y="3749"/>
                    <a:pt x="1103" y="4852"/>
                    <a:pt x="2426" y="4852"/>
                  </a:cubicBezTo>
                  <a:cubicBezTo>
                    <a:pt x="3781" y="4852"/>
                    <a:pt x="4883" y="3749"/>
                    <a:pt x="4883" y="2426"/>
                  </a:cubicBezTo>
                  <a:cubicBezTo>
                    <a:pt x="4883" y="1040"/>
                    <a:pt x="3781" y="0"/>
                    <a:pt x="2426" y="0"/>
                  </a:cubicBezTo>
                  <a:close/>
                </a:path>
              </a:pathLst>
            </a:custGeom>
            <a:grpFill/>
            <a:ln>
              <a:noFill/>
            </a:ln>
          </p:spPr>
          <p:txBody>
            <a:bodyPr spcFirstLastPara="1" wrap="square" lIns="91417" tIns="91417" rIns="91417" bIns="91417" anchor="ctr" anchorCtr="0">
              <a:noAutofit/>
            </a:bodyPr>
            <a:lstStyle/>
            <a:p>
              <a:endParaRPr sz="1400"/>
            </a:p>
          </p:txBody>
        </p:sp>
        <p:sp>
          <p:nvSpPr>
            <p:cNvPr id="141" name="Google Shape;10485;p74">
              <a:extLst>
                <a:ext uri="{FF2B5EF4-FFF2-40B4-BE49-F238E27FC236}">
                  <a16:creationId xmlns:a16="http://schemas.microsoft.com/office/drawing/2014/main" id="{316909B7-40D6-C6BB-0567-DF679F5B8B2E}"/>
                </a:ext>
              </a:extLst>
            </p:cNvPr>
            <p:cNvSpPr/>
            <p:nvPr/>
          </p:nvSpPr>
          <p:spPr>
            <a:xfrm>
              <a:off x="5727850" y="3669125"/>
              <a:ext cx="35475" cy="216625"/>
            </a:xfrm>
            <a:custGeom>
              <a:avLst/>
              <a:gdLst/>
              <a:ahLst/>
              <a:cxnLst/>
              <a:rect l="l" t="t" r="r" b="b"/>
              <a:pathLst>
                <a:path w="1419" h="8665" extrusionOk="0">
                  <a:moveTo>
                    <a:pt x="32" y="1"/>
                  </a:moveTo>
                  <a:lnTo>
                    <a:pt x="32" y="7310"/>
                  </a:lnTo>
                  <a:cubicBezTo>
                    <a:pt x="1" y="8034"/>
                    <a:pt x="631" y="8665"/>
                    <a:pt x="1418" y="8665"/>
                  </a:cubicBezTo>
                  <a:lnTo>
                    <a:pt x="1418" y="347"/>
                  </a:lnTo>
                  <a:lnTo>
                    <a:pt x="1072" y="347"/>
                  </a:lnTo>
                  <a:cubicBezTo>
                    <a:pt x="662" y="347"/>
                    <a:pt x="316" y="253"/>
                    <a:pt x="32" y="1"/>
                  </a:cubicBezTo>
                  <a:close/>
                </a:path>
              </a:pathLst>
            </a:custGeom>
            <a:grpFill/>
            <a:ln>
              <a:noFill/>
            </a:ln>
          </p:spPr>
          <p:txBody>
            <a:bodyPr spcFirstLastPara="1" wrap="square" lIns="91417" tIns="91417" rIns="91417" bIns="91417" anchor="ctr" anchorCtr="0">
              <a:noAutofit/>
            </a:bodyPr>
            <a:lstStyle/>
            <a:p>
              <a:endParaRPr sz="1400"/>
            </a:p>
          </p:txBody>
        </p:sp>
        <p:sp>
          <p:nvSpPr>
            <p:cNvPr id="142" name="Google Shape;10486;p74">
              <a:extLst>
                <a:ext uri="{FF2B5EF4-FFF2-40B4-BE49-F238E27FC236}">
                  <a16:creationId xmlns:a16="http://schemas.microsoft.com/office/drawing/2014/main" id="{7E223471-A480-53CF-4098-CA708C011D6A}"/>
                </a:ext>
              </a:extLst>
            </p:cNvPr>
            <p:cNvSpPr/>
            <p:nvPr/>
          </p:nvSpPr>
          <p:spPr>
            <a:xfrm>
              <a:off x="5779825" y="3677800"/>
              <a:ext cx="174900" cy="207950"/>
            </a:xfrm>
            <a:custGeom>
              <a:avLst/>
              <a:gdLst/>
              <a:ahLst/>
              <a:cxnLst/>
              <a:rect l="l" t="t" r="r" b="b"/>
              <a:pathLst>
                <a:path w="6996" h="8318" extrusionOk="0">
                  <a:moveTo>
                    <a:pt x="5262" y="693"/>
                  </a:moveTo>
                  <a:cubicBezTo>
                    <a:pt x="5451" y="693"/>
                    <a:pt x="5609" y="851"/>
                    <a:pt x="5609" y="1040"/>
                  </a:cubicBezTo>
                  <a:cubicBezTo>
                    <a:pt x="5609" y="1229"/>
                    <a:pt x="5451" y="1386"/>
                    <a:pt x="5262" y="1386"/>
                  </a:cubicBezTo>
                  <a:lnTo>
                    <a:pt x="1072" y="1386"/>
                  </a:lnTo>
                  <a:cubicBezTo>
                    <a:pt x="883" y="1386"/>
                    <a:pt x="726" y="1229"/>
                    <a:pt x="726" y="1040"/>
                  </a:cubicBezTo>
                  <a:cubicBezTo>
                    <a:pt x="726" y="851"/>
                    <a:pt x="883" y="693"/>
                    <a:pt x="1072" y="693"/>
                  </a:cubicBezTo>
                  <a:close/>
                  <a:moveTo>
                    <a:pt x="5262" y="2080"/>
                  </a:moveTo>
                  <a:cubicBezTo>
                    <a:pt x="5451" y="2080"/>
                    <a:pt x="5609" y="2237"/>
                    <a:pt x="5609" y="2426"/>
                  </a:cubicBezTo>
                  <a:cubicBezTo>
                    <a:pt x="5609" y="2615"/>
                    <a:pt x="5451" y="2773"/>
                    <a:pt x="5262" y="2773"/>
                  </a:cubicBezTo>
                  <a:lnTo>
                    <a:pt x="1072" y="2773"/>
                  </a:lnTo>
                  <a:cubicBezTo>
                    <a:pt x="883" y="2773"/>
                    <a:pt x="726" y="2615"/>
                    <a:pt x="726" y="2426"/>
                  </a:cubicBezTo>
                  <a:cubicBezTo>
                    <a:pt x="726" y="2237"/>
                    <a:pt x="883" y="2080"/>
                    <a:pt x="1072" y="2080"/>
                  </a:cubicBezTo>
                  <a:close/>
                  <a:moveTo>
                    <a:pt x="1" y="0"/>
                  </a:moveTo>
                  <a:lnTo>
                    <a:pt x="1" y="8318"/>
                  </a:lnTo>
                  <a:lnTo>
                    <a:pt x="4695" y="8318"/>
                  </a:lnTo>
                  <a:cubicBezTo>
                    <a:pt x="4002" y="7750"/>
                    <a:pt x="3498" y="6868"/>
                    <a:pt x="3498" y="5892"/>
                  </a:cubicBezTo>
                  <a:cubicBezTo>
                    <a:pt x="3498" y="5766"/>
                    <a:pt x="3561" y="5640"/>
                    <a:pt x="3561" y="5545"/>
                  </a:cubicBezTo>
                  <a:lnTo>
                    <a:pt x="1072" y="5545"/>
                  </a:lnTo>
                  <a:cubicBezTo>
                    <a:pt x="883" y="5545"/>
                    <a:pt x="726" y="5388"/>
                    <a:pt x="726" y="5167"/>
                  </a:cubicBezTo>
                  <a:lnTo>
                    <a:pt x="726" y="3812"/>
                  </a:lnTo>
                  <a:cubicBezTo>
                    <a:pt x="726" y="3592"/>
                    <a:pt x="883" y="3434"/>
                    <a:pt x="1072" y="3434"/>
                  </a:cubicBezTo>
                  <a:lnTo>
                    <a:pt x="4695" y="3434"/>
                  </a:lnTo>
                  <a:cubicBezTo>
                    <a:pt x="5199" y="3056"/>
                    <a:pt x="5861" y="2773"/>
                    <a:pt x="6617" y="2773"/>
                  </a:cubicBezTo>
                  <a:cubicBezTo>
                    <a:pt x="6743" y="2773"/>
                    <a:pt x="6869" y="2804"/>
                    <a:pt x="6995" y="2804"/>
                  </a:cubicBezTo>
                  <a:lnTo>
                    <a:pt x="6995" y="0"/>
                  </a:lnTo>
                  <a:close/>
                </a:path>
              </a:pathLst>
            </a:custGeom>
            <a:grpFill/>
            <a:ln>
              <a:noFill/>
            </a:ln>
          </p:spPr>
          <p:txBody>
            <a:bodyPr spcFirstLastPara="1" wrap="square" lIns="91417" tIns="91417" rIns="91417" bIns="91417" anchor="ctr" anchorCtr="0">
              <a:noAutofit/>
            </a:bodyPr>
            <a:lstStyle/>
            <a:p>
              <a:endParaRPr sz="1400"/>
            </a:p>
          </p:txBody>
        </p:sp>
        <p:sp>
          <p:nvSpPr>
            <p:cNvPr id="143" name="Google Shape;10487;p74">
              <a:extLst>
                <a:ext uri="{FF2B5EF4-FFF2-40B4-BE49-F238E27FC236}">
                  <a16:creationId xmlns:a16="http://schemas.microsoft.com/office/drawing/2014/main" id="{DC547AE3-EC24-112C-5809-3F13452CA622}"/>
                </a:ext>
              </a:extLst>
            </p:cNvPr>
            <p:cNvSpPr/>
            <p:nvPr/>
          </p:nvSpPr>
          <p:spPr>
            <a:xfrm>
              <a:off x="5815275" y="3781750"/>
              <a:ext cx="66200" cy="17350"/>
            </a:xfrm>
            <a:custGeom>
              <a:avLst/>
              <a:gdLst/>
              <a:ahLst/>
              <a:cxnLst/>
              <a:rect l="l" t="t" r="r" b="b"/>
              <a:pathLst>
                <a:path w="2648" h="694" extrusionOk="0">
                  <a:moveTo>
                    <a:pt x="1" y="1"/>
                  </a:moveTo>
                  <a:lnTo>
                    <a:pt x="1" y="694"/>
                  </a:lnTo>
                  <a:lnTo>
                    <a:pt x="2301" y="694"/>
                  </a:lnTo>
                  <a:cubicBezTo>
                    <a:pt x="2364" y="473"/>
                    <a:pt x="2490" y="221"/>
                    <a:pt x="2647" y="1"/>
                  </a:cubicBezTo>
                  <a:close/>
                </a:path>
              </a:pathLst>
            </a:custGeom>
            <a:grpFill/>
            <a:ln>
              <a:noFill/>
            </a:ln>
          </p:spPr>
          <p:txBody>
            <a:bodyPr spcFirstLastPara="1" wrap="square" lIns="91417" tIns="91417" rIns="91417" bIns="91417" anchor="ctr" anchorCtr="0">
              <a:noAutofit/>
            </a:bodyPr>
            <a:lstStyle/>
            <a:p>
              <a:endParaRPr sz="1400"/>
            </a:p>
          </p:txBody>
        </p:sp>
        <p:sp>
          <p:nvSpPr>
            <p:cNvPr id="144" name="Google Shape;10488;p74">
              <a:extLst>
                <a:ext uri="{FF2B5EF4-FFF2-40B4-BE49-F238E27FC236}">
                  <a16:creationId xmlns:a16="http://schemas.microsoft.com/office/drawing/2014/main" id="{AAC39B99-D2CB-0399-9D3C-899B2993D24B}"/>
                </a:ext>
              </a:extLst>
            </p:cNvPr>
            <p:cNvSpPr/>
            <p:nvPr/>
          </p:nvSpPr>
          <p:spPr>
            <a:xfrm>
              <a:off x="5727850" y="3609275"/>
              <a:ext cx="226075" cy="51225"/>
            </a:xfrm>
            <a:custGeom>
              <a:avLst/>
              <a:gdLst/>
              <a:ahLst/>
              <a:cxnLst/>
              <a:rect l="l" t="t" r="r" b="b"/>
              <a:pathLst>
                <a:path w="9043" h="2049" extrusionOk="0">
                  <a:moveTo>
                    <a:pt x="1072" y="0"/>
                  </a:moveTo>
                  <a:cubicBezTo>
                    <a:pt x="473" y="0"/>
                    <a:pt x="32" y="473"/>
                    <a:pt x="32" y="1040"/>
                  </a:cubicBezTo>
                  <a:cubicBezTo>
                    <a:pt x="1" y="1576"/>
                    <a:pt x="473" y="2048"/>
                    <a:pt x="1072" y="2048"/>
                  </a:cubicBezTo>
                  <a:lnTo>
                    <a:pt x="9043" y="2048"/>
                  </a:lnTo>
                  <a:cubicBezTo>
                    <a:pt x="8475" y="2048"/>
                    <a:pt x="8034" y="1576"/>
                    <a:pt x="8034" y="1040"/>
                  </a:cubicBezTo>
                  <a:cubicBezTo>
                    <a:pt x="8034" y="441"/>
                    <a:pt x="8507" y="0"/>
                    <a:pt x="9043"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145" name="Google Shape;10497;p74">
            <a:extLst>
              <a:ext uri="{FF2B5EF4-FFF2-40B4-BE49-F238E27FC236}">
                <a16:creationId xmlns:a16="http://schemas.microsoft.com/office/drawing/2014/main" id="{46F76C62-2CA9-1356-655E-7879661364F0}"/>
              </a:ext>
            </a:extLst>
          </p:cNvPr>
          <p:cNvGrpSpPr/>
          <p:nvPr/>
        </p:nvGrpSpPr>
        <p:grpSpPr>
          <a:xfrm>
            <a:off x="10373747" y="2606179"/>
            <a:ext cx="630348" cy="670007"/>
            <a:chOff x="6553275" y="3604550"/>
            <a:chExt cx="296975" cy="296175"/>
          </a:xfrm>
          <a:solidFill>
            <a:schemeClr val="accent6"/>
          </a:solidFill>
        </p:grpSpPr>
        <p:sp>
          <p:nvSpPr>
            <p:cNvPr id="146" name="Google Shape;10498;p74">
              <a:extLst>
                <a:ext uri="{FF2B5EF4-FFF2-40B4-BE49-F238E27FC236}">
                  <a16:creationId xmlns:a16="http://schemas.microsoft.com/office/drawing/2014/main" id="{65E4C9EB-4ADB-089E-85E0-DF29B9E3B6B0}"/>
                </a:ext>
              </a:extLst>
            </p:cNvPr>
            <p:cNvSpPr/>
            <p:nvPr/>
          </p:nvSpPr>
          <p:spPr>
            <a:xfrm>
              <a:off x="6657250" y="3604550"/>
              <a:ext cx="86650" cy="86650"/>
            </a:xfrm>
            <a:custGeom>
              <a:avLst/>
              <a:gdLst/>
              <a:ahLst/>
              <a:cxnLst/>
              <a:rect l="l" t="t" r="r" b="b"/>
              <a:pathLst>
                <a:path w="3466" h="3466" extrusionOk="0">
                  <a:moveTo>
                    <a:pt x="1733" y="0"/>
                  </a:moveTo>
                  <a:cubicBezTo>
                    <a:pt x="788" y="0"/>
                    <a:pt x="0" y="788"/>
                    <a:pt x="0" y="1733"/>
                  </a:cubicBezTo>
                  <a:cubicBezTo>
                    <a:pt x="0" y="2678"/>
                    <a:pt x="788" y="3466"/>
                    <a:pt x="1733" y="3466"/>
                  </a:cubicBezTo>
                  <a:cubicBezTo>
                    <a:pt x="2678" y="3466"/>
                    <a:pt x="3466" y="2678"/>
                    <a:pt x="3466" y="1733"/>
                  </a:cubicBezTo>
                  <a:cubicBezTo>
                    <a:pt x="3466" y="788"/>
                    <a:pt x="2678" y="0"/>
                    <a:pt x="1733" y="0"/>
                  </a:cubicBezTo>
                  <a:close/>
                </a:path>
              </a:pathLst>
            </a:custGeom>
            <a:grpFill/>
            <a:ln>
              <a:noFill/>
            </a:ln>
          </p:spPr>
          <p:txBody>
            <a:bodyPr spcFirstLastPara="1" wrap="square" lIns="91417" tIns="91417" rIns="91417" bIns="91417" anchor="ctr" anchorCtr="0">
              <a:noAutofit/>
            </a:bodyPr>
            <a:lstStyle/>
            <a:p>
              <a:endParaRPr sz="1400"/>
            </a:p>
          </p:txBody>
        </p:sp>
        <p:sp>
          <p:nvSpPr>
            <p:cNvPr id="147" name="Google Shape;10499;p74">
              <a:extLst>
                <a:ext uri="{FF2B5EF4-FFF2-40B4-BE49-F238E27FC236}">
                  <a16:creationId xmlns:a16="http://schemas.microsoft.com/office/drawing/2014/main" id="{A18734A6-0873-E2A3-63F6-D14F4C565A41}"/>
                </a:ext>
              </a:extLst>
            </p:cNvPr>
            <p:cNvSpPr/>
            <p:nvPr/>
          </p:nvSpPr>
          <p:spPr>
            <a:xfrm>
              <a:off x="6553275" y="3777825"/>
              <a:ext cx="296975" cy="122900"/>
            </a:xfrm>
            <a:custGeom>
              <a:avLst/>
              <a:gdLst/>
              <a:ahLst/>
              <a:cxnLst/>
              <a:rect l="l" t="t" r="r" b="b"/>
              <a:pathLst>
                <a:path w="11879" h="4916" extrusionOk="0">
                  <a:moveTo>
                    <a:pt x="694" y="0"/>
                  </a:moveTo>
                  <a:cubicBezTo>
                    <a:pt x="316" y="0"/>
                    <a:pt x="1" y="315"/>
                    <a:pt x="1" y="693"/>
                  </a:cubicBezTo>
                  <a:cubicBezTo>
                    <a:pt x="1" y="1103"/>
                    <a:pt x="316" y="1418"/>
                    <a:pt x="694" y="1418"/>
                  </a:cubicBezTo>
                  <a:lnTo>
                    <a:pt x="694" y="4569"/>
                  </a:lnTo>
                  <a:cubicBezTo>
                    <a:pt x="694" y="4758"/>
                    <a:pt x="851" y="4915"/>
                    <a:pt x="1040" y="4915"/>
                  </a:cubicBezTo>
                  <a:lnTo>
                    <a:pt x="10807" y="4915"/>
                  </a:lnTo>
                  <a:cubicBezTo>
                    <a:pt x="11028" y="4915"/>
                    <a:pt x="11185" y="4758"/>
                    <a:pt x="11185" y="4569"/>
                  </a:cubicBezTo>
                  <a:lnTo>
                    <a:pt x="11185" y="1418"/>
                  </a:lnTo>
                  <a:cubicBezTo>
                    <a:pt x="11563" y="1418"/>
                    <a:pt x="11878" y="1103"/>
                    <a:pt x="11878" y="693"/>
                  </a:cubicBezTo>
                  <a:cubicBezTo>
                    <a:pt x="11815" y="315"/>
                    <a:pt x="11500" y="0"/>
                    <a:pt x="11122" y="0"/>
                  </a:cubicBezTo>
                  <a:close/>
                </a:path>
              </a:pathLst>
            </a:custGeom>
            <a:grpFill/>
            <a:ln>
              <a:noFill/>
            </a:ln>
          </p:spPr>
          <p:txBody>
            <a:bodyPr spcFirstLastPara="1" wrap="square" lIns="91417" tIns="91417" rIns="91417" bIns="91417" anchor="ctr" anchorCtr="0">
              <a:noAutofit/>
            </a:bodyPr>
            <a:lstStyle/>
            <a:p>
              <a:endParaRPr sz="1400"/>
            </a:p>
          </p:txBody>
        </p:sp>
        <p:sp>
          <p:nvSpPr>
            <p:cNvPr id="148" name="Google Shape;10500;p74">
              <a:extLst>
                <a:ext uri="{FF2B5EF4-FFF2-40B4-BE49-F238E27FC236}">
                  <a16:creationId xmlns:a16="http://schemas.microsoft.com/office/drawing/2014/main" id="{A7459830-7109-E3CB-209C-589C6F954A95}"/>
                </a:ext>
              </a:extLst>
            </p:cNvPr>
            <p:cNvSpPr/>
            <p:nvPr/>
          </p:nvSpPr>
          <p:spPr>
            <a:xfrm>
              <a:off x="6755700" y="3640000"/>
              <a:ext cx="74850" cy="121300"/>
            </a:xfrm>
            <a:custGeom>
              <a:avLst/>
              <a:gdLst/>
              <a:ahLst/>
              <a:cxnLst/>
              <a:rect l="l" t="t" r="r" b="b"/>
              <a:pathLst>
                <a:path w="2994" h="4852" extrusionOk="0">
                  <a:moveTo>
                    <a:pt x="190" y="0"/>
                  </a:moveTo>
                  <a:cubicBezTo>
                    <a:pt x="190" y="126"/>
                    <a:pt x="253" y="221"/>
                    <a:pt x="253" y="347"/>
                  </a:cubicBezTo>
                  <a:cubicBezTo>
                    <a:pt x="253" y="693"/>
                    <a:pt x="158" y="1071"/>
                    <a:pt x="1" y="1386"/>
                  </a:cubicBezTo>
                  <a:cubicBezTo>
                    <a:pt x="977" y="2079"/>
                    <a:pt x="1607" y="3182"/>
                    <a:pt x="1607" y="4474"/>
                  </a:cubicBezTo>
                  <a:lnTo>
                    <a:pt x="1607" y="4852"/>
                  </a:lnTo>
                  <a:lnTo>
                    <a:pt x="2994" y="4852"/>
                  </a:lnTo>
                  <a:lnTo>
                    <a:pt x="2489" y="756"/>
                  </a:lnTo>
                  <a:cubicBezTo>
                    <a:pt x="2363" y="315"/>
                    <a:pt x="1922" y="0"/>
                    <a:pt x="1450" y="0"/>
                  </a:cubicBezTo>
                  <a:close/>
                </a:path>
              </a:pathLst>
            </a:custGeom>
            <a:grpFill/>
            <a:ln>
              <a:noFill/>
            </a:ln>
          </p:spPr>
          <p:txBody>
            <a:bodyPr spcFirstLastPara="1" wrap="square" lIns="91417" tIns="91417" rIns="91417" bIns="91417" anchor="ctr" anchorCtr="0">
              <a:noAutofit/>
            </a:bodyPr>
            <a:lstStyle/>
            <a:p>
              <a:endParaRPr sz="1400"/>
            </a:p>
          </p:txBody>
        </p:sp>
        <p:sp>
          <p:nvSpPr>
            <p:cNvPr id="149" name="Google Shape;10501;p74">
              <a:extLst>
                <a:ext uri="{FF2B5EF4-FFF2-40B4-BE49-F238E27FC236}">
                  <a16:creationId xmlns:a16="http://schemas.microsoft.com/office/drawing/2014/main" id="{BA981D61-FA2E-48A9-DF21-F66CC3A0A7D6}"/>
                </a:ext>
              </a:extLst>
            </p:cNvPr>
            <p:cNvSpPr/>
            <p:nvPr/>
          </p:nvSpPr>
          <p:spPr>
            <a:xfrm>
              <a:off x="6570600" y="3640000"/>
              <a:ext cx="74850" cy="121300"/>
            </a:xfrm>
            <a:custGeom>
              <a:avLst/>
              <a:gdLst/>
              <a:ahLst/>
              <a:cxnLst/>
              <a:rect l="l" t="t" r="r" b="b"/>
              <a:pathLst>
                <a:path w="2994" h="4852" extrusionOk="0">
                  <a:moveTo>
                    <a:pt x="1545" y="0"/>
                  </a:moveTo>
                  <a:cubicBezTo>
                    <a:pt x="1072" y="0"/>
                    <a:pt x="663" y="315"/>
                    <a:pt x="505" y="788"/>
                  </a:cubicBezTo>
                  <a:lnTo>
                    <a:pt x="1" y="4852"/>
                  </a:lnTo>
                  <a:lnTo>
                    <a:pt x="1356" y="4852"/>
                  </a:lnTo>
                  <a:lnTo>
                    <a:pt x="1356" y="4474"/>
                  </a:lnTo>
                  <a:lnTo>
                    <a:pt x="1387" y="4474"/>
                  </a:lnTo>
                  <a:cubicBezTo>
                    <a:pt x="1387" y="3182"/>
                    <a:pt x="2017" y="2048"/>
                    <a:pt x="2994" y="1386"/>
                  </a:cubicBezTo>
                  <a:cubicBezTo>
                    <a:pt x="2836" y="1071"/>
                    <a:pt x="2773" y="693"/>
                    <a:pt x="2773" y="347"/>
                  </a:cubicBezTo>
                  <a:cubicBezTo>
                    <a:pt x="2773" y="221"/>
                    <a:pt x="2773" y="95"/>
                    <a:pt x="2805" y="0"/>
                  </a:cubicBezTo>
                  <a:close/>
                </a:path>
              </a:pathLst>
            </a:custGeom>
            <a:grpFill/>
            <a:ln>
              <a:noFill/>
            </a:ln>
          </p:spPr>
          <p:txBody>
            <a:bodyPr spcFirstLastPara="1" wrap="square" lIns="91417" tIns="91417" rIns="91417" bIns="91417" anchor="ctr" anchorCtr="0">
              <a:noAutofit/>
            </a:bodyPr>
            <a:lstStyle/>
            <a:p>
              <a:endParaRPr sz="1400"/>
            </a:p>
          </p:txBody>
        </p:sp>
        <p:sp>
          <p:nvSpPr>
            <p:cNvPr id="150" name="Google Shape;10502;p74">
              <a:extLst>
                <a:ext uri="{FF2B5EF4-FFF2-40B4-BE49-F238E27FC236}">
                  <a16:creationId xmlns:a16="http://schemas.microsoft.com/office/drawing/2014/main" id="{58D4CA09-C501-3C78-28E7-ED6EB13AAB29}"/>
                </a:ext>
              </a:extLst>
            </p:cNvPr>
            <p:cNvSpPr/>
            <p:nvPr/>
          </p:nvSpPr>
          <p:spPr>
            <a:xfrm>
              <a:off x="6707650" y="3688025"/>
              <a:ext cx="70925" cy="70925"/>
            </a:xfrm>
            <a:custGeom>
              <a:avLst/>
              <a:gdLst/>
              <a:ahLst/>
              <a:cxnLst/>
              <a:rect l="l" t="t" r="r" b="b"/>
              <a:pathLst>
                <a:path w="2837" h="2837" extrusionOk="0">
                  <a:moveTo>
                    <a:pt x="1482" y="1"/>
                  </a:moveTo>
                  <a:cubicBezTo>
                    <a:pt x="1450" y="32"/>
                    <a:pt x="1418" y="64"/>
                    <a:pt x="1324" y="127"/>
                  </a:cubicBezTo>
                  <a:cubicBezTo>
                    <a:pt x="1324" y="190"/>
                    <a:pt x="1292" y="253"/>
                    <a:pt x="1261" y="284"/>
                  </a:cubicBezTo>
                  <a:lnTo>
                    <a:pt x="1" y="1923"/>
                  </a:lnTo>
                  <a:lnTo>
                    <a:pt x="1" y="2836"/>
                  </a:lnTo>
                  <a:lnTo>
                    <a:pt x="2742" y="2836"/>
                  </a:lnTo>
                  <a:lnTo>
                    <a:pt x="2742" y="2553"/>
                  </a:lnTo>
                  <a:lnTo>
                    <a:pt x="2836" y="2553"/>
                  </a:lnTo>
                  <a:cubicBezTo>
                    <a:pt x="2836" y="1513"/>
                    <a:pt x="2332" y="599"/>
                    <a:pt x="1482" y="1"/>
                  </a:cubicBezTo>
                  <a:close/>
                </a:path>
              </a:pathLst>
            </a:custGeom>
            <a:grpFill/>
            <a:ln>
              <a:noFill/>
            </a:ln>
          </p:spPr>
          <p:txBody>
            <a:bodyPr spcFirstLastPara="1" wrap="square" lIns="91417" tIns="91417" rIns="91417" bIns="91417" anchor="ctr" anchorCtr="0">
              <a:noAutofit/>
            </a:bodyPr>
            <a:lstStyle/>
            <a:p>
              <a:endParaRPr sz="1400"/>
            </a:p>
          </p:txBody>
        </p:sp>
        <p:sp>
          <p:nvSpPr>
            <p:cNvPr id="151" name="Google Shape;10503;p74">
              <a:extLst>
                <a:ext uri="{FF2B5EF4-FFF2-40B4-BE49-F238E27FC236}">
                  <a16:creationId xmlns:a16="http://schemas.microsoft.com/office/drawing/2014/main" id="{654C3C06-EC27-90B6-10C5-A88338E0876D}"/>
                </a:ext>
              </a:extLst>
            </p:cNvPr>
            <p:cNvSpPr/>
            <p:nvPr/>
          </p:nvSpPr>
          <p:spPr>
            <a:xfrm>
              <a:off x="6621025" y="3688825"/>
              <a:ext cx="70900" cy="73275"/>
            </a:xfrm>
            <a:custGeom>
              <a:avLst/>
              <a:gdLst/>
              <a:ahLst/>
              <a:cxnLst/>
              <a:rect l="l" t="t" r="r" b="b"/>
              <a:pathLst>
                <a:path w="2836" h="2931" extrusionOk="0">
                  <a:moveTo>
                    <a:pt x="1323" y="0"/>
                  </a:moveTo>
                  <a:cubicBezTo>
                    <a:pt x="536" y="567"/>
                    <a:pt x="0" y="1513"/>
                    <a:pt x="0" y="2584"/>
                  </a:cubicBezTo>
                  <a:lnTo>
                    <a:pt x="0" y="2930"/>
                  </a:lnTo>
                  <a:lnTo>
                    <a:pt x="2741" y="2930"/>
                  </a:lnTo>
                  <a:lnTo>
                    <a:pt x="2741" y="1922"/>
                  </a:lnTo>
                  <a:lnTo>
                    <a:pt x="2836" y="1922"/>
                  </a:lnTo>
                  <a:lnTo>
                    <a:pt x="1575" y="284"/>
                  </a:lnTo>
                  <a:cubicBezTo>
                    <a:pt x="1512" y="252"/>
                    <a:pt x="1512" y="158"/>
                    <a:pt x="1481" y="126"/>
                  </a:cubicBezTo>
                  <a:cubicBezTo>
                    <a:pt x="1449" y="95"/>
                    <a:pt x="1355" y="63"/>
                    <a:pt x="1323"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152" name="Google Shape;10234;p74">
            <a:extLst>
              <a:ext uri="{FF2B5EF4-FFF2-40B4-BE49-F238E27FC236}">
                <a16:creationId xmlns:a16="http://schemas.microsoft.com/office/drawing/2014/main" id="{1705C411-6BD3-B809-E6A2-F3AA2A3669F8}"/>
              </a:ext>
            </a:extLst>
          </p:cNvPr>
          <p:cNvGrpSpPr/>
          <p:nvPr/>
        </p:nvGrpSpPr>
        <p:grpSpPr>
          <a:xfrm>
            <a:off x="5049352" y="2654390"/>
            <a:ext cx="627005" cy="670007"/>
            <a:chOff x="4263650" y="3235150"/>
            <a:chExt cx="295400" cy="296175"/>
          </a:xfrm>
          <a:solidFill>
            <a:schemeClr val="accent6"/>
          </a:solidFill>
        </p:grpSpPr>
        <p:sp>
          <p:nvSpPr>
            <p:cNvPr id="153" name="Google Shape;10235;p74">
              <a:extLst>
                <a:ext uri="{FF2B5EF4-FFF2-40B4-BE49-F238E27FC236}">
                  <a16:creationId xmlns:a16="http://schemas.microsoft.com/office/drawing/2014/main" id="{362CBAC4-3BB6-5D59-0534-C8BC7D14A3E4}"/>
                </a:ext>
              </a:extLst>
            </p:cNvPr>
            <p:cNvSpPr/>
            <p:nvPr/>
          </p:nvSpPr>
          <p:spPr>
            <a:xfrm>
              <a:off x="4393625" y="3391100"/>
              <a:ext cx="35450" cy="35475"/>
            </a:xfrm>
            <a:custGeom>
              <a:avLst/>
              <a:gdLst/>
              <a:ahLst/>
              <a:cxnLst/>
              <a:rect l="l" t="t" r="r" b="b"/>
              <a:pathLst>
                <a:path w="1418" h="1419" extrusionOk="0">
                  <a:moveTo>
                    <a:pt x="725" y="1"/>
                  </a:moveTo>
                  <a:cubicBezTo>
                    <a:pt x="315" y="1"/>
                    <a:pt x="0" y="316"/>
                    <a:pt x="0" y="694"/>
                  </a:cubicBezTo>
                  <a:cubicBezTo>
                    <a:pt x="63" y="1103"/>
                    <a:pt x="315"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17" tIns="91417" rIns="91417" bIns="91417" anchor="ctr" anchorCtr="0">
              <a:noAutofit/>
            </a:bodyPr>
            <a:lstStyle/>
            <a:p>
              <a:endParaRPr sz="1400"/>
            </a:p>
          </p:txBody>
        </p:sp>
        <p:sp>
          <p:nvSpPr>
            <p:cNvPr id="154" name="Google Shape;10236;p74">
              <a:extLst>
                <a:ext uri="{FF2B5EF4-FFF2-40B4-BE49-F238E27FC236}">
                  <a16:creationId xmlns:a16="http://schemas.microsoft.com/office/drawing/2014/main" id="{ABFB2DB8-ED24-73CC-2A76-2B9E1253AB44}"/>
                </a:ext>
              </a:extLst>
            </p:cNvPr>
            <p:cNvSpPr/>
            <p:nvPr/>
          </p:nvSpPr>
          <p:spPr>
            <a:xfrm>
              <a:off x="4377075" y="3443875"/>
              <a:ext cx="70125" cy="34675"/>
            </a:xfrm>
            <a:custGeom>
              <a:avLst/>
              <a:gdLst/>
              <a:ahLst/>
              <a:cxnLst/>
              <a:rect l="l" t="t" r="r" b="b"/>
              <a:pathLst>
                <a:path w="2805" h="1387" extrusionOk="0">
                  <a:moveTo>
                    <a:pt x="1387" y="0"/>
                  </a:moveTo>
                  <a:cubicBezTo>
                    <a:pt x="631" y="0"/>
                    <a:pt x="1" y="630"/>
                    <a:pt x="1" y="1387"/>
                  </a:cubicBezTo>
                  <a:lnTo>
                    <a:pt x="2805" y="1387"/>
                  </a:lnTo>
                  <a:cubicBezTo>
                    <a:pt x="2805" y="630"/>
                    <a:pt x="2174" y="0"/>
                    <a:pt x="1387" y="0"/>
                  </a:cubicBezTo>
                  <a:close/>
                </a:path>
              </a:pathLst>
            </a:custGeom>
            <a:grpFill/>
            <a:ln>
              <a:noFill/>
            </a:ln>
          </p:spPr>
          <p:txBody>
            <a:bodyPr spcFirstLastPara="1" wrap="square" lIns="91417" tIns="91417" rIns="91417" bIns="91417" anchor="ctr" anchorCtr="0">
              <a:noAutofit/>
            </a:bodyPr>
            <a:lstStyle/>
            <a:p>
              <a:endParaRPr sz="1400"/>
            </a:p>
          </p:txBody>
        </p:sp>
        <p:sp>
          <p:nvSpPr>
            <p:cNvPr id="155" name="Google Shape;10237;p74">
              <a:extLst>
                <a:ext uri="{FF2B5EF4-FFF2-40B4-BE49-F238E27FC236}">
                  <a16:creationId xmlns:a16="http://schemas.microsoft.com/office/drawing/2014/main" id="{807222E2-ED4E-0DC9-88B3-880E0E40E2FF}"/>
                </a:ext>
              </a:extLst>
            </p:cNvPr>
            <p:cNvSpPr/>
            <p:nvPr/>
          </p:nvSpPr>
          <p:spPr>
            <a:xfrm>
              <a:off x="4333750" y="3357225"/>
              <a:ext cx="156775" cy="174100"/>
            </a:xfrm>
            <a:custGeom>
              <a:avLst/>
              <a:gdLst/>
              <a:ahLst/>
              <a:cxnLst/>
              <a:rect l="l" t="t" r="r" b="b"/>
              <a:pathLst>
                <a:path w="6271" h="6964" extrusionOk="0">
                  <a:moveTo>
                    <a:pt x="3088" y="725"/>
                  </a:moveTo>
                  <a:cubicBezTo>
                    <a:pt x="3813" y="725"/>
                    <a:pt x="4506" y="1356"/>
                    <a:pt x="4506" y="2080"/>
                  </a:cubicBezTo>
                  <a:cubicBezTo>
                    <a:pt x="4506" y="2458"/>
                    <a:pt x="4348" y="2805"/>
                    <a:pt x="4096" y="3025"/>
                  </a:cubicBezTo>
                  <a:cubicBezTo>
                    <a:pt x="4727" y="3372"/>
                    <a:pt x="5168" y="4065"/>
                    <a:pt x="5168" y="4853"/>
                  </a:cubicBezTo>
                  <a:lnTo>
                    <a:pt x="5168" y="5199"/>
                  </a:lnTo>
                  <a:cubicBezTo>
                    <a:pt x="5168" y="5388"/>
                    <a:pt x="5010" y="5546"/>
                    <a:pt x="4821" y="5546"/>
                  </a:cubicBezTo>
                  <a:lnTo>
                    <a:pt x="1293" y="5546"/>
                  </a:lnTo>
                  <a:cubicBezTo>
                    <a:pt x="1103" y="5546"/>
                    <a:pt x="946" y="5388"/>
                    <a:pt x="946" y="5199"/>
                  </a:cubicBezTo>
                  <a:lnTo>
                    <a:pt x="946" y="4853"/>
                  </a:lnTo>
                  <a:lnTo>
                    <a:pt x="1040" y="4853"/>
                  </a:lnTo>
                  <a:cubicBezTo>
                    <a:pt x="1040" y="4065"/>
                    <a:pt x="1450" y="3403"/>
                    <a:pt x="2080" y="3025"/>
                  </a:cubicBezTo>
                  <a:cubicBezTo>
                    <a:pt x="1860" y="2805"/>
                    <a:pt x="1702" y="2458"/>
                    <a:pt x="1702" y="2080"/>
                  </a:cubicBezTo>
                  <a:cubicBezTo>
                    <a:pt x="1702" y="1356"/>
                    <a:pt x="2332" y="725"/>
                    <a:pt x="3088" y="725"/>
                  </a:cubicBezTo>
                  <a:close/>
                  <a:moveTo>
                    <a:pt x="1" y="1"/>
                  </a:moveTo>
                  <a:lnTo>
                    <a:pt x="1" y="6617"/>
                  </a:lnTo>
                  <a:cubicBezTo>
                    <a:pt x="1" y="6806"/>
                    <a:pt x="158" y="6963"/>
                    <a:pt x="347" y="6963"/>
                  </a:cubicBezTo>
                  <a:lnTo>
                    <a:pt x="5924" y="6963"/>
                  </a:lnTo>
                  <a:cubicBezTo>
                    <a:pt x="6113" y="6963"/>
                    <a:pt x="6270" y="6806"/>
                    <a:pt x="6270" y="6617"/>
                  </a:cubicBezTo>
                  <a:lnTo>
                    <a:pt x="6270" y="1"/>
                  </a:lnTo>
                  <a:close/>
                </a:path>
              </a:pathLst>
            </a:custGeom>
            <a:grpFill/>
            <a:ln>
              <a:noFill/>
            </a:ln>
          </p:spPr>
          <p:txBody>
            <a:bodyPr spcFirstLastPara="1" wrap="square" lIns="91417" tIns="91417" rIns="91417" bIns="91417" anchor="ctr" anchorCtr="0">
              <a:noAutofit/>
            </a:bodyPr>
            <a:lstStyle/>
            <a:p>
              <a:endParaRPr sz="1400"/>
            </a:p>
          </p:txBody>
        </p:sp>
        <p:sp>
          <p:nvSpPr>
            <p:cNvPr id="156" name="Google Shape;10238;p74">
              <a:extLst>
                <a:ext uri="{FF2B5EF4-FFF2-40B4-BE49-F238E27FC236}">
                  <a16:creationId xmlns:a16="http://schemas.microsoft.com/office/drawing/2014/main" id="{9B7C9800-B6CE-9EDC-6750-B3C65626E071}"/>
                </a:ext>
              </a:extLst>
            </p:cNvPr>
            <p:cNvSpPr/>
            <p:nvPr/>
          </p:nvSpPr>
          <p:spPr>
            <a:xfrm>
              <a:off x="4316425" y="3235150"/>
              <a:ext cx="191425" cy="35475"/>
            </a:xfrm>
            <a:custGeom>
              <a:avLst/>
              <a:gdLst/>
              <a:ahLst/>
              <a:cxnLst/>
              <a:rect l="l" t="t" r="r" b="b"/>
              <a:pathLst>
                <a:path w="7657" h="1419" extrusionOk="0">
                  <a:moveTo>
                    <a:pt x="347" y="1"/>
                  </a:moveTo>
                  <a:cubicBezTo>
                    <a:pt x="158" y="1"/>
                    <a:pt x="1" y="158"/>
                    <a:pt x="1" y="347"/>
                  </a:cubicBezTo>
                  <a:lnTo>
                    <a:pt x="1" y="1418"/>
                  </a:lnTo>
                  <a:lnTo>
                    <a:pt x="7625" y="1418"/>
                  </a:lnTo>
                  <a:lnTo>
                    <a:pt x="7625" y="347"/>
                  </a:lnTo>
                  <a:lnTo>
                    <a:pt x="7656" y="347"/>
                  </a:lnTo>
                  <a:cubicBezTo>
                    <a:pt x="7656" y="158"/>
                    <a:pt x="7499" y="1"/>
                    <a:pt x="7310" y="1"/>
                  </a:cubicBezTo>
                  <a:close/>
                </a:path>
              </a:pathLst>
            </a:custGeom>
            <a:grpFill/>
            <a:ln>
              <a:noFill/>
            </a:ln>
          </p:spPr>
          <p:txBody>
            <a:bodyPr spcFirstLastPara="1" wrap="square" lIns="91417" tIns="91417" rIns="91417" bIns="91417" anchor="ctr" anchorCtr="0">
              <a:noAutofit/>
            </a:bodyPr>
            <a:lstStyle/>
            <a:p>
              <a:endParaRPr sz="1400"/>
            </a:p>
          </p:txBody>
        </p:sp>
        <p:sp>
          <p:nvSpPr>
            <p:cNvPr id="157" name="Google Shape;10239;p74">
              <a:extLst>
                <a:ext uri="{FF2B5EF4-FFF2-40B4-BE49-F238E27FC236}">
                  <a16:creationId xmlns:a16="http://schemas.microsoft.com/office/drawing/2014/main" id="{DB175D20-173F-F5E4-F499-5CC6CBCA35F0}"/>
                </a:ext>
              </a:extLst>
            </p:cNvPr>
            <p:cNvSpPr/>
            <p:nvPr/>
          </p:nvSpPr>
          <p:spPr>
            <a:xfrm>
              <a:off x="4263650" y="3288700"/>
              <a:ext cx="295400" cy="137875"/>
            </a:xfrm>
            <a:custGeom>
              <a:avLst/>
              <a:gdLst/>
              <a:ahLst/>
              <a:cxnLst/>
              <a:rect l="l" t="t" r="r" b="b"/>
              <a:pathLst>
                <a:path w="11816" h="5515" extrusionOk="0">
                  <a:moveTo>
                    <a:pt x="10082" y="662"/>
                  </a:moveTo>
                  <a:cubicBezTo>
                    <a:pt x="10303" y="662"/>
                    <a:pt x="10461" y="820"/>
                    <a:pt x="10461" y="1009"/>
                  </a:cubicBezTo>
                  <a:cubicBezTo>
                    <a:pt x="10461" y="1198"/>
                    <a:pt x="10303" y="1356"/>
                    <a:pt x="10082" y="1356"/>
                  </a:cubicBezTo>
                  <a:cubicBezTo>
                    <a:pt x="9893" y="1356"/>
                    <a:pt x="9736" y="1198"/>
                    <a:pt x="9736" y="1009"/>
                  </a:cubicBezTo>
                  <a:cubicBezTo>
                    <a:pt x="9767" y="820"/>
                    <a:pt x="9893" y="662"/>
                    <a:pt x="10082" y="662"/>
                  </a:cubicBezTo>
                  <a:close/>
                  <a:moveTo>
                    <a:pt x="1041" y="1"/>
                  </a:moveTo>
                  <a:cubicBezTo>
                    <a:pt x="442" y="1"/>
                    <a:pt x="1" y="442"/>
                    <a:pt x="1" y="1009"/>
                  </a:cubicBezTo>
                  <a:lnTo>
                    <a:pt x="1" y="4475"/>
                  </a:lnTo>
                  <a:cubicBezTo>
                    <a:pt x="1" y="5073"/>
                    <a:pt x="473" y="5514"/>
                    <a:pt x="1041" y="5514"/>
                  </a:cubicBezTo>
                  <a:lnTo>
                    <a:pt x="2112" y="5514"/>
                  </a:lnTo>
                  <a:lnTo>
                    <a:pt x="2112" y="2395"/>
                  </a:lnTo>
                  <a:cubicBezTo>
                    <a:pt x="2112" y="2206"/>
                    <a:pt x="2269" y="2049"/>
                    <a:pt x="2458" y="2049"/>
                  </a:cubicBezTo>
                  <a:lnTo>
                    <a:pt x="9421" y="2049"/>
                  </a:lnTo>
                  <a:cubicBezTo>
                    <a:pt x="9610" y="2049"/>
                    <a:pt x="9767" y="2206"/>
                    <a:pt x="9767" y="2395"/>
                  </a:cubicBezTo>
                  <a:lnTo>
                    <a:pt x="9767" y="5514"/>
                  </a:lnTo>
                  <a:lnTo>
                    <a:pt x="10807" y="5514"/>
                  </a:lnTo>
                  <a:cubicBezTo>
                    <a:pt x="11406" y="5514"/>
                    <a:pt x="11815" y="5042"/>
                    <a:pt x="11815" y="4475"/>
                  </a:cubicBezTo>
                  <a:lnTo>
                    <a:pt x="11815" y="1009"/>
                  </a:lnTo>
                  <a:cubicBezTo>
                    <a:pt x="11815" y="410"/>
                    <a:pt x="11343" y="1"/>
                    <a:pt x="10807"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158" name="Google Shape;10251;p74">
            <a:extLst>
              <a:ext uri="{FF2B5EF4-FFF2-40B4-BE49-F238E27FC236}">
                <a16:creationId xmlns:a16="http://schemas.microsoft.com/office/drawing/2014/main" id="{0E1F5EED-2ECB-AB23-A905-5B2E8DD66A2D}"/>
              </a:ext>
            </a:extLst>
          </p:cNvPr>
          <p:cNvGrpSpPr/>
          <p:nvPr/>
        </p:nvGrpSpPr>
        <p:grpSpPr>
          <a:xfrm>
            <a:off x="9500217" y="2659946"/>
            <a:ext cx="406312" cy="670007"/>
            <a:chOff x="6164975" y="3211525"/>
            <a:chExt cx="191425" cy="296175"/>
          </a:xfrm>
          <a:solidFill>
            <a:schemeClr val="accent6"/>
          </a:solidFill>
        </p:grpSpPr>
        <p:sp>
          <p:nvSpPr>
            <p:cNvPr id="159" name="Google Shape;10252;p74">
              <a:extLst>
                <a:ext uri="{FF2B5EF4-FFF2-40B4-BE49-F238E27FC236}">
                  <a16:creationId xmlns:a16="http://schemas.microsoft.com/office/drawing/2014/main" id="{842E4AEF-F422-235A-191A-7D8A78FAAC34}"/>
                </a:ext>
              </a:extLst>
            </p:cNvPr>
            <p:cNvSpPr/>
            <p:nvPr/>
          </p:nvSpPr>
          <p:spPr>
            <a:xfrm>
              <a:off x="6269750" y="3371400"/>
              <a:ext cx="68525" cy="84300"/>
            </a:xfrm>
            <a:custGeom>
              <a:avLst/>
              <a:gdLst/>
              <a:ahLst/>
              <a:cxnLst/>
              <a:rect l="l" t="t" r="r" b="b"/>
              <a:pathLst>
                <a:path w="2741" h="3372" extrusionOk="0">
                  <a:moveTo>
                    <a:pt x="1670" y="1"/>
                  </a:moveTo>
                  <a:cubicBezTo>
                    <a:pt x="1166" y="316"/>
                    <a:pt x="599" y="505"/>
                    <a:pt x="0" y="568"/>
                  </a:cubicBezTo>
                  <a:lnTo>
                    <a:pt x="0" y="1482"/>
                  </a:lnTo>
                  <a:lnTo>
                    <a:pt x="1890" y="3372"/>
                  </a:lnTo>
                  <a:lnTo>
                    <a:pt x="2741" y="3372"/>
                  </a:lnTo>
                  <a:lnTo>
                    <a:pt x="2741" y="3340"/>
                  </a:lnTo>
                  <a:lnTo>
                    <a:pt x="2741" y="2301"/>
                  </a:lnTo>
                  <a:cubicBezTo>
                    <a:pt x="2741" y="1356"/>
                    <a:pt x="2300" y="536"/>
                    <a:pt x="1670" y="1"/>
                  </a:cubicBezTo>
                  <a:close/>
                </a:path>
              </a:pathLst>
            </a:custGeom>
            <a:grpFill/>
            <a:ln>
              <a:noFill/>
            </a:ln>
          </p:spPr>
          <p:txBody>
            <a:bodyPr spcFirstLastPara="1" wrap="square" lIns="91417" tIns="91417" rIns="91417" bIns="91417" anchor="ctr" anchorCtr="0">
              <a:noAutofit/>
            </a:bodyPr>
            <a:lstStyle/>
            <a:p>
              <a:endParaRPr sz="1400"/>
            </a:p>
          </p:txBody>
        </p:sp>
        <p:sp>
          <p:nvSpPr>
            <p:cNvPr id="160" name="Google Shape;10253;p74">
              <a:extLst>
                <a:ext uri="{FF2B5EF4-FFF2-40B4-BE49-F238E27FC236}">
                  <a16:creationId xmlns:a16="http://schemas.microsoft.com/office/drawing/2014/main" id="{7EEB76D9-3883-4031-47A1-7539DBB2F564}"/>
                </a:ext>
              </a:extLst>
            </p:cNvPr>
            <p:cNvSpPr/>
            <p:nvPr/>
          </p:nvSpPr>
          <p:spPr>
            <a:xfrm>
              <a:off x="6228775" y="3424175"/>
              <a:ext cx="62250" cy="30750"/>
            </a:xfrm>
            <a:custGeom>
              <a:avLst/>
              <a:gdLst/>
              <a:ahLst/>
              <a:cxnLst/>
              <a:rect l="l" t="t" r="r" b="b"/>
              <a:pathLst>
                <a:path w="2490" h="1230" extrusionOk="0">
                  <a:moveTo>
                    <a:pt x="1229" y="1"/>
                  </a:moveTo>
                  <a:lnTo>
                    <a:pt x="1" y="1229"/>
                  </a:lnTo>
                  <a:lnTo>
                    <a:pt x="2490" y="1229"/>
                  </a:lnTo>
                  <a:lnTo>
                    <a:pt x="1229" y="1"/>
                  </a:lnTo>
                  <a:close/>
                </a:path>
              </a:pathLst>
            </a:custGeom>
            <a:grpFill/>
            <a:ln>
              <a:noFill/>
            </a:ln>
          </p:spPr>
          <p:txBody>
            <a:bodyPr spcFirstLastPara="1" wrap="square" lIns="91417" tIns="91417" rIns="91417" bIns="91417" anchor="ctr" anchorCtr="0">
              <a:noAutofit/>
            </a:bodyPr>
            <a:lstStyle/>
            <a:p>
              <a:endParaRPr sz="1400"/>
            </a:p>
          </p:txBody>
        </p:sp>
        <p:sp>
          <p:nvSpPr>
            <p:cNvPr id="161" name="Google Shape;10254;p74">
              <a:extLst>
                <a:ext uri="{FF2B5EF4-FFF2-40B4-BE49-F238E27FC236}">
                  <a16:creationId xmlns:a16="http://schemas.microsoft.com/office/drawing/2014/main" id="{80AEE9E7-9996-9C12-B14A-6C864FBE2050}"/>
                </a:ext>
              </a:extLst>
            </p:cNvPr>
            <p:cNvSpPr/>
            <p:nvPr/>
          </p:nvSpPr>
          <p:spPr>
            <a:xfrm>
              <a:off x="6182300" y="3369825"/>
              <a:ext cx="69350" cy="85100"/>
            </a:xfrm>
            <a:custGeom>
              <a:avLst/>
              <a:gdLst/>
              <a:ahLst/>
              <a:cxnLst/>
              <a:rect l="l" t="t" r="r" b="b"/>
              <a:pathLst>
                <a:path w="2774" h="3404" extrusionOk="0">
                  <a:moveTo>
                    <a:pt x="1072" y="1"/>
                  </a:moveTo>
                  <a:cubicBezTo>
                    <a:pt x="411" y="599"/>
                    <a:pt x="1" y="1419"/>
                    <a:pt x="1" y="2332"/>
                  </a:cubicBezTo>
                  <a:lnTo>
                    <a:pt x="1" y="3403"/>
                  </a:lnTo>
                  <a:lnTo>
                    <a:pt x="883" y="3403"/>
                  </a:lnTo>
                  <a:lnTo>
                    <a:pt x="2773" y="1513"/>
                  </a:lnTo>
                  <a:lnTo>
                    <a:pt x="2773" y="599"/>
                  </a:lnTo>
                  <a:cubicBezTo>
                    <a:pt x="2143" y="568"/>
                    <a:pt x="1576" y="316"/>
                    <a:pt x="1072" y="1"/>
                  </a:cubicBezTo>
                  <a:close/>
                </a:path>
              </a:pathLst>
            </a:custGeom>
            <a:grpFill/>
            <a:ln>
              <a:noFill/>
            </a:ln>
          </p:spPr>
          <p:txBody>
            <a:bodyPr spcFirstLastPara="1" wrap="square" lIns="91417" tIns="91417" rIns="91417" bIns="91417" anchor="ctr" anchorCtr="0">
              <a:noAutofit/>
            </a:bodyPr>
            <a:lstStyle/>
            <a:p>
              <a:endParaRPr sz="1400"/>
            </a:p>
          </p:txBody>
        </p:sp>
        <p:sp>
          <p:nvSpPr>
            <p:cNvPr id="162" name="Google Shape;10255;p74">
              <a:extLst>
                <a:ext uri="{FF2B5EF4-FFF2-40B4-BE49-F238E27FC236}">
                  <a16:creationId xmlns:a16="http://schemas.microsoft.com/office/drawing/2014/main" id="{174A7208-4A10-C92D-3F6D-452C563E430C}"/>
                </a:ext>
              </a:extLst>
            </p:cNvPr>
            <p:cNvSpPr/>
            <p:nvPr/>
          </p:nvSpPr>
          <p:spPr>
            <a:xfrm>
              <a:off x="6164975" y="3472225"/>
              <a:ext cx="191425" cy="35475"/>
            </a:xfrm>
            <a:custGeom>
              <a:avLst/>
              <a:gdLst/>
              <a:ahLst/>
              <a:cxnLst/>
              <a:rect l="l" t="t" r="r" b="b"/>
              <a:pathLst>
                <a:path w="7657" h="1419" extrusionOk="0">
                  <a:moveTo>
                    <a:pt x="725" y="1"/>
                  </a:moveTo>
                  <a:cubicBezTo>
                    <a:pt x="316" y="1"/>
                    <a:pt x="1" y="316"/>
                    <a:pt x="1" y="725"/>
                  </a:cubicBezTo>
                  <a:cubicBezTo>
                    <a:pt x="1" y="1103"/>
                    <a:pt x="316" y="1418"/>
                    <a:pt x="725" y="1418"/>
                  </a:cubicBezTo>
                  <a:lnTo>
                    <a:pt x="6932" y="1418"/>
                  </a:lnTo>
                  <a:cubicBezTo>
                    <a:pt x="7341" y="1418"/>
                    <a:pt x="7657" y="1103"/>
                    <a:pt x="7657" y="725"/>
                  </a:cubicBezTo>
                  <a:cubicBezTo>
                    <a:pt x="7594" y="316"/>
                    <a:pt x="7278" y="1"/>
                    <a:pt x="6932" y="1"/>
                  </a:cubicBezTo>
                  <a:close/>
                </a:path>
              </a:pathLst>
            </a:custGeom>
            <a:grpFill/>
            <a:ln>
              <a:noFill/>
            </a:ln>
          </p:spPr>
          <p:txBody>
            <a:bodyPr spcFirstLastPara="1" wrap="square" lIns="91417" tIns="91417" rIns="91417" bIns="91417" anchor="ctr" anchorCtr="0">
              <a:noAutofit/>
            </a:bodyPr>
            <a:lstStyle/>
            <a:p>
              <a:endParaRPr sz="1400"/>
            </a:p>
          </p:txBody>
        </p:sp>
        <p:sp>
          <p:nvSpPr>
            <p:cNvPr id="163" name="Google Shape;10256;p74">
              <a:extLst>
                <a:ext uri="{FF2B5EF4-FFF2-40B4-BE49-F238E27FC236}">
                  <a16:creationId xmlns:a16="http://schemas.microsoft.com/office/drawing/2014/main" id="{14E1EFD5-F0F2-997E-27C2-A3EF0AE506C2}"/>
                </a:ext>
              </a:extLst>
            </p:cNvPr>
            <p:cNvSpPr/>
            <p:nvPr/>
          </p:nvSpPr>
          <p:spPr>
            <a:xfrm>
              <a:off x="6164975" y="3211525"/>
              <a:ext cx="191425" cy="35475"/>
            </a:xfrm>
            <a:custGeom>
              <a:avLst/>
              <a:gdLst/>
              <a:ahLst/>
              <a:cxnLst/>
              <a:rect l="l" t="t" r="r" b="b"/>
              <a:pathLst>
                <a:path w="7657" h="1419" extrusionOk="0">
                  <a:moveTo>
                    <a:pt x="725" y="0"/>
                  </a:moveTo>
                  <a:cubicBezTo>
                    <a:pt x="316" y="0"/>
                    <a:pt x="1" y="315"/>
                    <a:pt x="1" y="725"/>
                  </a:cubicBezTo>
                  <a:cubicBezTo>
                    <a:pt x="1" y="1103"/>
                    <a:pt x="316" y="1418"/>
                    <a:pt x="725" y="1418"/>
                  </a:cubicBezTo>
                  <a:lnTo>
                    <a:pt x="6932" y="1418"/>
                  </a:lnTo>
                  <a:cubicBezTo>
                    <a:pt x="7341" y="1418"/>
                    <a:pt x="7657" y="1103"/>
                    <a:pt x="7657" y="725"/>
                  </a:cubicBezTo>
                  <a:cubicBezTo>
                    <a:pt x="7594" y="284"/>
                    <a:pt x="7278" y="0"/>
                    <a:pt x="6932" y="0"/>
                  </a:cubicBezTo>
                  <a:close/>
                </a:path>
              </a:pathLst>
            </a:custGeom>
            <a:grpFill/>
            <a:ln>
              <a:noFill/>
            </a:ln>
          </p:spPr>
          <p:txBody>
            <a:bodyPr spcFirstLastPara="1" wrap="square" lIns="91417" tIns="91417" rIns="91417" bIns="91417" anchor="ctr" anchorCtr="0">
              <a:noAutofit/>
            </a:bodyPr>
            <a:lstStyle/>
            <a:p>
              <a:endParaRPr sz="1400"/>
            </a:p>
          </p:txBody>
        </p:sp>
        <p:sp>
          <p:nvSpPr>
            <p:cNvPr id="164" name="Google Shape;10257;p74">
              <a:extLst>
                <a:ext uri="{FF2B5EF4-FFF2-40B4-BE49-F238E27FC236}">
                  <a16:creationId xmlns:a16="http://schemas.microsoft.com/office/drawing/2014/main" id="{EEC78242-BE3A-54D4-69DD-33F8928D528F}"/>
                </a:ext>
              </a:extLst>
            </p:cNvPr>
            <p:cNvSpPr/>
            <p:nvPr/>
          </p:nvSpPr>
          <p:spPr>
            <a:xfrm>
              <a:off x="6183100" y="3262725"/>
              <a:ext cx="155175" cy="35650"/>
            </a:xfrm>
            <a:custGeom>
              <a:avLst/>
              <a:gdLst/>
              <a:ahLst/>
              <a:cxnLst/>
              <a:rect l="l" t="t" r="r" b="b"/>
              <a:pathLst>
                <a:path w="6207" h="1426" extrusionOk="0">
                  <a:moveTo>
                    <a:pt x="0" y="0"/>
                  </a:moveTo>
                  <a:lnTo>
                    <a:pt x="0" y="441"/>
                  </a:lnTo>
                  <a:lnTo>
                    <a:pt x="568" y="788"/>
                  </a:lnTo>
                  <a:cubicBezTo>
                    <a:pt x="1355" y="1213"/>
                    <a:pt x="2237" y="1426"/>
                    <a:pt x="3112" y="1426"/>
                  </a:cubicBezTo>
                  <a:cubicBezTo>
                    <a:pt x="3986" y="1426"/>
                    <a:pt x="4852" y="1213"/>
                    <a:pt x="5608" y="788"/>
                  </a:cubicBezTo>
                  <a:lnTo>
                    <a:pt x="6207" y="441"/>
                  </a:lnTo>
                  <a:lnTo>
                    <a:pt x="6207" y="0"/>
                  </a:lnTo>
                  <a:close/>
                </a:path>
              </a:pathLst>
            </a:custGeom>
            <a:grpFill/>
            <a:ln>
              <a:noFill/>
            </a:ln>
          </p:spPr>
          <p:txBody>
            <a:bodyPr spcFirstLastPara="1" wrap="square" lIns="91417" tIns="91417" rIns="91417" bIns="91417" anchor="ctr" anchorCtr="0">
              <a:noAutofit/>
            </a:bodyPr>
            <a:lstStyle/>
            <a:p>
              <a:endParaRPr sz="1400"/>
            </a:p>
          </p:txBody>
        </p:sp>
        <p:sp>
          <p:nvSpPr>
            <p:cNvPr id="165" name="Google Shape;10258;p74">
              <a:extLst>
                <a:ext uri="{FF2B5EF4-FFF2-40B4-BE49-F238E27FC236}">
                  <a16:creationId xmlns:a16="http://schemas.microsoft.com/office/drawing/2014/main" id="{7B40115D-A521-A5A4-8611-819DF8353E09}"/>
                </a:ext>
              </a:extLst>
            </p:cNvPr>
            <p:cNvSpPr/>
            <p:nvPr/>
          </p:nvSpPr>
          <p:spPr>
            <a:xfrm>
              <a:off x="6181525" y="3294225"/>
              <a:ext cx="155975" cy="74050"/>
            </a:xfrm>
            <a:custGeom>
              <a:avLst/>
              <a:gdLst/>
              <a:ahLst/>
              <a:cxnLst/>
              <a:rect l="l" t="t" r="r" b="b"/>
              <a:pathLst>
                <a:path w="6239" h="2962" extrusionOk="0">
                  <a:moveTo>
                    <a:pt x="0" y="0"/>
                  </a:moveTo>
                  <a:cubicBezTo>
                    <a:pt x="126" y="1607"/>
                    <a:pt x="1481" y="2962"/>
                    <a:pt x="3119" y="2962"/>
                  </a:cubicBezTo>
                  <a:cubicBezTo>
                    <a:pt x="4758" y="2962"/>
                    <a:pt x="6112" y="1607"/>
                    <a:pt x="6238" y="0"/>
                  </a:cubicBezTo>
                  <a:lnTo>
                    <a:pt x="6238" y="0"/>
                  </a:lnTo>
                  <a:lnTo>
                    <a:pt x="5986" y="126"/>
                  </a:lnTo>
                  <a:cubicBezTo>
                    <a:pt x="5136" y="631"/>
                    <a:pt x="4096" y="883"/>
                    <a:pt x="3119" y="883"/>
                  </a:cubicBezTo>
                  <a:cubicBezTo>
                    <a:pt x="2143" y="883"/>
                    <a:pt x="1166" y="631"/>
                    <a:pt x="252" y="126"/>
                  </a:cubicBezTo>
                  <a:lnTo>
                    <a:pt x="0" y="0"/>
                  </a:lnTo>
                  <a:close/>
                </a:path>
              </a:pathLst>
            </a:custGeom>
            <a:grpFill/>
            <a:ln>
              <a:noFill/>
            </a:ln>
          </p:spPr>
          <p:txBody>
            <a:bodyPr spcFirstLastPara="1" wrap="square" lIns="91417" tIns="91417" rIns="91417" bIns="91417" anchor="ctr" anchorCtr="0">
              <a:noAutofit/>
            </a:bodyPr>
            <a:lstStyle/>
            <a:p>
              <a:endParaRPr sz="1400"/>
            </a:p>
          </p:txBody>
        </p:sp>
      </p:grpSp>
      <p:grpSp>
        <p:nvGrpSpPr>
          <p:cNvPr id="166" name="Google Shape;10297;p74">
            <a:extLst>
              <a:ext uri="{FF2B5EF4-FFF2-40B4-BE49-F238E27FC236}">
                <a16:creationId xmlns:a16="http://schemas.microsoft.com/office/drawing/2014/main" id="{A06616BA-146B-7001-BA20-0940D40CAB59}"/>
              </a:ext>
            </a:extLst>
          </p:cNvPr>
          <p:cNvGrpSpPr/>
          <p:nvPr/>
        </p:nvGrpSpPr>
        <p:grpSpPr>
          <a:xfrm>
            <a:off x="6018209" y="2642161"/>
            <a:ext cx="626953" cy="666443"/>
            <a:chOff x="4629125" y="3235150"/>
            <a:chExt cx="295375" cy="294600"/>
          </a:xfrm>
          <a:solidFill>
            <a:schemeClr val="accent6"/>
          </a:solidFill>
        </p:grpSpPr>
        <p:sp>
          <p:nvSpPr>
            <p:cNvPr id="167" name="Google Shape;10298;p74">
              <a:extLst>
                <a:ext uri="{FF2B5EF4-FFF2-40B4-BE49-F238E27FC236}">
                  <a16:creationId xmlns:a16="http://schemas.microsoft.com/office/drawing/2014/main" id="{35E99AAF-8849-9F5F-12C5-E6FB12F8927D}"/>
                </a:ext>
              </a:extLst>
            </p:cNvPr>
            <p:cNvSpPr/>
            <p:nvPr/>
          </p:nvSpPr>
          <p:spPr>
            <a:xfrm>
              <a:off x="4696850" y="3391100"/>
              <a:ext cx="35475" cy="35475"/>
            </a:xfrm>
            <a:custGeom>
              <a:avLst/>
              <a:gdLst/>
              <a:ahLst/>
              <a:cxnLst/>
              <a:rect l="l" t="t" r="r" b="b"/>
              <a:pathLst>
                <a:path w="1419" h="1419" extrusionOk="0">
                  <a:moveTo>
                    <a:pt x="725" y="1"/>
                  </a:moveTo>
                  <a:cubicBezTo>
                    <a:pt x="316" y="1"/>
                    <a:pt x="1" y="316"/>
                    <a:pt x="1" y="694"/>
                  </a:cubicBezTo>
                  <a:cubicBezTo>
                    <a:pt x="64"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17" tIns="91417" rIns="91417" bIns="91417" anchor="ctr" anchorCtr="0">
              <a:noAutofit/>
            </a:bodyPr>
            <a:lstStyle/>
            <a:p>
              <a:endParaRPr sz="1400"/>
            </a:p>
          </p:txBody>
        </p:sp>
        <p:sp>
          <p:nvSpPr>
            <p:cNvPr id="168" name="Google Shape;10299;p74">
              <a:extLst>
                <a:ext uri="{FF2B5EF4-FFF2-40B4-BE49-F238E27FC236}">
                  <a16:creationId xmlns:a16="http://schemas.microsoft.com/office/drawing/2014/main" id="{7DE5FA4F-52D6-306F-AC85-55D357B0411C}"/>
                </a:ext>
              </a:extLst>
            </p:cNvPr>
            <p:cNvSpPr/>
            <p:nvPr/>
          </p:nvSpPr>
          <p:spPr>
            <a:xfrm>
              <a:off x="4680300" y="3443875"/>
              <a:ext cx="69350" cy="34675"/>
            </a:xfrm>
            <a:custGeom>
              <a:avLst/>
              <a:gdLst/>
              <a:ahLst/>
              <a:cxnLst/>
              <a:rect l="l" t="t" r="r" b="b"/>
              <a:pathLst>
                <a:path w="2774" h="1387" extrusionOk="0">
                  <a:moveTo>
                    <a:pt x="1387" y="0"/>
                  </a:moveTo>
                  <a:cubicBezTo>
                    <a:pt x="631" y="0"/>
                    <a:pt x="1" y="630"/>
                    <a:pt x="1" y="1387"/>
                  </a:cubicBezTo>
                  <a:lnTo>
                    <a:pt x="2773" y="1387"/>
                  </a:lnTo>
                  <a:cubicBezTo>
                    <a:pt x="2773" y="630"/>
                    <a:pt x="2175" y="0"/>
                    <a:pt x="1387" y="0"/>
                  </a:cubicBezTo>
                  <a:close/>
                </a:path>
              </a:pathLst>
            </a:custGeom>
            <a:grpFill/>
            <a:ln>
              <a:noFill/>
            </a:ln>
          </p:spPr>
          <p:txBody>
            <a:bodyPr spcFirstLastPara="1" wrap="square" lIns="91417" tIns="91417" rIns="91417" bIns="91417" anchor="ctr" anchorCtr="0">
              <a:noAutofit/>
            </a:bodyPr>
            <a:lstStyle/>
            <a:p>
              <a:endParaRPr sz="1400"/>
            </a:p>
          </p:txBody>
        </p:sp>
        <p:sp>
          <p:nvSpPr>
            <p:cNvPr id="169" name="Google Shape;10300;p74">
              <a:extLst>
                <a:ext uri="{FF2B5EF4-FFF2-40B4-BE49-F238E27FC236}">
                  <a16:creationId xmlns:a16="http://schemas.microsoft.com/office/drawing/2014/main" id="{3618DEE0-F145-ABDD-EE4B-E8D52DCF761B}"/>
                </a:ext>
              </a:extLst>
            </p:cNvPr>
            <p:cNvSpPr/>
            <p:nvPr/>
          </p:nvSpPr>
          <p:spPr>
            <a:xfrm>
              <a:off x="4629125" y="3339900"/>
              <a:ext cx="295375" cy="189850"/>
            </a:xfrm>
            <a:custGeom>
              <a:avLst/>
              <a:gdLst/>
              <a:ahLst/>
              <a:cxnLst/>
              <a:rect l="l" t="t" r="r" b="b"/>
              <a:pathLst>
                <a:path w="11815" h="7594" extrusionOk="0">
                  <a:moveTo>
                    <a:pt x="10050" y="2080"/>
                  </a:moveTo>
                  <a:cubicBezTo>
                    <a:pt x="10239" y="2080"/>
                    <a:pt x="10397" y="2238"/>
                    <a:pt x="10397" y="2427"/>
                  </a:cubicBezTo>
                  <a:cubicBezTo>
                    <a:pt x="10397" y="2616"/>
                    <a:pt x="10239" y="2773"/>
                    <a:pt x="10050" y="2773"/>
                  </a:cubicBezTo>
                  <a:lnTo>
                    <a:pt x="6553" y="2773"/>
                  </a:lnTo>
                  <a:cubicBezTo>
                    <a:pt x="6333" y="2773"/>
                    <a:pt x="6175" y="2616"/>
                    <a:pt x="6175" y="2427"/>
                  </a:cubicBezTo>
                  <a:cubicBezTo>
                    <a:pt x="6175" y="2238"/>
                    <a:pt x="6333" y="2080"/>
                    <a:pt x="6553" y="2080"/>
                  </a:cubicBezTo>
                  <a:close/>
                  <a:moveTo>
                    <a:pt x="10050" y="3466"/>
                  </a:moveTo>
                  <a:cubicBezTo>
                    <a:pt x="10239" y="3466"/>
                    <a:pt x="10397" y="3624"/>
                    <a:pt x="10397" y="3813"/>
                  </a:cubicBezTo>
                  <a:cubicBezTo>
                    <a:pt x="10397" y="4002"/>
                    <a:pt x="10239" y="4159"/>
                    <a:pt x="10050" y="4159"/>
                  </a:cubicBezTo>
                  <a:lnTo>
                    <a:pt x="6553" y="4159"/>
                  </a:lnTo>
                  <a:cubicBezTo>
                    <a:pt x="6333" y="4159"/>
                    <a:pt x="6175" y="4002"/>
                    <a:pt x="6175" y="3813"/>
                  </a:cubicBezTo>
                  <a:cubicBezTo>
                    <a:pt x="6175" y="3624"/>
                    <a:pt x="6333" y="3466"/>
                    <a:pt x="6553" y="3466"/>
                  </a:cubicBezTo>
                  <a:close/>
                  <a:moveTo>
                    <a:pt x="10050" y="4821"/>
                  </a:moveTo>
                  <a:cubicBezTo>
                    <a:pt x="10239" y="4821"/>
                    <a:pt x="10397" y="4978"/>
                    <a:pt x="10397" y="5199"/>
                  </a:cubicBezTo>
                  <a:cubicBezTo>
                    <a:pt x="10397" y="5388"/>
                    <a:pt x="10239" y="5546"/>
                    <a:pt x="10050" y="5546"/>
                  </a:cubicBezTo>
                  <a:lnTo>
                    <a:pt x="6553" y="5546"/>
                  </a:lnTo>
                  <a:cubicBezTo>
                    <a:pt x="6333" y="5546"/>
                    <a:pt x="6175" y="5388"/>
                    <a:pt x="6175" y="5199"/>
                  </a:cubicBezTo>
                  <a:cubicBezTo>
                    <a:pt x="6175" y="4978"/>
                    <a:pt x="6333" y="4821"/>
                    <a:pt x="6553" y="4821"/>
                  </a:cubicBezTo>
                  <a:close/>
                  <a:moveTo>
                    <a:pt x="3403" y="1418"/>
                  </a:moveTo>
                  <a:cubicBezTo>
                    <a:pt x="4127" y="1418"/>
                    <a:pt x="4757" y="2049"/>
                    <a:pt x="4757" y="2773"/>
                  </a:cubicBezTo>
                  <a:cubicBezTo>
                    <a:pt x="4757" y="3151"/>
                    <a:pt x="4600" y="3498"/>
                    <a:pt x="4379" y="3718"/>
                  </a:cubicBezTo>
                  <a:cubicBezTo>
                    <a:pt x="5009" y="4065"/>
                    <a:pt x="5451" y="4758"/>
                    <a:pt x="5451" y="5546"/>
                  </a:cubicBezTo>
                  <a:lnTo>
                    <a:pt x="5451" y="5892"/>
                  </a:lnTo>
                  <a:lnTo>
                    <a:pt x="5514" y="5892"/>
                  </a:lnTo>
                  <a:cubicBezTo>
                    <a:pt x="5514" y="6081"/>
                    <a:pt x="5356" y="6239"/>
                    <a:pt x="5167" y="6239"/>
                  </a:cubicBezTo>
                  <a:lnTo>
                    <a:pt x="1701" y="6239"/>
                  </a:lnTo>
                  <a:cubicBezTo>
                    <a:pt x="1512" y="6239"/>
                    <a:pt x="1355" y="6081"/>
                    <a:pt x="1355" y="5892"/>
                  </a:cubicBezTo>
                  <a:lnTo>
                    <a:pt x="1355" y="5546"/>
                  </a:lnTo>
                  <a:cubicBezTo>
                    <a:pt x="1355" y="4758"/>
                    <a:pt x="1764" y="4096"/>
                    <a:pt x="2395" y="3718"/>
                  </a:cubicBezTo>
                  <a:cubicBezTo>
                    <a:pt x="2174" y="3498"/>
                    <a:pt x="2016" y="3151"/>
                    <a:pt x="2016" y="2773"/>
                  </a:cubicBezTo>
                  <a:cubicBezTo>
                    <a:pt x="2016" y="2049"/>
                    <a:pt x="2647" y="1418"/>
                    <a:pt x="3403" y="1418"/>
                  </a:cubicBezTo>
                  <a:close/>
                  <a:moveTo>
                    <a:pt x="1040" y="1"/>
                  </a:moveTo>
                  <a:cubicBezTo>
                    <a:pt x="441" y="1"/>
                    <a:pt x="0" y="473"/>
                    <a:pt x="0" y="1009"/>
                  </a:cubicBezTo>
                  <a:lnTo>
                    <a:pt x="0" y="6554"/>
                  </a:lnTo>
                  <a:cubicBezTo>
                    <a:pt x="0" y="7152"/>
                    <a:pt x="473" y="7593"/>
                    <a:pt x="1040" y="7593"/>
                  </a:cubicBezTo>
                  <a:lnTo>
                    <a:pt x="10806" y="7593"/>
                  </a:lnTo>
                  <a:cubicBezTo>
                    <a:pt x="11373" y="7593"/>
                    <a:pt x="11815" y="7121"/>
                    <a:pt x="11815" y="6554"/>
                  </a:cubicBezTo>
                  <a:lnTo>
                    <a:pt x="11815" y="1009"/>
                  </a:lnTo>
                  <a:cubicBezTo>
                    <a:pt x="11783" y="473"/>
                    <a:pt x="11310" y="1"/>
                    <a:pt x="10743" y="1"/>
                  </a:cubicBezTo>
                  <a:lnTo>
                    <a:pt x="7593" y="1"/>
                  </a:lnTo>
                  <a:lnTo>
                    <a:pt x="7593" y="347"/>
                  </a:lnTo>
                  <a:cubicBezTo>
                    <a:pt x="7593" y="946"/>
                    <a:pt x="7120" y="1355"/>
                    <a:pt x="6585" y="1355"/>
                  </a:cubicBezTo>
                  <a:lnTo>
                    <a:pt x="5198" y="1355"/>
                  </a:lnTo>
                  <a:cubicBezTo>
                    <a:pt x="4600" y="1355"/>
                    <a:pt x="4190" y="883"/>
                    <a:pt x="4190" y="347"/>
                  </a:cubicBezTo>
                  <a:lnTo>
                    <a:pt x="4190" y="1"/>
                  </a:lnTo>
                  <a:close/>
                </a:path>
              </a:pathLst>
            </a:custGeom>
            <a:grpFill/>
            <a:ln>
              <a:noFill/>
            </a:ln>
          </p:spPr>
          <p:txBody>
            <a:bodyPr spcFirstLastPara="1" wrap="square" lIns="91417" tIns="91417" rIns="91417" bIns="91417" anchor="ctr" anchorCtr="0">
              <a:noAutofit/>
            </a:bodyPr>
            <a:lstStyle/>
            <a:p>
              <a:endParaRPr sz="1400"/>
            </a:p>
          </p:txBody>
        </p:sp>
        <p:sp>
          <p:nvSpPr>
            <p:cNvPr id="170" name="Google Shape;10301;p74">
              <a:extLst>
                <a:ext uri="{FF2B5EF4-FFF2-40B4-BE49-F238E27FC236}">
                  <a16:creationId xmlns:a16="http://schemas.microsoft.com/office/drawing/2014/main" id="{F355B618-4605-1B68-0CE6-41E029FE7B13}"/>
                </a:ext>
              </a:extLst>
            </p:cNvPr>
            <p:cNvSpPr/>
            <p:nvPr/>
          </p:nvSpPr>
          <p:spPr>
            <a:xfrm>
              <a:off x="4714975" y="3287125"/>
              <a:ext cx="122100" cy="70125"/>
            </a:xfrm>
            <a:custGeom>
              <a:avLst/>
              <a:gdLst/>
              <a:ahLst/>
              <a:cxnLst/>
              <a:rect l="l" t="t" r="r" b="b"/>
              <a:pathLst>
                <a:path w="4884" h="2805" extrusionOk="0">
                  <a:moveTo>
                    <a:pt x="693" y="1"/>
                  </a:moveTo>
                  <a:cubicBezTo>
                    <a:pt x="315" y="1"/>
                    <a:pt x="0" y="316"/>
                    <a:pt x="0" y="725"/>
                  </a:cubicBezTo>
                  <a:cubicBezTo>
                    <a:pt x="0" y="1104"/>
                    <a:pt x="315" y="1419"/>
                    <a:pt x="693" y="1419"/>
                  </a:cubicBezTo>
                  <a:lnTo>
                    <a:pt x="1418" y="1419"/>
                  </a:lnTo>
                  <a:lnTo>
                    <a:pt x="1418" y="2458"/>
                  </a:lnTo>
                  <a:cubicBezTo>
                    <a:pt x="1386" y="2647"/>
                    <a:pt x="1544" y="2805"/>
                    <a:pt x="1733" y="2805"/>
                  </a:cubicBezTo>
                  <a:lnTo>
                    <a:pt x="3119" y="2805"/>
                  </a:lnTo>
                  <a:cubicBezTo>
                    <a:pt x="3308" y="2805"/>
                    <a:pt x="3466" y="2647"/>
                    <a:pt x="3466" y="2458"/>
                  </a:cubicBezTo>
                  <a:lnTo>
                    <a:pt x="3466" y="1419"/>
                  </a:lnTo>
                  <a:lnTo>
                    <a:pt x="4159" y="1419"/>
                  </a:lnTo>
                  <a:cubicBezTo>
                    <a:pt x="4568" y="1419"/>
                    <a:pt x="4883" y="1104"/>
                    <a:pt x="4883" y="725"/>
                  </a:cubicBezTo>
                  <a:cubicBezTo>
                    <a:pt x="4883" y="316"/>
                    <a:pt x="4568" y="1"/>
                    <a:pt x="4159" y="1"/>
                  </a:cubicBezTo>
                  <a:close/>
                </a:path>
              </a:pathLst>
            </a:custGeom>
            <a:grpFill/>
            <a:ln>
              <a:noFill/>
            </a:ln>
          </p:spPr>
          <p:txBody>
            <a:bodyPr spcFirstLastPara="1" wrap="square" lIns="91417" tIns="91417" rIns="91417" bIns="91417" anchor="ctr" anchorCtr="0">
              <a:noAutofit/>
            </a:bodyPr>
            <a:lstStyle/>
            <a:p>
              <a:endParaRPr sz="1400"/>
            </a:p>
          </p:txBody>
        </p:sp>
        <p:sp>
          <p:nvSpPr>
            <p:cNvPr id="171" name="Google Shape;10302;p74">
              <a:extLst>
                <a:ext uri="{FF2B5EF4-FFF2-40B4-BE49-F238E27FC236}">
                  <a16:creationId xmlns:a16="http://schemas.microsoft.com/office/drawing/2014/main" id="{B7B76A1A-E69D-BFE5-A5CE-872AAA27C375}"/>
                </a:ext>
              </a:extLst>
            </p:cNvPr>
            <p:cNvSpPr/>
            <p:nvPr/>
          </p:nvSpPr>
          <p:spPr>
            <a:xfrm>
              <a:off x="4732300" y="3235150"/>
              <a:ext cx="86650" cy="35475"/>
            </a:xfrm>
            <a:custGeom>
              <a:avLst/>
              <a:gdLst/>
              <a:ahLst/>
              <a:cxnLst/>
              <a:rect l="l" t="t" r="r" b="b"/>
              <a:pathLst>
                <a:path w="3466" h="1419" extrusionOk="0">
                  <a:moveTo>
                    <a:pt x="378" y="1"/>
                  </a:moveTo>
                  <a:cubicBezTo>
                    <a:pt x="158" y="1"/>
                    <a:pt x="0" y="158"/>
                    <a:pt x="0" y="347"/>
                  </a:cubicBezTo>
                  <a:lnTo>
                    <a:pt x="0" y="1418"/>
                  </a:lnTo>
                  <a:lnTo>
                    <a:pt x="3466" y="1418"/>
                  </a:lnTo>
                  <a:lnTo>
                    <a:pt x="3466" y="347"/>
                  </a:lnTo>
                  <a:cubicBezTo>
                    <a:pt x="3466" y="158"/>
                    <a:pt x="3308" y="1"/>
                    <a:pt x="3119"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172" name="Google Shape;10352;p74">
            <a:extLst>
              <a:ext uri="{FF2B5EF4-FFF2-40B4-BE49-F238E27FC236}">
                <a16:creationId xmlns:a16="http://schemas.microsoft.com/office/drawing/2014/main" id="{8FE343F1-29CC-0423-3966-7D206CC089FF}"/>
              </a:ext>
            </a:extLst>
          </p:cNvPr>
          <p:cNvGrpSpPr/>
          <p:nvPr/>
        </p:nvGrpSpPr>
        <p:grpSpPr>
          <a:xfrm>
            <a:off x="6910985" y="2653467"/>
            <a:ext cx="628651" cy="672381"/>
            <a:chOff x="4991425" y="3234750"/>
            <a:chExt cx="296175" cy="297225"/>
          </a:xfrm>
          <a:solidFill>
            <a:schemeClr val="accent6"/>
          </a:solidFill>
        </p:grpSpPr>
        <p:sp>
          <p:nvSpPr>
            <p:cNvPr id="173" name="Google Shape;10353;p74">
              <a:extLst>
                <a:ext uri="{FF2B5EF4-FFF2-40B4-BE49-F238E27FC236}">
                  <a16:creationId xmlns:a16="http://schemas.microsoft.com/office/drawing/2014/main" id="{9E1BE843-0D87-ABB8-4646-3D9D3D8DBFD2}"/>
                </a:ext>
              </a:extLst>
            </p:cNvPr>
            <p:cNvSpPr/>
            <p:nvPr/>
          </p:nvSpPr>
          <p:spPr>
            <a:xfrm>
              <a:off x="5077275" y="3304450"/>
              <a:ext cx="122100" cy="99275"/>
            </a:xfrm>
            <a:custGeom>
              <a:avLst/>
              <a:gdLst/>
              <a:ahLst/>
              <a:cxnLst/>
              <a:rect l="l" t="t" r="r" b="b"/>
              <a:pathLst>
                <a:path w="4884" h="3971" extrusionOk="0">
                  <a:moveTo>
                    <a:pt x="2426" y="1"/>
                  </a:moveTo>
                  <a:cubicBezTo>
                    <a:pt x="1103" y="1"/>
                    <a:pt x="0" y="1104"/>
                    <a:pt x="0" y="2427"/>
                  </a:cubicBezTo>
                  <a:cubicBezTo>
                    <a:pt x="0" y="3025"/>
                    <a:pt x="190" y="3530"/>
                    <a:pt x="536" y="3971"/>
                  </a:cubicBezTo>
                  <a:cubicBezTo>
                    <a:pt x="820" y="3624"/>
                    <a:pt x="1103" y="3309"/>
                    <a:pt x="1481" y="3057"/>
                  </a:cubicBezTo>
                  <a:cubicBezTo>
                    <a:pt x="1261" y="2805"/>
                    <a:pt x="1103" y="2458"/>
                    <a:pt x="1103" y="2112"/>
                  </a:cubicBezTo>
                  <a:cubicBezTo>
                    <a:pt x="1103" y="1356"/>
                    <a:pt x="1733" y="726"/>
                    <a:pt x="2489" y="726"/>
                  </a:cubicBezTo>
                  <a:cubicBezTo>
                    <a:pt x="3214" y="726"/>
                    <a:pt x="3844" y="1356"/>
                    <a:pt x="3844" y="2112"/>
                  </a:cubicBezTo>
                  <a:cubicBezTo>
                    <a:pt x="3844" y="2458"/>
                    <a:pt x="3687" y="2805"/>
                    <a:pt x="3466" y="3057"/>
                  </a:cubicBezTo>
                  <a:cubicBezTo>
                    <a:pt x="3844" y="3246"/>
                    <a:pt x="4128" y="3561"/>
                    <a:pt x="4317" y="3971"/>
                  </a:cubicBezTo>
                  <a:cubicBezTo>
                    <a:pt x="4695" y="3530"/>
                    <a:pt x="4884" y="3025"/>
                    <a:pt x="4884" y="2427"/>
                  </a:cubicBezTo>
                  <a:cubicBezTo>
                    <a:pt x="4884" y="1104"/>
                    <a:pt x="3781" y="1"/>
                    <a:pt x="2426" y="1"/>
                  </a:cubicBezTo>
                  <a:close/>
                </a:path>
              </a:pathLst>
            </a:custGeom>
            <a:grpFill/>
            <a:ln>
              <a:noFill/>
            </a:ln>
          </p:spPr>
          <p:txBody>
            <a:bodyPr spcFirstLastPara="1" wrap="square" lIns="91417" tIns="91417" rIns="91417" bIns="91417" anchor="ctr" anchorCtr="0">
              <a:noAutofit/>
            </a:bodyPr>
            <a:lstStyle/>
            <a:p>
              <a:endParaRPr sz="1400"/>
            </a:p>
          </p:txBody>
        </p:sp>
        <p:sp>
          <p:nvSpPr>
            <p:cNvPr id="174" name="Google Shape;10354;p74">
              <a:extLst>
                <a:ext uri="{FF2B5EF4-FFF2-40B4-BE49-F238E27FC236}">
                  <a16:creationId xmlns:a16="http://schemas.microsoft.com/office/drawing/2014/main" id="{93A0C9DD-0FB9-4AFE-37AA-98BF1F171A44}"/>
                </a:ext>
              </a:extLst>
            </p:cNvPr>
            <p:cNvSpPr/>
            <p:nvPr/>
          </p:nvSpPr>
          <p:spPr>
            <a:xfrm>
              <a:off x="5121375" y="3339900"/>
              <a:ext cx="35475" cy="35475"/>
            </a:xfrm>
            <a:custGeom>
              <a:avLst/>
              <a:gdLst/>
              <a:ahLst/>
              <a:cxnLst/>
              <a:rect l="l" t="t" r="r" b="b"/>
              <a:pathLst>
                <a:path w="1419" h="1419" extrusionOk="0">
                  <a:moveTo>
                    <a:pt x="725" y="1"/>
                  </a:moveTo>
                  <a:cubicBezTo>
                    <a:pt x="316" y="1"/>
                    <a:pt x="1" y="316"/>
                    <a:pt x="1" y="694"/>
                  </a:cubicBezTo>
                  <a:cubicBezTo>
                    <a:pt x="1"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17" tIns="91417" rIns="91417" bIns="91417" anchor="ctr" anchorCtr="0">
              <a:noAutofit/>
            </a:bodyPr>
            <a:lstStyle/>
            <a:p>
              <a:endParaRPr sz="1400"/>
            </a:p>
          </p:txBody>
        </p:sp>
        <p:sp>
          <p:nvSpPr>
            <p:cNvPr id="175" name="Google Shape;10355;p74">
              <a:extLst>
                <a:ext uri="{FF2B5EF4-FFF2-40B4-BE49-F238E27FC236}">
                  <a16:creationId xmlns:a16="http://schemas.microsoft.com/office/drawing/2014/main" id="{DB9B88D8-AA3A-3530-6D69-996D7ADAD33C}"/>
                </a:ext>
              </a:extLst>
            </p:cNvPr>
            <p:cNvSpPr/>
            <p:nvPr/>
          </p:nvSpPr>
          <p:spPr>
            <a:xfrm>
              <a:off x="5009550" y="3234750"/>
              <a:ext cx="259150" cy="261125"/>
            </a:xfrm>
            <a:custGeom>
              <a:avLst/>
              <a:gdLst/>
              <a:ahLst/>
              <a:cxnLst/>
              <a:rect l="l" t="t" r="r" b="b"/>
              <a:pathLst>
                <a:path w="10366" h="10445" extrusionOk="0">
                  <a:moveTo>
                    <a:pt x="5198" y="2159"/>
                  </a:moveTo>
                  <a:cubicBezTo>
                    <a:pt x="6931" y="2159"/>
                    <a:pt x="8286" y="3514"/>
                    <a:pt x="8286" y="5246"/>
                  </a:cubicBezTo>
                  <a:cubicBezTo>
                    <a:pt x="8286" y="6916"/>
                    <a:pt x="6931" y="8365"/>
                    <a:pt x="5198" y="8365"/>
                  </a:cubicBezTo>
                  <a:cubicBezTo>
                    <a:pt x="3340" y="8365"/>
                    <a:pt x="2079" y="6822"/>
                    <a:pt x="2079" y="5246"/>
                  </a:cubicBezTo>
                  <a:cubicBezTo>
                    <a:pt x="2079" y="3514"/>
                    <a:pt x="3497" y="2159"/>
                    <a:pt x="5198" y="2159"/>
                  </a:cubicBezTo>
                  <a:close/>
                  <a:moveTo>
                    <a:pt x="5167" y="1"/>
                  </a:moveTo>
                  <a:cubicBezTo>
                    <a:pt x="5088" y="1"/>
                    <a:pt x="5009" y="17"/>
                    <a:pt x="4946" y="48"/>
                  </a:cubicBezTo>
                  <a:lnTo>
                    <a:pt x="4001" y="836"/>
                  </a:lnTo>
                  <a:lnTo>
                    <a:pt x="2773" y="678"/>
                  </a:lnTo>
                  <a:cubicBezTo>
                    <a:pt x="2756" y="675"/>
                    <a:pt x="2739" y="673"/>
                    <a:pt x="2723" y="673"/>
                  </a:cubicBezTo>
                  <a:cubicBezTo>
                    <a:pt x="2583" y="673"/>
                    <a:pt x="2454" y="786"/>
                    <a:pt x="2426" y="899"/>
                  </a:cubicBezTo>
                  <a:lnTo>
                    <a:pt x="1953" y="2033"/>
                  </a:lnTo>
                  <a:lnTo>
                    <a:pt x="819" y="2505"/>
                  </a:lnTo>
                  <a:cubicBezTo>
                    <a:pt x="662" y="2568"/>
                    <a:pt x="567" y="2694"/>
                    <a:pt x="630" y="2852"/>
                  </a:cubicBezTo>
                  <a:lnTo>
                    <a:pt x="788" y="4081"/>
                  </a:lnTo>
                  <a:lnTo>
                    <a:pt x="32" y="5026"/>
                  </a:lnTo>
                  <a:cubicBezTo>
                    <a:pt x="0" y="5183"/>
                    <a:pt x="0" y="5341"/>
                    <a:pt x="63" y="5467"/>
                  </a:cubicBezTo>
                  <a:lnTo>
                    <a:pt x="819" y="6381"/>
                  </a:lnTo>
                  <a:lnTo>
                    <a:pt x="662" y="7609"/>
                  </a:lnTo>
                  <a:cubicBezTo>
                    <a:pt x="630" y="7767"/>
                    <a:pt x="725" y="7924"/>
                    <a:pt x="851" y="7956"/>
                  </a:cubicBezTo>
                  <a:lnTo>
                    <a:pt x="1985" y="8428"/>
                  </a:lnTo>
                  <a:lnTo>
                    <a:pt x="2457" y="9594"/>
                  </a:lnTo>
                  <a:cubicBezTo>
                    <a:pt x="2536" y="9725"/>
                    <a:pt x="2637" y="9791"/>
                    <a:pt x="2741" y="9791"/>
                  </a:cubicBezTo>
                  <a:cubicBezTo>
                    <a:pt x="2762" y="9791"/>
                    <a:pt x="2783" y="9788"/>
                    <a:pt x="2804" y="9783"/>
                  </a:cubicBezTo>
                  <a:lnTo>
                    <a:pt x="4033" y="9626"/>
                  </a:lnTo>
                  <a:lnTo>
                    <a:pt x="4978" y="10382"/>
                  </a:lnTo>
                  <a:cubicBezTo>
                    <a:pt x="5072" y="10413"/>
                    <a:pt x="5104" y="10445"/>
                    <a:pt x="5167" y="10445"/>
                  </a:cubicBezTo>
                  <a:cubicBezTo>
                    <a:pt x="5261" y="10445"/>
                    <a:pt x="5324" y="10413"/>
                    <a:pt x="5387" y="10382"/>
                  </a:cubicBezTo>
                  <a:lnTo>
                    <a:pt x="6333" y="9626"/>
                  </a:lnTo>
                  <a:lnTo>
                    <a:pt x="7530" y="9783"/>
                  </a:lnTo>
                  <a:cubicBezTo>
                    <a:pt x="7687" y="9783"/>
                    <a:pt x="7876" y="9689"/>
                    <a:pt x="7908" y="9594"/>
                  </a:cubicBezTo>
                  <a:lnTo>
                    <a:pt x="8380" y="8428"/>
                  </a:lnTo>
                  <a:lnTo>
                    <a:pt x="9515" y="7956"/>
                  </a:lnTo>
                  <a:cubicBezTo>
                    <a:pt x="9672" y="7893"/>
                    <a:pt x="9735" y="7767"/>
                    <a:pt x="9704" y="7609"/>
                  </a:cubicBezTo>
                  <a:lnTo>
                    <a:pt x="9546" y="6381"/>
                  </a:lnTo>
                  <a:lnTo>
                    <a:pt x="10302" y="5467"/>
                  </a:lnTo>
                  <a:cubicBezTo>
                    <a:pt x="10365" y="5341"/>
                    <a:pt x="10365" y="5120"/>
                    <a:pt x="10302" y="5026"/>
                  </a:cubicBezTo>
                  <a:lnTo>
                    <a:pt x="9546" y="4081"/>
                  </a:lnTo>
                  <a:lnTo>
                    <a:pt x="9704" y="2852"/>
                  </a:lnTo>
                  <a:cubicBezTo>
                    <a:pt x="9735" y="2694"/>
                    <a:pt x="9641" y="2537"/>
                    <a:pt x="9515" y="2505"/>
                  </a:cubicBezTo>
                  <a:lnTo>
                    <a:pt x="8380" y="2033"/>
                  </a:lnTo>
                  <a:lnTo>
                    <a:pt x="7908" y="899"/>
                  </a:lnTo>
                  <a:cubicBezTo>
                    <a:pt x="7826" y="762"/>
                    <a:pt x="7719" y="672"/>
                    <a:pt x="7589" y="672"/>
                  </a:cubicBezTo>
                  <a:cubicBezTo>
                    <a:pt x="7570" y="672"/>
                    <a:pt x="7550" y="674"/>
                    <a:pt x="7530" y="678"/>
                  </a:cubicBezTo>
                  <a:lnTo>
                    <a:pt x="6333" y="836"/>
                  </a:lnTo>
                  <a:lnTo>
                    <a:pt x="5387" y="48"/>
                  </a:lnTo>
                  <a:cubicBezTo>
                    <a:pt x="5324" y="17"/>
                    <a:pt x="5246" y="1"/>
                    <a:pt x="5167" y="1"/>
                  </a:cubicBezTo>
                  <a:close/>
                </a:path>
              </a:pathLst>
            </a:custGeom>
            <a:grpFill/>
            <a:ln>
              <a:noFill/>
            </a:ln>
          </p:spPr>
          <p:txBody>
            <a:bodyPr spcFirstLastPara="1" wrap="square" lIns="91417" tIns="91417" rIns="91417" bIns="91417" anchor="ctr" anchorCtr="0">
              <a:noAutofit/>
            </a:bodyPr>
            <a:lstStyle/>
            <a:p>
              <a:endParaRPr sz="1400"/>
            </a:p>
          </p:txBody>
        </p:sp>
        <p:sp>
          <p:nvSpPr>
            <p:cNvPr id="176" name="Google Shape;10356;p74">
              <a:extLst>
                <a:ext uri="{FF2B5EF4-FFF2-40B4-BE49-F238E27FC236}">
                  <a16:creationId xmlns:a16="http://schemas.microsoft.com/office/drawing/2014/main" id="{73600537-D15F-BD6A-A71F-A1DCFC81D024}"/>
                </a:ext>
              </a:extLst>
            </p:cNvPr>
            <p:cNvSpPr/>
            <p:nvPr/>
          </p:nvSpPr>
          <p:spPr>
            <a:xfrm>
              <a:off x="5105625" y="3391900"/>
              <a:ext cx="66975" cy="34675"/>
            </a:xfrm>
            <a:custGeom>
              <a:avLst/>
              <a:gdLst/>
              <a:ahLst/>
              <a:cxnLst/>
              <a:rect l="l" t="t" r="r" b="b"/>
              <a:pathLst>
                <a:path w="2679" h="1387" extrusionOk="0">
                  <a:moveTo>
                    <a:pt x="1355" y="0"/>
                  </a:moveTo>
                  <a:cubicBezTo>
                    <a:pt x="725" y="0"/>
                    <a:pt x="190" y="441"/>
                    <a:pt x="1" y="977"/>
                  </a:cubicBezTo>
                  <a:cubicBezTo>
                    <a:pt x="410" y="1229"/>
                    <a:pt x="820" y="1386"/>
                    <a:pt x="1355" y="1386"/>
                  </a:cubicBezTo>
                  <a:cubicBezTo>
                    <a:pt x="1859" y="1386"/>
                    <a:pt x="2301" y="1229"/>
                    <a:pt x="2679" y="977"/>
                  </a:cubicBezTo>
                  <a:cubicBezTo>
                    <a:pt x="2521" y="410"/>
                    <a:pt x="1985" y="0"/>
                    <a:pt x="1355" y="0"/>
                  </a:cubicBezTo>
                  <a:close/>
                </a:path>
              </a:pathLst>
            </a:custGeom>
            <a:grpFill/>
            <a:ln>
              <a:noFill/>
            </a:ln>
          </p:spPr>
          <p:txBody>
            <a:bodyPr spcFirstLastPara="1" wrap="square" lIns="91417" tIns="91417" rIns="91417" bIns="91417" anchor="ctr" anchorCtr="0">
              <a:noAutofit/>
            </a:bodyPr>
            <a:lstStyle/>
            <a:p>
              <a:endParaRPr sz="1400"/>
            </a:p>
          </p:txBody>
        </p:sp>
        <p:sp>
          <p:nvSpPr>
            <p:cNvPr id="177" name="Google Shape;10357;p74">
              <a:extLst>
                <a:ext uri="{FF2B5EF4-FFF2-40B4-BE49-F238E27FC236}">
                  <a16:creationId xmlns:a16="http://schemas.microsoft.com/office/drawing/2014/main" id="{29E2E85E-B015-BA65-C90C-51C5207B5BF7}"/>
                </a:ext>
              </a:extLst>
            </p:cNvPr>
            <p:cNvSpPr/>
            <p:nvPr/>
          </p:nvSpPr>
          <p:spPr>
            <a:xfrm>
              <a:off x="5192275" y="3443075"/>
              <a:ext cx="95325" cy="86975"/>
            </a:xfrm>
            <a:custGeom>
              <a:avLst/>
              <a:gdLst/>
              <a:ahLst/>
              <a:cxnLst/>
              <a:rect l="l" t="t" r="r" b="b"/>
              <a:pathLst>
                <a:path w="3812" h="3479" extrusionOk="0">
                  <a:moveTo>
                    <a:pt x="2867" y="1"/>
                  </a:moveTo>
                  <a:cubicBezTo>
                    <a:pt x="2741" y="127"/>
                    <a:pt x="2647" y="221"/>
                    <a:pt x="2489" y="284"/>
                  </a:cubicBezTo>
                  <a:lnTo>
                    <a:pt x="1607" y="631"/>
                  </a:lnTo>
                  <a:lnTo>
                    <a:pt x="1260" y="1482"/>
                  </a:lnTo>
                  <a:cubicBezTo>
                    <a:pt x="1103" y="1891"/>
                    <a:pt x="693" y="2112"/>
                    <a:pt x="284" y="2112"/>
                  </a:cubicBezTo>
                  <a:lnTo>
                    <a:pt x="158" y="2112"/>
                  </a:lnTo>
                  <a:lnTo>
                    <a:pt x="0" y="2080"/>
                  </a:lnTo>
                  <a:lnTo>
                    <a:pt x="1166" y="3372"/>
                  </a:lnTo>
                  <a:cubicBezTo>
                    <a:pt x="1237" y="3443"/>
                    <a:pt x="1343" y="3478"/>
                    <a:pt x="1445" y="3478"/>
                  </a:cubicBezTo>
                  <a:cubicBezTo>
                    <a:pt x="1479" y="3478"/>
                    <a:pt x="1512" y="3474"/>
                    <a:pt x="1544" y="3466"/>
                  </a:cubicBezTo>
                  <a:cubicBezTo>
                    <a:pt x="1638" y="3403"/>
                    <a:pt x="1764" y="3340"/>
                    <a:pt x="1764" y="3183"/>
                  </a:cubicBezTo>
                  <a:lnTo>
                    <a:pt x="2080" y="1639"/>
                  </a:lnTo>
                  <a:lnTo>
                    <a:pt x="3497" y="1324"/>
                  </a:lnTo>
                  <a:cubicBezTo>
                    <a:pt x="3532" y="1338"/>
                    <a:pt x="3563" y="1344"/>
                    <a:pt x="3592" y="1344"/>
                  </a:cubicBezTo>
                  <a:cubicBezTo>
                    <a:pt x="3693" y="1344"/>
                    <a:pt x="3756" y="1265"/>
                    <a:pt x="3781" y="1167"/>
                  </a:cubicBezTo>
                  <a:cubicBezTo>
                    <a:pt x="3812" y="1072"/>
                    <a:pt x="3781" y="946"/>
                    <a:pt x="3686" y="820"/>
                  </a:cubicBezTo>
                  <a:lnTo>
                    <a:pt x="2867" y="1"/>
                  </a:lnTo>
                  <a:close/>
                </a:path>
              </a:pathLst>
            </a:custGeom>
            <a:grpFill/>
            <a:ln>
              <a:noFill/>
            </a:ln>
          </p:spPr>
          <p:txBody>
            <a:bodyPr spcFirstLastPara="1" wrap="square" lIns="91417" tIns="91417" rIns="91417" bIns="91417" anchor="ctr" anchorCtr="0">
              <a:noAutofit/>
            </a:bodyPr>
            <a:lstStyle/>
            <a:p>
              <a:endParaRPr sz="1400"/>
            </a:p>
          </p:txBody>
        </p:sp>
        <p:sp>
          <p:nvSpPr>
            <p:cNvPr id="178" name="Google Shape;10358;p74">
              <a:extLst>
                <a:ext uri="{FF2B5EF4-FFF2-40B4-BE49-F238E27FC236}">
                  <a16:creationId xmlns:a16="http://schemas.microsoft.com/office/drawing/2014/main" id="{2CFB55DC-7733-F436-09FD-4A9E5F5958E9}"/>
                </a:ext>
              </a:extLst>
            </p:cNvPr>
            <p:cNvSpPr/>
            <p:nvPr/>
          </p:nvSpPr>
          <p:spPr>
            <a:xfrm>
              <a:off x="4991425" y="3444650"/>
              <a:ext cx="95325" cy="87325"/>
            </a:xfrm>
            <a:custGeom>
              <a:avLst/>
              <a:gdLst/>
              <a:ahLst/>
              <a:cxnLst/>
              <a:rect l="l" t="t" r="r" b="b"/>
              <a:pathLst>
                <a:path w="3812" h="3492" extrusionOk="0">
                  <a:moveTo>
                    <a:pt x="946" y="1"/>
                  </a:moveTo>
                  <a:lnTo>
                    <a:pt x="126" y="851"/>
                  </a:lnTo>
                  <a:cubicBezTo>
                    <a:pt x="0" y="851"/>
                    <a:pt x="0" y="1009"/>
                    <a:pt x="32" y="1104"/>
                  </a:cubicBezTo>
                  <a:cubicBezTo>
                    <a:pt x="95" y="1230"/>
                    <a:pt x="158" y="1324"/>
                    <a:pt x="315" y="1356"/>
                  </a:cubicBezTo>
                  <a:lnTo>
                    <a:pt x="1733" y="1671"/>
                  </a:lnTo>
                  <a:lnTo>
                    <a:pt x="2048" y="3214"/>
                  </a:lnTo>
                  <a:cubicBezTo>
                    <a:pt x="2080" y="3309"/>
                    <a:pt x="2174" y="3435"/>
                    <a:pt x="2300" y="3466"/>
                  </a:cubicBezTo>
                  <a:cubicBezTo>
                    <a:pt x="2328" y="3485"/>
                    <a:pt x="2361" y="3492"/>
                    <a:pt x="2396" y="3492"/>
                  </a:cubicBezTo>
                  <a:cubicBezTo>
                    <a:pt x="2482" y="3492"/>
                    <a:pt x="2580" y="3448"/>
                    <a:pt x="2647" y="3403"/>
                  </a:cubicBezTo>
                  <a:lnTo>
                    <a:pt x="3813" y="2112"/>
                  </a:lnTo>
                  <a:lnTo>
                    <a:pt x="3813" y="2112"/>
                  </a:lnTo>
                  <a:lnTo>
                    <a:pt x="3624" y="2143"/>
                  </a:lnTo>
                  <a:lnTo>
                    <a:pt x="3561" y="2143"/>
                  </a:lnTo>
                  <a:cubicBezTo>
                    <a:pt x="3119" y="2143"/>
                    <a:pt x="2773" y="1891"/>
                    <a:pt x="2552" y="1513"/>
                  </a:cubicBezTo>
                  <a:lnTo>
                    <a:pt x="2206" y="631"/>
                  </a:lnTo>
                  <a:lnTo>
                    <a:pt x="1355" y="284"/>
                  </a:lnTo>
                  <a:cubicBezTo>
                    <a:pt x="1198" y="221"/>
                    <a:pt x="1072" y="127"/>
                    <a:pt x="946"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179" name="Google Shape;10390;p74">
            <a:extLst>
              <a:ext uri="{FF2B5EF4-FFF2-40B4-BE49-F238E27FC236}">
                <a16:creationId xmlns:a16="http://schemas.microsoft.com/office/drawing/2014/main" id="{D151616C-92D1-9666-265A-87C409517A3B}"/>
              </a:ext>
            </a:extLst>
          </p:cNvPr>
          <p:cNvGrpSpPr/>
          <p:nvPr/>
        </p:nvGrpSpPr>
        <p:grpSpPr>
          <a:xfrm>
            <a:off x="4171997" y="2668997"/>
            <a:ext cx="628651" cy="670007"/>
            <a:chOff x="3497300" y="3227275"/>
            <a:chExt cx="296175" cy="296175"/>
          </a:xfrm>
          <a:solidFill>
            <a:schemeClr val="accent6"/>
          </a:solidFill>
        </p:grpSpPr>
        <p:sp>
          <p:nvSpPr>
            <p:cNvPr id="180" name="Google Shape;10391;p74">
              <a:extLst>
                <a:ext uri="{FF2B5EF4-FFF2-40B4-BE49-F238E27FC236}">
                  <a16:creationId xmlns:a16="http://schemas.microsoft.com/office/drawing/2014/main" id="{861A6037-1E61-810F-E84C-E5E39D7745CF}"/>
                </a:ext>
              </a:extLst>
            </p:cNvPr>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grpFill/>
            <a:ln>
              <a:noFill/>
            </a:ln>
          </p:spPr>
          <p:txBody>
            <a:bodyPr spcFirstLastPara="1" wrap="square" lIns="91417" tIns="91417" rIns="91417" bIns="91417" anchor="ctr" anchorCtr="0">
              <a:noAutofit/>
            </a:bodyPr>
            <a:lstStyle/>
            <a:p>
              <a:endParaRPr sz="1400"/>
            </a:p>
          </p:txBody>
        </p:sp>
        <p:sp>
          <p:nvSpPr>
            <p:cNvPr id="181" name="Google Shape;10392;p74">
              <a:extLst>
                <a:ext uri="{FF2B5EF4-FFF2-40B4-BE49-F238E27FC236}">
                  <a16:creationId xmlns:a16="http://schemas.microsoft.com/office/drawing/2014/main" id="{779550D4-7A06-DC79-1D56-A4009CF04352}"/>
                </a:ext>
              </a:extLst>
            </p:cNvPr>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grpFill/>
            <a:ln>
              <a:noFill/>
            </a:ln>
          </p:spPr>
          <p:txBody>
            <a:bodyPr spcFirstLastPara="1" wrap="square" lIns="91417" tIns="91417" rIns="91417" bIns="91417" anchor="ctr" anchorCtr="0">
              <a:noAutofit/>
            </a:bodyPr>
            <a:lstStyle/>
            <a:p>
              <a:endParaRPr sz="1400"/>
            </a:p>
          </p:txBody>
        </p:sp>
        <p:sp>
          <p:nvSpPr>
            <p:cNvPr id="182" name="Google Shape;10393;p74">
              <a:extLst>
                <a:ext uri="{FF2B5EF4-FFF2-40B4-BE49-F238E27FC236}">
                  <a16:creationId xmlns:a16="http://schemas.microsoft.com/office/drawing/2014/main" id="{8D4713EA-61F1-8A1E-E39B-17FCA4D7843C}"/>
                </a:ext>
              </a:extLst>
            </p:cNvPr>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grpFill/>
            <a:ln>
              <a:noFill/>
            </a:ln>
          </p:spPr>
          <p:txBody>
            <a:bodyPr spcFirstLastPara="1" wrap="square" lIns="91417" tIns="91417" rIns="91417" bIns="91417" anchor="ctr" anchorCtr="0">
              <a:noAutofit/>
            </a:bodyPr>
            <a:lstStyle/>
            <a:p>
              <a:endParaRPr sz="1400"/>
            </a:p>
          </p:txBody>
        </p:sp>
        <p:sp>
          <p:nvSpPr>
            <p:cNvPr id="183" name="Google Shape;10394;p74">
              <a:extLst>
                <a:ext uri="{FF2B5EF4-FFF2-40B4-BE49-F238E27FC236}">
                  <a16:creationId xmlns:a16="http://schemas.microsoft.com/office/drawing/2014/main" id="{A8881069-C368-A983-E79D-2A311DDF4A1E}"/>
                </a:ext>
              </a:extLst>
            </p:cNvPr>
            <p:cNvSpPr/>
            <p:nvPr/>
          </p:nvSpPr>
          <p:spPr>
            <a:xfrm>
              <a:off x="3622525" y="3421825"/>
              <a:ext cx="41775" cy="25225"/>
            </a:xfrm>
            <a:custGeom>
              <a:avLst/>
              <a:gdLst/>
              <a:ahLst/>
              <a:cxnLst/>
              <a:rect l="l" t="t" r="r" b="b"/>
              <a:pathLst>
                <a:path w="1670"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grpFill/>
            <a:ln>
              <a:noFill/>
            </a:ln>
          </p:spPr>
          <p:txBody>
            <a:bodyPr spcFirstLastPara="1" wrap="square" lIns="91417" tIns="91417" rIns="91417" bIns="91417" anchor="ctr" anchorCtr="0">
              <a:noAutofit/>
            </a:bodyPr>
            <a:lstStyle/>
            <a:p>
              <a:endParaRPr sz="1400"/>
            </a:p>
          </p:txBody>
        </p:sp>
        <p:sp>
          <p:nvSpPr>
            <p:cNvPr id="184" name="Google Shape;10395;p74">
              <a:extLst>
                <a:ext uri="{FF2B5EF4-FFF2-40B4-BE49-F238E27FC236}">
                  <a16:creationId xmlns:a16="http://schemas.microsoft.com/office/drawing/2014/main" id="{A696F9EB-A014-C78D-B7C7-6BDD9E6D2C43}"/>
                </a:ext>
              </a:extLst>
            </p:cNvPr>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grpFill/>
            <a:ln>
              <a:noFill/>
            </a:ln>
          </p:spPr>
          <p:txBody>
            <a:bodyPr spcFirstLastPara="1" wrap="square" lIns="91417" tIns="91417" rIns="91417" bIns="91417" anchor="ctr" anchorCtr="0">
              <a:noAutofit/>
            </a:bodyPr>
            <a:lstStyle/>
            <a:p>
              <a:endParaRPr sz="1400"/>
            </a:p>
          </p:txBody>
        </p:sp>
        <p:sp>
          <p:nvSpPr>
            <p:cNvPr id="185" name="Google Shape;10396;p74">
              <a:extLst>
                <a:ext uri="{FF2B5EF4-FFF2-40B4-BE49-F238E27FC236}">
                  <a16:creationId xmlns:a16="http://schemas.microsoft.com/office/drawing/2014/main" id="{B5DA4028-0F1F-79A9-BBB1-8C74E20E7B97}"/>
                </a:ext>
              </a:extLst>
            </p:cNvPr>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grpFill/>
            <a:ln>
              <a:noFill/>
            </a:ln>
          </p:spPr>
          <p:txBody>
            <a:bodyPr spcFirstLastPara="1" wrap="square" lIns="91417" tIns="91417" rIns="91417" bIns="91417" anchor="ctr" anchorCtr="0">
              <a:noAutofit/>
            </a:bodyPr>
            <a:lstStyle/>
            <a:p>
              <a:endParaRPr sz="1400"/>
            </a:p>
          </p:txBody>
        </p:sp>
        <p:sp>
          <p:nvSpPr>
            <p:cNvPr id="186" name="Google Shape;10397;p74">
              <a:extLst>
                <a:ext uri="{FF2B5EF4-FFF2-40B4-BE49-F238E27FC236}">
                  <a16:creationId xmlns:a16="http://schemas.microsoft.com/office/drawing/2014/main" id="{B7029AB0-B9D7-6BDE-2F65-76F51EB86958}"/>
                </a:ext>
              </a:extLst>
            </p:cNvPr>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grpFill/>
            <a:ln>
              <a:noFill/>
            </a:ln>
          </p:spPr>
          <p:txBody>
            <a:bodyPr spcFirstLastPara="1" wrap="square" lIns="91417" tIns="91417" rIns="91417" bIns="91417" anchor="ctr" anchorCtr="0">
              <a:noAutofit/>
            </a:bodyPr>
            <a:lstStyle/>
            <a:p>
              <a:endParaRPr sz="1400"/>
            </a:p>
          </p:txBody>
        </p:sp>
        <p:sp>
          <p:nvSpPr>
            <p:cNvPr id="187" name="Google Shape;10398;p74">
              <a:extLst>
                <a:ext uri="{FF2B5EF4-FFF2-40B4-BE49-F238E27FC236}">
                  <a16:creationId xmlns:a16="http://schemas.microsoft.com/office/drawing/2014/main" id="{5F5AE9C2-FFF8-1D59-4688-21AC17657DAC}"/>
                </a:ext>
              </a:extLst>
            </p:cNvPr>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188" name="Google Shape;10412;p74">
            <a:extLst>
              <a:ext uri="{FF2B5EF4-FFF2-40B4-BE49-F238E27FC236}">
                <a16:creationId xmlns:a16="http://schemas.microsoft.com/office/drawing/2014/main" id="{3DD847AA-3613-8EB4-0339-50BC7604770D}"/>
              </a:ext>
            </a:extLst>
          </p:cNvPr>
          <p:cNvGrpSpPr/>
          <p:nvPr/>
        </p:nvGrpSpPr>
        <p:grpSpPr>
          <a:xfrm>
            <a:off x="7859579" y="2653945"/>
            <a:ext cx="588535" cy="667235"/>
            <a:chOff x="5364750" y="3235150"/>
            <a:chExt cx="277275" cy="294950"/>
          </a:xfrm>
          <a:solidFill>
            <a:schemeClr val="accent6"/>
          </a:solidFill>
        </p:grpSpPr>
        <p:sp>
          <p:nvSpPr>
            <p:cNvPr id="189" name="Google Shape;10413;p74">
              <a:extLst>
                <a:ext uri="{FF2B5EF4-FFF2-40B4-BE49-F238E27FC236}">
                  <a16:creationId xmlns:a16="http://schemas.microsoft.com/office/drawing/2014/main" id="{D5C403A4-CB6C-1C8A-0933-D25245767B0A}"/>
                </a:ext>
              </a:extLst>
            </p:cNvPr>
            <p:cNvSpPr/>
            <p:nvPr/>
          </p:nvSpPr>
          <p:spPr>
            <a:xfrm>
              <a:off x="5502600" y="3235150"/>
              <a:ext cx="17350" cy="44125"/>
            </a:xfrm>
            <a:custGeom>
              <a:avLst/>
              <a:gdLst/>
              <a:ahLst/>
              <a:cxnLst/>
              <a:rect l="l" t="t" r="r" b="b"/>
              <a:pathLst>
                <a:path w="694" h="1765" extrusionOk="0">
                  <a:moveTo>
                    <a:pt x="347" y="1"/>
                  </a:moveTo>
                  <a:cubicBezTo>
                    <a:pt x="158" y="1"/>
                    <a:pt x="0" y="158"/>
                    <a:pt x="0" y="347"/>
                  </a:cubicBezTo>
                  <a:lnTo>
                    <a:pt x="0" y="1418"/>
                  </a:lnTo>
                  <a:cubicBezTo>
                    <a:pt x="0" y="1607"/>
                    <a:pt x="158" y="1765"/>
                    <a:pt x="347" y="1765"/>
                  </a:cubicBezTo>
                  <a:cubicBezTo>
                    <a:pt x="536" y="1765"/>
                    <a:pt x="693" y="1607"/>
                    <a:pt x="693" y="1418"/>
                  </a:cubicBezTo>
                  <a:lnTo>
                    <a:pt x="693" y="347"/>
                  </a:lnTo>
                  <a:cubicBezTo>
                    <a:pt x="693" y="158"/>
                    <a:pt x="536" y="1"/>
                    <a:pt x="347" y="1"/>
                  </a:cubicBezTo>
                  <a:close/>
                </a:path>
              </a:pathLst>
            </a:custGeom>
            <a:grpFill/>
            <a:ln>
              <a:noFill/>
            </a:ln>
          </p:spPr>
          <p:txBody>
            <a:bodyPr spcFirstLastPara="1" wrap="square" lIns="91417" tIns="91417" rIns="91417" bIns="91417" anchor="ctr" anchorCtr="0">
              <a:noAutofit/>
            </a:bodyPr>
            <a:lstStyle/>
            <a:p>
              <a:endParaRPr sz="1400"/>
            </a:p>
          </p:txBody>
        </p:sp>
        <p:sp>
          <p:nvSpPr>
            <p:cNvPr id="190" name="Google Shape;10414;p74">
              <a:extLst>
                <a:ext uri="{FF2B5EF4-FFF2-40B4-BE49-F238E27FC236}">
                  <a16:creationId xmlns:a16="http://schemas.microsoft.com/office/drawing/2014/main" id="{D1D82228-B8AC-65E6-4B1F-E35F5D005C1F}"/>
                </a:ext>
              </a:extLst>
            </p:cNvPr>
            <p:cNvSpPr/>
            <p:nvPr/>
          </p:nvSpPr>
          <p:spPr>
            <a:xfrm>
              <a:off x="5555375" y="3253850"/>
              <a:ext cx="35450" cy="34100"/>
            </a:xfrm>
            <a:custGeom>
              <a:avLst/>
              <a:gdLst/>
              <a:ahLst/>
              <a:cxnLst/>
              <a:rect l="l" t="t" r="r" b="b"/>
              <a:pathLst>
                <a:path w="1418" h="1364" extrusionOk="0">
                  <a:moveTo>
                    <a:pt x="1071" y="1"/>
                  </a:moveTo>
                  <a:cubicBezTo>
                    <a:pt x="977" y="1"/>
                    <a:pt x="882" y="24"/>
                    <a:pt x="819" y="72"/>
                  </a:cubicBezTo>
                  <a:lnTo>
                    <a:pt x="126" y="796"/>
                  </a:lnTo>
                  <a:cubicBezTo>
                    <a:pt x="0" y="922"/>
                    <a:pt x="0" y="1143"/>
                    <a:pt x="126" y="1269"/>
                  </a:cubicBezTo>
                  <a:cubicBezTo>
                    <a:pt x="189" y="1332"/>
                    <a:pt x="268" y="1363"/>
                    <a:pt x="350" y="1363"/>
                  </a:cubicBezTo>
                  <a:cubicBezTo>
                    <a:pt x="433" y="1363"/>
                    <a:pt x="520" y="1332"/>
                    <a:pt x="599" y="1269"/>
                  </a:cubicBezTo>
                  <a:lnTo>
                    <a:pt x="1323" y="544"/>
                  </a:lnTo>
                  <a:cubicBezTo>
                    <a:pt x="1418" y="418"/>
                    <a:pt x="1418" y="198"/>
                    <a:pt x="1323" y="72"/>
                  </a:cubicBezTo>
                  <a:cubicBezTo>
                    <a:pt x="1260" y="24"/>
                    <a:pt x="1166" y="1"/>
                    <a:pt x="1071" y="1"/>
                  </a:cubicBezTo>
                  <a:close/>
                </a:path>
              </a:pathLst>
            </a:custGeom>
            <a:grpFill/>
            <a:ln>
              <a:noFill/>
            </a:ln>
          </p:spPr>
          <p:txBody>
            <a:bodyPr spcFirstLastPara="1" wrap="square" lIns="91417" tIns="91417" rIns="91417" bIns="91417" anchor="ctr" anchorCtr="0">
              <a:noAutofit/>
            </a:bodyPr>
            <a:lstStyle/>
            <a:p>
              <a:endParaRPr sz="1400"/>
            </a:p>
          </p:txBody>
        </p:sp>
        <p:sp>
          <p:nvSpPr>
            <p:cNvPr id="191" name="Google Shape;10415;p74">
              <a:extLst>
                <a:ext uri="{FF2B5EF4-FFF2-40B4-BE49-F238E27FC236}">
                  <a16:creationId xmlns:a16="http://schemas.microsoft.com/office/drawing/2014/main" id="{B7279C36-8D3F-09B5-7BAC-0F248F6E6064}"/>
                </a:ext>
              </a:extLst>
            </p:cNvPr>
            <p:cNvSpPr/>
            <p:nvPr/>
          </p:nvSpPr>
          <p:spPr>
            <a:xfrm>
              <a:off x="5606550" y="3357225"/>
              <a:ext cx="35475" cy="18150"/>
            </a:xfrm>
            <a:custGeom>
              <a:avLst/>
              <a:gdLst/>
              <a:ahLst/>
              <a:cxnLst/>
              <a:rect l="l" t="t" r="r" b="b"/>
              <a:pathLst>
                <a:path w="1419" h="726" extrusionOk="0">
                  <a:moveTo>
                    <a:pt x="379" y="1"/>
                  </a:moveTo>
                  <a:cubicBezTo>
                    <a:pt x="158" y="1"/>
                    <a:pt x="1" y="158"/>
                    <a:pt x="1" y="347"/>
                  </a:cubicBezTo>
                  <a:cubicBezTo>
                    <a:pt x="1" y="568"/>
                    <a:pt x="158" y="725"/>
                    <a:pt x="379" y="725"/>
                  </a:cubicBezTo>
                  <a:lnTo>
                    <a:pt x="1072" y="725"/>
                  </a:lnTo>
                  <a:cubicBezTo>
                    <a:pt x="1261" y="725"/>
                    <a:pt x="1419" y="568"/>
                    <a:pt x="1419" y="347"/>
                  </a:cubicBezTo>
                  <a:cubicBezTo>
                    <a:pt x="1419" y="158"/>
                    <a:pt x="1261" y="1"/>
                    <a:pt x="1072" y="1"/>
                  </a:cubicBezTo>
                  <a:close/>
                </a:path>
              </a:pathLst>
            </a:custGeom>
            <a:grpFill/>
            <a:ln>
              <a:noFill/>
            </a:ln>
          </p:spPr>
          <p:txBody>
            <a:bodyPr spcFirstLastPara="1" wrap="square" lIns="91417" tIns="91417" rIns="91417" bIns="91417" anchor="ctr" anchorCtr="0">
              <a:noAutofit/>
            </a:bodyPr>
            <a:lstStyle/>
            <a:p>
              <a:endParaRPr sz="1400"/>
            </a:p>
          </p:txBody>
        </p:sp>
        <p:sp>
          <p:nvSpPr>
            <p:cNvPr id="192" name="Google Shape;10416;p74">
              <a:extLst>
                <a:ext uri="{FF2B5EF4-FFF2-40B4-BE49-F238E27FC236}">
                  <a16:creationId xmlns:a16="http://schemas.microsoft.com/office/drawing/2014/main" id="{3E43FA7E-4F50-D9F9-59F5-B440FDF5567D}"/>
                </a:ext>
              </a:extLst>
            </p:cNvPr>
            <p:cNvSpPr/>
            <p:nvPr/>
          </p:nvSpPr>
          <p:spPr>
            <a:xfrm>
              <a:off x="5364750" y="3357225"/>
              <a:ext cx="35475" cy="17350"/>
            </a:xfrm>
            <a:custGeom>
              <a:avLst/>
              <a:gdLst/>
              <a:ahLst/>
              <a:cxnLst/>
              <a:rect l="l" t="t" r="r" b="b"/>
              <a:pathLst>
                <a:path w="1419" h="694" extrusionOk="0">
                  <a:moveTo>
                    <a:pt x="347" y="1"/>
                  </a:moveTo>
                  <a:cubicBezTo>
                    <a:pt x="158" y="1"/>
                    <a:pt x="1" y="158"/>
                    <a:pt x="1" y="347"/>
                  </a:cubicBezTo>
                  <a:cubicBezTo>
                    <a:pt x="1" y="568"/>
                    <a:pt x="158" y="694"/>
                    <a:pt x="347" y="694"/>
                  </a:cubicBezTo>
                  <a:lnTo>
                    <a:pt x="1072" y="694"/>
                  </a:lnTo>
                  <a:cubicBezTo>
                    <a:pt x="1261" y="694"/>
                    <a:pt x="1419" y="568"/>
                    <a:pt x="1419" y="347"/>
                  </a:cubicBezTo>
                  <a:cubicBezTo>
                    <a:pt x="1419" y="158"/>
                    <a:pt x="1261" y="1"/>
                    <a:pt x="1072" y="1"/>
                  </a:cubicBezTo>
                  <a:close/>
                </a:path>
              </a:pathLst>
            </a:custGeom>
            <a:grpFill/>
            <a:ln>
              <a:noFill/>
            </a:ln>
          </p:spPr>
          <p:txBody>
            <a:bodyPr spcFirstLastPara="1" wrap="square" lIns="91417" tIns="91417" rIns="91417" bIns="91417" anchor="ctr" anchorCtr="0">
              <a:noAutofit/>
            </a:bodyPr>
            <a:lstStyle/>
            <a:p>
              <a:endParaRPr sz="1400"/>
            </a:p>
          </p:txBody>
        </p:sp>
        <p:sp>
          <p:nvSpPr>
            <p:cNvPr id="193" name="Google Shape;10417;p74">
              <a:extLst>
                <a:ext uri="{FF2B5EF4-FFF2-40B4-BE49-F238E27FC236}">
                  <a16:creationId xmlns:a16="http://schemas.microsoft.com/office/drawing/2014/main" id="{DDD21250-CA9F-E65C-9E84-168BC6421318}"/>
                </a:ext>
              </a:extLst>
            </p:cNvPr>
            <p:cNvSpPr/>
            <p:nvPr/>
          </p:nvSpPr>
          <p:spPr>
            <a:xfrm>
              <a:off x="5433275" y="3253850"/>
              <a:ext cx="35475" cy="34100"/>
            </a:xfrm>
            <a:custGeom>
              <a:avLst/>
              <a:gdLst/>
              <a:ahLst/>
              <a:cxnLst/>
              <a:rect l="l" t="t" r="r" b="b"/>
              <a:pathLst>
                <a:path w="1419" h="1364" extrusionOk="0">
                  <a:moveTo>
                    <a:pt x="363" y="1"/>
                  </a:moveTo>
                  <a:cubicBezTo>
                    <a:pt x="276" y="1"/>
                    <a:pt x="190" y="24"/>
                    <a:pt x="127" y="72"/>
                  </a:cubicBezTo>
                  <a:cubicBezTo>
                    <a:pt x="1" y="198"/>
                    <a:pt x="1" y="450"/>
                    <a:pt x="127" y="544"/>
                  </a:cubicBezTo>
                  <a:lnTo>
                    <a:pt x="820" y="1269"/>
                  </a:lnTo>
                  <a:cubicBezTo>
                    <a:pt x="883" y="1332"/>
                    <a:pt x="977" y="1363"/>
                    <a:pt x="1072" y="1363"/>
                  </a:cubicBezTo>
                  <a:cubicBezTo>
                    <a:pt x="1166" y="1363"/>
                    <a:pt x="1261" y="1332"/>
                    <a:pt x="1324" y="1269"/>
                  </a:cubicBezTo>
                  <a:cubicBezTo>
                    <a:pt x="1418" y="1143"/>
                    <a:pt x="1418" y="922"/>
                    <a:pt x="1324" y="796"/>
                  </a:cubicBezTo>
                  <a:lnTo>
                    <a:pt x="599" y="72"/>
                  </a:lnTo>
                  <a:cubicBezTo>
                    <a:pt x="536" y="24"/>
                    <a:pt x="450" y="1"/>
                    <a:pt x="363" y="1"/>
                  </a:cubicBezTo>
                  <a:close/>
                </a:path>
              </a:pathLst>
            </a:custGeom>
            <a:grpFill/>
            <a:ln>
              <a:noFill/>
            </a:ln>
          </p:spPr>
          <p:txBody>
            <a:bodyPr spcFirstLastPara="1" wrap="square" lIns="91417" tIns="91417" rIns="91417" bIns="91417" anchor="ctr" anchorCtr="0">
              <a:noAutofit/>
            </a:bodyPr>
            <a:lstStyle/>
            <a:p>
              <a:endParaRPr sz="1400"/>
            </a:p>
          </p:txBody>
        </p:sp>
        <p:sp>
          <p:nvSpPr>
            <p:cNvPr id="194" name="Google Shape;10418;p74">
              <a:extLst>
                <a:ext uri="{FF2B5EF4-FFF2-40B4-BE49-F238E27FC236}">
                  <a16:creationId xmlns:a16="http://schemas.microsoft.com/office/drawing/2014/main" id="{FA0A00A7-1EE8-5011-0A9A-BFEC18D5C73D}"/>
                </a:ext>
              </a:extLst>
            </p:cNvPr>
            <p:cNvSpPr/>
            <p:nvPr/>
          </p:nvSpPr>
          <p:spPr>
            <a:xfrm>
              <a:off x="5380500" y="3287775"/>
              <a:ext cx="37050" cy="25975"/>
            </a:xfrm>
            <a:custGeom>
              <a:avLst/>
              <a:gdLst/>
              <a:ahLst/>
              <a:cxnLst/>
              <a:rect l="l" t="t" r="r" b="b"/>
              <a:pathLst>
                <a:path w="1482" h="1039" extrusionOk="0">
                  <a:moveTo>
                    <a:pt x="396" y="0"/>
                  </a:moveTo>
                  <a:cubicBezTo>
                    <a:pt x="267" y="0"/>
                    <a:pt x="132" y="81"/>
                    <a:pt x="64" y="195"/>
                  </a:cubicBezTo>
                  <a:cubicBezTo>
                    <a:pt x="1" y="353"/>
                    <a:pt x="64" y="573"/>
                    <a:pt x="221" y="668"/>
                  </a:cubicBezTo>
                  <a:lnTo>
                    <a:pt x="946" y="1015"/>
                  </a:lnTo>
                  <a:cubicBezTo>
                    <a:pt x="987" y="1031"/>
                    <a:pt x="1032" y="1039"/>
                    <a:pt x="1077" y="1039"/>
                  </a:cubicBezTo>
                  <a:cubicBezTo>
                    <a:pt x="1209" y="1039"/>
                    <a:pt x="1349" y="974"/>
                    <a:pt x="1419" y="857"/>
                  </a:cubicBezTo>
                  <a:cubicBezTo>
                    <a:pt x="1482" y="699"/>
                    <a:pt x="1419" y="447"/>
                    <a:pt x="1261" y="384"/>
                  </a:cubicBezTo>
                  <a:lnTo>
                    <a:pt x="536" y="38"/>
                  </a:lnTo>
                  <a:cubicBezTo>
                    <a:pt x="493" y="12"/>
                    <a:pt x="445" y="0"/>
                    <a:pt x="396" y="0"/>
                  </a:cubicBezTo>
                  <a:close/>
                </a:path>
              </a:pathLst>
            </a:custGeom>
            <a:grpFill/>
            <a:ln>
              <a:noFill/>
            </a:ln>
          </p:spPr>
          <p:txBody>
            <a:bodyPr spcFirstLastPara="1" wrap="square" lIns="91417" tIns="91417" rIns="91417" bIns="91417" anchor="ctr" anchorCtr="0">
              <a:noAutofit/>
            </a:bodyPr>
            <a:lstStyle/>
            <a:p>
              <a:endParaRPr sz="1400"/>
            </a:p>
          </p:txBody>
        </p:sp>
        <p:sp>
          <p:nvSpPr>
            <p:cNvPr id="195" name="Google Shape;10419;p74">
              <a:extLst>
                <a:ext uri="{FF2B5EF4-FFF2-40B4-BE49-F238E27FC236}">
                  <a16:creationId xmlns:a16="http://schemas.microsoft.com/office/drawing/2014/main" id="{1306CA27-E4CC-82FD-3376-7D7B411B309F}"/>
                </a:ext>
              </a:extLst>
            </p:cNvPr>
            <p:cNvSpPr/>
            <p:nvPr/>
          </p:nvSpPr>
          <p:spPr>
            <a:xfrm>
              <a:off x="5588450" y="3288075"/>
              <a:ext cx="37025" cy="26800"/>
            </a:xfrm>
            <a:custGeom>
              <a:avLst/>
              <a:gdLst/>
              <a:ahLst/>
              <a:cxnLst/>
              <a:rect l="l" t="t" r="r" b="b"/>
              <a:pathLst>
                <a:path w="1481" h="1072" extrusionOk="0">
                  <a:moveTo>
                    <a:pt x="1110" y="0"/>
                  </a:moveTo>
                  <a:cubicBezTo>
                    <a:pt x="1049" y="0"/>
                    <a:pt x="983" y="18"/>
                    <a:pt x="914" y="57"/>
                  </a:cubicBezTo>
                  <a:lnTo>
                    <a:pt x="221" y="404"/>
                  </a:lnTo>
                  <a:cubicBezTo>
                    <a:pt x="63" y="498"/>
                    <a:pt x="0" y="687"/>
                    <a:pt x="63" y="877"/>
                  </a:cubicBezTo>
                  <a:cubicBezTo>
                    <a:pt x="132" y="991"/>
                    <a:pt x="250" y="1072"/>
                    <a:pt x="382" y="1072"/>
                  </a:cubicBezTo>
                  <a:cubicBezTo>
                    <a:pt x="432" y="1072"/>
                    <a:pt x="484" y="1060"/>
                    <a:pt x="536" y="1034"/>
                  </a:cubicBezTo>
                  <a:lnTo>
                    <a:pt x="1260" y="687"/>
                  </a:lnTo>
                  <a:cubicBezTo>
                    <a:pt x="1418" y="593"/>
                    <a:pt x="1481" y="404"/>
                    <a:pt x="1418" y="215"/>
                  </a:cubicBezTo>
                  <a:cubicBezTo>
                    <a:pt x="1353" y="85"/>
                    <a:pt x="1244" y="0"/>
                    <a:pt x="1110" y="0"/>
                  </a:cubicBezTo>
                  <a:close/>
                </a:path>
              </a:pathLst>
            </a:custGeom>
            <a:grpFill/>
            <a:ln>
              <a:noFill/>
            </a:ln>
          </p:spPr>
          <p:txBody>
            <a:bodyPr spcFirstLastPara="1" wrap="square" lIns="91417" tIns="91417" rIns="91417" bIns="91417" anchor="ctr" anchorCtr="0">
              <a:noAutofit/>
            </a:bodyPr>
            <a:lstStyle/>
            <a:p>
              <a:endParaRPr sz="1400"/>
            </a:p>
          </p:txBody>
        </p:sp>
        <p:sp>
          <p:nvSpPr>
            <p:cNvPr id="196" name="Google Shape;10420;p74">
              <a:extLst>
                <a:ext uri="{FF2B5EF4-FFF2-40B4-BE49-F238E27FC236}">
                  <a16:creationId xmlns:a16="http://schemas.microsoft.com/office/drawing/2014/main" id="{A91BDFBC-07A8-DA8F-88EB-99C65480FD58}"/>
                </a:ext>
              </a:extLst>
            </p:cNvPr>
            <p:cNvSpPr/>
            <p:nvPr/>
          </p:nvSpPr>
          <p:spPr>
            <a:xfrm>
              <a:off x="5412025" y="3286350"/>
              <a:ext cx="177225" cy="243750"/>
            </a:xfrm>
            <a:custGeom>
              <a:avLst/>
              <a:gdLst/>
              <a:ahLst/>
              <a:cxnLst/>
              <a:rect l="l" t="t" r="r" b="b"/>
              <a:pathLst>
                <a:path w="7089" h="9750" extrusionOk="0">
                  <a:moveTo>
                    <a:pt x="3529" y="0"/>
                  </a:moveTo>
                  <a:cubicBezTo>
                    <a:pt x="3151" y="0"/>
                    <a:pt x="2836" y="315"/>
                    <a:pt x="2836" y="725"/>
                  </a:cubicBezTo>
                  <a:lnTo>
                    <a:pt x="2836" y="1418"/>
                  </a:lnTo>
                  <a:cubicBezTo>
                    <a:pt x="2836" y="1040"/>
                    <a:pt x="2520" y="725"/>
                    <a:pt x="2111" y="725"/>
                  </a:cubicBezTo>
                  <a:cubicBezTo>
                    <a:pt x="1733" y="725"/>
                    <a:pt x="1418" y="1040"/>
                    <a:pt x="1418" y="1418"/>
                  </a:cubicBezTo>
                  <a:lnTo>
                    <a:pt x="1418" y="2143"/>
                  </a:lnTo>
                  <a:cubicBezTo>
                    <a:pt x="1544" y="2143"/>
                    <a:pt x="1638" y="2080"/>
                    <a:pt x="1764" y="2080"/>
                  </a:cubicBezTo>
                  <a:lnTo>
                    <a:pt x="3497" y="2080"/>
                  </a:lnTo>
                  <a:cubicBezTo>
                    <a:pt x="4253" y="2080"/>
                    <a:pt x="4883" y="2710"/>
                    <a:pt x="4883" y="3466"/>
                  </a:cubicBezTo>
                  <a:cubicBezTo>
                    <a:pt x="4883" y="4096"/>
                    <a:pt x="4474" y="4600"/>
                    <a:pt x="3907" y="4758"/>
                  </a:cubicBezTo>
                  <a:cubicBezTo>
                    <a:pt x="4064" y="5073"/>
                    <a:pt x="4159" y="5482"/>
                    <a:pt x="4159" y="5860"/>
                  </a:cubicBezTo>
                  <a:cubicBezTo>
                    <a:pt x="4159" y="6081"/>
                    <a:pt x="4001" y="6238"/>
                    <a:pt x="3812" y="6238"/>
                  </a:cubicBezTo>
                  <a:cubicBezTo>
                    <a:pt x="3623" y="6238"/>
                    <a:pt x="3466" y="6081"/>
                    <a:pt x="3466" y="5860"/>
                  </a:cubicBezTo>
                  <a:cubicBezTo>
                    <a:pt x="3466" y="4915"/>
                    <a:pt x="2678" y="4128"/>
                    <a:pt x="1733" y="4128"/>
                  </a:cubicBezTo>
                  <a:lnTo>
                    <a:pt x="3466" y="4128"/>
                  </a:lnTo>
                  <a:cubicBezTo>
                    <a:pt x="3844" y="4128"/>
                    <a:pt x="4159" y="3812"/>
                    <a:pt x="4159" y="3434"/>
                  </a:cubicBezTo>
                  <a:cubicBezTo>
                    <a:pt x="4159" y="3025"/>
                    <a:pt x="3844" y="2710"/>
                    <a:pt x="3466" y="2710"/>
                  </a:cubicBezTo>
                  <a:lnTo>
                    <a:pt x="1733" y="2710"/>
                  </a:lnTo>
                  <a:cubicBezTo>
                    <a:pt x="788" y="2710"/>
                    <a:pt x="0" y="3497"/>
                    <a:pt x="0" y="4443"/>
                  </a:cubicBezTo>
                  <a:lnTo>
                    <a:pt x="0" y="5167"/>
                  </a:lnTo>
                  <a:cubicBezTo>
                    <a:pt x="0" y="6112"/>
                    <a:pt x="536" y="6963"/>
                    <a:pt x="1386" y="7372"/>
                  </a:cubicBezTo>
                  <a:lnTo>
                    <a:pt x="1386" y="8318"/>
                  </a:lnTo>
                  <a:cubicBezTo>
                    <a:pt x="977" y="8318"/>
                    <a:pt x="662" y="8633"/>
                    <a:pt x="662" y="9011"/>
                  </a:cubicBezTo>
                  <a:lnTo>
                    <a:pt x="662" y="9389"/>
                  </a:lnTo>
                  <a:cubicBezTo>
                    <a:pt x="662" y="9578"/>
                    <a:pt x="819" y="9735"/>
                    <a:pt x="1008" y="9735"/>
                  </a:cubicBezTo>
                  <a:lnTo>
                    <a:pt x="5860" y="9735"/>
                  </a:lnTo>
                  <a:cubicBezTo>
                    <a:pt x="5923" y="9745"/>
                    <a:pt x="5979" y="9749"/>
                    <a:pt x="6029" y="9749"/>
                  </a:cubicBezTo>
                  <a:cubicBezTo>
                    <a:pt x="6305" y="9749"/>
                    <a:pt x="6396" y="9612"/>
                    <a:pt x="6396" y="9452"/>
                  </a:cubicBezTo>
                  <a:lnTo>
                    <a:pt x="6396" y="9105"/>
                  </a:lnTo>
                  <a:cubicBezTo>
                    <a:pt x="6396" y="8696"/>
                    <a:pt x="6112" y="8381"/>
                    <a:pt x="5702" y="8381"/>
                  </a:cubicBezTo>
                  <a:lnTo>
                    <a:pt x="5702" y="7436"/>
                  </a:lnTo>
                  <a:cubicBezTo>
                    <a:pt x="6522" y="7057"/>
                    <a:pt x="7089" y="6175"/>
                    <a:pt x="7089" y="5230"/>
                  </a:cubicBezTo>
                  <a:lnTo>
                    <a:pt x="7089" y="2143"/>
                  </a:lnTo>
                  <a:cubicBezTo>
                    <a:pt x="7089" y="1733"/>
                    <a:pt x="6774" y="1418"/>
                    <a:pt x="6364" y="1418"/>
                  </a:cubicBezTo>
                  <a:cubicBezTo>
                    <a:pt x="5986" y="1418"/>
                    <a:pt x="5671" y="1733"/>
                    <a:pt x="5671" y="2143"/>
                  </a:cubicBezTo>
                  <a:lnTo>
                    <a:pt x="5671" y="1418"/>
                  </a:lnTo>
                  <a:cubicBezTo>
                    <a:pt x="5671" y="1040"/>
                    <a:pt x="5356" y="725"/>
                    <a:pt x="4946" y="725"/>
                  </a:cubicBezTo>
                  <a:cubicBezTo>
                    <a:pt x="4568" y="725"/>
                    <a:pt x="4253" y="1040"/>
                    <a:pt x="4253" y="1418"/>
                  </a:cubicBezTo>
                  <a:lnTo>
                    <a:pt x="4253" y="725"/>
                  </a:lnTo>
                  <a:cubicBezTo>
                    <a:pt x="4253" y="315"/>
                    <a:pt x="3938" y="0"/>
                    <a:pt x="3529"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197" name="Google Shape;10478;p74">
            <a:extLst>
              <a:ext uri="{FF2B5EF4-FFF2-40B4-BE49-F238E27FC236}">
                <a16:creationId xmlns:a16="http://schemas.microsoft.com/office/drawing/2014/main" id="{9F6B7508-6A47-934B-43BB-EA7DECC56237}"/>
              </a:ext>
            </a:extLst>
          </p:cNvPr>
          <p:cNvGrpSpPr/>
          <p:nvPr/>
        </p:nvGrpSpPr>
        <p:grpSpPr>
          <a:xfrm>
            <a:off x="8602251" y="2653725"/>
            <a:ext cx="638679" cy="668195"/>
            <a:chOff x="5716825" y="3235950"/>
            <a:chExt cx="300900" cy="295375"/>
          </a:xfrm>
          <a:solidFill>
            <a:schemeClr val="accent6"/>
          </a:solidFill>
        </p:grpSpPr>
        <p:sp>
          <p:nvSpPr>
            <p:cNvPr id="198" name="Google Shape;10479;p74">
              <a:extLst>
                <a:ext uri="{FF2B5EF4-FFF2-40B4-BE49-F238E27FC236}">
                  <a16:creationId xmlns:a16="http://schemas.microsoft.com/office/drawing/2014/main" id="{9EBE00F1-891D-552D-6316-3548A2311730}"/>
                </a:ext>
              </a:extLst>
            </p:cNvPr>
            <p:cNvSpPr/>
            <p:nvPr/>
          </p:nvSpPr>
          <p:spPr>
            <a:xfrm>
              <a:off x="5716825" y="3309975"/>
              <a:ext cx="137075" cy="146525"/>
            </a:xfrm>
            <a:custGeom>
              <a:avLst/>
              <a:gdLst/>
              <a:ahLst/>
              <a:cxnLst/>
              <a:rect l="l" t="t" r="r" b="b"/>
              <a:pathLst>
                <a:path w="5483" h="5861" extrusionOk="0">
                  <a:moveTo>
                    <a:pt x="2584" y="1"/>
                  </a:moveTo>
                  <a:lnTo>
                    <a:pt x="410" y="2206"/>
                  </a:lnTo>
                  <a:cubicBezTo>
                    <a:pt x="1" y="2615"/>
                    <a:pt x="1" y="3277"/>
                    <a:pt x="410" y="3655"/>
                  </a:cubicBezTo>
                  <a:lnTo>
                    <a:pt x="2584" y="5860"/>
                  </a:lnTo>
                  <a:lnTo>
                    <a:pt x="3781" y="4632"/>
                  </a:lnTo>
                  <a:cubicBezTo>
                    <a:pt x="3844" y="4584"/>
                    <a:pt x="3939" y="4561"/>
                    <a:pt x="4029" y="4561"/>
                  </a:cubicBezTo>
                  <a:cubicBezTo>
                    <a:pt x="4120" y="4561"/>
                    <a:pt x="4206" y="4584"/>
                    <a:pt x="4254" y="4632"/>
                  </a:cubicBezTo>
                  <a:lnTo>
                    <a:pt x="4726" y="5104"/>
                  </a:lnTo>
                  <a:cubicBezTo>
                    <a:pt x="4789" y="5167"/>
                    <a:pt x="4884" y="5199"/>
                    <a:pt x="4974" y="5199"/>
                  </a:cubicBezTo>
                  <a:cubicBezTo>
                    <a:pt x="5065" y="5199"/>
                    <a:pt x="5152" y="5167"/>
                    <a:pt x="5199" y="5104"/>
                  </a:cubicBezTo>
                  <a:cubicBezTo>
                    <a:pt x="5325" y="5010"/>
                    <a:pt x="5325" y="4758"/>
                    <a:pt x="5199" y="4632"/>
                  </a:cubicBezTo>
                  <a:lnTo>
                    <a:pt x="4726" y="4159"/>
                  </a:lnTo>
                  <a:cubicBezTo>
                    <a:pt x="4632" y="4065"/>
                    <a:pt x="4632" y="3813"/>
                    <a:pt x="4726" y="3687"/>
                  </a:cubicBezTo>
                  <a:lnTo>
                    <a:pt x="5482" y="2962"/>
                  </a:lnTo>
                  <a:lnTo>
                    <a:pt x="5010" y="2489"/>
                  </a:lnTo>
                  <a:lnTo>
                    <a:pt x="4789" y="2710"/>
                  </a:lnTo>
                  <a:cubicBezTo>
                    <a:pt x="4584" y="2915"/>
                    <a:pt x="4317" y="3017"/>
                    <a:pt x="4049" y="3017"/>
                  </a:cubicBezTo>
                  <a:cubicBezTo>
                    <a:pt x="3781" y="3017"/>
                    <a:pt x="3513" y="2915"/>
                    <a:pt x="3309" y="2710"/>
                  </a:cubicBezTo>
                  <a:cubicBezTo>
                    <a:pt x="2930" y="2332"/>
                    <a:pt x="2930" y="1670"/>
                    <a:pt x="3309" y="1261"/>
                  </a:cubicBezTo>
                  <a:lnTo>
                    <a:pt x="3561" y="1040"/>
                  </a:lnTo>
                  <a:lnTo>
                    <a:pt x="2584" y="1"/>
                  </a:lnTo>
                  <a:close/>
                </a:path>
              </a:pathLst>
            </a:custGeom>
            <a:grpFill/>
            <a:ln>
              <a:noFill/>
            </a:ln>
          </p:spPr>
          <p:txBody>
            <a:bodyPr spcFirstLastPara="1" wrap="square" lIns="91417" tIns="91417" rIns="91417" bIns="91417" anchor="ctr" anchorCtr="0">
              <a:noAutofit/>
            </a:bodyPr>
            <a:lstStyle/>
            <a:p>
              <a:endParaRPr sz="1400"/>
            </a:p>
          </p:txBody>
        </p:sp>
        <p:sp>
          <p:nvSpPr>
            <p:cNvPr id="199" name="Google Shape;10480;p74">
              <a:extLst>
                <a:ext uri="{FF2B5EF4-FFF2-40B4-BE49-F238E27FC236}">
                  <a16:creationId xmlns:a16="http://schemas.microsoft.com/office/drawing/2014/main" id="{AE003EA9-DEC3-FC2D-4F1F-2FCBAA1A3BAB}"/>
                </a:ext>
              </a:extLst>
            </p:cNvPr>
            <p:cNvSpPr/>
            <p:nvPr/>
          </p:nvSpPr>
          <p:spPr>
            <a:xfrm>
              <a:off x="5794025" y="3235950"/>
              <a:ext cx="145725" cy="133900"/>
            </a:xfrm>
            <a:custGeom>
              <a:avLst/>
              <a:gdLst/>
              <a:ahLst/>
              <a:cxnLst/>
              <a:rect l="l" t="t" r="r" b="b"/>
              <a:pathLst>
                <a:path w="5829" h="5356" extrusionOk="0">
                  <a:moveTo>
                    <a:pt x="2926" y="0"/>
                  </a:moveTo>
                  <a:cubicBezTo>
                    <a:pt x="2662" y="0"/>
                    <a:pt x="2394" y="95"/>
                    <a:pt x="2205" y="284"/>
                  </a:cubicBezTo>
                  <a:lnTo>
                    <a:pt x="0" y="2457"/>
                  </a:lnTo>
                  <a:lnTo>
                    <a:pt x="1229" y="3686"/>
                  </a:lnTo>
                  <a:cubicBezTo>
                    <a:pt x="1323" y="3781"/>
                    <a:pt x="1323" y="4033"/>
                    <a:pt x="1229" y="4127"/>
                  </a:cubicBezTo>
                  <a:lnTo>
                    <a:pt x="725" y="4600"/>
                  </a:lnTo>
                  <a:cubicBezTo>
                    <a:pt x="630" y="4726"/>
                    <a:pt x="630" y="4978"/>
                    <a:pt x="725" y="5072"/>
                  </a:cubicBezTo>
                  <a:cubicBezTo>
                    <a:pt x="788" y="5135"/>
                    <a:pt x="882" y="5167"/>
                    <a:pt x="977" y="5167"/>
                  </a:cubicBezTo>
                  <a:cubicBezTo>
                    <a:pt x="1071" y="5167"/>
                    <a:pt x="1166" y="5135"/>
                    <a:pt x="1229" y="5072"/>
                  </a:cubicBezTo>
                  <a:lnTo>
                    <a:pt x="1701" y="4600"/>
                  </a:lnTo>
                  <a:cubicBezTo>
                    <a:pt x="1749" y="4553"/>
                    <a:pt x="1835" y="4529"/>
                    <a:pt x="1926" y="4529"/>
                  </a:cubicBezTo>
                  <a:cubicBezTo>
                    <a:pt x="2016" y="4529"/>
                    <a:pt x="2111" y="4553"/>
                    <a:pt x="2174" y="4600"/>
                  </a:cubicBezTo>
                  <a:lnTo>
                    <a:pt x="2898" y="5356"/>
                  </a:lnTo>
                  <a:lnTo>
                    <a:pt x="3371" y="4883"/>
                  </a:lnTo>
                  <a:lnTo>
                    <a:pt x="3151" y="4663"/>
                  </a:lnTo>
                  <a:cubicBezTo>
                    <a:pt x="2741" y="4253"/>
                    <a:pt x="2741" y="3592"/>
                    <a:pt x="3151" y="3214"/>
                  </a:cubicBezTo>
                  <a:cubicBezTo>
                    <a:pt x="3340" y="3009"/>
                    <a:pt x="3607" y="2906"/>
                    <a:pt x="3875" y="2906"/>
                  </a:cubicBezTo>
                  <a:cubicBezTo>
                    <a:pt x="4143" y="2906"/>
                    <a:pt x="4411" y="3009"/>
                    <a:pt x="4600" y="3214"/>
                  </a:cubicBezTo>
                  <a:lnTo>
                    <a:pt x="4852" y="3434"/>
                  </a:lnTo>
                  <a:lnTo>
                    <a:pt x="5828" y="2457"/>
                  </a:lnTo>
                  <a:lnTo>
                    <a:pt x="3623" y="284"/>
                  </a:lnTo>
                  <a:cubicBezTo>
                    <a:pt x="3450" y="95"/>
                    <a:pt x="3190" y="0"/>
                    <a:pt x="2926" y="0"/>
                  </a:cubicBezTo>
                  <a:close/>
                </a:path>
              </a:pathLst>
            </a:custGeom>
            <a:grpFill/>
            <a:ln>
              <a:noFill/>
            </a:ln>
          </p:spPr>
          <p:txBody>
            <a:bodyPr spcFirstLastPara="1" wrap="square" lIns="91417" tIns="91417" rIns="91417" bIns="91417" anchor="ctr" anchorCtr="0">
              <a:noAutofit/>
            </a:bodyPr>
            <a:lstStyle/>
            <a:p>
              <a:endParaRPr sz="1400"/>
            </a:p>
          </p:txBody>
        </p:sp>
        <p:sp>
          <p:nvSpPr>
            <p:cNvPr id="200" name="Google Shape;10481;p74">
              <a:extLst>
                <a:ext uri="{FF2B5EF4-FFF2-40B4-BE49-F238E27FC236}">
                  <a16:creationId xmlns:a16="http://schemas.microsoft.com/office/drawing/2014/main" id="{DB2F8536-BD8D-2647-27B7-496FDE8B45CB}"/>
                </a:ext>
              </a:extLst>
            </p:cNvPr>
            <p:cNvSpPr/>
            <p:nvPr/>
          </p:nvSpPr>
          <p:spPr>
            <a:xfrm>
              <a:off x="5880650" y="3309975"/>
              <a:ext cx="137075" cy="145725"/>
            </a:xfrm>
            <a:custGeom>
              <a:avLst/>
              <a:gdLst/>
              <a:ahLst/>
              <a:cxnLst/>
              <a:rect l="l" t="t" r="r" b="b"/>
              <a:pathLst>
                <a:path w="5483" h="5829" extrusionOk="0">
                  <a:moveTo>
                    <a:pt x="2899" y="1"/>
                  </a:moveTo>
                  <a:lnTo>
                    <a:pt x="1702" y="1229"/>
                  </a:lnTo>
                  <a:cubicBezTo>
                    <a:pt x="1639" y="1292"/>
                    <a:pt x="1544" y="1324"/>
                    <a:pt x="1450" y="1324"/>
                  </a:cubicBezTo>
                  <a:cubicBezTo>
                    <a:pt x="1355" y="1324"/>
                    <a:pt x="1261" y="1292"/>
                    <a:pt x="1198" y="1229"/>
                  </a:cubicBezTo>
                  <a:lnTo>
                    <a:pt x="725" y="757"/>
                  </a:lnTo>
                  <a:cubicBezTo>
                    <a:pt x="678" y="694"/>
                    <a:pt x="591" y="662"/>
                    <a:pt x="501" y="662"/>
                  </a:cubicBezTo>
                  <a:cubicBezTo>
                    <a:pt x="410" y="662"/>
                    <a:pt x="316" y="694"/>
                    <a:pt x="253" y="757"/>
                  </a:cubicBezTo>
                  <a:cubicBezTo>
                    <a:pt x="158" y="883"/>
                    <a:pt x="158" y="1103"/>
                    <a:pt x="253" y="1229"/>
                  </a:cubicBezTo>
                  <a:lnTo>
                    <a:pt x="725" y="1702"/>
                  </a:lnTo>
                  <a:cubicBezTo>
                    <a:pt x="851" y="1828"/>
                    <a:pt x="851" y="2048"/>
                    <a:pt x="725" y="2174"/>
                  </a:cubicBezTo>
                  <a:lnTo>
                    <a:pt x="1" y="2899"/>
                  </a:lnTo>
                  <a:lnTo>
                    <a:pt x="473" y="3372"/>
                  </a:lnTo>
                  <a:lnTo>
                    <a:pt x="694" y="3151"/>
                  </a:lnTo>
                  <a:cubicBezTo>
                    <a:pt x="898" y="2946"/>
                    <a:pt x="1166" y="2844"/>
                    <a:pt x="1434" y="2844"/>
                  </a:cubicBezTo>
                  <a:cubicBezTo>
                    <a:pt x="1702" y="2844"/>
                    <a:pt x="1970" y="2946"/>
                    <a:pt x="2174" y="3151"/>
                  </a:cubicBezTo>
                  <a:cubicBezTo>
                    <a:pt x="2552" y="3529"/>
                    <a:pt x="2552" y="4222"/>
                    <a:pt x="2174" y="4600"/>
                  </a:cubicBezTo>
                  <a:lnTo>
                    <a:pt x="1922" y="4852"/>
                  </a:lnTo>
                  <a:lnTo>
                    <a:pt x="2899" y="5829"/>
                  </a:lnTo>
                  <a:lnTo>
                    <a:pt x="5073" y="3655"/>
                  </a:lnTo>
                  <a:cubicBezTo>
                    <a:pt x="5482" y="3277"/>
                    <a:pt x="5482" y="2615"/>
                    <a:pt x="5073" y="2206"/>
                  </a:cubicBezTo>
                  <a:lnTo>
                    <a:pt x="2899" y="1"/>
                  </a:lnTo>
                  <a:close/>
                </a:path>
              </a:pathLst>
            </a:custGeom>
            <a:grpFill/>
            <a:ln>
              <a:noFill/>
            </a:ln>
          </p:spPr>
          <p:txBody>
            <a:bodyPr spcFirstLastPara="1" wrap="square" lIns="91417" tIns="91417" rIns="91417" bIns="91417" anchor="ctr" anchorCtr="0">
              <a:noAutofit/>
            </a:bodyPr>
            <a:lstStyle/>
            <a:p>
              <a:endParaRPr sz="1400"/>
            </a:p>
          </p:txBody>
        </p:sp>
        <p:sp>
          <p:nvSpPr>
            <p:cNvPr id="201" name="Google Shape;10482;p74">
              <a:extLst>
                <a:ext uri="{FF2B5EF4-FFF2-40B4-BE49-F238E27FC236}">
                  <a16:creationId xmlns:a16="http://schemas.microsoft.com/office/drawing/2014/main" id="{52D202ED-7BC6-33DD-E30A-92069839AC16}"/>
                </a:ext>
              </a:extLst>
            </p:cNvPr>
            <p:cNvSpPr/>
            <p:nvPr/>
          </p:nvSpPr>
          <p:spPr>
            <a:xfrm>
              <a:off x="5794025" y="3396625"/>
              <a:ext cx="147300" cy="134700"/>
            </a:xfrm>
            <a:custGeom>
              <a:avLst/>
              <a:gdLst/>
              <a:ahLst/>
              <a:cxnLst/>
              <a:rect l="l" t="t" r="r" b="b"/>
              <a:pathLst>
                <a:path w="5892" h="5388" extrusionOk="0">
                  <a:moveTo>
                    <a:pt x="2993" y="0"/>
                  </a:moveTo>
                  <a:lnTo>
                    <a:pt x="2520" y="473"/>
                  </a:lnTo>
                  <a:lnTo>
                    <a:pt x="2741" y="725"/>
                  </a:lnTo>
                  <a:cubicBezTo>
                    <a:pt x="3151" y="1103"/>
                    <a:pt x="3151" y="1764"/>
                    <a:pt x="2741" y="2174"/>
                  </a:cubicBezTo>
                  <a:cubicBezTo>
                    <a:pt x="2505" y="2363"/>
                    <a:pt x="2221" y="2457"/>
                    <a:pt x="1949" y="2457"/>
                  </a:cubicBezTo>
                  <a:cubicBezTo>
                    <a:pt x="1678" y="2457"/>
                    <a:pt x="1418" y="2363"/>
                    <a:pt x="1229" y="2174"/>
                  </a:cubicBezTo>
                  <a:lnTo>
                    <a:pt x="977" y="1922"/>
                  </a:lnTo>
                  <a:lnTo>
                    <a:pt x="0" y="2930"/>
                  </a:lnTo>
                  <a:lnTo>
                    <a:pt x="2205" y="5072"/>
                  </a:lnTo>
                  <a:cubicBezTo>
                    <a:pt x="2394" y="5293"/>
                    <a:pt x="2678" y="5387"/>
                    <a:pt x="2930" y="5387"/>
                  </a:cubicBezTo>
                  <a:cubicBezTo>
                    <a:pt x="3214" y="5387"/>
                    <a:pt x="3497" y="5293"/>
                    <a:pt x="3686" y="5072"/>
                  </a:cubicBezTo>
                  <a:lnTo>
                    <a:pt x="5891" y="2930"/>
                  </a:lnTo>
                  <a:lnTo>
                    <a:pt x="4663" y="1701"/>
                  </a:lnTo>
                  <a:cubicBezTo>
                    <a:pt x="4568" y="1575"/>
                    <a:pt x="4568" y="1355"/>
                    <a:pt x="4663" y="1229"/>
                  </a:cubicBezTo>
                  <a:lnTo>
                    <a:pt x="5167" y="756"/>
                  </a:lnTo>
                  <a:cubicBezTo>
                    <a:pt x="5261" y="630"/>
                    <a:pt x="5261" y="410"/>
                    <a:pt x="5167" y="284"/>
                  </a:cubicBezTo>
                  <a:cubicBezTo>
                    <a:pt x="5104" y="221"/>
                    <a:pt x="5009" y="189"/>
                    <a:pt x="4915" y="189"/>
                  </a:cubicBezTo>
                  <a:cubicBezTo>
                    <a:pt x="4820" y="189"/>
                    <a:pt x="4726" y="221"/>
                    <a:pt x="4663" y="284"/>
                  </a:cubicBezTo>
                  <a:lnTo>
                    <a:pt x="4190" y="756"/>
                  </a:lnTo>
                  <a:cubicBezTo>
                    <a:pt x="4143" y="819"/>
                    <a:pt x="4056" y="851"/>
                    <a:pt x="3966" y="851"/>
                  </a:cubicBezTo>
                  <a:cubicBezTo>
                    <a:pt x="3875" y="851"/>
                    <a:pt x="3781" y="819"/>
                    <a:pt x="3718" y="756"/>
                  </a:cubicBezTo>
                  <a:lnTo>
                    <a:pt x="2993" y="0"/>
                  </a:lnTo>
                  <a:close/>
                </a:path>
              </a:pathLst>
            </a:custGeom>
            <a:grpFill/>
            <a:ln>
              <a:noFill/>
            </a:ln>
          </p:spPr>
          <p:txBody>
            <a:bodyPr spcFirstLastPara="1" wrap="square" lIns="91417" tIns="91417" rIns="91417" bIns="91417" anchor="ctr" anchorCtr="0">
              <a:noAutofit/>
            </a:bodyPr>
            <a:lstStyle/>
            <a:p>
              <a:endParaRPr sz="1400"/>
            </a:p>
          </p:txBody>
        </p:sp>
      </p:grpSp>
      <p:grpSp>
        <p:nvGrpSpPr>
          <p:cNvPr id="202" name="Google Shape;10101;p74">
            <a:extLst>
              <a:ext uri="{FF2B5EF4-FFF2-40B4-BE49-F238E27FC236}">
                <a16:creationId xmlns:a16="http://schemas.microsoft.com/office/drawing/2014/main" id="{F49540C6-667E-F177-B97B-1A6CC9231A1E}"/>
              </a:ext>
            </a:extLst>
          </p:cNvPr>
          <p:cNvGrpSpPr/>
          <p:nvPr/>
        </p:nvGrpSpPr>
        <p:grpSpPr>
          <a:xfrm>
            <a:off x="11384133" y="5555165"/>
            <a:ext cx="437203" cy="432171"/>
            <a:chOff x="-62511899" y="4129100"/>
            <a:chExt cx="304050" cy="282000"/>
          </a:xfrm>
          <a:solidFill>
            <a:schemeClr val="accent6"/>
          </a:solidFill>
        </p:grpSpPr>
        <p:sp>
          <p:nvSpPr>
            <p:cNvPr id="203" name="Google Shape;10102;p74">
              <a:extLst>
                <a:ext uri="{FF2B5EF4-FFF2-40B4-BE49-F238E27FC236}">
                  <a16:creationId xmlns:a16="http://schemas.microsoft.com/office/drawing/2014/main" id="{ED4CD93D-49F2-D380-2E6F-83D3705D004C}"/>
                </a:ext>
              </a:extLst>
            </p:cNvPr>
            <p:cNvSpPr/>
            <p:nvPr/>
          </p:nvSpPr>
          <p:spPr>
            <a:xfrm>
              <a:off x="-62414224" y="4203925"/>
              <a:ext cx="206375" cy="207175"/>
            </a:xfrm>
            <a:custGeom>
              <a:avLst/>
              <a:gdLst/>
              <a:ahLst/>
              <a:cxnLst/>
              <a:rect l="l" t="t" r="r" b="b"/>
              <a:pathLst>
                <a:path w="8255" h="8287" extrusionOk="0">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grpFill/>
            <a:ln>
              <a:noFill/>
            </a:ln>
          </p:spPr>
          <p:txBody>
            <a:bodyPr spcFirstLastPara="1" wrap="square" lIns="91417" tIns="91417" rIns="91417" bIns="91417" anchor="ctr" anchorCtr="0">
              <a:noAutofit/>
            </a:bodyPr>
            <a:lstStyle/>
            <a:p>
              <a:endParaRPr sz="1400"/>
            </a:p>
          </p:txBody>
        </p:sp>
        <p:sp>
          <p:nvSpPr>
            <p:cNvPr id="204" name="Google Shape;10103;p74">
              <a:extLst>
                <a:ext uri="{FF2B5EF4-FFF2-40B4-BE49-F238E27FC236}">
                  <a16:creationId xmlns:a16="http://schemas.microsoft.com/office/drawing/2014/main" id="{3E093F68-4179-D4C8-BC12-D3E830D0A0B4}"/>
                </a:ext>
              </a:extLst>
            </p:cNvPr>
            <p:cNvSpPr/>
            <p:nvPr/>
          </p:nvSpPr>
          <p:spPr>
            <a:xfrm>
              <a:off x="-62511099" y="4129100"/>
              <a:ext cx="159900" cy="74850"/>
            </a:xfrm>
            <a:custGeom>
              <a:avLst/>
              <a:gdLst/>
              <a:ahLst/>
              <a:cxnLst/>
              <a:rect l="l" t="t" r="r" b="b"/>
              <a:pathLst>
                <a:path w="6396" h="2994" extrusionOk="0">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grpFill/>
            <a:ln>
              <a:noFill/>
            </a:ln>
          </p:spPr>
          <p:txBody>
            <a:bodyPr spcFirstLastPara="1" wrap="square" lIns="91417" tIns="91417" rIns="91417" bIns="91417" anchor="ctr" anchorCtr="0">
              <a:noAutofit/>
            </a:bodyPr>
            <a:lstStyle/>
            <a:p>
              <a:endParaRPr sz="1400"/>
            </a:p>
          </p:txBody>
        </p:sp>
        <p:sp>
          <p:nvSpPr>
            <p:cNvPr id="205" name="Google Shape;10104;p74">
              <a:extLst>
                <a:ext uri="{FF2B5EF4-FFF2-40B4-BE49-F238E27FC236}">
                  <a16:creationId xmlns:a16="http://schemas.microsoft.com/office/drawing/2014/main" id="{4024A3A0-F269-55A4-3F86-030560524A69}"/>
                </a:ext>
              </a:extLst>
            </p:cNvPr>
            <p:cNvSpPr/>
            <p:nvPr/>
          </p:nvSpPr>
          <p:spPr>
            <a:xfrm>
              <a:off x="-62511099" y="4207075"/>
              <a:ext cx="110275" cy="59875"/>
            </a:xfrm>
            <a:custGeom>
              <a:avLst/>
              <a:gdLst/>
              <a:ahLst/>
              <a:cxnLst/>
              <a:rect l="l" t="t" r="r" b="b"/>
              <a:pathLst>
                <a:path w="4411" h="2395" extrusionOk="0">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grpFill/>
            <a:ln>
              <a:noFill/>
            </a:ln>
          </p:spPr>
          <p:txBody>
            <a:bodyPr spcFirstLastPara="1" wrap="square" lIns="91417" tIns="91417" rIns="91417" bIns="91417" anchor="ctr" anchorCtr="0">
              <a:noAutofit/>
            </a:bodyPr>
            <a:lstStyle/>
            <a:p>
              <a:endParaRPr sz="1400"/>
            </a:p>
          </p:txBody>
        </p:sp>
        <p:sp>
          <p:nvSpPr>
            <p:cNvPr id="206" name="Google Shape;10105;p74">
              <a:extLst>
                <a:ext uri="{FF2B5EF4-FFF2-40B4-BE49-F238E27FC236}">
                  <a16:creationId xmlns:a16="http://schemas.microsoft.com/office/drawing/2014/main" id="{AB292304-6378-AA72-98BD-B6EEFA115823}"/>
                </a:ext>
              </a:extLst>
            </p:cNvPr>
            <p:cNvSpPr/>
            <p:nvPr/>
          </p:nvSpPr>
          <p:spPr>
            <a:xfrm>
              <a:off x="-62511099" y="4329950"/>
              <a:ext cx="106350" cy="59875"/>
            </a:xfrm>
            <a:custGeom>
              <a:avLst/>
              <a:gdLst/>
              <a:ahLst/>
              <a:cxnLst/>
              <a:rect l="l" t="t" r="r" b="b"/>
              <a:pathLst>
                <a:path w="4254" h="2395" extrusionOk="0">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grpFill/>
            <a:ln>
              <a:noFill/>
            </a:ln>
          </p:spPr>
          <p:txBody>
            <a:bodyPr spcFirstLastPara="1" wrap="square" lIns="91417" tIns="91417" rIns="91417" bIns="91417" anchor="ctr" anchorCtr="0">
              <a:noAutofit/>
            </a:bodyPr>
            <a:lstStyle/>
            <a:p>
              <a:endParaRPr sz="1400"/>
            </a:p>
          </p:txBody>
        </p:sp>
        <p:sp>
          <p:nvSpPr>
            <p:cNvPr id="207" name="Google Shape;10106;p74">
              <a:extLst>
                <a:ext uri="{FF2B5EF4-FFF2-40B4-BE49-F238E27FC236}">
                  <a16:creationId xmlns:a16="http://schemas.microsoft.com/office/drawing/2014/main" id="{4CE204F0-2106-E9F1-F5D7-30F0CF91BD48}"/>
                </a:ext>
              </a:extLst>
            </p:cNvPr>
            <p:cNvSpPr/>
            <p:nvPr/>
          </p:nvSpPr>
          <p:spPr>
            <a:xfrm>
              <a:off x="-62511899" y="4268500"/>
              <a:ext cx="78000" cy="60675"/>
            </a:xfrm>
            <a:custGeom>
              <a:avLst/>
              <a:gdLst/>
              <a:ahLst/>
              <a:cxnLst/>
              <a:rect l="l" t="t" r="r" b="b"/>
              <a:pathLst>
                <a:path w="3120" h="2427" extrusionOk="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208" name="Google Shape;10125;p74">
            <a:extLst>
              <a:ext uri="{FF2B5EF4-FFF2-40B4-BE49-F238E27FC236}">
                <a16:creationId xmlns:a16="http://schemas.microsoft.com/office/drawing/2014/main" id="{2F819659-606A-0F27-35CC-ABDDBAAC6939}"/>
              </a:ext>
            </a:extLst>
          </p:cNvPr>
          <p:cNvGrpSpPr/>
          <p:nvPr/>
        </p:nvGrpSpPr>
        <p:grpSpPr>
          <a:xfrm>
            <a:off x="10413014" y="1752331"/>
            <a:ext cx="593961" cy="634639"/>
            <a:chOff x="-64044599" y="3360375"/>
            <a:chExt cx="315850" cy="316650"/>
          </a:xfrm>
          <a:solidFill>
            <a:schemeClr val="accent6"/>
          </a:solidFill>
        </p:grpSpPr>
        <p:sp>
          <p:nvSpPr>
            <p:cNvPr id="209" name="Google Shape;10126;p74">
              <a:extLst>
                <a:ext uri="{FF2B5EF4-FFF2-40B4-BE49-F238E27FC236}">
                  <a16:creationId xmlns:a16="http://schemas.microsoft.com/office/drawing/2014/main" id="{58998053-501B-78DA-EBB8-7141CD6CC58F}"/>
                </a:ext>
              </a:extLst>
            </p:cNvPr>
            <p:cNvSpPr/>
            <p:nvPr/>
          </p:nvSpPr>
          <p:spPr>
            <a:xfrm>
              <a:off x="-63980027" y="3532875"/>
              <a:ext cx="185900" cy="144150"/>
            </a:xfrm>
            <a:custGeom>
              <a:avLst/>
              <a:gdLst/>
              <a:ahLst/>
              <a:cxnLst/>
              <a:rect l="l" t="t" r="r" b="b"/>
              <a:pathLst>
                <a:path w="7436" h="5766" extrusionOk="0">
                  <a:moveTo>
                    <a:pt x="410" y="0"/>
                  </a:moveTo>
                  <a:cubicBezTo>
                    <a:pt x="158" y="0"/>
                    <a:pt x="1" y="189"/>
                    <a:pt x="1" y="410"/>
                  </a:cubicBezTo>
                  <a:cubicBezTo>
                    <a:pt x="1" y="662"/>
                    <a:pt x="190" y="820"/>
                    <a:pt x="410" y="820"/>
                  </a:cubicBezTo>
                  <a:lnTo>
                    <a:pt x="883" y="820"/>
                  </a:lnTo>
                  <a:lnTo>
                    <a:pt x="1670" y="5419"/>
                  </a:lnTo>
                  <a:cubicBezTo>
                    <a:pt x="1702" y="5608"/>
                    <a:pt x="1859" y="5766"/>
                    <a:pt x="2048" y="5766"/>
                  </a:cubicBezTo>
                  <a:lnTo>
                    <a:pt x="5356" y="5766"/>
                  </a:lnTo>
                  <a:cubicBezTo>
                    <a:pt x="5545" y="5766"/>
                    <a:pt x="5766" y="5608"/>
                    <a:pt x="5766" y="5419"/>
                  </a:cubicBezTo>
                  <a:lnTo>
                    <a:pt x="6554" y="820"/>
                  </a:lnTo>
                  <a:lnTo>
                    <a:pt x="7026" y="820"/>
                  </a:lnTo>
                  <a:cubicBezTo>
                    <a:pt x="7247" y="820"/>
                    <a:pt x="7404" y="630"/>
                    <a:pt x="7404" y="410"/>
                  </a:cubicBezTo>
                  <a:cubicBezTo>
                    <a:pt x="7436" y="189"/>
                    <a:pt x="7247" y="0"/>
                    <a:pt x="7026" y="0"/>
                  </a:cubicBezTo>
                  <a:close/>
                </a:path>
              </a:pathLst>
            </a:custGeom>
            <a:grpFill/>
            <a:ln>
              <a:noFill/>
            </a:ln>
          </p:spPr>
          <p:txBody>
            <a:bodyPr spcFirstLastPara="1" wrap="square" lIns="91417" tIns="91417" rIns="91417" bIns="91417" anchor="ctr" anchorCtr="0">
              <a:noAutofit/>
            </a:bodyPr>
            <a:lstStyle/>
            <a:p>
              <a:endParaRPr sz="1400"/>
            </a:p>
          </p:txBody>
        </p:sp>
        <p:sp>
          <p:nvSpPr>
            <p:cNvPr id="210" name="Google Shape;10127;p74">
              <a:extLst>
                <a:ext uri="{FF2B5EF4-FFF2-40B4-BE49-F238E27FC236}">
                  <a16:creationId xmlns:a16="http://schemas.microsoft.com/office/drawing/2014/main" id="{C5B07589-7852-699B-1A92-091495B1D113}"/>
                </a:ext>
              </a:extLst>
            </p:cNvPr>
            <p:cNvSpPr/>
            <p:nvPr/>
          </p:nvSpPr>
          <p:spPr>
            <a:xfrm>
              <a:off x="-64044599" y="3360375"/>
              <a:ext cx="315850" cy="152825"/>
            </a:xfrm>
            <a:custGeom>
              <a:avLst/>
              <a:gdLst/>
              <a:ahLst/>
              <a:cxnLst/>
              <a:rect l="l" t="t" r="r" b="b"/>
              <a:pathLst>
                <a:path w="12634" h="6113" extrusionOk="0">
                  <a:moveTo>
                    <a:pt x="378" y="1"/>
                  </a:moveTo>
                  <a:cubicBezTo>
                    <a:pt x="158" y="1"/>
                    <a:pt x="0" y="190"/>
                    <a:pt x="0" y="442"/>
                  </a:cubicBezTo>
                  <a:lnTo>
                    <a:pt x="0" y="5672"/>
                  </a:lnTo>
                  <a:cubicBezTo>
                    <a:pt x="0" y="5892"/>
                    <a:pt x="189" y="6113"/>
                    <a:pt x="378" y="6113"/>
                  </a:cubicBezTo>
                  <a:lnTo>
                    <a:pt x="3088" y="6113"/>
                  </a:lnTo>
                  <a:cubicBezTo>
                    <a:pt x="3245" y="5514"/>
                    <a:pt x="3560" y="4947"/>
                    <a:pt x="4001" y="4569"/>
                  </a:cubicBezTo>
                  <a:cubicBezTo>
                    <a:pt x="3875" y="4285"/>
                    <a:pt x="3812" y="3970"/>
                    <a:pt x="3812" y="3624"/>
                  </a:cubicBezTo>
                  <a:cubicBezTo>
                    <a:pt x="3812" y="2238"/>
                    <a:pt x="4915" y="1135"/>
                    <a:pt x="6301" y="1135"/>
                  </a:cubicBezTo>
                  <a:cubicBezTo>
                    <a:pt x="7656" y="1135"/>
                    <a:pt x="8759" y="2238"/>
                    <a:pt x="8759" y="3624"/>
                  </a:cubicBezTo>
                  <a:cubicBezTo>
                    <a:pt x="8759" y="3939"/>
                    <a:pt x="8696" y="4254"/>
                    <a:pt x="8570" y="4569"/>
                  </a:cubicBezTo>
                  <a:cubicBezTo>
                    <a:pt x="9011" y="5010"/>
                    <a:pt x="9326" y="5514"/>
                    <a:pt x="9483" y="6113"/>
                  </a:cubicBezTo>
                  <a:lnTo>
                    <a:pt x="12193" y="6113"/>
                  </a:lnTo>
                  <a:cubicBezTo>
                    <a:pt x="12445" y="6113"/>
                    <a:pt x="12602" y="5892"/>
                    <a:pt x="12602" y="5672"/>
                  </a:cubicBezTo>
                  <a:lnTo>
                    <a:pt x="12602" y="442"/>
                  </a:lnTo>
                  <a:cubicBezTo>
                    <a:pt x="12634" y="190"/>
                    <a:pt x="12445" y="1"/>
                    <a:pt x="12224" y="1"/>
                  </a:cubicBezTo>
                  <a:close/>
                </a:path>
              </a:pathLst>
            </a:custGeom>
            <a:grpFill/>
            <a:ln>
              <a:noFill/>
            </a:ln>
          </p:spPr>
          <p:txBody>
            <a:bodyPr spcFirstLastPara="1" wrap="square" lIns="91417" tIns="91417" rIns="91417" bIns="91417" anchor="ctr" anchorCtr="0">
              <a:noAutofit/>
            </a:bodyPr>
            <a:lstStyle/>
            <a:p>
              <a:endParaRPr sz="1400"/>
            </a:p>
          </p:txBody>
        </p:sp>
        <p:sp>
          <p:nvSpPr>
            <p:cNvPr id="211" name="Google Shape;10128;p74">
              <a:extLst>
                <a:ext uri="{FF2B5EF4-FFF2-40B4-BE49-F238E27FC236}">
                  <a16:creationId xmlns:a16="http://schemas.microsoft.com/office/drawing/2014/main" id="{F18B16CB-E981-9C2D-707D-6154740B501D}"/>
                </a:ext>
              </a:extLst>
            </p:cNvPr>
            <p:cNvSpPr/>
            <p:nvPr/>
          </p:nvSpPr>
          <p:spPr>
            <a:xfrm>
              <a:off x="-63945374" y="3408425"/>
              <a:ext cx="117375" cy="103200"/>
            </a:xfrm>
            <a:custGeom>
              <a:avLst/>
              <a:gdLst/>
              <a:ahLst/>
              <a:cxnLst/>
              <a:rect l="l" t="t" r="r" b="b"/>
              <a:pathLst>
                <a:path w="4695" h="4128" extrusionOk="0">
                  <a:moveTo>
                    <a:pt x="2364" y="1"/>
                  </a:moveTo>
                  <a:cubicBezTo>
                    <a:pt x="1450" y="1"/>
                    <a:pt x="694" y="757"/>
                    <a:pt x="694" y="1670"/>
                  </a:cubicBezTo>
                  <a:cubicBezTo>
                    <a:pt x="694" y="2080"/>
                    <a:pt x="851" y="2489"/>
                    <a:pt x="1167" y="2805"/>
                  </a:cubicBezTo>
                  <a:cubicBezTo>
                    <a:pt x="599" y="3120"/>
                    <a:pt x="190" y="3592"/>
                    <a:pt x="1" y="4128"/>
                  </a:cubicBezTo>
                  <a:lnTo>
                    <a:pt x="4695" y="4128"/>
                  </a:lnTo>
                  <a:cubicBezTo>
                    <a:pt x="4475" y="3561"/>
                    <a:pt x="4065" y="3088"/>
                    <a:pt x="3529" y="2805"/>
                  </a:cubicBezTo>
                  <a:cubicBezTo>
                    <a:pt x="3813" y="2489"/>
                    <a:pt x="4002" y="2080"/>
                    <a:pt x="4002" y="1670"/>
                  </a:cubicBezTo>
                  <a:cubicBezTo>
                    <a:pt x="4002" y="757"/>
                    <a:pt x="3277" y="1"/>
                    <a:pt x="2364" y="1"/>
                  </a:cubicBezTo>
                  <a:close/>
                </a:path>
              </a:pathLst>
            </a:custGeom>
            <a:grpFill/>
            <a:ln>
              <a:noFill/>
            </a:ln>
          </p:spPr>
          <p:txBody>
            <a:bodyPr spcFirstLastPara="1" wrap="square" lIns="91417" tIns="91417" rIns="91417" bIns="91417" anchor="ctr" anchorCtr="0">
              <a:noAutofit/>
            </a:bodyPr>
            <a:lstStyle/>
            <a:p>
              <a:endParaRPr sz="1400"/>
            </a:p>
          </p:txBody>
        </p:sp>
      </p:grpSp>
    </p:spTree>
    <p:extLst>
      <p:ext uri="{BB962C8B-B14F-4D97-AF65-F5344CB8AC3E}">
        <p14:creationId xmlns:p14="http://schemas.microsoft.com/office/powerpoint/2010/main" val="346076398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B20E2C-BE7C-9EB6-33A1-0AA24B5D503C}"/>
              </a:ext>
            </a:extLst>
          </p:cNvPr>
          <p:cNvSpPr txBox="1"/>
          <p:nvPr/>
        </p:nvSpPr>
        <p:spPr>
          <a:xfrm>
            <a:off x="307690" y="166557"/>
            <a:ext cx="11572193" cy="724184"/>
          </a:xfrm>
          <a:prstGeom prst="rect">
            <a:avLst/>
          </a:prstGeom>
        </p:spPr>
        <p:txBody>
          <a:bodyPr>
            <a:normAutofit lnSpcReduction="10000"/>
          </a:bodyPr>
          <a:lstStyle>
            <a:defPPr>
              <a:defRPr/>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a:t>Fully Editable Icon Sets: C</a:t>
            </a:r>
          </a:p>
        </p:txBody>
      </p:sp>
      <p:sp>
        <p:nvSpPr>
          <p:cNvPr id="3" name="Isosceles Triangle 68">
            <a:extLst>
              <a:ext uri="{FF2B5EF4-FFF2-40B4-BE49-F238E27FC236}">
                <a16:creationId xmlns:a16="http://schemas.microsoft.com/office/drawing/2014/main" id="{BE5D7595-03C9-CE23-DA6C-E6786B02270A}"/>
              </a:ext>
            </a:extLst>
          </p:cNvPr>
          <p:cNvSpPr/>
          <p:nvPr/>
        </p:nvSpPr>
        <p:spPr>
          <a:xfrm rot="10800000">
            <a:off x="8393817" y="4492605"/>
            <a:ext cx="249687" cy="777571"/>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p>
        </p:txBody>
      </p:sp>
      <p:sp>
        <p:nvSpPr>
          <p:cNvPr id="4" name="Rectangle 9">
            <a:extLst>
              <a:ext uri="{FF2B5EF4-FFF2-40B4-BE49-F238E27FC236}">
                <a16:creationId xmlns:a16="http://schemas.microsoft.com/office/drawing/2014/main" id="{F5BD647F-65CC-8081-A168-3CD26324EE06}"/>
              </a:ext>
            </a:extLst>
          </p:cNvPr>
          <p:cNvSpPr/>
          <p:nvPr/>
        </p:nvSpPr>
        <p:spPr>
          <a:xfrm>
            <a:off x="9031442" y="4582374"/>
            <a:ext cx="598999" cy="59802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p>
        </p:txBody>
      </p:sp>
      <p:sp>
        <p:nvSpPr>
          <p:cNvPr id="5" name="Freeform 18">
            <a:extLst>
              <a:ext uri="{FF2B5EF4-FFF2-40B4-BE49-F238E27FC236}">
                <a16:creationId xmlns:a16="http://schemas.microsoft.com/office/drawing/2014/main" id="{7E4A3694-BA2C-1257-11CF-7D8CEBDEEA56}"/>
              </a:ext>
            </a:extLst>
          </p:cNvPr>
          <p:cNvSpPr/>
          <p:nvPr/>
        </p:nvSpPr>
        <p:spPr>
          <a:xfrm>
            <a:off x="10920076" y="4647958"/>
            <a:ext cx="578477" cy="466873"/>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p>
        </p:txBody>
      </p:sp>
      <p:sp>
        <p:nvSpPr>
          <p:cNvPr id="6" name="Rounded Rectangle 25">
            <a:extLst>
              <a:ext uri="{FF2B5EF4-FFF2-40B4-BE49-F238E27FC236}">
                <a16:creationId xmlns:a16="http://schemas.microsoft.com/office/drawing/2014/main" id="{C2354F45-E77E-B5E9-1873-83325150933F}"/>
              </a:ext>
            </a:extLst>
          </p:cNvPr>
          <p:cNvSpPr/>
          <p:nvPr/>
        </p:nvSpPr>
        <p:spPr>
          <a:xfrm>
            <a:off x="10978633" y="5849274"/>
            <a:ext cx="664065" cy="486657"/>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p>
        </p:txBody>
      </p:sp>
      <p:sp>
        <p:nvSpPr>
          <p:cNvPr id="7" name="Donut 39">
            <a:extLst>
              <a:ext uri="{FF2B5EF4-FFF2-40B4-BE49-F238E27FC236}">
                <a16:creationId xmlns:a16="http://schemas.microsoft.com/office/drawing/2014/main" id="{B6297967-C51B-6342-6508-FE4EB92C0435}"/>
              </a:ext>
            </a:extLst>
          </p:cNvPr>
          <p:cNvSpPr/>
          <p:nvPr/>
        </p:nvSpPr>
        <p:spPr>
          <a:xfrm>
            <a:off x="4185474" y="4555830"/>
            <a:ext cx="651119" cy="651119"/>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8" name="Chord 38">
            <a:extLst>
              <a:ext uri="{FF2B5EF4-FFF2-40B4-BE49-F238E27FC236}">
                <a16:creationId xmlns:a16="http://schemas.microsoft.com/office/drawing/2014/main" id="{EC74099E-6E5C-5971-BE2B-850CE6F359B4}"/>
              </a:ext>
            </a:extLst>
          </p:cNvPr>
          <p:cNvSpPr/>
          <p:nvPr/>
        </p:nvSpPr>
        <p:spPr>
          <a:xfrm>
            <a:off x="6671157" y="5636281"/>
            <a:ext cx="548611" cy="705483"/>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 name="Oval 6">
            <a:extLst>
              <a:ext uri="{FF2B5EF4-FFF2-40B4-BE49-F238E27FC236}">
                <a16:creationId xmlns:a16="http://schemas.microsoft.com/office/drawing/2014/main" id="{B09999CB-10B3-4AC5-2C7B-DBFD4DD69BD7}"/>
              </a:ext>
            </a:extLst>
          </p:cNvPr>
          <p:cNvSpPr/>
          <p:nvPr/>
        </p:nvSpPr>
        <p:spPr>
          <a:xfrm>
            <a:off x="7508524" y="5806634"/>
            <a:ext cx="574669" cy="56864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10" name="Block Arc 25">
            <a:extLst>
              <a:ext uri="{FF2B5EF4-FFF2-40B4-BE49-F238E27FC236}">
                <a16:creationId xmlns:a16="http://schemas.microsoft.com/office/drawing/2014/main" id="{0805DCA9-01D8-20E5-0D7C-5B482CADBE7B}"/>
              </a:ext>
            </a:extLst>
          </p:cNvPr>
          <p:cNvSpPr/>
          <p:nvPr/>
        </p:nvSpPr>
        <p:spPr>
          <a:xfrm>
            <a:off x="5130297" y="5700720"/>
            <a:ext cx="395369" cy="571189"/>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endParaRPr>
          </a:p>
        </p:txBody>
      </p:sp>
      <p:sp>
        <p:nvSpPr>
          <p:cNvPr id="11" name="Block Arc 31">
            <a:extLst>
              <a:ext uri="{FF2B5EF4-FFF2-40B4-BE49-F238E27FC236}">
                <a16:creationId xmlns:a16="http://schemas.microsoft.com/office/drawing/2014/main" id="{A3262730-8D05-36AB-D99C-8FED85E5410B}"/>
              </a:ext>
            </a:extLst>
          </p:cNvPr>
          <p:cNvSpPr/>
          <p:nvPr/>
        </p:nvSpPr>
        <p:spPr>
          <a:xfrm>
            <a:off x="8354467" y="5742987"/>
            <a:ext cx="515839" cy="571189"/>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endParaRPr>
          </a:p>
        </p:txBody>
      </p:sp>
      <p:sp>
        <p:nvSpPr>
          <p:cNvPr id="12" name="Freeform 53">
            <a:extLst>
              <a:ext uri="{FF2B5EF4-FFF2-40B4-BE49-F238E27FC236}">
                <a16:creationId xmlns:a16="http://schemas.microsoft.com/office/drawing/2014/main" id="{A16607CE-0F22-75DD-DCD5-2F5B46A96344}"/>
              </a:ext>
            </a:extLst>
          </p:cNvPr>
          <p:cNvSpPr/>
          <p:nvPr/>
        </p:nvSpPr>
        <p:spPr>
          <a:xfrm>
            <a:off x="10081185" y="5778080"/>
            <a:ext cx="565283" cy="579589"/>
          </a:xfrm>
          <a:custGeom>
            <a:avLst/>
            <a:gdLst>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18" fmla="*/ 11167 w 2305244"/>
              <a:gd name="connsiteY18" fmla="*/ 5505 h 236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13" name="Block Arc 10">
            <a:extLst>
              <a:ext uri="{FF2B5EF4-FFF2-40B4-BE49-F238E27FC236}">
                <a16:creationId xmlns:a16="http://schemas.microsoft.com/office/drawing/2014/main" id="{8A6E7416-8108-61BF-E1B0-01AA1044D1AD}"/>
              </a:ext>
            </a:extLst>
          </p:cNvPr>
          <p:cNvSpPr/>
          <p:nvPr/>
        </p:nvSpPr>
        <p:spPr>
          <a:xfrm>
            <a:off x="4995673" y="4686339"/>
            <a:ext cx="695227" cy="470911"/>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endParaRPr>
          </a:p>
        </p:txBody>
      </p:sp>
      <p:sp>
        <p:nvSpPr>
          <p:cNvPr id="14" name="Freeform 55">
            <a:extLst>
              <a:ext uri="{FF2B5EF4-FFF2-40B4-BE49-F238E27FC236}">
                <a16:creationId xmlns:a16="http://schemas.microsoft.com/office/drawing/2014/main" id="{DC0188A9-3DE8-DBB4-9C97-FF4C86722FE4}"/>
              </a:ext>
            </a:extLst>
          </p:cNvPr>
          <p:cNvSpPr/>
          <p:nvPr/>
        </p:nvSpPr>
        <p:spPr>
          <a:xfrm>
            <a:off x="4385321" y="5548090"/>
            <a:ext cx="357683" cy="876444"/>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15" name="Round Same Side Corner Rectangle 36">
            <a:extLst>
              <a:ext uri="{FF2B5EF4-FFF2-40B4-BE49-F238E27FC236}">
                <a16:creationId xmlns:a16="http://schemas.microsoft.com/office/drawing/2014/main" id="{B83E389F-BAEA-62B5-A582-CE424A5138D5}"/>
              </a:ext>
            </a:extLst>
          </p:cNvPr>
          <p:cNvSpPr/>
          <p:nvPr/>
        </p:nvSpPr>
        <p:spPr>
          <a:xfrm>
            <a:off x="9093644" y="5778079"/>
            <a:ext cx="655384" cy="51815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16" name="Oval 21">
            <a:extLst>
              <a:ext uri="{FF2B5EF4-FFF2-40B4-BE49-F238E27FC236}">
                <a16:creationId xmlns:a16="http://schemas.microsoft.com/office/drawing/2014/main" id="{2978BD49-7D74-E9CB-1D02-DD3623168486}"/>
              </a:ext>
            </a:extLst>
          </p:cNvPr>
          <p:cNvSpPr>
            <a:spLocks noChangeAspect="1"/>
          </p:cNvSpPr>
          <p:nvPr/>
        </p:nvSpPr>
        <p:spPr>
          <a:xfrm>
            <a:off x="5899135" y="5752167"/>
            <a:ext cx="539564" cy="54407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p>
        </p:txBody>
      </p:sp>
      <p:sp>
        <p:nvSpPr>
          <p:cNvPr id="17" name="Oval 32">
            <a:extLst>
              <a:ext uri="{FF2B5EF4-FFF2-40B4-BE49-F238E27FC236}">
                <a16:creationId xmlns:a16="http://schemas.microsoft.com/office/drawing/2014/main" id="{D06DD724-78AE-1D05-38BD-392ADF5AA096}"/>
              </a:ext>
            </a:extLst>
          </p:cNvPr>
          <p:cNvSpPr/>
          <p:nvPr/>
        </p:nvSpPr>
        <p:spPr>
          <a:xfrm>
            <a:off x="10018371" y="4572354"/>
            <a:ext cx="513767" cy="618071"/>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p>
        </p:txBody>
      </p:sp>
      <p:grpSp>
        <p:nvGrpSpPr>
          <p:cNvPr id="18" name="Google Shape;6783;p88">
            <a:extLst>
              <a:ext uri="{FF2B5EF4-FFF2-40B4-BE49-F238E27FC236}">
                <a16:creationId xmlns:a16="http://schemas.microsoft.com/office/drawing/2014/main" id="{440F45BB-B748-6F07-4527-B49AC80C9AC6}"/>
              </a:ext>
            </a:extLst>
          </p:cNvPr>
          <p:cNvGrpSpPr/>
          <p:nvPr/>
        </p:nvGrpSpPr>
        <p:grpSpPr>
          <a:xfrm>
            <a:off x="10947650" y="1235505"/>
            <a:ext cx="566807" cy="566419"/>
            <a:chOff x="-34004625" y="3585850"/>
            <a:chExt cx="292225" cy="292025"/>
          </a:xfrm>
          <a:solidFill>
            <a:srgbClr val="0070C0"/>
          </a:solidFill>
        </p:grpSpPr>
        <p:sp>
          <p:nvSpPr>
            <p:cNvPr id="19" name="Google Shape;6784;p88">
              <a:extLst>
                <a:ext uri="{FF2B5EF4-FFF2-40B4-BE49-F238E27FC236}">
                  <a16:creationId xmlns:a16="http://schemas.microsoft.com/office/drawing/2014/main" id="{5AD38827-85D9-BDD5-ED73-15243B2420C9}"/>
                </a:ext>
              </a:extLst>
            </p:cNvPr>
            <p:cNvSpPr/>
            <p:nvPr/>
          </p:nvSpPr>
          <p:spPr>
            <a:xfrm>
              <a:off x="-33832149" y="3585850"/>
              <a:ext cx="103200" cy="154200"/>
            </a:xfrm>
            <a:custGeom>
              <a:avLst/>
              <a:gdLst/>
              <a:ahLst/>
              <a:cxnLst/>
              <a:rect l="l" t="t" r="r" b="b"/>
              <a:pathLst>
                <a:path w="4128" h="6168" extrusionOk="0">
                  <a:moveTo>
                    <a:pt x="2426" y="1"/>
                  </a:moveTo>
                  <a:cubicBezTo>
                    <a:pt x="2286" y="1"/>
                    <a:pt x="2136" y="77"/>
                    <a:pt x="2112" y="244"/>
                  </a:cubicBezTo>
                  <a:lnTo>
                    <a:pt x="64" y="5064"/>
                  </a:lnTo>
                  <a:cubicBezTo>
                    <a:pt x="1" y="5222"/>
                    <a:pt x="64" y="5474"/>
                    <a:pt x="253" y="5506"/>
                  </a:cubicBezTo>
                  <a:cubicBezTo>
                    <a:pt x="295" y="5531"/>
                    <a:pt x="342" y="5543"/>
                    <a:pt x="389" y="5543"/>
                  </a:cubicBezTo>
                  <a:cubicBezTo>
                    <a:pt x="517" y="5543"/>
                    <a:pt x="648" y="5455"/>
                    <a:pt x="694" y="5317"/>
                  </a:cubicBezTo>
                  <a:lnTo>
                    <a:pt x="1261" y="4025"/>
                  </a:lnTo>
                  <a:cubicBezTo>
                    <a:pt x="1419" y="4088"/>
                    <a:pt x="1576" y="4119"/>
                    <a:pt x="1765" y="4119"/>
                  </a:cubicBezTo>
                  <a:cubicBezTo>
                    <a:pt x="1891" y="4119"/>
                    <a:pt x="1986" y="4088"/>
                    <a:pt x="2112" y="4056"/>
                  </a:cubicBezTo>
                  <a:lnTo>
                    <a:pt x="2112" y="4844"/>
                  </a:lnTo>
                  <a:cubicBezTo>
                    <a:pt x="1450" y="4970"/>
                    <a:pt x="946" y="5506"/>
                    <a:pt x="789" y="6167"/>
                  </a:cubicBezTo>
                  <a:lnTo>
                    <a:pt x="4128" y="6167"/>
                  </a:lnTo>
                  <a:cubicBezTo>
                    <a:pt x="4002" y="5506"/>
                    <a:pt x="3466" y="5001"/>
                    <a:pt x="2773" y="4844"/>
                  </a:cubicBezTo>
                  <a:lnTo>
                    <a:pt x="2773" y="3143"/>
                  </a:lnTo>
                  <a:cubicBezTo>
                    <a:pt x="2773" y="2670"/>
                    <a:pt x="2458" y="2324"/>
                    <a:pt x="2080" y="2166"/>
                  </a:cubicBezTo>
                  <a:lnTo>
                    <a:pt x="2773" y="496"/>
                  </a:lnTo>
                  <a:cubicBezTo>
                    <a:pt x="2773" y="307"/>
                    <a:pt x="2710" y="118"/>
                    <a:pt x="2553" y="24"/>
                  </a:cubicBezTo>
                  <a:cubicBezTo>
                    <a:pt x="2515" y="8"/>
                    <a:pt x="2471" y="1"/>
                    <a:pt x="2426" y="1"/>
                  </a:cubicBezTo>
                  <a:close/>
                </a:path>
              </a:pathLst>
            </a:custGeom>
            <a:grpFill/>
            <a:ln>
              <a:noFill/>
            </a:ln>
          </p:spPr>
          <p:txBody>
            <a:bodyPr spcFirstLastPara="1" wrap="square" lIns="91417" tIns="91417" rIns="91417" bIns="91417" anchor="ctr" anchorCtr="0">
              <a:noAutofit/>
            </a:bodyPr>
            <a:lstStyle/>
            <a:p>
              <a:endParaRPr sz="1400"/>
            </a:p>
          </p:txBody>
        </p:sp>
        <p:sp>
          <p:nvSpPr>
            <p:cNvPr id="20" name="Google Shape;6785;p88">
              <a:extLst>
                <a:ext uri="{FF2B5EF4-FFF2-40B4-BE49-F238E27FC236}">
                  <a16:creationId xmlns:a16="http://schemas.microsoft.com/office/drawing/2014/main" id="{1B4BBDB9-EC45-88A5-516D-FDD365B3DE93}"/>
                </a:ext>
              </a:extLst>
            </p:cNvPr>
            <p:cNvSpPr/>
            <p:nvPr/>
          </p:nvSpPr>
          <p:spPr>
            <a:xfrm>
              <a:off x="-34004625" y="3690400"/>
              <a:ext cx="155175" cy="187475"/>
            </a:xfrm>
            <a:custGeom>
              <a:avLst/>
              <a:gdLst/>
              <a:ahLst/>
              <a:cxnLst/>
              <a:rect l="l" t="t" r="r" b="b"/>
              <a:pathLst>
                <a:path w="6207" h="7499" extrusionOk="0">
                  <a:moveTo>
                    <a:pt x="693" y="0"/>
                  </a:moveTo>
                  <a:cubicBezTo>
                    <a:pt x="315" y="0"/>
                    <a:pt x="0" y="315"/>
                    <a:pt x="0" y="662"/>
                  </a:cubicBezTo>
                  <a:lnTo>
                    <a:pt x="0" y="6490"/>
                  </a:lnTo>
                  <a:cubicBezTo>
                    <a:pt x="32" y="7026"/>
                    <a:pt x="504" y="7498"/>
                    <a:pt x="1103" y="7498"/>
                  </a:cubicBezTo>
                  <a:lnTo>
                    <a:pt x="6207" y="7498"/>
                  </a:lnTo>
                  <a:lnTo>
                    <a:pt x="6207" y="5797"/>
                  </a:lnTo>
                  <a:cubicBezTo>
                    <a:pt x="6207" y="5608"/>
                    <a:pt x="6049" y="5451"/>
                    <a:pt x="5860" y="5451"/>
                  </a:cubicBezTo>
                  <a:lnTo>
                    <a:pt x="1765" y="5451"/>
                  </a:lnTo>
                  <a:cubicBezTo>
                    <a:pt x="1576" y="5451"/>
                    <a:pt x="1418" y="5293"/>
                    <a:pt x="1418" y="5104"/>
                  </a:cubicBezTo>
                  <a:lnTo>
                    <a:pt x="1418" y="662"/>
                  </a:lnTo>
                  <a:cubicBezTo>
                    <a:pt x="1418" y="252"/>
                    <a:pt x="1103" y="0"/>
                    <a:pt x="693" y="0"/>
                  </a:cubicBezTo>
                  <a:close/>
                </a:path>
              </a:pathLst>
            </a:custGeom>
            <a:grpFill/>
            <a:ln>
              <a:noFill/>
            </a:ln>
          </p:spPr>
          <p:txBody>
            <a:bodyPr spcFirstLastPara="1" wrap="square" lIns="91417" tIns="91417" rIns="91417" bIns="91417" anchor="ctr" anchorCtr="0">
              <a:noAutofit/>
            </a:bodyPr>
            <a:lstStyle/>
            <a:p>
              <a:endParaRPr sz="1400"/>
            </a:p>
          </p:txBody>
        </p:sp>
        <p:sp>
          <p:nvSpPr>
            <p:cNvPr id="21" name="Google Shape;6786;p88">
              <a:extLst>
                <a:ext uri="{FF2B5EF4-FFF2-40B4-BE49-F238E27FC236}">
                  <a16:creationId xmlns:a16="http://schemas.microsoft.com/office/drawing/2014/main" id="{4B900BED-527A-A073-69F1-28B0971C7090}"/>
                </a:ext>
              </a:extLst>
            </p:cNvPr>
            <p:cNvSpPr/>
            <p:nvPr/>
          </p:nvSpPr>
          <p:spPr>
            <a:xfrm>
              <a:off x="-33936099" y="3621075"/>
              <a:ext cx="51200" cy="51225"/>
            </a:xfrm>
            <a:custGeom>
              <a:avLst/>
              <a:gdLst/>
              <a:ahLst/>
              <a:cxnLst/>
              <a:rect l="l" t="t" r="r" b="b"/>
              <a:pathLst>
                <a:path w="2048" h="2049" extrusionOk="0">
                  <a:moveTo>
                    <a:pt x="1040" y="1"/>
                  </a:moveTo>
                  <a:cubicBezTo>
                    <a:pt x="473" y="1"/>
                    <a:pt x="0" y="473"/>
                    <a:pt x="0" y="1041"/>
                  </a:cubicBezTo>
                  <a:cubicBezTo>
                    <a:pt x="0" y="1576"/>
                    <a:pt x="473" y="2049"/>
                    <a:pt x="1040" y="2049"/>
                  </a:cubicBezTo>
                  <a:cubicBezTo>
                    <a:pt x="1576" y="2049"/>
                    <a:pt x="2048" y="1576"/>
                    <a:pt x="2048" y="1041"/>
                  </a:cubicBezTo>
                  <a:cubicBezTo>
                    <a:pt x="2048" y="473"/>
                    <a:pt x="1607" y="1"/>
                    <a:pt x="1040" y="1"/>
                  </a:cubicBezTo>
                  <a:close/>
                </a:path>
              </a:pathLst>
            </a:custGeom>
            <a:grpFill/>
            <a:ln>
              <a:noFill/>
            </a:ln>
          </p:spPr>
          <p:txBody>
            <a:bodyPr spcFirstLastPara="1" wrap="square" lIns="91417" tIns="91417" rIns="91417" bIns="91417" anchor="ctr" anchorCtr="0">
              <a:noAutofit/>
            </a:bodyPr>
            <a:lstStyle/>
            <a:p>
              <a:endParaRPr sz="1400"/>
            </a:p>
          </p:txBody>
        </p:sp>
        <p:sp>
          <p:nvSpPr>
            <p:cNvPr id="22" name="Google Shape;6787;p88">
              <a:extLst>
                <a:ext uri="{FF2B5EF4-FFF2-40B4-BE49-F238E27FC236}">
                  <a16:creationId xmlns:a16="http://schemas.microsoft.com/office/drawing/2014/main" id="{6C9B6451-C04D-693E-6C3B-6094B4A3674A}"/>
                </a:ext>
              </a:extLst>
            </p:cNvPr>
            <p:cNvSpPr/>
            <p:nvPr/>
          </p:nvSpPr>
          <p:spPr>
            <a:xfrm>
              <a:off x="-33952650" y="3690125"/>
              <a:ext cx="155975" cy="186950"/>
            </a:xfrm>
            <a:custGeom>
              <a:avLst/>
              <a:gdLst/>
              <a:ahLst/>
              <a:cxnLst/>
              <a:rect l="l" t="t" r="r" b="b"/>
              <a:pathLst>
                <a:path w="6239" h="7478" extrusionOk="0">
                  <a:moveTo>
                    <a:pt x="1641" y="1"/>
                  </a:moveTo>
                  <a:cubicBezTo>
                    <a:pt x="1242" y="1"/>
                    <a:pt x="819" y="205"/>
                    <a:pt x="568" y="484"/>
                  </a:cubicBezTo>
                  <a:cubicBezTo>
                    <a:pt x="190" y="799"/>
                    <a:pt x="1" y="1209"/>
                    <a:pt x="1" y="1681"/>
                  </a:cubicBezTo>
                  <a:lnTo>
                    <a:pt x="1" y="4769"/>
                  </a:lnTo>
                  <a:lnTo>
                    <a:pt x="2679" y="4769"/>
                  </a:lnTo>
                  <a:cubicBezTo>
                    <a:pt x="2521" y="4359"/>
                    <a:pt x="2175" y="4107"/>
                    <a:pt x="1702" y="4107"/>
                  </a:cubicBezTo>
                  <a:lnTo>
                    <a:pt x="1040" y="4107"/>
                  </a:lnTo>
                  <a:cubicBezTo>
                    <a:pt x="820" y="4107"/>
                    <a:pt x="662" y="3949"/>
                    <a:pt x="662" y="3729"/>
                  </a:cubicBezTo>
                  <a:lnTo>
                    <a:pt x="662" y="2374"/>
                  </a:lnTo>
                  <a:cubicBezTo>
                    <a:pt x="662" y="2154"/>
                    <a:pt x="820" y="1996"/>
                    <a:pt x="1040" y="1996"/>
                  </a:cubicBezTo>
                  <a:cubicBezTo>
                    <a:pt x="1229" y="1996"/>
                    <a:pt x="1387" y="2154"/>
                    <a:pt x="1387" y="2374"/>
                  </a:cubicBezTo>
                  <a:lnTo>
                    <a:pt x="1387" y="3382"/>
                  </a:lnTo>
                  <a:lnTo>
                    <a:pt x="1733" y="3382"/>
                  </a:lnTo>
                  <a:cubicBezTo>
                    <a:pt x="2553" y="3382"/>
                    <a:pt x="3277" y="3981"/>
                    <a:pt x="3435" y="4769"/>
                  </a:cubicBezTo>
                  <a:lnTo>
                    <a:pt x="3813" y="4769"/>
                  </a:lnTo>
                  <a:cubicBezTo>
                    <a:pt x="4380" y="4769"/>
                    <a:pt x="4852" y="5241"/>
                    <a:pt x="4852" y="5777"/>
                  </a:cubicBezTo>
                  <a:lnTo>
                    <a:pt x="4852" y="7478"/>
                  </a:lnTo>
                  <a:lnTo>
                    <a:pt x="6239" y="7478"/>
                  </a:lnTo>
                  <a:lnTo>
                    <a:pt x="6239" y="5084"/>
                  </a:lnTo>
                  <a:cubicBezTo>
                    <a:pt x="6176" y="4580"/>
                    <a:pt x="5703" y="4107"/>
                    <a:pt x="5168" y="4107"/>
                  </a:cubicBezTo>
                  <a:lnTo>
                    <a:pt x="3781" y="4107"/>
                  </a:lnTo>
                  <a:cubicBezTo>
                    <a:pt x="3592" y="4107"/>
                    <a:pt x="3435" y="3949"/>
                    <a:pt x="3435" y="3729"/>
                  </a:cubicBezTo>
                  <a:lnTo>
                    <a:pt x="3435" y="1807"/>
                  </a:lnTo>
                  <a:cubicBezTo>
                    <a:pt x="3435" y="862"/>
                    <a:pt x="2710" y="43"/>
                    <a:pt x="1796" y="11"/>
                  </a:cubicBezTo>
                  <a:cubicBezTo>
                    <a:pt x="1745" y="4"/>
                    <a:pt x="1694" y="1"/>
                    <a:pt x="1641" y="1"/>
                  </a:cubicBezTo>
                  <a:close/>
                </a:path>
              </a:pathLst>
            </a:custGeom>
            <a:grpFill/>
            <a:ln>
              <a:noFill/>
            </a:ln>
          </p:spPr>
          <p:txBody>
            <a:bodyPr spcFirstLastPara="1" wrap="square" lIns="91417" tIns="91417" rIns="91417" bIns="91417" anchor="ctr" anchorCtr="0">
              <a:noAutofit/>
            </a:bodyPr>
            <a:lstStyle/>
            <a:p>
              <a:endParaRPr sz="1400"/>
            </a:p>
          </p:txBody>
        </p:sp>
        <p:sp>
          <p:nvSpPr>
            <p:cNvPr id="23" name="Google Shape;6788;p88">
              <a:extLst>
                <a:ext uri="{FF2B5EF4-FFF2-40B4-BE49-F238E27FC236}">
                  <a16:creationId xmlns:a16="http://schemas.microsoft.com/office/drawing/2014/main" id="{F8454CEF-9EA5-4D8D-5C5A-E63C0AAF4204}"/>
                </a:ext>
              </a:extLst>
            </p:cNvPr>
            <p:cNvSpPr/>
            <p:nvPr/>
          </p:nvSpPr>
          <p:spPr>
            <a:xfrm>
              <a:off x="-33849475" y="3758125"/>
              <a:ext cx="137075" cy="33100"/>
            </a:xfrm>
            <a:custGeom>
              <a:avLst/>
              <a:gdLst/>
              <a:ahLst/>
              <a:cxnLst/>
              <a:rect l="l" t="t" r="r" b="b"/>
              <a:pathLst>
                <a:path w="5483" h="1324" extrusionOk="0">
                  <a:moveTo>
                    <a:pt x="1" y="1"/>
                  </a:moveTo>
                  <a:lnTo>
                    <a:pt x="1" y="662"/>
                  </a:lnTo>
                  <a:lnTo>
                    <a:pt x="1041" y="662"/>
                  </a:lnTo>
                  <a:cubicBezTo>
                    <a:pt x="1576" y="662"/>
                    <a:pt x="2080" y="946"/>
                    <a:pt x="2395" y="1324"/>
                  </a:cubicBezTo>
                  <a:lnTo>
                    <a:pt x="5136" y="1324"/>
                  </a:lnTo>
                  <a:cubicBezTo>
                    <a:pt x="5325" y="1324"/>
                    <a:pt x="5483" y="1166"/>
                    <a:pt x="5483" y="977"/>
                  </a:cubicBezTo>
                  <a:lnTo>
                    <a:pt x="5483" y="316"/>
                  </a:lnTo>
                  <a:cubicBezTo>
                    <a:pt x="5483" y="158"/>
                    <a:pt x="5325" y="1"/>
                    <a:pt x="5136"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24" name="Google Shape;6800;p88">
            <a:extLst>
              <a:ext uri="{FF2B5EF4-FFF2-40B4-BE49-F238E27FC236}">
                <a16:creationId xmlns:a16="http://schemas.microsoft.com/office/drawing/2014/main" id="{A3A93D34-87AC-6BB3-E416-78FF5CF7D9B4}"/>
              </a:ext>
            </a:extLst>
          </p:cNvPr>
          <p:cNvGrpSpPr/>
          <p:nvPr/>
        </p:nvGrpSpPr>
        <p:grpSpPr>
          <a:xfrm>
            <a:off x="9993221" y="2304828"/>
            <a:ext cx="552039" cy="550573"/>
            <a:chOff x="-30345326" y="3184750"/>
            <a:chExt cx="292225" cy="291450"/>
          </a:xfrm>
          <a:solidFill>
            <a:srgbClr val="0070C0"/>
          </a:solidFill>
        </p:grpSpPr>
        <p:sp>
          <p:nvSpPr>
            <p:cNvPr id="25" name="Google Shape;6801;p88">
              <a:extLst>
                <a:ext uri="{FF2B5EF4-FFF2-40B4-BE49-F238E27FC236}">
                  <a16:creationId xmlns:a16="http://schemas.microsoft.com/office/drawing/2014/main" id="{FD94EACF-B7C3-6222-7DB4-42B37CC00D39}"/>
                </a:ext>
              </a:extLst>
            </p:cNvPr>
            <p:cNvSpPr/>
            <p:nvPr/>
          </p:nvSpPr>
          <p:spPr>
            <a:xfrm>
              <a:off x="-30328000" y="3184750"/>
              <a:ext cx="258375" cy="120950"/>
            </a:xfrm>
            <a:custGeom>
              <a:avLst/>
              <a:gdLst/>
              <a:ahLst/>
              <a:cxnLst/>
              <a:rect l="l" t="t" r="r" b="b"/>
              <a:pathLst>
                <a:path w="10335" h="4838" extrusionOk="0">
                  <a:moveTo>
                    <a:pt x="1040" y="0"/>
                  </a:moveTo>
                  <a:cubicBezTo>
                    <a:pt x="473" y="0"/>
                    <a:pt x="1" y="473"/>
                    <a:pt x="1" y="1071"/>
                  </a:cubicBezTo>
                  <a:lnTo>
                    <a:pt x="1" y="2458"/>
                  </a:lnTo>
                  <a:cubicBezTo>
                    <a:pt x="1" y="2993"/>
                    <a:pt x="473" y="3466"/>
                    <a:pt x="1040" y="3466"/>
                  </a:cubicBezTo>
                  <a:lnTo>
                    <a:pt x="2048" y="3466"/>
                  </a:lnTo>
                  <a:lnTo>
                    <a:pt x="2048" y="4505"/>
                  </a:lnTo>
                  <a:cubicBezTo>
                    <a:pt x="2048" y="4663"/>
                    <a:pt x="2143" y="4757"/>
                    <a:pt x="2269" y="4820"/>
                  </a:cubicBezTo>
                  <a:cubicBezTo>
                    <a:pt x="2300" y="4831"/>
                    <a:pt x="2339" y="4838"/>
                    <a:pt x="2380" y="4838"/>
                  </a:cubicBezTo>
                  <a:cubicBezTo>
                    <a:pt x="2461" y="4838"/>
                    <a:pt x="2552" y="4810"/>
                    <a:pt x="2615" y="4726"/>
                  </a:cubicBezTo>
                  <a:lnTo>
                    <a:pt x="3876" y="3466"/>
                  </a:lnTo>
                  <a:lnTo>
                    <a:pt x="6365" y="3466"/>
                  </a:lnTo>
                  <a:lnTo>
                    <a:pt x="7625" y="4726"/>
                  </a:lnTo>
                  <a:cubicBezTo>
                    <a:pt x="7688" y="4810"/>
                    <a:pt x="7765" y="4838"/>
                    <a:pt x="7846" y="4838"/>
                  </a:cubicBezTo>
                  <a:cubicBezTo>
                    <a:pt x="7887" y="4838"/>
                    <a:pt x="7929" y="4831"/>
                    <a:pt x="7971" y="4820"/>
                  </a:cubicBezTo>
                  <a:cubicBezTo>
                    <a:pt x="8097" y="4789"/>
                    <a:pt x="8160" y="4631"/>
                    <a:pt x="8160" y="4505"/>
                  </a:cubicBezTo>
                  <a:lnTo>
                    <a:pt x="8160" y="3466"/>
                  </a:lnTo>
                  <a:lnTo>
                    <a:pt x="9231" y="3466"/>
                  </a:lnTo>
                  <a:cubicBezTo>
                    <a:pt x="9862" y="3466"/>
                    <a:pt x="10334" y="2993"/>
                    <a:pt x="10334" y="2458"/>
                  </a:cubicBezTo>
                  <a:lnTo>
                    <a:pt x="10334" y="1071"/>
                  </a:lnTo>
                  <a:cubicBezTo>
                    <a:pt x="10334" y="536"/>
                    <a:pt x="9862" y="0"/>
                    <a:pt x="9294" y="0"/>
                  </a:cubicBezTo>
                  <a:close/>
                </a:path>
              </a:pathLst>
            </a:custGeom>
            <a:grpFill/>
            <a:ln>
              <a:noFill/>
            </a:ln>
          </p:spPr>
          <p:txBody>
            <a:bodyPr spcFirstLastPara="1" wrap="square" lIns="91417" tIns="91417" rIns="91417" bIns="91417" anchor="ctr" anchorCtr="0">
              <a:noAutofit/>
            </a:bodyPr>
            <a:lstStyle/>
            <a:p>
              <a:endParaRPr sz="1400"/>
            </a:p>
          </p:txBody>
        </p:sp>
        <p:sp>
          <p:nvSpPr>
            <p:cNvPr id="26" name="Google Shape;6802;p88">
              <a:extLst>
                <a:ext uri="{FF2B5EF4-FFF2-40B4-BE49-F238E27FC236}">
                  <a16:creationId xmlns:a16="http://schemas.microsoft.com/office/drawing/2014/main" id="{8B3FF0A5-BC10-E34C-EDD4-FBD04295F2BA}"/>
                </a:ext>
              </a:extLst>
            </p:cNvPr>
            <p:cNvSpPr/>
            <p:nvPr/>
          </p:nvSpPr>
          <p:spPr>
            <a:xfrm>
              <a:off x="-30310674" y="3322575"/>
              <a:ext cx="68550" cy="69350"/>
            </a:xfrm>
            <a:custGeom>
              <a:avLst/>
              <a:gdLst/>
              <a:ahLst/>
              <a:cxnLst/>
              <a:rect l="l" t="t" r="r" b="b"/>
              <a:pathLst>
                <a:path w="2742" h="2774" extrusionOk="0">
                  <a:moveTo>
                    <a:pt x="1387" y="1"/>
                  </a:moveTo>
                  <a:cubicBezTo>
                    <a:pt x="599" y="1"/>
                    <a:pt x="1" y="631"/>
                    <a:pt x="1" y="1387"/>
                  </a:cubicBezTo>
                  <a:cubicBezTo>
                    <a:pt x="1" y="2143"/>
                    <a:pt x="599" y="2773"/>
                    <a:pt x="1387" y="2773"/>
                  </a:cubicBezTo>
                  <a:cubicBezTo>
                    <a:pt x="2143" y="2773"/>
                    <a:pt x="2742" y="2143"/>
                    <a:pt x="2742" y="1387"/>
                  </a:cubicBezTo>
                  <a:cubicBezTo>
                    <a:pt x="2742" y="631"/>
                    <a:pt x="2143" y="1"/>
                    <a:pt x="1387" y="1"/>
                  </a:cubicBezTo>
                  <a:close/>
                </a:path>
              </a:pathLst>
            </a:custGeom>
            <a:grpFill/>
            <a:ln>
              <a:noFill/>
            </a:ln>
          </p:spPr>
          <p:txBody>
            <a:bodyPr spcFirstLastPara="1" wrap="square" lIns="91417" tIns="91417" rIns="91417" bIns="91417" anchor="ctr" anchorCtr="0">
              <a:noAutofit/>
            </a:bodyPr>
            <a:lstStyle/>
            <a:p>
              <a:endParaRPr sz="1400"/>
            </a:p>
          </p:txBody>
        </p:sp>
        <p:sp>
          <p:nvSpPr>
            <p:cNvPr id="27" name="Google Shape;6803;p88">
              <a:extLst>
                <a:ext uri="{FF2B5EF4-FFF2-40B4-BE49-F238E27FC236}">
                  <a16:creationId xmlns:a16="http://schemas.microsoft.com/office/drawing/2014/main" id="{BB553F51-E785-DD05-60E5-656FAE14D583}"/>
                </a:ext>
              </a:extLst>
            </p:cNvPr>
            <p:cNvSpPr/>
            <p:nvPr/>
          </p:nvSpPr>
          <p:spPr>
            <a:xfrm>
              <a:off x="-30345326" y="3408425"/>
              <a:ext cx="137075" cy="67775"/>
            </a:xfrm>
            <a:custGeom>
              <a:avLst/>
              <a:gdLst/>
              <a:ahLst/>
              <a:cxnLst/>
              <a:rect l="l" t="t" r="r" b="b"/>
              <a:pathLst>
                <a:path w="5483" h="2711" extrusionOk="0">
                  <a:moveTo>
                    <a:pt x="2741" y="1"/>
                  </a:moveTo>
                  <a:cubicBezTo>
                    <a:pt x="1387" y="1"/>
                    <a:pt x="221" y="1040"/>
                    <a:pt x="32" y="2332"/>
                  </a:cubicBezTo>
                  <a:cubicBezTo>
                    <a:pt x="0" y="2521"/>
                    <a:pt x="158" y="2710"/>
                    <a:pt x="378" y="2710"/>
                  </a:cubicBezTo>
                  <a:lnTo>
                    <a:pt x="5104" y="2710"/>
                  </a:lnTo>
                  <a:cubicBezTo>
                    <a:pt x="5325" y="2710"/>
                    <a:pt x="5482" y="2521"/>
                    <a:pt x="5482" y="2332"/>
                  </a:cubicBezTo>
                  <a:cubicBezTo>
                    <a:pt x="5262" y="977"/>
                    <a:pt x="4128" y="1"/>
                    <a:pt x="2741" y="1"/>
                  </a:cubicBezTo>
                  <a:close/>
                </a:path>
              </a:pathLst>
            </a:custGeom>
            <a:grpFill/>
            <a:ln>
              <a:noFill/>
            </a:ln>
          </p:spPr>
          <p:txBody>
            <a:bodyPr spcFirstLastPara="1" wrap="square" lIns="91417" tIns="91417" rIns="91417" bIns="91417" anchor="ctr" anchorCtr="0">
              <a:noAutofit/>
            </a:bodyPr>
            <a:lstStyle/>
            <a:p>
              <a:endParaRPr sz="1400"/>
            </a:p>
          </p:txBody>
        </p:sp>
        <p:sp>
          <p:nvSpPr>
            <p:cNvPr id="28" name="Google Shape;6804;p88">
              <a:extLst>
                <a:ext uri="{FF2B5EF4-FFF2-40B4-BE49-F238E27FC236}">
                  <a16:creationId xmlns:a16="http://schemas.microsoft.com/office/drawing/2014/main" id="{DEC53B5A-D99F-4103-0BAC-E8B0E1E5C42E}"/>
                </a:ext>
              </a:extLst>
            </p:cNvPr>
            <p:cNvSpPr/>
            <p:nvPr/>
          </p:nvSpPr>
          <p:spPr>
            <a:xfrm>
              <a:off x="-30156299" y="3322575"/>
              <a:ext cx="68550" cy="69350"/>
            </a:xfrm>
            <a:custGeom>
              <a:avLst/>
              <a:gdLst/>
              <a:ahLst/>
              <a:cxnLst/>
              <a:rect l="l" t="t" r="r" b="b"/>
              <a:pathLst>
                <a:path w="2742" h="2774" extrusionOk="0">
                  <a:moveTo>
                    <a:pt x="1387" y="1"/>
                  </a:moveTo>
                  <a:cubicBezTo>
                    <a:pt x="631" y="1"/>
                    <a:pt x="1" y="631"/>
                    <a:pt x="1" y="1387"/>
                  </a:cubicBezTo>
                  <a:cubicBezTo>
                    <a:pt x="1" y="2143"/>
                    <a:pt x="631" y="2773"/>
                    <a:pt x="1387" y="2773"/>
                  </a:cubicBezTo>
                  <a:cubicBezTo>
                    <a:pt x="2111" y="2773"/>
                    <a:pt x="2742" y="2143"/>
                    <a:pt x="2742" y="1387"/>
                  </a:cubicBezTo>
                  <a:cubicBezTo>
                    <a:pt x="2742" y="631"/>
                    <a:pt x="2111" y="1"/>
                    <a:pt x="1387" y="1"/>
                  </a:cubicBezTo>
                  <a:close/>
                </a:path>
              </a:pathLst>
            </a:custGeom>
            <a:grpFill/>
            <a:ln>
              <a:noFill/>
            </a:ln>
          </p:spPr>
          <p:txBody>
            <a:bodyPr spcFirstLastPara="1" wrap="square" lIns="91417" tIns="91417" rIns="91417" bIns="91417" anchor="ctr" anchorCtr="0">
              <a:noAutofit/>
            </a:bodyPr>
            <a:lstStyle/>
            <a:p>
              <a:endParaRPr sz="1400"/>
            </a:p>
          </p:txBody>
        </p:sp>
        <p:sp>
          <p:nvSpPr>
            <p:cNvPr id="29" name="Google Shape;6805;p88">
              <a:extLst>
                <a:ext uri="{FF2B5EF4-FFF2-40B4-BE49-F238E27FC236}">
                  <a16:creationId xmlns:a16="http://schemas.microsoft.com/office/drawing/2014/main" id="{1F5969C6-3344-96FE-9CAA-ECAAFE2C44F7}"/>
                </a:ext>
              </a:extLst>
            </p:cNvPr>
            <p:cNvSpPr/>
            <p:nvPr/>
          </p:nvSpPr>
          <p:spPr>
            <a:xfrm>
              <a:off x="-30190951" y="3408425"/>
              <a:ext cx="137850" cy="67775"/>
            </a:xfrm>
            <a:custGeom>
              <a:avLst/>
              <a:gdLst/>
              <a:ahLst/>
              <a:cxnLst/>
              <a:rect l="l" t="t" r="r" b="b"/>
              <a:pathLst>
                <a:path w="5514" h="2711" extrusionOk="0">
                  <a:moveTo>
                    <a:pt x="2773" y="1"/>
                  </a:moveTo>
                  <a:cubicBezTo>
                    <a:pt x="1387" y="1"/>
                    <a:pt x="252" y="1040"/>
                    <a:pt x="32" y="2332"/>
                  </a:cubicBezTo>
                  <a:cubicBezTo>
                    <a:pt x="0" y="2521"/>
                    <a:pt x="158" y="2710"/>
                    <a:pt x="410" y="2710"/>
                  </a:cubicBezTo>
                  <a:lnTo>
                    <a:pt x="5167" y="2710"/>
                  </a:lnTo>
                  <a:cubicBezTo>
                    <a:pt x="5356" y="2710"/>
                    <a:pt x="5514" y="2521"/>
                    <a:pt x="5514" y="2332"/>
                  </a:cubicBezTo>
                  <a:cubicBezTo>
                    <a:pt x="5293" y="977"/>
                    <a:pt x="4128" y="1"/>
                    <a:pt x="2773"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30" name="Google Shape;6866;p88">
            <a:extLst>
              <a:ext uri="{FF2B5EF4-FFF2-40B4-BE49-F238E27FC236}">
                <a16:creationId xmlns:a16="http://schemas.microsoft.com/office/drawing/2014/main" id="{39892321-A5D7-D886-B503-1D6D78D29492}"/>
              </a:ext>
            </a:extLst>
          </p:cNvPr>
          <p:cNvGrpSpPr/>
          <p:nvPr/>
        </p:nvGrpSpPr>
        <p:grpSpPr>
          <a:xfrm>
            <a:off x="5913597" y="4643929"/>
            <a:ext cx="508811" cy="563019"/>
            <a:chOff x="-30354001" y="3569100"/>
            <a:chExt cx="292250" cy="292225"/>
          </a:xfrm>
          <a:solidFill>
            <a:srgbClr val="0070C0"/>
          </a:solidFill>
        </p:grpSpPr>
        <p:sp>
          <p:nvSpPr>
            <p:cNvPr id="31" name="Google Shape;6867;p88">
              <a:extLst>
                <a:ext uri="{FF2B5EF4-FFF2-40B4-BE49-F238E27FC236}">
                  <a16:creationId xmlns:a16="http://schemas.microsoft.com/office/drawing/2014/main" id="{51140392-B72E-82E8-5BC3-303B402F6E0F}"/>
                </a:ext>
              </a:extLst>
            </p:cNvPr>
            <p:cNvSpPr/>
            <p:nvPr/>
          </p:nvSpPr>
          <p:spPr>
            <a:xfrm>
              <a:off x="-30354001" y="3604550"/>
              <a:ext cx="137875" cy="256000"/>
            </a:xfrm>
            <a:custGeom>
              <a:avLst/>
              <a:gdLst/>
              <a:ahLst/>
              <a:cxnLst/>
              <a:rect l="l" t="t" r="r" b="b"/>
              <a:pathLst>
                <a:path w="5515" h="10240" extrusionOk="0">
                  <a:moveTo>
                    <a:pt x="662" y="0"/>
                  </a:moveTo>
                  <a:cubicBezTo>
                    <a:pt x="284" y="0"/>
                    <a:pt x="1" y="315"/>
                    <a:pt x="1" y="662"/>
                  </a:cubicBezTo>
                  <a:lnTo>
                    <a:pt x="1" y="4411"/>
                  </a:lnTo>
                  <a:cubicBezTo>
                    <a:pt x="1" y="4632"/>
                    <a:pt x="64" y="4884"/>
                    <a:pt x="190" y="5073"/>
                  </a:cubicBezTo>
                  <a:lnTo>
                    <a:pt x="1639" y="7467"/>
                  </a:lnTo>
                  <a:cubicBezTo>
                    <a:pt x="1891" y="7877"/>
                    <a:pt x="2049" y="8097"/>
                    <a:pt x="2049" y="8538"/>
                  </a:cubicBezTo>
                  <a:lnTo>
                    <a:pt x="2049" y="9861"/>
                  </a:lnTo>
                  <a:cubicBezTo>
                    <a:pt x="2049" y="10082"/>
                    <a:pt x="2206" y="10239"/>
                    <a:pt x="2395" y="10239"/>
                  </a:cubicBezTo>
                  <a:lnTo>
                    <a:pt x="5514" y="10239"/>
                  </a:lnTo>
                  <a:lnTo>
                    <a:pt x="5514" y="6364"/>
                  </a:lnTo>
                  <a:cubicBezTo>
                    <a:pt x="5514" y="5986"/>
                    <a:pt x="5357" y="5671"/>
                    <a:pt x="5168" y="5419"/>
                  </a:cubicBezTo>
                  <a:cubicBezTo>
                    <a:pt x="5167" y="5420"/>
                    <a:pt x="5165" y="5421"/>
                    <a:pt x="5163" y="5421"/>
                  </a:cubicBezTo>
                  <a:cubicBezTo>
                    <a:pt x="5042" y="5421"/>
                    <a:pt x="3214" y="3623"/>
                    <a:pt x="3183" y="3592"/>
                  </a:cubicBezTo>
                  <a:cubicBezTo>
                    <a:pt x="3041" y="3432"/>
                    <a:pt x="2828" y="3332"/>
                    <a:pt x="2613" y="3332"/>
                  </a:cubicBezTo>
                  <a:cubicBezTo>
                    <a:pt x="2448" y="3332"/>
                    <a:pt x="2280" y="3392"/>
                    <a:pt x="2143" y="3529"/>
                  </a:cubicBezTo>
                  <a:cubicBezTo>
                    <a:pt x="1891" y="3812"/>
                    <a:pt x="1923" y="4285"/>
                    <a:pt x="2112" y="4442"/>
                  </a:cubicBezTo>
                  <a:lnTo>
                    <a:pt x="3970" y="6301"/>
                  </a:lnTo>
                  <a:cubicBezTo>
                    <a:pt x="4097" y="6427"/>
                    <a:pt x="4097" y="6648"/>
                    <a:pt x="3970" y="6774"/>
                  </a:cubicBezTo>
                  <a:cubicBezTo>
                    <a:pt x="3907" y="6821"/>
                    <a:pt x="3821" y="6845"/>
                    <a:pt x="3734" y="6845"/>
                  </a:cubicBezTo>
                  <a:cubicBezTo>
                    <a:pt x="3648" y="6845"/>
                    <a:pt x="3561" y="6821"/>
                    <a:pt x="3498" y="6774"/>
                  </a:cubicBezTo>
                  <a:lnTo>
                    <a:pt x="1639" y="4915"/>
                  </a:lnTo>
                  <a:cubicBezTo>
                    <a:pt x="1450" y="4726"/>
                    <a:pt x="1324" y="4442"/>
                    <a:pt x="1324" y="4190"/>
                  </a:cubicBezTo>
                  <a:lnTo>
                    <a:pt x="1324" y="662"/>
                  </a:lnTo>
                  <a:cubicBezTo>
                    <a:pt x="1324" y="252"/>
                    <a:pt x="1009" y="0"/>
                    <a:pt x="662" y="0"/>
                  </a:cubicBezTo>
                  <a:close/>
                </a:path>
              </a:pathLst>
            </a:custGeom>
            <a:grpFill/>
            <a:ln>
              <a:noFill/>
            </a:ln>
          </p:spPr>
          <p:txBody>
            <a:bodyPr spcFirstLastPara="1" wrap="square" lIns="91417" tIns="91417" rIns="91417" bIns="91417" anchor="ctr" anchorCtr="0">
              <a:noAutofit/>
            </a:bodyPr>
            <a:lstStyle/>
            <a:p>
              <a:endParaRPr sz="1400"/>
            </a:p>
          </p:txBody>
        </p:sp>
        <p:sp>
          <p:nvSpPr>
            <p:cNvPr id="32" name="Google Shape;6868;p88">
              <a:extLst>
                <a:ext uri="{FF2B5EF4-FFF2-40B4-BE49-F238E27FC236}">
                  <a16:creationId xmlns:a16="http://schemas.microsoft.com/office/drawing/2014/main" id="{B84F4C0E-A83F-2A71-7473-8D674F1F1000}"/>
                </a:ext>
              </a:extLst>
            </p:cNvPr>
            <p:cNvSpPr/>
            <p:nvPr/>
          </p:nvSpPr>
          <p:spPr>
            <a:xfrm>
              <a:off x="-30198826" y="3604550"/>
              <a:ext cx="137075" cy="256775"/>
            </a:xfrm>
            <a:custGeom>
              <a:avLst/>
              <a:gdLst/>
              <a:ahLst/>
              <a:cxnLst/>
              <a:rect l="l" t="t" r="r" b="b"/>
              <a:pathLst>
                <a:path w="5483" h="10271" extrusionOk="0">
                  <a:moveTo>
                    <a:pt x="4758" y="0"/>
                  </a:moveTo>
                  <a:cubicBezTo>
                    <a:pt x="4380" y="0"/>
                    <a:pt x="4096" y="315"/>
                    <a:pt x="4096" y="662"/>
                  </a:cubicBezTo>
                  <a:lnTo>
                    <a:pt x="4096" y="4190"/>
                  </a:lnTo>
                  <a:cubicBezTo>
                    <a:pt x="4096" y="4474"/>
                    <a:pt x="3970" y="4758"/>
                    <a:pt x="3781" y="4915"/>
                  </a:cubicBezTo>
                  <a:lnTo>
                    <a:pt x="1922" y="6774"/>
                  </a:lnTo>
                  <a:cubicBezTo>
                    <a:pt x="1875" y="6821"/>
                    <a:pt x="1788" y="6845"/>
                    <a:pt x="1698" y="6845"/>
                  </a:cubicBezTo>
                  <a:cubicBezTo>
                    <a:pt x="1607" y="6845"/>
                    <a:pt x="1513" y="6821"/>
                    <a:pt x="1450" y="6774"/>
                  </a:cubicBezTo>
                  <a:cubicBezTo>
                    <a:pt x="1355" y="6648"/>
                    <a:pt x="1355" y="6427"/>
                    <a:pt x="1450" y="6301"/>
                  </a:cubicBezTo>
                  <a:lnTo>
                    <a:pt x="3308" y="4442"/>
                  </a:lnTo>
                  <a:cubicBezTo>
                    <a:pt x="3497" y="4285"/>
                    <a:pt x="3560" y="3812"/>
                    <a:pt x="3277" y="3529"/>
                  </a:cubicBezTo>
                  <a:cubicBezTo>
                    <a:pt x="3140" y="3392"/>
                    <a:pt x="2972" y="3332"/>
                    <a:pt x="2807" y="3332"/>
                  </a:cubicBezTo>
                  <a:cubicBezTo>
                    <a:pt x="2592" y="3332"/>
                    <a:pt x="2379" y="3432"/>
                    <a:pt x="2237" y="3592"/>
                  </a:cubicBezTo>
                  <a:cubicBezTo>
                    <a:pt x="2237" y="3592"/>
                    <a:pt x="347" y="5419"/>
                    <a:pt x="347" y="5482"/>
                  </a:cubicBezTo>
                  <a:cubicBezTo>
                    <a:pt x="158" y="5671"/>
                    <a:pt x="0" y="6018"/>
                    <a:pt x="0" y="6427"/>
                  </a:cubicBezTo>
                  <a:lnTo>
                    <a:pt x="0" y="8129"/>
                  </a:lnTo>
                  <a:lnTo>
                    <a:pt x="0" y="8412"/>
                  </a:lnTo>
                  <a:lnTo>
                    <a:pt x="0" y="10271"/>
                  </a:lnTo>
                  <a:lnTo>
                    <a:pt x="3088" y="10271"/>
                  </a:lnTo>
                  <a:cubicBezTo>
                    <a:pt x="3277" y="10271"/>
                    <a:pt x="3434" y="10113"/>
                    <a:pt x="3434" y="9924"/>
                  </a:cubicBezTo>
                  <a:lnTo>
                    <a:pt x="3434" y="8570"/>
                  </a:lnTo>
                  <a:cubicBezTo>
                    <a:pt x="3434" y="8129"/>
                    <a:pt x="3623" y="7908"/>
                    <a:pt x="3812" y="7530"/>
                  </a:cubicBezTo>
                  <a:lnTo>
                    <a:pt x="5293" y="5104"/>
                  </a:lnTo>
                  <a:cubicBezTo>
                    <a:pt x="5388" y="4915"/>
                    <a:pt x="5482" y="4663"/>
                    <a:pt x="5482" y="4411"/>
                  </a:cubicBezTo>
                  <a:lnTo>
                    <a:pt x="5482" y="662"/>
                  </a:lnTo>
                  <a:cubicBezTo>
                    <a:pt x="5451" y="284"/>
                    <a:pt x="5136" y="0"/>
                    <a:pt x="4758" y="0"/>
                  </a:cubicBezTo>
                  <a:close/>
                </a:path>
              </a:pathLst>
            </a:custGeom>
            <a:grpFill/>
            <a:ln>
              <a:noFill/>
            </a:ln>
          </p:spPr>
          <p:txBody>
            <a:bodyPr spcFirstLastPara="1" wrap="square" lIns="91417" tIns="91417" rIns="91417" bIns="91417" anchor="ctr" anchorCtr="0">
              <a:noAutofit/>
            </a:bodyPr>
            <a:lstStyle/>
            <a:p>
              <a:endParaRPr sz="1400"/>
            </a:p>
          </p:txBody>
        </p:sp>
        <p:sp>
          <p:nvSpPr>
            <p:cNvPr id="33" name="Google Shape;6869;p88">
              <a:extLst>
                <a:ext uri="{FF2B5EF4-FFF2-40B4-BE49-F238E27FC236}">
                  <a16:creationId xmlns:a16="http://schemas.microsoft.com/office/drawing/2014/main" id="{273E858C-0B56-B8F9-3B9E-75F8ECEE5B99}"/>
                </a:ext>
              </a:extLst>
            </p:cNvPr>
            <p:cNvSpPr/>
            <p:nvPr/>
          </p:nvSpPr>
          <p:spPr>
            <a:xfrm>
              <a:off x="-30139751" y="3636850"/>
              <a:ext cx="26000" cy="37825"/>
            </a:xfrm>
            <a:custGeom>
              <a:avLst/>
              <a:gdLst/>
              <a:ahLst/>
              <a:cxnLst/>
              <a:rect l="l" t="t" r="r" b="b"/>
              <a:pathLst>
                <a:path w="1040" h="1513" extrusionOk="0">
                  <a:moveTo>
                    <a:pt x="504" y="0"/>
                  </a:moveTo>
                  <a:cubicBezTo>
                    <a:pt x="252" y="32"/>
                    <a:pt x="0" y="284"/>
                    <a:pt x="0" y="567"/>
                  </a:cubicBezTo>
                  <a:lnTo>
                    <a:pt x="0" y="1418"/>
                  </a:lnTo>
                  <a:cubicBezTo>
                    <a:pt x="126" y="1386"/>
                    <a:pt x="252" y="1355"/>
                    <a:pt x="410" y="1355"/>
                  </a:cubicBezTo>
                  <a:cubicBezTo>
                    <a:pt x="630" y="1355"/>
                    <a:pt x="819" y="1386"/>
                    <a:pt x="1040" y="1512"/>
                  </a:cubicBezTo>
                  <a:lnTo>
                    <a:pt x="1040" y="504"/>
                  </a:lnTo>
                  <a:cubicBezTo>
                    <a:pt x="1040" y="252"/>
                    <a:pt x="788" y="0"/>
                    <a:pt x="504" y="0"/>
                  </a:cubicBezTo>
                  <a:close/>
                </a:path>
              </a:pathLst>
            </a:custGeom>
            <a:grpFill/>
            <a:ln>
              <a:noFill/>
            </a:ln>
          </p:spPr>
          <p:txBody>
            <a:bodyPr spcFirstLastPara="1" wrap="square" lIns="91417" tIns="91417" rIns="91417" bIns="91417" anchor="ctr" anchorCtr="0">
              <a:noAutofit/>
            </a:bodyPr>
            <a:lstStyle/>
            <a:p>
              <a:endParaRPr sz="1400"/>
            </a:p>
          </p:txBody>
        </p:sp>
        <p:sp>
          <p:nvSpPr>
            <p:cNvPr id="34" name="Google Shape;6870;p88">
              <a:extLst>
                <a:ext uri="{FF2B5EF4-FFF2-40B4-BE49-F238E27FC236}">
                  <a16:creationId xmlns:a16="http://schemas.microsoft.com/office/drawing/2014/main" id="{778F3702-F137-FA5B-1F8B-BC65F44E62DB}"/>
                </a:ext>
              </a:extLst>
            </p:cNvPr>
            <p:cNvSpPr/>
            <p:nvPr/>
          </p:nvSpPr>
          <p:spPr>
            <a:xfrm>
              <a:off x="-30302802" y="3638950"/>
              <a:ext cx="25225" cy="36500"/>
            </a:xfrm>
            <a:custGeom>
              <a:avLst/>
              <a:gdLst/>
              <a:ahLst/>
              <a:cxnLst/>
              <a:rect l="l" t="t" r="r" b="b"/>
              <a:pathLst>
                <a:path w="1009" h="1460" extrusionOk="0">
                  <a:moveTo>
                    <a:pt x="418" y="1"/>
                  </a:moveTo>
                  <a:cubicBezTo>
                    <a:pt x="177" y="1"/>
                    <a:pt x="1" y="229"/>
                    <a:pt x="1" y="483"/>
                  </a:cubicBezTo>
                  <a:lnTo>
                    <a:pt x="1" y="1460"/>
                  </a:lnTo>
                  <a:cubicBezTo>
                    <a:pt x="190" y="1334"/>
                    <a:pt x="379" y="1302"/>
                    <a:pt x="631" y="1302"/>
                  </a:cubicBezTo>
                  <a:cubicBezTo>
                    <a:pt x="725" y="1302"/>
                    <a:pt x="883" y="1334"/>
                    <a:pt x="1009" y="1365"/>
                  </a:cubicBezTo>
                  <a:lnTo>
                    <a:pt x="1009" y="515"/>
                  </a:lnTo>
                  <a:cubicBezTo>
                    <a:pt x="1009" y="231"/>
                    <a:pt x="788" y="11"/>
                    <a:pt x="505" y="11"/>
                  </a:cubicBezTo>
                  <a:cubicBezTo>
                    <a:pt x="475" y="4"/>
                    <a:pt x="446" y="1"/>
                    <a:pt x="418" y="1"/>
                  </a:cubicBezTo>
                  <a:close/>
                </a:path>
              </a:pathLst>
            </a:custGeom>
            <a:grpFill/>
            <a:ln>
              <a:noFill/>
            </a:ln>
          </p:spPr>
          <p:txBody>
            <a:bodyPr spcFirstLastPara="1" wrap="square" lIns="91417" tIns="91417" rIns="91417" bIns="91417" anchor="ctr" anchorCtr="0">
              <a:noAutofit/>
            </a:bodyPr>
            <a:lstStyle/>
            <a:p>
              <a:endParaRPr sz="1400"/>
            </a:p>
          </p:txBody>
        </p:sp>
        <p:sp>
          <p:nvSpPr>
            <p:cNvPr id="35" name="Google Shape;6871;p88">
              <a:extLst>
                <a:ext uri="{FF2B5EF4-FFF2-40B4-BE49-F238E27FC236}">
                  <a16:creationId xmlns:a16="http://schemas.microsoft.com/office/drawing/2014/main" id="{F6D99404-968B-83F6-5B31-BA9047DD358E}"/>
                </a:ext>
              </a:extLst>
            </p:cNvPr>
            <p:cNvSpPr/>
            <p:nvPr/>
          </p:nvSpPr>
          <p:spPr>
            <a:xfrm>
              <a:off x="-30242926" y="3569100"/>
              <a:ext cx="68525" cy="68550"/>
            </a:xfrm>
            <a:custGeom>
              <a:avLst/>
              <a:gdLst/>
              <a:ahLst/>
              <a:cxnLst/>
              <a:rect l="l" t="t" r="r" b="b"/>
              <a:pathLst>
                <a:path w="2741" h="2742" extrusionOk="0">
                  <a:moveTo>
                    <a:pt x="1386" y="1"/>
                  </a:moveTo>
                  <a:cubicBezTo>
                    <a:pt x="630" y="1"/>
                    <a:pt x="0" y="631"/>
                    <a:pt x="0" y="1387"/>
                  </a:cubicBezTo>
                  <a:cubicBezTo>
                    <a:pt x="0" y="2174"/>
                    <a:pt x="630" y="2742"/>
                    <a:pt x="1386" y="2742"/>
                  </a:cubicBezTo>
                  <a:cubicBezTo>
                    <a:pt x="2111" y="2742"/>
                    <a:pt x="2741" y="2111"/>
                    <a:pt x="2741" y="1387"/>
                  </a:cubicBezTo>
                  <a:cubicBezTo>
                    <a:pt x="2741" y="631"/>
                    <a:pt x="2111" y="1"/>
                    <a:pt x="1386" y="1"/>
                  </a:cubicBezTo>
                  <a:close/>
                </a:path>
              </a:pathLst>
            </a:custGeom>
            <a:grpFill/>
            <a:ln>
              <a:noFill/>
            </a:ln>
          </p:spPr>
          <p:txBody>
            <a:bodyPr spcFirstLastPara="1" wrap="square" lIns="91417" tIns="91417" rIns="91417" bIns="91417" anchor="ctr" anchorCtr="0">
              <a:noAutofit/>
            </a:bodyPr>
            <a:lstStyle/>
            <a:p>
              <a:endParaRPr sz="1400"/>
            </a:p>
          </p:txBody>
        </p:sp>
        <p:sp>
          <p:nvSpPr>
            <p:cNvPr id="36" name="Google Shape;6872;p88">
              <a:extLst>
                <a:ext uri="{FF2B5EF4-FFF2-40B4-BE49-F238E27FC236}">
                  <a16:creationId xmlns:a16="http://schemas.microsoft.com/office/drawing/2014/main" id="{2AFCD88C-8334-98A6-76D8-1FDBBB979835}"/>
                </a:ext>
              </a:extLst>
            </p:cNvPr>
            <p:cNvSpPr/>
            <p:nvPr/>
          </p:nvSpPr>
          <p:spPr>
            <a:xfrm>
              <a:off x="-30262624" y="3654950"/>
              <a:ext cx="107925" cy="68550"/>
            </a:xfrm>
            <a:custGeom>
              <a:avLst/>
              <a:gdLst/>
              <a:ahLst/>
              <a:cxnLst/>
              <a:rect l="l" t="t" r="r" b="b"/>
              <a:pathLst>
                <a:path w="4317" h="2742" extrusionOk="0">
                  <a:moveTo>
                    <a:pt x="2174" y="1"/>
                  </a:moveTo>
                  <a:cubicBezTo>
                    <a:pt x="1292" y="1"/>
                    <a:pt x="505" y="379"/>
                    <a:pt x="0" y="1040"/>
                  </a:cubicBezTo>
                  <a:lnTo>
                    <a:pt x="32" y="1103"/>
                  </a:lnTo>
                  <a:cubicBezTo>
                    <a:pt x="946" y="1985"/>
                    <a:pt x="1450" y="2458"/>
                    <a:pt x="1702" y="2742"/>
                  </a:cubicBezTo>
                  <a:lnTo>
                    <a:pt x="2647" y="2742"/>
                  </a:lnTo>
                  <a:lnTo>
                    <a:pt x="4254" y="1135"/>
                  </a:lnTo>
                  <a:lnTo>
                    <a:pt x="4317" y="1040"/>
                  </a:lnTo>
                  <a:cubicBezTo>
                    <a:pt x="3813" y="410"/>
                    <a:pt x="3025" y="1"/>
                    <a:pt x="2174"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37" name="Google Shape;6957;p88">
            <a:extLst>
              <a:ext uri="{FF2B5EF4-FFF2-40B4-BE49-F238E27FC236}">
                <a16:creationId xmlns:a16="http://schemas.microsoft.com/office/drawing/2014/main" id="{FAC7C2EB-6BDF-A1B2-855C-86323A83A6A0}"/>
              </a:ext>
            </a:extLst>
          </p:cNvPr>
          <p:cNvGrpSpPr/>
          <p:nvPr/>
        </p:nvGrpSpPr>
        <p:grpSpPr>
          <a:xfrm>
            <a:off x="4974695" y="1314925"/>
            <a:ext cx="498045" cy="497064"/>
            <a:chOff x="-31094350" y="3194000"/>
            <a:chExt cx="292225" cy="291650"/>
          </a:xfrm>
          <a:solidFill>
            <a:srgbClr val="0070C0"/>
          </a:solidFill>
        </p:grpSpPr>
        <p:sp>
          <p:nvSpPr>
            <p:cNvPr id="38" name="Google Shape;6958;p88">
              <a:extLst>
                <a:ext uri="{FF2B5EF4-FFF2-40B4-BE49-F238E27FC236}">
                  <a16:creationId xmlns:a16="http://schemas.microsoft.com/office/drawing/2014/main" id="{C8ADD60A-1C74-6537-3EA4-EF9AF9E6395A}"/>
                </a:ext>
              </a:extLst>
            </p:cNvPr>
            <p:cNvSpPr/>
            <p:nvPr/>
          </p:nvSpPr>
          <p:spPr>
            <a:xfrm>
              <a:off x="-31033700" y="3194000"/>
              <a:ext cx="103200" cy="34100"/>
            </a:xfrm>
            <a:custGeom>
              <a:avLst/>
              <a:gdLst/>
              <a:ahLst/>
              <a:cxnLst/>
              <a:rect l="l" t="t" r="r" b="b"/>
              <a:pathLst>
                <a:path w="4128" h="1364" extrusionOk="0">
                  <a:moveTo>
                    <a:pt x="645" y="0"/>
                  </a:moveTo>
                  <a:cubicBezTo>
                    <a:pt x="263" y="0"/>
                    <a:pt x="0" y="296"/>
                    <a:pt x="0" y="670"/>
                  </a:cubicBezTo>
                  <a:lnTo>
                    <a:pt x="0" y="1016"/>
                  </a:lnTo>
                  <a:cubicBezTo>
                    <a:pt x="0" y="1205"/>
                    <a:pt x="158" y="1363"/>
                    <a:pt x="347" y="1363"/>
                  </a:cubicBezTo>
                  <a:lnTo>
                    <a:pt x="3781" y="1363"/>
                  </a:lnTo>
                  <a:cubicBezTo>
                    <a:pt x="3970" y="1363"/>
                    <a:pt x="4127" y="1205"/>
                    <a:pt x="4127" y="1016"/>
                  </a:cubicBezTo>
                  <a:lnTo>
                    <a:pt x="4127" y="670"/>
                  </a:lnTo>
                  <a:cubicBezTo>
                    <a:pt x="4127" y="260"/>
                    <a:pt x="3812" y="8"/>
                    <a:pt x="3466" y="8"/>
                  </a:cubicBezTo>
                  <a:lnTo>
                    <a:pt x="756" y="8"/>
                  </a:lnTo>
                  <a:cubicBezTo>
                    <a:pt x="718" y="3"/>
                    <a:pt x="681" y="0"/>
                    <a:pt x="645" y="0"/>
                  </a:cubicBezTo>
                  <a:close/>
                </a:path>
              </a:pathLst>
            </a:custGeom>
            <a:grpFill/>
            <a:ln>
              <a:noFill/>
            </a:ln>
          </p:spPr>
          <p:txBody>
            <a:bodyPr spcFirstLastPara="1" wrap="square" lIns="91417" tIns="91417" rIns="91417" bIns="91417" anchor="ctr" anchorCtr="0">
              <a:noAutofit/>
            </a:bodyPr>
            <a:lstStyle/>
            <a:p>
              <a:endParaRPr sz="1400"/>
            </a:p>
          </p:txBody>
        </p:sp>
        <p:sp>
          <p:nvSpPr>
            <p:cNvPr id="39" name="Google Shape;6959;p88">
              <a:extLst>
                <a:ext uri="{FF2B5EF4-FFF2-40B4-BE49-F238E27FC236}">
                  <a16:creationId xmlns:a16="http://schemas.microsoft.com/office/drawing/2014/main" id="{D35CBCEE-A199-3011-A80D-DB2CBDEF5E68}"/>
                </a:ext>
              </a:extLst>
            </p:cNvPr>
            <p:cNvSpPr/>
            <p:nvPr/>
          </p:nvSpPr>
          <p:spPr>
            <a:xfrm>
              <a:off x="-31042375" y="3346200"/>
              <a:ext cx="16550" cy="18150"/>
            </a:xfrm>
            <a:custGeom>
              <a:avLst/>
              <a:gdLst/>
              <a:ahLst/>
              <a:cxnLst/>
              <a:rect l="l" t="t" r="r" b="b"/>
              <a:pathLst>
                <a:path w="662" h="726" extrusionOk="0">
                  <a:moveTo>
                    <a:pt x="1" y="1"/>
                  </a:moveTo>
                  <a:lnTo>
                    <a:pt x="1" y="725"/>
                  </a:lnTo>
                  <a:lnTo>
                    <a:pt x="662" y="725"/>
                  </a:lnTo>
                  <a:lnTo>
                    <a:pt x="662" y="1"/>
                  </a:lnTo>
                  <a:close/>
                </a:path>
              </a:pathLst>
            </a:custGeom>
            <a:grpFill/>
            <a:ln>
              <a:noFill/>
            </a:ln>
          </p:spPr>
          <p:txBody>
            <a:bodyPr spcFirstLastPara="1" wrap="square" lIns="91417" tIns="91417" rIns="91417" bIns="91417" anchor="ctr" anchorCtr="0">
              <a:noAutofit/>
            </a:bodyPr>
            <a:lstStyle/>
            <a:p>
              <a:endParaRPr sz="1400"/>
            </a:p>
          </p:txBody>
        </p:sp>
        <p:sp>
          <p:nvSpPr>
            <p:cNvPr id="40" name="Google Shape;6960;p88">
              <a:extLst>
                <a:ext uri="{FF2B5EF4-FFF2-40B4-BE49-F238E27FC236}">
                  <a16:creationId xmlns:a16="http://schemas.microsoft.com/office/drawing/2014/main" id="{1978A705-10A2-49B4-C0E2-434ACECE42A2}"/>
                </a:ext>
              </a:extLst>
            </p:cNvPr>
            <p:cNvSpPr/>
            <p:nvPr/>
          </p:nvSpPr>
          <p:spPr>
            <a:xfrm>
              <a:off x="-31042375" y="3278475"/>
              <a:ext cx="16550" cy="16550"/>
            </a:xfrm>
            <a:custGeom>
              <a:avLst/>
              <a:gdLst/>
              <a:ahLst/>
              <a:cxnLst/>
              <a:rect l="l" t="t" r="r" b="b"/>
              <a:pathLst>
                <a:path w="662" h="662" extrusionOk="0">
                  <a:moveTo>
                    <a:pt x="1" y="0"/>
                  </a:moveTo>
                  <a:lnTo>
                    <a:pt x="1" y="662"/>
                  </a:lnTo>
                  <a:lnTo>
                    <a:pt x="662" y="662"/>
                  </a:lnTo>
                  <a:lnTo>
                    <a:pt x="662" y="0"/>
                  </a:lnTo>
                  <a:close/>
                </a:path>
              </a:pathLst>
            </a:custGeom>
            <a:grpFill/>
            <a:ln>
              <a:noFill/>
            </a:ln>
          </p:spPr>
          <p:txBody>
            <a:bodyPr spcFirstLastPara="1" wrap="square" lIns="91417" tIns="91417" rIns="91417" bIns="91417" anchor="ctr" anchorCtr="0">
              <a:noAutofit/>
            </a:bodyPr>
            <a:lstStyle/>
            <a:p>
              <a:endParaRPr sz="1400"/>
            </a:p>
          </p:txBody>
        </p:sp>
        <p:sp>
          <p:nvSpPr>
            <p:cNvPr id="41" name="Google Shape;6961;p88">
              <a:extLst>
                <a:ext uri="{FF2B5EF4-FFF2-40B4-BE49-F238E27FC236}">
                  <a16:creationId xmlns:a16="http://schemas.microsoft.com/office/drawing/2014/main" id="{061F01F0-315E-F80E-C245-1817A092F15B}"/>
                </a:ext>
              </a:extLst>
            </p:cNvPr>
            <p:cNvSpPr/>
            <p:nvPr/>
          </p:nvSpPr>
          <p:spPr>
            <a:xfrm>
              <a:off x="-31042375" y="3416300"/>
              <a:ext cx="16550" cy="16575"/>
            </a:xfrm>
            <a:custGeom>
              <a:avLst/>
              <a:gdLst/>
              <a:ahLst/>
              <a:cxnLst/>
              <a:rect l="l" t="t" r="r" b="b"/>
              <a:pathLst>
                <a:path w="662" h="663" extrusionOk="0">
                  <a:moveTo>
                    <a:pt x="1" y="1"/>
                  </a:moveTo>
                  <a:lnTo>
                    <a:pt x="1" y="662"/>
                  </a:lnTo>
                  <a:lnTo>
                    <a:pt x="662" y="662"/>
                  </a:lnTo>
                  <a:lnTo>
                    <a:pt x="662" y="1"/>
                  </a:lnTo>
                  <a:close/>
                </a:path>
              </a:pathLst>
            </a:custGeom>
            <a:grpFill/>
            <a:ln>
              <a:noFill/>
            </a:ln>
          </p:spPr>
          <p:txBody>
            <a:bodyPr spcFirstLastPara="1" wrap="square" lIns="91417" tIns="91417" rIns="91417" bIns="91417" anchor="ctr" anchorCtr="0">
              <a:noAutofit/>
            </a:bodyPr>
            <a:lstStyle/>
            <a:p>
              <a:endParaRPr sz="1400"/>
            </a:p>
          </p:txBody>
        </p:sp>
        <p:sp>
          <p:nvSpPr>
            <p:cNvPr id="42" name="Google Shape;6962;p88">
              <a:extLst>
                <a:ext uri="{FF2B5EF4-FFF2-40B4-BE49-F238E27FC236}">
                  <a16:creationId xmlns:a16="http://schemas.microsoft.com/office/drawing/2014/main" id="{EB7CC56B-16F0-FF4F-3789-0D3B3D8D9A62}"/>
                </a:ext>
              </a:extLst>
            </p:cNvPr>
            <p:cNvSpPr/>
            <p:nvPr/>
          </p:nvSpPr>
          <p:spPr>
            <a:xfrm>
              <a:off x="-31094350" y="3210725"/>
              <a:ext cx="222900" cy="274925"/>
            </a:xfrm>
            <a:custGeom>
              <a:avLst/>
              <a:gdLst/>
              <a:ahLst/>
              <a:cxnLst/>
              <a:rect l="l" t="t" r="r" b="b"/>
              <a:pathLst>
                <a:path w="8916" h="10997" extrusionOk="0">
                  <a:moveTo>
                    <a:pt x="7183" y="2049"/>
                  </a:moveTo>
                  <a:cubicBezTo>
                    <a:pt x="7404" y="2049"/>
                    <a:pt x="7561" y="2206"/>
                    <a:pt x="7561" y="2395"/>
                  </a:cubicBezTo>
                  <a:cubicBezTo>
                    <a:pt x="7561" y="2584"/>
                    <a:pt x="7404" y="2742"/>
                    <a:pt x="7183" y="2742"/>
                  </a:cubicBezTo>
                  <a:lnTo>
                    <a:pt x="4474" y="2742"/>
                  </a:lnTo>
                  <a:cubicBezTo>
                    <a:pt x="4285" y="2742"/>
                    <a:pt x="4127" y="2584"/>
                    <a:pt x="4127" y="2395"/>
                  </a:cubicBezTo>
                  <a:cubicBezTo>
                    <a:pt x="4127" y="2206"/>
                    <a:pt x="4285" y="2049"/>
                    <a:pt x="4474" y="2049"/>
                  </a:cubicBezTo>
                  <a:close/>
                  <a:moveTo>
                    <a:pt x="3151" y="2017"/>
                  </a:moveTo>
                  <a:cubicBezTo>
                    <a:pt x="3340" y="2017"/>
                    <a:pt x="3497" y="2175"/>
                    <a:pt x="3497" y="2364"/>
                  </a:cubicBezTo>
                  <a:lnTo>
                    <a:pt x="3497" y="3750"/>
                  </a:lnTo>
                  <a:cubicBezTo>
                    <a:pt x="3497" y="3939"/>
                    <a:pt x="3340" y="4097"/>
                    <a:pt x="3151" y="4097"/>
                  </a:cubicBezTo>
                  <a:lnTo>
                    <a:pt x="1764" y="4097"/>
                  </a:lnTo>
                  <a:cubicBezTo>
                    <a:pt x="1575" y="4097"/>
                    <a:pt x="1418" y="3939"/>
                    <a:pt x="1418" y="3750"/>
                  </a:cubicBezTo>
                  <a:lnTo>
                    <a:pt x="1418" y="2364"/>
                  </a:lnTo>
                  <a:cubicBezTo>
                    <a:pt x="1418" y="2175"/>
                    <a:pt x="1575" y="2017"/>
                    <a:pt x="1764" y="2017"/>
                  </a:cubicBezTo>
                  <a:close/>
                  <a:moveTo>
                    <a:pt x="5860" y="3372"/>
                  </a:moveTo>
                  <a:cubicBezTo>
                    <a:pt x="6049" y="3372"/>
                    <a:pt x="6207" y="3529"/>
                    <a:pt x="6207" y="3750"/>
                  </a:cubicBezTo>
                  <a:cubicBezTo>
                    <a:pt x="6207" y="3939"/>
                    <a:pt x="6049" y="4097"/>
                    <a:pt x="5860" y="4097"/>
                  </a:cubicBezTo>
                  <a:lnTo>
                    <a:pt x="4474" y="4097"/>
                  </a:lnTo>
                  <a:cubicBezTo>
                    <a:pt x="4285" y="4097"/>
                    <a:pt x="4127" y="3939"/>
                    <a:pt x="4127" y="3750"/>
                  </a:cubicBezTo>
                  <a:cubicBezTo>
                    <a:pt x="4127" y="3529"/>
                    <a:pt x="4285" y="3372"/>
                    <a:pt x="4474" y="3372"/>
                  </a:cubicBezTo>
                  <a:close/>
                  <a:moveTo>
                    <a:pt x="7183" y="4758"/>
                  </a:moveTo>
                  <a:cubicBezTo>
                    <a:pt x="7404" y="4758"/>
                    <a:pt x="7561" y="4916"/>
                    <a:pt x="7561" y="5105"/>
                  </a:cubicBezTo>
                  <a:cubicBezTo>
                    <a:pt x="7561" y="5325"/>
                    <a:pt x="7404" y="5483"/>
                    <a:pt x="7183" y="5483"/>
                  </a:cubicBezTo>
                  <a:lnTo>
                    <a:pt x="4474" y="5483"/>
                  </a:lnTo>
                  <a:cubicBezTo>
                    <a:pt x="4285" y="5483"/>
                    <a:pt x="4127" y="5325"/>
                    <a:pt x="4127" y="5105"/>
                  </a:cubicBezTo>
                  <a:cubicBezTo>
                    <a:pt x="4127" y="4916"/>
                    <a:pt x="4285" y="4758"/>
                    <a:pt x="4474" y="4758"/>
                  </a:cubicBezTo>
                  <a:close/>
                  <a:moveTo>
                    <a:pt x="3151" y="4758"/>
                  </a:moveTo>
                  <a:cubicBezTo>
                    <a:pt x="3340" y="4758"/>
                    <a:pt x="3497" y="4916"/>
                    <a:pt x="3497" y="5105"/>
                  </a:cubicBezTo>
                  <a:lnTo>
                    <a:pt x="3497" y="6491"/>
                  </a:lnTo>
                  <a:cubicBezTo>
                    <a:pt x="3497" y="6680"/>
                    <a:pt x="3340" y="6837"/>
                    <a:pt x="3151" y="6837"/>
                  </a:cubicBezTo>
                  <a:lnTo>
                    <a:pt x="1764" y="6837"/>
                  </a:lnTo>
                  <a:cubicBezTo>
                    <a:pt x="1575" y="6837"/>
                    <a:pt x="1418" y="6680"/>
                    <a:pt x="1418" y="6491"/>
                  </a:cubicBezTo>
                  <a:lnTo>
                    <a:pt x="1418" y="5105"/>
                  </a:lnTo>
                  <a:cubicBezTo>
                    <a:pt x="1418" y="4916"/>
                    <a:pt x="1575" y="4758"/>
                    <a:pt x="1764" y="4758"/>
                  </a:cubicBezTo>
                  <a:close/>
                  <a:moveTo>
                    <a:pt x="5860" y="6144"/>
                  </a:moveTo>
                  <a:cubicBezTo>
                    <a:pt x="6049" y="6144"/>
                    <a:pt x="6207" y="6302"/>
                    <a:pt x="6207" y="6491"/>
                  </a:cubicBezTo>
                  <a:cubicBezTo>
                    <a:pt x="6207" y="6680"/>
                    <a:pt x="6049" y="6837"/>
                    <a:pt x="5860" y="6837"/>
                  </a:cubicBezTo>
                  <a:lnTo>
                    <a:pt x="4474" y="6837"/>
                  </a:lnTo>
                  <a:cubicBezTo>
                    <a:pt x="4285" y="6837"/>
                    <a:pt x="4127" y="6680"/>
                    <a:pt x="4127" y="6491"/>
                  </a:cubicBezTo>
                  <a:cubicBezTo>
                    <a:pt x="4127" y="6302"/>
                    <a:pt x="4285" y="6144"/>
                    <a:pt x="4474" y="6144"/>
                  </a:cubicBezTo>
                  <a:close/>
                  <a:moveTo>
                    <a:pt x="7183" y="7562"/>
                  </a:moveTo>
                  <a:cubicBezTo>
                    <a:pt x="7404" y="7562"/>
                    <a:pt x="7561" y="7720"/>
                    <a:pt x="7561" y="7909"/>
                  </a:cubicBezTo>
                  <a:cubicBezTo>
                    <a:pt x="7561" y="8098"/>
                    <a:pt x="7404" y="8255"/>
                    <a:pt x="7183" y="8255"/>
                  </a:cubicBezTo>
                  <a:lnTo>
                    <a:pt x="4474" y="8255"/>
                  </a:lnTo>
                  <a:cubicBezTo>
                    <a:pt x="4285" y="8255"/>
                    <a:pt x="4127" y="8098"/>
                    <a:pt x="4127" y="7909"/>
                  </a:cubicBezTo>
                  <a:cubicBezTo>
                    <a:pt x="4127" y="7720"/>
                    <a:pt x="4285" y="7562"/>
                    <a:pt x="4474" y="7562"/>
                  </a:cubicBezTo>
                  <a:close/>
                  <a:moveTo>
                    <a:pt x="3151" y="7531"/>
                  </a:moveTo>
                  <a:cubicBezTo>
                    <a:pt x="3340" y="7531"/>
                    <a:pt x="3497" y="7657"/>
                    <a:pt x="3497" y="7877"/>
                  </a:cubicBezTo>
                  <a:lnTo>
                    <a:pt x="3497" y="9232"/>
                  </a:lnTo>
                  <a:cubicBezTo>
                    <a:pt x="3497" y="9452"/>
                    <a:pt x="3340" y="9610"/>
                    <a:pt x="3151" y="9610"/>
                  </a:cubicBezTo>
                  <a:lnTo>
                    <a:pt x="1764" y="9610"/>
                  </a:lnTo>
                  <a:cubicBezTo>
                    <a:pt x="1575" y="9610"/>
                    <a:pt x="1418" y="9452"/>
                    <a:pt x="1418" y="9232"/>
                  </a:cubicBezTo>
                  <a:lnTo>
                    <a:pt x="1418" y="7877"/>
                  </a:lnTo>
                  <a:cubicBezTo>
                    <a:pt x="1418" y="7657"/>
                    <a:pt x="1575" y="7531"/>
                    <a:pt x="1764" y="7531"/>
                  </a:cubicBezTo>
                  <a:close/>
                  <a:moveTo>
                    <a:pt x="5860" y="8885"/>
                  </a:moveTo>
                  <a:cubicBezTo>
                    <a:pt x="6049" y="8885"/>
                    <a:pt x="6207" y="9043"/>
                    <a:pt x="6207" y="9232"/>
                  </a:cubicBezTo>
                  <a:cubicBezTo>
                    <a:pt x="6207" y="9452"/>
                    <a:pt x="6049" y="9610"/>
                    <a:pt x="5860" y="9610"/>
                  </a:cubicBezTo>
                  <a:lnTo>
                    <a:pt x="4474" y="9610"/>
                  </a:lnTo>
                  <a:cubicBezTo>
                    <a:pt x="4285" y="9610"/>
                    <a:pt x="4127" y="9452"/>
                    <a:pt x="4127" y="9232"/>
                  </a:cubicBezTo>
                  <a:cubicBezTo>
                    <a:pt x="4127" y="9043"/>
                    <a:pt x="4285" y="8885"/>
                    <a:pt x="4474" y="8885"/>
                  </a:cubicBezTo>
                  <a:close/>
                  <a:moveTo>
                    <a:pt x="1040" y="1"/>
                  </a:moveTo>
                  <a:cubicBezTo>
                    <a:pt x="504" y="1"/>
                    <a:pt x="0" y="473"/>
                    <a:pt x="0" y="1009"/>
                  </a:cubicBezTo>
                  <a:lnTo>
                    <a:pt x="0" y="9956"/>
                  </a:lnTo>
                  <a:cubicBezTo>
                    <a:pt x="32" y="10524"/>
                    <a:pt x="504" y="10996"/>
                    <a:pt x="1040" y="10996"/>
                  </a:cubicBezTo>
                  <a:lnTo>
                    <a:pt x="7908" y="10996"/>
                  </a:lnTo>
                  <a:cubicBezTo>
                    <a:pt x="8444" y="10996"/>
                    <a:pt x="8916" y="10524"/>
                    <a:pt x="8916" y="9956"/>
                  </a:cubicBezTo>
                  <a:lnTo>
                    <a:pt x="8916" y="1009"/>
                  </a:lnTo>
                  <a:cubicBezTo>
                    <a:pt x="8916" y="473"/>
                    <a:pt x="8444" y="1"/>
                    <a:pt x="7908" y="1"/>
                  </a:cubicBezTo>
                  <a:lnTo>
                    <a:pt x="7183" y="1"/>
                  </a:lnTo>
                  <a:lnTo>
                    <a:pt x="7183" y="347"/>
                  </a:lnTo>
                  <a:cubicBezTo>
                    <a:pt x="7183" y="915"/>
                    <a:pt x="6711" y="1387"/>
                    <a:pt x="6175" y="1387"/>
                  </a:cubicBezTo>
                  <a:lnTo>
                    <a:pt x="2741" y="1387"/>
                  </a:lnTo>
                  <a:cubicBezTo>
                    <a:pt x="2206" y="1387"/>
                    <a:pt x="1733" y="915"/>
                    <a:pt x="1733" y="347"/>
                  </a:cubicBezTo>
                  <a:lnTo>
                    <a:pt x="1733" y="1"/>
                  </a:lnTo>
                  <a:close/>
                </a:path>
              </a:pathLst>
            </a:custGeom>
            <a:grpFill/>
            <a:ln>
              <a:noFill/>
            </a:ln>
          </p:spPr>
          <p:txBody>
            <a:bodyPr spcFirstLastPara="1" wrap="square" lIns="91417" tIns="91417" rIns="91417" bIns="91417" anchor="ctr" anchorCtr="0">
              <a:noAutofit/>
            </a:bodyPr>
            <a:lstStyle/>
            <a:p>
              <a:endParaRPr sz="1400"/>
            </a:p>
          </p:txBody>
        </p:sp>
        <p:sp>
          <p:nvSpPr>
            <p:cNvPr id="43" name="Google Shape;6963;p88">
              <a:extLst>
                <a:ext uri="{FF2B5EF4-FFF2-40B4-BE49-F238E27FC236}">
                  <a16:creationId xmlns:a16="http://schemas.microsoft.com/office/drawing/2014/main" id="{46DC794C-D09B-73EF-B38B-8C75FFD595FF}"/>
                </a:ext>
              </a:extLst>
            </p:cNvPr>
            <p:cNvSpPr/>
            <p:nvPr/>
          </p:nvSpPr>
          <p:spPr>
            <a:xfrm>
              <a:off x="-30853351" y="3295000"/>
              <a:ext cx="51225" cy="104000"/>
            </a:xfrm>
            <a:custGeom>
              <a:avLst/>
              <a:gdLst/>
              <a:ahLst/>
              <a:cxnLst/>
              <a:rect l="l" t="t" r="r" b="b"/>
              <a:pathLst>
                <a:path w="2049" h="4160" extrusionOk="0">
                  <a:moveTo>
                    <a:pt x="1" y="1"/>
                  </a:moveTo>
                  <a:lnTo>
                    <a:pt x="1" y="4160"/>
                  </a:lnTo>
                  <a:lnTo>
                    <a:pt x="2049" y="4160"/>
                  </a:lnTo>
                  <a:lnTo>
                    <a:pt x="2049" y="1"/>
                  </a:lnTo>
                  <a:close/>
                </a:path>
              </a:pathLst>
            </a:custGeom>
            <a:grpFill/>
            <a:ln>
              <a:noFill/>
            </a:ln>
          </p:spPr>
          <p:txBody>
            <a:bodyPr spcFirstLastPara="1" wrap="square" lIns="91417" tIns="91417" rIns="91417" bIns="91417" anchor="ctr" anchorCtr="0">
              <a:noAutofit/>
            </a:bodyPr>
            <a:lstStyle/>
            <a:p>
              <a:endParaRPr sz="1400"/>
            </a:p>
          </p:txBody>
        </p:sp>
        <p:sp>
          <p:nvSpPr>
            <p:cNvPr id="44" name="Google Shape;6964;p88">
              <a:extLst>
                <a:ext uri="{FF2B5EF4-FFF2-40B4-BE49-F238E27FC236}">
                  <a16:creationId xmlns:a16="http://schemas.microsoft.com/office/drawing/2014/main" id="{D898B81A-3B24-0F66-8867-9AA868E3E38F}"/>
                </a:ext>
              </a:extLst>
            </p:cNvPr>
            <p:cNvSpPr/>
            <p:nvPr/>
          </p:nvSpPr>
          <p:spPr>
            <a:xfrm>
              <a:off x="-30853351" y="3227275"/>
              <a:ext cx="51225" cy="51225"/>
            </a:xfrm>
            <a:custGeom>
              <a:avLst/>
              <a:gdLst/>
              <a:ahLst/>
              <a:cxnLst/>
              <a:rect l="l" t="t" r="r" b="b"/>
              <a:pathLst>
                <a:path w="2049" h="2049" extrusionOk="0">
                  <a:moveTo>
                    <a:pt x="1009" y="1"/>
                  </a:moveTo>
                  <a:cubicBezTo>
                    <a:pt x="473" y="1"/>
                    <a:pt x="1" y="473"/>
                    <a:pt x="1" y="1040"/>
                  </a:cubicBezTo>
                  <a:lnTo>
                    <a:pt x="1" y="2048"/>
                  </a:lnTo>
                  <a:lnTo>
                    <a:pt x="2049" y="2048"/>
                  </a:lnTo>
                  <a:lnTo>
                    <a:pt x="2049" y="1040"/>
                  </a:lnTo>
                  <a:cubicBezTo>
                    <a:pt x="2049" y="473"/>
                    <a:pt x="1576" y="1"/>
                    <a:pt x="1009" y="1"/>
                  </a:cubicBezTo>
                  <a:close/>
                </a:path>
              </a:pathLst>
            </a:custGeom>
            <a:grpFill/>
            <a:ln>
              <a:noFill/>
            </a:ln>
          </p:spPr>
          <p:txBody>
            <a:bodyPr spcFirstLastPara="1" wrap="square" lIns="91417" tIns="91417" rIns="91417" bIns="91417" anchor="ctr" anchorCtr="0">
              <a:noAutofit/>
            </a:bodyPr>
            <a:lstStyle/>
            <a:p>
              <a:endParaRPr sz="1400"/>
            </a:p>
          </p:txBody>
        </p:sp>
        <p:sp>
          <p:nvSpPr>
            <p:cNvPr id="45" name="Google Shape;6965;p88">
              <a:extLst>
                <a:ext uri="{FF2B5EF4-FFF2-40B4-BE49-F238E27FC236}">
                  <a16:creationId xmlns:a16="http://schemas.microsoft.com/office/drawing/2014/main" id="{460A21A8-3F0B-5F75-82BB-C81D5EA06015}"/>
                </a:ext>
              </a:extLst>
            </p:cNvPr>
            <p:cNvSpPr/>
            <p:nvPr/>
          </p:nvSpPr>
          <p:spPr>
            <a:xfrm>
              <a:off x="-30851776" y="3416300"/>
              <a:ext cx="46500" cy="51225"/>
            </a:xfrm>
            <a:custGeom>
              <a:avLst/>
              <a:gdLst/>
              <a:ahLst/>
              <a:cxnLst/>
              <a:rect l="l" t="t" r="r" b="b"/>
              <a:pathLst>
                <a:path w="1860" h="2049" extrusionOk="0">
                  <a:moveTo>
                    <a:pt x="1" y="1"/>
                  </a:moveTo>
                  <a:lnTo>
                    <a:pt x="599" y="1796"/>
                  </a:lnTo>
                  <a:cubicBezTo>
                    <a:pt x="694" y="1985"/>
                    <a:pt x="788" y="2048"/>
                    <a:pt x="946" y="2048"/>
                  </a:cubicBezTo>
                  <a:cubicBezTo>
                    <a:pt x="1103" y="2048"/>
                    <a:pt x="1229" y="1985"/>
                    <a:pt x="1261" y="1796"/>
                  </a:cubicBezTo>
                  <a:lnTo>
                    <a:pt x="1860" y="1"/>
                  </a:lnTo>
                  <a:close/>
                </a:path>
              </a:pathLst>
            </a:custGeom>
            <a:grpFill/>
            <a:ln>
              <a:noFill/>
            </a:ln>
          </p:spPr>
          <p:txBody>
            <a:bodyPr spcFirstLastPara="1" wrap="square" lIns="91417" tIns="91417" rIns="91417" bIns="91417" anchor="ctr" anchorCtr="0">
              <a:noAutofit/>
            </a:bodyPr>
            <a:lstStyle/>
            <a:p>
              <a:endParaRPr sz="1400"/>
            </a:p>
          </p:txBody>
        </p:sp>
      </p:grpSp>
      <p:grpSp>
        <p:nvGrpSpPr>
          <p:cNvPr id="46" name="Google Shape;6966;p88">
            <a:extLst>
              <a:ext uri="{FF2B5EF4-FFF2-40B4-BE49-F238E27FC236}">
                <a16:creationId xmlns:a16="http://schemas.microsoft.com/office/drawing/2014/main" id="{2F29C04E-F585-F096-4871-95D87AFB74E2}"/>
              </a:ext>
            </a:extLst>
          </p:cNvPr>
          <p:cNvGrpSpPr/>
          <p:nvPr/>
        </p:nvGrpSpPr>
        <p:grpSpPr>
          <a:xfrm>
            <a:off x="10919100" y="3411177"/>
            <a:ext cx="604829" cy="605763"/>
            <a:chOff x="-31093575" y="3552550"/>
            <a:chExt cx="291450" cy="291900"/>
          </a:xfrm>
          <a:solidFill>
            <a:srgbClr val="0070C0"/>
          </a:solidFill>
        </p:grpSpPr>
        <p:sp>
          <p:nvSpPr>
            <p:cNvPr id="47" name="Google Shape;6967;p88">
              <a:extLst>
                <a:ext uri="{FF2B5EF4-FFF2-40B4-BE49-F238E27FC236}">
                  <a16:creationId xmlns:a16="http://schemas.microsoft.com/office/drawing/2014/main" id="{75AB90B9-FB7F-D4D9-CE59-FB788793017A}"/>
                </a:ext>
              </a:extLst>
            </p:cNvPr>
            <p:cNvSpPr/>
            <p:nvPr/>
          </p:nvSpPr>
          <p:spPr>
            <a:xfrm>
              <a:off x="-31011651" y="3745525"/>
              <a:ext cx="7900" cy="12625"/>
            </a:xfrm>
            <a:custGeom>
              <a:avLst/>
              <a:gdLst/>
              <a:ahLst/>
              <a:cxnLst/>
              <a:rect l="l" t="t" r="r" b="b"/>
              <a:pathLst>
                <a:path w="316" h="505" extrusionOk="0">
                  <a:moveTo>
                    <a:pt x="158" y="1"/>
                  </a:moveTo>
                  <a:lnTo>
                    <a:pt x="0" y="505"/>
                  </a:lnTo>
                  <a:lnTo>
                    <a:pt x="315" y="505"/>
                  </a:lnTo>
                  <a:lnTo>
                    <a:pt x="158" y="1"/>
                  </a:lnTo>
                  <a:close/>
                </a:path>
              </a:pathLst>
            </a:custGeom>
            <a:grpFill/>
            <a:ln>
              <a:noFill/>
            </a:ln>
          </p:spPr>
          <p:txBody>
            <a:bodyPr spcFirstLastPara="1" wrap="square" lIns="91417" tIns="91417" rIns="91417" bIns="91417" anchor="ctr" anchorCtr="0">
              <a:noAutofit/>
            </a:bodyPr>
            <a:lstStyle/>
            <a:p>
              <a:endParaRPr sz="1400"/>
            </a:p>
          </p:txBody>
        </p:sp>
        <p:sp>
          <p:nvSpPr>
            <p:cNvPr id="48" name="Google Shape;6968;p88">
              <a:extLst>
                <a:ext uri="{FF2B5EF4-FFF2-40B4-BE49-F238E27FC236}">
                  <a16:creationId xmlns:a16="http://schemas.microsoft.com/office/drawing/2014/main" id="{DD248829-9497-DFE0-5D23-94059AE65224}"/>
                </a:ext>
              </a:extLst>
            </p:cNvPr>
            <p:cNvSpPr/>
            <p:nvPr/>
          </p:nvSpPr>
          <p:spPr>
            <a:xfrm>
              <a:off x="-31093575" y="3671500"/>
              <a:ext cx="171725" cy="172950"/>
            </a:xfrm>
            <a:custGeom>
              <a:avLst/>
              <a:gdLst/>
              <a:ahLst/>
              <a:cxnLst/>
              <a:rect l="l" t="t" r="r" b="b"/>
              <a:pathLst>
                <a:path w="6867" h="6918" extrusionOk="0">
                  <a:moveTo>
                    <a:pt x="3427" y="1449"/>
                  </a:moveTo>
                  <a:cubicBezTo>
                    <a:pt x="3569" y="1449"/>
                    <a:pt x="3718" y="1512"/>
                    <a:pt x="3781" y="1638"/>
                  </a:cubicBezTo>
                  <a:lnTo>
                    <a:pt x="4317" y="3466"/>
                  </a:lnTo>
                  <a:lnTo>
                    <a:pt x="4474" y="3466"/>
                  </a:lnTo>
                  <a:cubicBezTo>
                    <a:pt x="4695" y="3466"/>
                    <a:pt x="4852" y="3623"/>
                    <a:pt x="4852" y="3812"/>
                  </a:cubicBezTo>
                  <a:cubicBezTo>
                    <a:pt x="4852" y="3970"/>
                    <a:pt x="4726" y="4127"/>
                    <a:pt x="4537" y="4127"/>
                  </a:cubicBezTo>
                  <a:lnTo>
                    <a:pt x="4789" y="5072"/>
                  </a:lnTo>
                  <a:cubicBezTo>
                    <a:pt x="4852" y="5262"/>
                    <a:pt x="4758" y="5419"/>
                    <a:pt x="4569" y="5514"/>
                  </a:cubicBezTo>
                  <a:cubicBezTo>
                    <a:pt x="4545" y="5518"/>
                    <a:pt x="4521" y="5520"/>
                    <a:pt x="4498" y="5520"/>
                  </a:cubicBezTo>
                  <a:cubicBezTo>
                    <a:pt x="4341" y="5520"/>
                    <a:pt x="4210" y="5427"/>
                    <a:pt x="4128" y="5262"/>
                  </a:cubicBezTo>
                  <a:lnTo>
                    <a:pt x="3781" y="4127"/>
                  </a:lnTo>
                  <a:lnTo>
                    <a:pt x="3057" y="4127"/>
                  </a:lnTo>
                  <a:lnTo>
                    <a:pt x="2710" y="5262"/>
                  </a:lnTo>
                  <a:cubicBezTo>
                    <a:pt x="2683" y="5427"/>
                    <a:pt x="2535" y="5520"/>
                    <a:pt x="2351" y="5520"/>
                  </a:cubicBezTo>
                  <a:cubicBezTo>
                    <a:pt x="2325" y="5520"/>
                    <a:pt x="2297" y="5518"/>
                    <a:pt x="2269" y="5514"/>
                  </a:cubicBezTo>
                  <a:cubicBezTo>
                    <a:pt x="2080" y="5451"/>
                    <a:pt x="2017" y="5262"/>
                    <a:pt x="2049" y="5072"/>
                  </a:cubicBezTo>
                  <a:lnTo>
                    <a:pt x="2332" y="4127"/>
                  </a:lnTo>
                  <a:cubicBezTo>
                    <a:pt x="2175" y="4096"/>
                    <a:pt x="2017" y="3970"/>
                    <a:pt x="2017" y="3812"/>
                  </a:cubicBezTo>
                  <a:cubicBezTo>
                    <a:pt x="2049" y="3623"/>
                    <a:pt x="2206" y="3466"/>
                    <a:pt x="2395" y="3466"/>
                  </a:cubicBezTo>
                  <a:lnTo>
                    <a:pt x="2553" y="3466"/>
                  </a:lnTo>
                  <a:lnTo>
                    <a:pt x="3120" y="1638"/>
                  </a:lnTo>
                  <a:cubicBezTo>
                    <a:pt x="3151" y="1512"/>
                    <a:pt x="3285" y="1449"/>
                    <a:pt x="3427" y="1449"/>
                  </a:cubicBezTo>
                  <a:close/>
                  <a:moveTo>
                    <a:pt x="3435" y="0"/>
                  </a:moveTo>
                  <a:cubicBezTo>
                    <a:pt x="1544" y="0"/>
                    <a:pt x="1" y="1544"/>
                    <a:pt x="1" y="3434"/>
                  </a:cubicBezTo>
                  <a:cubicBezTo>
                    <a:pt x="1" y="5356"/>
                    <a:pt x="1544" y="6900"/>
                    <a:pt x="3435" y="6900"/>
                  </a:cubicBezTo>
                  <a:cubicBezTo>
                    <a:pt x="4065" y="6900"/>
                    <a:pt x="4632" y="6742"/>
                    <a:pt x="5168" y="6427"/>
                  </a:cubicBezTo>
                  <a:lnTo>
                    <a:pt x="6365" y="6900"/>
                  </a:lnTo>
                  <a:cubicBezTo>
                    <a:pt x="6407" y="6910"/>
                    <a:pt x="6449" y="6917"/>
                    <a:pt x="6491" y="6917"/>
                  </a:cubicBezTo>
                  <a:cubicBezTo>
                    <a:pt x="6575" y="6917"/>
                    <a:pt x="6659" y="6889"/>
                    <a:pt x="6743" y="6805"/>
                  </a:cubicBezTo>
                  <a:cubicBezTo>
                    <a:pt x="6806" y="6742"/>
                    <a:pt x="6869" y="6616"/>
                    <a:pt x="6869" y="6459"/>
                  </a:cubicBezTo>
                  <a:lnTo>
                    <a:pt x="6491" y="5009"/>
                  </a:lnTo>
                  <a:cubicBezTo>
                    <a:pt x="6743" y="4537"/>
                    <a:pt x="6869" y="4001"/>
                    <a:pt x="6869" y="3466"/>
                  </a:cubicBezTo>
                  <a:cubicBezTo>
                    <a:pt x="6869" y="3119"/>
                    <a:pt x="6774" y="2804"/>
                    <a:pt x="6711" y="2489"/>
                  </a:cubicBezTo>
                  <a:cubicBezTo>
                    <a:pt x="6617" y="2426"/>
                    <a:pt x="6491" y="2395"/>
                    <a:pt x="6428" y="2363"/>
                  </a:cubicBezTo>
                  <a:lnTo>
                    <a:pt x="5514" y="2710"/>
                  </a:lnTo>
                  <a:cubicBezTo>
                    <a:pt x="5389" y="2755"/>
                    <a:pt x="5256" y="2780"/>
                    <a:pt x="5125" y="2780"/>
                  </a:cubicBezTo>
                  <a:cubicBezTo>
                    <a:pt x="4892" y="2780"/>
                    <a:pt x="4667" y="2702"/>
                    <a:pt x="4506" y="2521"/>
                  </a:cubicBezTo>
                  <a:cubicBezTo>
                    <a:pt x="4222" y="2269"/>
                    <a:pt x="4096" y="1891"/>
                    <a:pt x="4159" y="1481"/>
                  </a:cubicBezTo>
                  <a:lnTo>
                    <a:pt x="4443" y="221"/>
                  </a:lnTo>
                  <a:cubicBezTo>
                    <a:pt x="4443" y="189"/>
                    <a:pt x="4443" y="189"/>
                    <a:pt x="4411" y="158"/>
                  </a:cubicBezTo>
                  <a:cubicBezTo>
                    <a:pt x="4096" y="63"/>
                    <a:pt x="3781" y="0"/>
                    <a:pt x="3435" y="0"/>
                  </a:cubicBezTo>
                  <a:close/>
                </a:path>
              </a:pathLst>
            </a:custGeom>
            <a:grpFill/>
            <a:ln>
              <a:noFill/>
            </a:ln>
          </p:spPr>
          <p:txBody>
            <a:bodyPr spcFirstLastPara="1" wrap="square" lIns="91417" tIns="91417" rIns="91417" bIns="91417" anchor="ctr" anchorCtr="0">
              <a:noAutofit/>
            </a:bodyPr>
            <a:lstStyle/>
            <a:p>
              <a:endParaRPr sz="1400"/>
            </a:p>
          </p:txBody>
        </p:sp>
        <p:sp>
          <p:nvSpPr>
            <p:cNvPr id="49" name="Google Shape;6969;p88">
              <a:extLst>
                <a:ext uri="{FF2B5EF4-FFF2-40B4-BE49-F238E27FC236}">
                  <a16:creationId xmlns:a16="http://schemas.microsoft.com/office/drawing/2014/main" id="{BD1410F9-5DFB-090D-527E-B0FC584CF0F1}"/>
                </a:ext>
              </a:extLst>
            </p:cNvPr>
            <p:cNvSpPr/>
            <p:nvPr/>
          </p:nvSpPr>
          <p:spPr>
            <a:xfrm>
              <a:off x="-30895875" y="3621075"/>
              <a:ext cx="15775" cy="26025"/>
            </a:xfrm>
            <a:custGeom>
              <a:avLst/>
              <a:gdLst/>
              <a:ahLst/>
              <a:cxnLst/>
              <a:rect l="l" t="t" r="r" b="b"/>
              <a:pathLst>
                <a:path w="631" h="1041" extrusionOk="0">
                  <a:moveTo>
                    <a:pt x="0" y="1"/>
                  </a:moveTo>
                  <a:cubicBezTo>
                    <a:pt x="32" y="410"/>
                    <a:pt x="126" y="694"/>
                    <a:pt x="315" y="1041"/>
                  </a:cubicBezTo>
                  <a:cubicBezTo>
                    <a:pt x="473" y="694"/>
                    <a:pt x="599" y="347"/>
                    <a:pt x="631" y="1"/>
                  </a:cubicBezTo>
                  <a:close/>
                </a:path>
              </a:pathLst>
            </a:custGeom>
            <a:grpFill/>
            <a:ln>
              <a:noFill/>
            </a:ln>
          </p:spPr>
          <p:txBody>
            <a:bodyPr spcFirstLastPara="1" wrap="square" lIns="91417" tIns="91417" rIns="91417" bIns="91417" anchor="ctr" anchorCtr="0">
              <a:noAutofit/>
            </a:bodyPr>
            <a:lstStyle/>
            <a:p>
              <a:endParaRPr sz="1400"/>
            </a:p>
          </p:txBody>
        </p:sp>
        <p:sp>
          <p:nvSpPr>
            <p:cNvPr id="50" name="Google Shape;6970;p88">
              <a:extLst>
                <a:ext uri="{FF2B5EF4-FFF2-40B4-BE49-F238E27FC236}">
                  <a16:creationId xmlns:a16="http://schemas.microsoft.com/office/drawing/2014/main" id="{75D1D2A1-1D7D-97DD-9B3A-204BCE9A7DB5}"/>
                </a:ext>
              </a:extLst>
            </p:cNvPr>
            <p:cNvSpPr/>
            <p:nvPr/>
          </p:nvSpPr>
          <p:spPr>
            <a:xfrm>
              <a:off x="-30974649" y="3552550"/>
              <a:ext cx="172525" cy="172400"/>
            </a:xfrm>
            <a:custGeom>
              <a:avLst/>
              <a:gdLst/>
              <a:ahLst/>
              <a:cxnLst/>
              <a:rect l="l" t="t" r="r" b="b"/>
              <a:pathLst>
                <a:path w="6901" h="6896" extrusionOk="0">
                  <a:moveTo>
                    <a:pt x="3435" y="1356"/>
                  </a:moveTo>
                  <a:cubicBezTo>
                    <a:pt x="3624" y="1356"/>
                    <a:pt x="3782" y="1513"/>
                    <a:pt x="3782" y="1734"/>
                  </a:cubicBezTo>
                  <a:lnTo>
                    <a:pt x="3782" y="2080"/>
                  </a:lnTo>
                  <a:lnTo>
                    <a:pt x="4821" y="2080"/>
                  </a:lnTo>
                  <a:cubicBezTo>
                    <a:pt x="5010" y="2080"/>
                    <a:pt x="5168" y="2238"/>
                    <a:pt x="5168" y="2427"/>
                  </a:cubicBezTo>
                  <a:cubicBezTo>
                    <a:pt x="5168" y="2616"/>
                    <a:pt x="5010" y="2742"/>
                    <a:pt x="4821" y="2742"/>
                  </a:cubicBezTo>
                  <a:lnTo>
                    <a:pt x="4412" y="2742"/>
                  </a:lnTo>
                  <a:cubicBezTo>
                    <a:pt x="4380" y="3341"/>
                    <a:pt x="4191" y="3876"/>
                    <a:pt x="3876" y="4412"/>
                  </a:cubicBezTo>
                  <a:cubicBezTo>
                    <a:pt x="3908" y="4443"/>
                    <a:pt x="3908" y="4475"/>
                    <a:pt x="3939" y="4506"/>
                  </a:cubicBezTo>
                  <a:lnTo>
                    <a:pt x="4349" y="4916"/>
                  </a:lnTo>
                  <a:cubicBezTo>
                    <a:pt x="4443" y="5042"/>
                    <a:pt x="4443" y="5262"/>
                    <a:pt x="4349" y="5388"/>
                  </a:cubicBezTo>
                  <a:cubicBezTo>
                    <a:pt x="4286" y="5451"/>
                    <a:pt x="4191" y="5483"/>
                    <a:pt x="4101" y="5483"/>
                  </a:cubicBezTo>
                  <a:cubicBezTo>
                    <a:pt x="4010" y="5483"/>
                    <a:pt x="3923" y="5451"/>
                    <a:pt x="3876" y="5388"/>
                  </a:cubicBezTo>
                  <a:lnTo>
                    <a:pt x="3466" y="4979"/>
                  </a:lnTo>
                  <a:lnTo>
                    <a:pt x="3435" y="4947"/>
                  </a:lnTo>
                  <a:lnTo>
                    <a:pt x="3403" y="4979"/>
                  </a:lnTo>
                  <a:lnTo>
                    <a:pt x="2994" y="5388"/>
                  </a:lnTo>
                  <a:cubicBezTo>
                    <a:pt x="2931" y="5451"/>
                    <a:pt x="2844" y="5483"/>
                    <a:pt x="2758" y="5483"/>
                  </a:cubicBezTo>
                  <a:cubicBezTo>
                    <a:pt x="2671" y="5483"/>
                    <a:pt x="2584" y="5451"/>
                    <a:pt x="2521" y="5388"/>
                  </a:cubicBezTo>
                  <a:cubicBezTo>
                    <a:pt x="2395" y="5262"/>
                    <a:pt x="2395" y="5042"/>
                    <a:pt x="2521" y="4916"/>
                  </a:cubicBezTo>
                  <a:lnTo>
                    <a:pt x="2931" y="4506"/>
                  </a:lnTo>
                  <a:cubicBezTo>
                    <a:pt x="2962" y="4475"/>
                    <a:pt x="2962" y="4443"/>
                    <a:pt x="2994" y="4412"/>
                  </a:cubicBezTo>
                  <a:cubicBezTo>
                    <a:pt x="2679" y="3939"/>
                    <a:pt x="2490" y="3341"/>
                    <a:pt x="2458" y="2742"/>
                  </a:cubicBezTo>
                  <a:lnTo>
                    <a:pt x="2049" y="2742"/>
                  </a:lnTo>
                  <a:cubicBezTo>
                    <a:pt x="1860" y="2742"/>
                    <a:pt x="1702" y="2584"/>
                    <a:pt x="1702" y="2395"/>
                  </a:cubicBezTo>
                  <a:cubicBezTo>
                    <a:pt x="1702" y="2206"/>
                    <a:pt x="1860" y="2049"/>
                    <a:pt x="2049" y="2049"/>
                  </a:cubicBezTo>
                  <a:lnTo>
                    <a:pt x="3088" y="2049"/>
                  </a:lnTo>
                  <a:lnTo>
                    <a:pt x="3088" y="1734"/>
                  </a:lnTo>
                  <a:cubicBezTo>
                    <a:pt x="3088" y="1513"/>
                    <a:pt x="3246" y="1356"/>
                    <a:pt x="3435" y="1356"/>
                  </a:cubicBezTo>
                  <a:close/>
                  <a:moveTo>
                    <a:pt x="3466" y="1"/>
                  </a:moveTo>
                  <a:cubicBezTo>
                    <a:pt x="1576" y="1"/>
                    <a:pt x="32" y="1576"/>
                    <a:pt x="32" y="3467"/>
                  </a:cubicBezTo>
                  <a:cubicBezTo>
                    <a:pt x="32" y="3971"/>
                    <a:pt x="158" y="4506"/>
                    <a:pt x="411" y="4979"/>
                  </a:cubicBezTo>
                  <a:lnTo>
                    <a:pt x="32" y="6459"/>
                  </a:lnTo>
                  <a:cubicBezTo>
                    <a:pt x="1" y="6554"/>
                    <a:pt x="32" y="6680"/>
                    <a:pt x="158" y="6806"/>
                  </a:cubicBezTo>
                  <a:cubicBezTo>
                    <a:pt x="225" y="6851"/>
                    <a:pt x="324" y="6895"/>
                    <a:pt x="420" y="6895"/>
                  </a:cubicBezTo>
                  <a:cubicBezTo>
                    <a:pt x="460" y="6895"/>
                    <a:pt x="500" y="6887"/>
                    <a:pt x="537" y="6869"/>
                  </a:cubicBezTo>
                  <a:lnTo>
                    <a:pt x="1734" y="6396"/>
                  </a:lnTo>
                  <a:cubicBezTo>
                    <a:pt x="2269" y="6712"/>
                    <a:pt x="2899" y="6869"/>
                    <a:pt x="3466" y="6869"/>
                  </a:cubicBezTo>
                  <a:cubicBezTo>
                    <a:pt x="5357" y="6869"/>
                    <a:pt x="6901" y="5357"/>
                    <a:pt x="6901" y="3435"/>
                  </a:cubicBezTo>
                  <a:cubicBezTo>
                    <a:pt x="6901" y="1576"/>
                    <a:pt x="5325" y="1"/>
                    <a:pt x="3466"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51" name="Google Shape;6760;p88">
            <a:extLst>
              <a:ext uri="{FF2B5EF4-FFF2-40B4-BE49-F238E27FC236}">
                <a16:creationId xmlns:a16="http://schemas.microsoft.com/office/drawing/2014/main" id="{9E093988-8B96-0C6F-E7BD-86F69028F53B}"/>
              </a:ext>
            </a:extLst>
          </p:cNvPr>
          <p:cNvGrpSpPr/>
          <p:nvPr/>
        </p:nvGrpSpPr>
        <p:grpSpPr>
          <a:xfrm>
            <a:off x="4203051" y="1247202"/>
            <a:ext cx="499909" cy="600511"/>
            <a:chOff x="-35814602" y="3202075"/>
            <a:chExt cx="242625" cy="291450"/>
          </a:xfrm>
          <a:solidFill>
            <a:srgbClr val="0070C0"/>
          </a:solidFill>
        </p:grpSpPr>
        <p:sp>
          <p:nvSpPr>
            <p:cNvPr id="52" name="Google Shape;6761;p88">
              <a:extLst>
                <a:ext uri="{FF2B5EF4-FFF2-40B4-BE49-F238E27FC236}">
                  <a16:creationId xmlns:a16="http://schemas.microsoft.com/office/drawing/2014/main" id="{CD2713CC-3E4D-5089-E806-6EFC66127BED}"/>
                </a:ext>
              </a:extLst>
            </p:cNvPr>
            <p:cNvSpPr/>
            <p:nvPr/>
          </p:nvSpPr>
          <p:spPr>
            <a:xfrm>
              <a:off x="-35814602" y="3202075"/>
              <a:ext cx="51225" cy="202450"/>
            </a:xfrm>
            <a:custGeom>
              <a:avLst/>
              <a:gdLst/>
              <a:ahLst/>
              <a:cxnLst/>
              <a:rect l="l" t="t" r="r" b="b"/>
              <a:pathLst>
                <a:path w="2049" h="8097" extrusionOk="0">
                  <a:moveTo>
                    <a:pt x="1702" y="0"/>
                  </a:moveTo>
                  <a:cubicBezTo>
                    <a:pt x="757" y="0"/>
                    <a:pt x="1" y="788"/>
                    <a:pt x="1" y="1733"/>
                  </a:cubicBezTo>
                  <a:lnTo>
                    <a:pt x="1" y="8097"/>
                  </a:lnTo>
                  <a:cubicBezTo>
                    <a:pt x="348" y="7782"/>
                    <a:pt x="820" y="7562"/>
                    <a:pt x="1387" y="7562"/>
                  </a:cubicBezTo>
                  <a:lnTo>
                    <a:pt x="2049" y="7562"/>
                  </a:lnTo>
                  <a:lnTo>
                    <a:pt x="2049" y="0"/>
                  </a:lnTo>
                  <a:close/>
                </a:path>
              </a:pathLst>
            </a:custGeom>
            <a:grpFill/>
            <a:ln>
              <a:noFill/>
            </a:ln>
          </p:spPr>
          <p:txBody>
            <a:bodyPr spcFirstLastPara="1" wrap="square" lIns="91417" tIns="91417" rIns="91417" bIns="91417" anchor="ctr" anchorCtr="0">
              <a:noAutofit/>
            </a:bodyPr>
            <a:lstStyle/>
            <a:p>
              <a:endParaRPr sz="1400"/>
            </a:p>
          </p:txBody>
        </p:sp>
        <p:sp>
          <p:nvSpPr>
            <p:cNvPr id="53" name="Google Shape;6762;p88">
              <a:extLst>
                <a:ext uri="{FF2B5EF4-FFF2-40B4-BE49-F238E27FC236}">
                  <a16:creationId xmlns:a16="http://schemas.microsoft.com/office/drawing/2014/main" id="{158CDC00-677E-6B66-71C0-4C7A1D03BF79}"/>
                </a:ext>
              </a:extLst>
            </p:cNvPr>
            <p:cNvSpPr/>
            <p:nvPr/>
          </p:nvSpPr>
          <p:spPr>
            <a:xfrm>
              <a:off x="-35814602" y="3407650"/>
              <a:ext cx="242625" cy="68550"/>
            </a:xfrm>
            <a:custGeom>
              <a:avLst/>
              <a:gdLst/>
              <a:ahLst/>
              <a:cxnLst/>
              <a:rect l="l" t="t" r="r" b="b"/>
              <a:pathLst>
                <a:path w="9705" h="2742" extrusionOk="0">
                  <a:moveTo>
                    <a:pt x="1387" y="0"/>
                  </a:moveTo>
                  <a:cubicBezTo>
                    <a:pt x="631" y="0"/>
                    <a:pt x="1" y="630"/>
                    <a:pt x="1" y="1386"/>
                  </a:cubicBezTo>
                  <a:cubicBezTo>
                    <a:pt x="1" y="2111"/>
                    <a:pt x="600" y="2741"/>
                    <a:pt x="1356" y="2741"/>
                  </a:cubicBezTo>
                  <a:lnTo>
                    <a:pt x="4758" y="2741"/>
                  </a:lnTo>
                  <a:lnTo>
                    <a:pt x="4758" y="1733"/>
                  </a:lnTo>
                  <a:lnTo>
                    <a:pt x="1702" y="1733"/>
                  </a:lnTo>
                  <a:cubicBezTo>
                    <a:pt x="1513" y="1733"/>
                    <a:pt x="1356" y="1575"/>
                    <a:pt x="1356" y="1355"/>
                  </a:cubicBezTo>
                  <a:cubicBezTo>
                    <a:pt x="1356" y="1166"/>
                    <a:pt x="1513" y="1008"/>
                    <a:pt x="1702" y="1008"/>
                  </a:cubicBezTo>
                  <a:lnTo>
                    <a:pt x="9232" y="1008"/>
                  </a:lnTo>
                  <a:cubicBezTo>
                    <a:pt x="9263" y="851"/>
                    <a:pt x="9326" y="662"/>
                    <a:pt x="9452" y="536"/>
                  </a:cubicBezTo>
                  <a:cubicBezTo>
                    <a:pt x="9704" y="221"/>
                    <a:pt x="9484" y="0"/>
                    <a:pt x="9263" y="0"/>
                  </a:cubicBezTo>
                  <a:close/>
                </a:path>
              </a:pathLst>
            </a:custGeom>
            <a:grpFill/>
            <a:ln>
              <a:noFill/>
            </a:ln>
          </p:spPr>
          <p:txBody>
            <a:bodyPr spcFirstLastPara="1" wrap="square" lIns="91417" tIns="91417" rIns="91417" bIns="91417" anchor="ctr" anchorCtr="0">
              <a:noAutofit/>
            </a:bodyPr>
            <a:lstStyle/>
            <a:p>
              <a:endParaRPr sz="1400"/>
            </a:p>
          </p:txBody>
        </p:sp>
        <p:sp>
          <p:nvSpPr>
            <p:cNvPr id="54" name="Google Shape;6763;p88">
              <a:extLst>
                <a:ext uri="{FF2B5EF4-FFF2-40B4-BE49-F238E27FC236}">
                  <a16:creationId xmlns:a16="http://schemas.microsoft.com/office/drawing/2014/main" id="{8DFB7B58-19C9-1487-2254-28C1C0B5BA9C}"/>
                </a:ext>
              </a:extLst>
            </p:cNvPr>
            <p:cNvSpPr/>
            <p:nvPr/>
          </p:nvSpPr>
          <p:spPr>
            <a:xfrm>
              <a:off x="-35627125" y="3450950"/>
              <a:ext cx="55150" cy="25250"/>
            </a:xfrm>
            <a:custGeom>
              <a:avLst/>
              <a:gdLst/>
              <a:ahLst/>
              <a:cxnLst/>
              <a:rect l="l" t="t" r="r" b="b"/>
              <a:pathLst>
                <a:path w="2206" h="1010" extrusionOk="0">
                  <a:moveTo>
                    <a:pt x="0" y="1"/>
                  </a:moveTo>
                  <a:lnTo>
                    <a:pt x="0" y="1009"/>
                  </a:lnTo>
                  <a:lnTo>
                    <a:pt x="1670" y="1009"/>
                  </a:lnTo>
                  <a:cubicBezTo>
                    <a:pt x="1953" y="1009"/>
                    <a:pt x="2205" y="788"/>
                    <a:pt x="1953" y="505"/>
                  </a:cubicBezTo>
                  <a:cubicBezTo>
                    <a:pt x="1827" y="347"/>
                    <a:pt x="1764" y="190"/>
                    <a:pt x="1670" y="1"/>
                  </a:cubicBezTo>
                  <a:close/>
                </a:path>
              </a:pathLst>
            </a:custGeom>
            <a:grpFill/>
            <a:ln>
              <a:noFill/>
            </a:ln>
          </p:spPr>
          <p:txBody>
            <a:bodyPr spcFirstLastPara="1" wrap="square" lIns="91417" tIns="91417" rIns="91417" bIns="91417" anchor="ctr" anchorCtr="0">
              <a:noAutofit/>
            </a:bodyPr>
            <a:lstStyle/>
            <a:p>
              <a:endParaRPr sz="1400"/>
            </a:p>
          </p:txBody>
        </p:sp>
        <p:sp>
          <p:nvSpPr>
            <p:cNvPr id="55" name="Google Shape;6764;p88">
              <a:extLst>
                <a:ext uri="{FF2B5EF4-FFF2-40B4-BE49-F238E27FC236}">
                  <a16:creationId xmlns:a16="http://schemas.microsoft.com/office/drawing/2014/main" id="{2487EE15-2BAF-EE4B-634F-E4615C5C8AAF}"/>
                </a:ext>
              </a:extLst>
            </p:cNvPr>
            <p:cNvSpPr/>
            <p:nvPr/>
          </p:nvSpPr>
          <p:spPr>
            <a:xfrm>
              <a:off x="-35703526" y="3305250"/>
              <a:ext cx="84300" cy="34675"/>
            </a:xfrm>
            <a:custGeom>
              <a:avLst/>
              <a:gdLst/>
              <a:ahLst/>
              <a:cxnLst/>
              <a:rect l="l" t="t" r="r" b="b"/>
              <a:pathLst>
                <a:path w="3372" h="1387" extrusionOk="0">
                  <a:moveTo>
                    <a:pt x="1701" y="0"/>
                  </a:moveTo>
                  <a:cubicBezTo>
                    <a:pt x="882" y="0"/>
                    <a:pt x="221" y="599"/>
                    <a:pt x="0" y="1387"/>
                  </a:cubicBezTo>
                  <a:lnTo>
                    <a:pt x="3371" y="1387"/>
                  </a:lnTo>
                  <a:cubicBezTo>
                    <a:pt x="3214" y="599"/>
                    <a:pt x="2521" y="0"/>
                    <a:pt x="1701" y="0"/>
                  </a:cubicBezTo>
                  <a:close/>
                </a:path>
              </a:pathLst>
            </a:custGeom>
            <a:grpFill/>
            <a:ln>
              <a:noFill/>
            </a:ln>
          </p:spPr>
          <p:txBody>
            <a:bodyPr spcFirstLastPara="1" wrap="square" lIns="91417" tIns="91417" rIns="91417" bIns="91417" anchor="ctr" anchorCtr="0">
              <a:noAutofit/>
            </a:bodyPr>
            <a:lstStyle/>
            <a:p>
              <a:endParaRPr sz="1400"/>
            </a:p>
          </p:txBody>
        </p:sp>
        <p:sp>
          <p:nvSpPr>
            <p:cNvPr id="56" name="Google Shape;6765;p88">
              <a:extLst>
                <a:ext uri="{FF2B5EF4-FFF2-40B4-BE49-F238E27FC236}">
                  <a16:creationId xmlns:a16="http://schemas.microsoft.com/office/drawing/2014/main" id="{F60918CD-CB7E-1303-C23A-7E53F832834E}"/>
                </a:ext>
              </a:extLst>
            </p:cNvPr>
            <p:cNvSpPr/>
            <p:nvPr/>
          </p:nvSpPr>
          <p:spPr>
            <a:xfrm>
              <a:off x="-35677549" y="3254050"/>
              <a:ext cx="33100" cy="33100"/>
            </a:xfrm>
            <a:custGeom>
              <a:avLst/>
              <a:gdLst/>
              <a:ahLst/>
              <a:cxnLst/>
              <a:rect l="l" t="t" r="r" b="b"/>
              <a:pathLst>
                <a:path w="1324" h="1324" extrusionOk="0">
                  <a:moveTo>
                    <a:pt x="662" y="1"/>
                  </a:moveTo>
                  <a:cubicBezTo>
                    <a:pt x="316" y="1"/>
                    <a:pt x="1" y="284"/>
                    <a:pt x="1" y="662"/>
                  </a:cubicBezTo>
                  <a:cubicBezTo>
                    <a:pt x="1" y="1040"/>
                    <a:pt x="316" y="1324"/>
                    <a:pt x="662" y="1324"/>
                  </a:cubicBezTo>
                  <a:cubicBezTo>
                    <a:pt x="1040" y="1324"/>
                    <a:pt x="1324" y="1040"/>
                    <a:pt x="1324" y="662"/>
                  </a:cubicBezTo>
                  <a:cubicBezTo>
                    <a:pt x="1324" y="284"/>
                    <a:pt x="1040" y="1"/>
                    <a:pt x="662" y="1"/>
                  </a:cubicBezTo>
                  <a:close/>
                </a:path>
              </a:pathLst>
            </a:custGeom>
            <a:grpFill/>
            <a:ln>
              <a:noFill/>
            </a:ln>
          </p:spPr>
          <p:txBody>
            <a:bodyPr spcFirstLastPara="1" wrap="square" lIns="91417" tIns="91417" rIns="91417" bIns="91417" anchor="ctr" anchorCtr="0">
              <a:noAutofit/>
            </a:bodyPr>
            <a:lstStyle/>
            <a:p>
              <a:endParaRPr sz="1400"/>
            </a:p>
          </p:txBody>
        </p:sp>
        <p:sp>
          <p:nvSpPr>
            <p:cNvPr id="57" name="Google Shape;6766;p88">
              <a:extLst>
                <a:ext uri="{FF2B5EF4-FFF2-40B4-BE49-F238E27FC236}">
                  <a16:creationId xmlns:a16="http://schemas.microsoft.com/office/drawing/2014/main" id="{6B1D3B60-1E6A-ABB3-F6E3-16C5A0DC5D4C}"/>
                </a:ext>
              </a:extLst>
            </p:cNvPr>
            <p:cNvSpPr/>
            <p:nvPr/>
          </p:nvSpPr>
          <p:spPr>
            <a:xfrm>
              <a:off x="-35746851" y="3202075"/>
              <a:ext cx="171725" cy="189050"/>
            </a:xfrm>
            <a:custGeom>
              <a:avLst/>
              <a:gdLst/>
              <a:ahLst/>
              <a:cxnLst/>
              <a:rect l="l" t="t" r="r" b="b"/>
              <a:pathLst>
                <a:path w="6867" h="7562" extrusionOk="0">
                  <a:moveTo>
                    <a:pt x="3434" y="1355"/>
                  </a:moveTo>
                  <a:cubicBezTo>
                    <a:pt x="4191" y="1355"/>
                    <a:pt x="4821" y="1985"/>
                    <a:pt x="4821" y="2741"/>
                  </a:cubicBezTo>
                  <a:cubicBezTo>
                    <a:pt x="4821" y="3088"/>
                    <a:pt x="4663" y="3403"/>
                    <a:pt x="4474" y="3655"/>
                  </a:cubicBezTo>
                  <a:cubicBezTo>
                    <a:pt x="5293" y="4033"/>
                    <a:pt x="5829" y="4852"/>
                    <a:pt x="5829" y="5829"/>
                  </a:cubicBezTo>
                  <a:cubicBezTo>
                    <a:pt x="5829" y="6018"/>
                    <a:pt x="5671" y="6175"/>
                    <a:pt x="5482" y="6175"/>
                  </a:cubicBezTo>
                  <a:lnTo>
                    <a:pt x="1387" y="6175"/>
                  </a:lnTo>
                  <a:cubicBezTo>
                    <a:pt x="1198" y="6175"/>
                    <a:pt x="1040" y="6018"/>
                    <a:pt x="1040" y="5829"/>
                  </a:cubicBezTo>
                  <a:cubicBezTo>
                    <a:pt x="1040" y="4852"/>
                    <a:pt x="1576" y="4033"/>
                    <a:pt x="2426" y="3655"/>
                  </a:cubicBezTo>
                  <a:cubicBezTo>
                    <a:pt x="2174" y="3403"/>
                    <a:pt x="2048" y="3088"/>
                    <a:pt x="2048" y="2741"/>
                  </a:cubicBezTo>
                  <a:cubicBezTo>
                    <a:pt x="2048" y="1985"/>
                    <a:pt x="2678" y="1355"/>
                    <a:pt x="3434" y="1355"/>
                  </a:cubicBezTo>
                  <a:close/>
                  <a:moveTo>
                    <a:pt x="0" y="0"/>
                  </a:moveTo>
                  <a:lnTo>
                    <a:pt x="0" y="7562"/>
                  </a:lnTo>
                  <a:lnTo>
                    <a:pt x="6868" y="7562"/>
                  </a:lnTo>
                  <a:lnTo>
                    <a:pt x="6868" y="1009"/>
                  </a:lnTo>
                  <a:cubicBezTo>
                    <a:pt x="6868" y="473"/>
                    <a:pt x="6396" y="0"/>
                    <a:pt x="5829" y="0"/>
                  </a:cubicBezTo>
                  <a:close/>
                </a:path>
              </a:pathLst>
            </a:custGeom>
            <a:grpFill/>
            <a:ln>
              <a:noFill/>
            </a:ln>
          </p:spPr>
          <p:txBody>
            <a:bodyPr spcFirstLastPara="1" wrap="square" lIns="91417" tIns="91417" rIns="91417" bIns="91417" anchor="ctr" anchorCtr="0">
              <a:noAutofit/>
            </a:bodyPr>
            <a:lstStyle/>
            <a:p>
              <a:endParaRPr sz="1400"/>
            </a:p>
          </p:txBody>
        </p:sp>
        <p:sp>
          <p:nvSpPr>
            <p:cNvPr id="58" name="Google Shape;6767;p88">
              <a:extLst>
                <a:ext uri="{FF2B5EF4-FFF2-40B4-BE49-F238E27FC236}">
                  <a16:creationId xmlns:a16="http://schemas.microsoft.com/office/drawing/2014/main" id="{1AACE6FD-FA8E-5596-4AE7-0B979B1B1AC5}"/>
                </a:ext>
              </a:extLst>
            </p:cNvPr>
            <p:cNvSpPr/>
            <p:nvPr/>
          </p:nvSpPr>
          <p:spPr>
            <a:xfrm>
              <a:off x="-35677549" y="3450950"/>
              <a:ext cx="34675" cy="42575"/>
            </a:xfrm>
            <a:custGeom>
              <a:avLst/>
              <a:gdLst/>
              <a:ahLst/>
              <a:cxnLst/>
              <a:rect l="l" t="t" r="r" b="b"/>
              <a:pathLst>
                <a:path w="1387" h="1703" extrusionOk="0">
                  <a:moveTo>
                    <a:pt x="1" y="1"/>
                  </a:moveTo>
                  <a:lnTo>
                    <a:pt x="1" y="1702"/>
                  </a:lnTo>
                  <a:lnTo>
                    <a:pt x="505" y="1387"/>
                  </a:lnTo>
                  <a:cubicBezTo>
                    <a:pt x="536" y="1324"/>
                    <a:pt x="631" y="1324"/>
                    <a:pt x="694" y="1324"/>
                  </a:cubicBezTo>
                  <a:cubicBezTo>
                    <a:pt x="711" y="1316"/>
                    <a:pt x="725" y="1312"/>
                    <a:pt x="739" y="1312"/>
                  </a:cubicBezTo>
                  <a:cubicBezTo>
                    <a:pt x="776" y="1312"/>
                    <a:pt x="805" y="1341"/>
                    <a:pt x="851" y="1387"/>
                  </a:cubicBezTo>
                  <a:lnTo>
                    <a:pt x="1387" y="1702"/>
                  </a:lnTo>
                  <a:lnTo>
                    <a:pt x="1387" y="1"/>
                  </a:lnTo>
                  <a:close/>
                </a:path>
              </a:pathLst>
            </a:custGeom>
            <a:grpFill/>
            <a:ln>
              <a:noFill/>
            </a:ln>
          </p:spPr>
          <p:txBody>
            <a:bodyPr spcFirstLastPara="1" wrap="square" lIns="91417" tIns="91417" rIns="91417" bIns="91417" anchor="ctr" anchorCtr="0">
              <a:noAutofit/>
            </a:bodyPr>
            <a:lstStyle/>
            <a:p>
              <a:endParaRPr sz="1400"/>
            </a:p>
          </p:txBody>
        </p:sp>
      </p:grpSp>
      <p:grpSp>
        <p:nvGrpSpPr>
          <p:cNvPr id="59" name="Google Shape;6777;p88">
            <a:extLst>
              <a:ext uri="{FF2B5EF4-FFF2-40B4-BE49-F238E27FC236}">
                <a16:creationId xmlns:a16="http://schemas.microsoft.com/office/drawing/2014/main" id="{1437BE88-1901-5652-C604-D506EAF04157}"/>
              </a:ext>
            </a:extLst>
          </p:cNvPr>
          <p:cNvGrpSpPr/>
          <p:nvPr/>
        </p:nvGrpSpPr>
        <p:grpSpPr>
          <a:xfrm>
            <a:off x="8170124" y="1211481"/>
            <a:ext cx="600509" cy="600511"/>
            <a:chOff x="-34003850" y="3227275"/>
            <a:chExt cx="291450" cy="291450"/>
          </a:xfrm>
          <a:solidFill>
            <a:srgbClr val="0070C0"/>
          </a:solidFill>
        </p:grpSpPr>
        <p:sp>
          <p:nvSpPr>
            <p:cNvPr id="60" name="Google Shape;6778;p88">
              <a:extLst>
                <a:ext uri="{FF2B5EF4-FFF2-40B4-BE49-F238E27FC236}">
                  <a16:creationId xmlns:a16="http://schemas.microsoft.com/office/drawing/2014/main" id="{CB3B27C9-2A47-4F92-869C-7F2254D321F6}"/>
                </a:ext>
              </a:extLst>
            </p:cNvPr>
            <p:cNvSpPr/>
            <p:nvPr/>
          </p:nvSpPr>
          <p:spPr>
            <a:xfrm>
              <a:off x="-33852625" y="3313925"/>
              <a:ext cx="128425" cy="49625"/>
            </a:xfrm>
            <a:custGeom>
              <a:avLst/>
              <a:gdLst/>
              <a:ahLst/>
              <a:cxnLst/>
              <a:rect l="l" t="t" r="r" b="b"/>
              <a:pathLst>
                <a:path w="5137" h="1985" extrusionOk="0">
                  <a:moveTo>
                    <a:pt x="473" y="0"/>
                  </a:moveTo>
                  <a:cubicBezTo>
                    <a:pt x="316" y="0"/>
                    <a:pt x="158" y="32"/>
                    <a:pt x="1" y="126"/>
                  </a:cubicBezTo>
                  <a:lnTo>
                    <a:pt x="2521" y="1985"/>
                  </a:lnTo>
                  <a:lnTo>
                    <a:pt x="5136" y="158"/>
                  </a:lnTo>
                  <a:cubicBezTo>
                    <a:pt x="4979" y="32"/>
                    <a:pt x="4790" y="0"/>
                    <a:pt x="4569" y="0"/>
                  </a:cubicBezTo>
                  <a:close/>
                </a:path>
              </a:pathLst>
            </a:custGeom>
            <a:grpFill/>
            <a:ln>
              <a:noFill/>
            </a:ln>
          </p:spPr>
          <p:txBody>
            <a:bodyPr spcFirstLastPara="1" wrap="square" lIns="91417" tIns="91417" rIns="91417" bIns="91417" anchor="ctr" anchorCtr="0">
              <a:noAutofit/>
            </a:bodyPr>
            <a:lstStyle/>
            <a:p>
              <a:endParaRPr sz="1400"/>
            </a:p>
          </p:txBody>
        </p:sp>
        <p:sp>
          <p:nvSpPr>
            <p:cNvPr id="61" name="Google Shape;6779;p88">
              <a:extLst>
                <a:ext uri="{FF2B5EF4-FFF2-40B4-BE49-F238E27FC236}">
                  <a16:creationId xmlns:a16="http://schemas.microsoft.com/office/drawing/2014/main" id="{0ECF7946-5E97-3EAA-089C-1396F38D92EA}"/>
                </a:ext>
              </a:extLst>
            </p:cNvPr>
            <p:cNvSpPr/>
            <p:nvPr/>
          </p:nvSpPr>
          <p:spPr>
            <a:xfrm>
              <a:off x="-33866001" y="3328875"/>
              <a:ext cx="153600" cy="103200"/>
            </a:xfrm>
            <a:custGeom>
              <a:avLst/>
              <a:gdLst/>
              <a:ahLst/>
              <a:cxnLst/>
              <a:rect l="l" t="t" r="r" b="b"/>
              <a:pathLst>
                <a:path w="6144" h="4128" extrusionOk="0">
                  <a:moveTo>
                    <a:pt x="63" y="1"/>
                  </a:moveTo>
                  <a:cubicBezTo>
                    <a:pt x="32" y="127"/>
                    <a:pt x="0" y="284"/>
                    <a:pt x="0" y="379"/>
                  </a:cubicBezTo>
                  <a:lnTo>
                    <a:pt x="0" y="3120"/>
                  </a:lnTo>
                  <a:cubicBezTo>
                    <a:pt x="0" y="3655"/>
                    <a:pt x="473" y="4128"/>
                    <a:pt x="1040" y="4128"/>
                  </a:cubicBezTo>
                  <a:lnTo>
                    <a:pt x="5136" y="4128"/>
                  </a:lnTo>
                  <a:cubicBezTo>
                    <a:pt x="5671" y="4128"/>
                    <a:pt x="6144" y="3655"/>
                    <a:pt x="6144" y="3120"/>
                  </a:cubicBezTo>
                  <a:lnTo>
                    <a:pt x="6144" y="379"/>
                  </a:lnTo>
                  <a:cubicBezTo>
                    <a:pt x="6144" y="284"/>
                    <a:pt x="6112" y="190"/>
                    <a:pt x="6112" y="64"/>
                  </a:cubicBezTo>
                  <a:lnTo>
                    <a:pt x="3277" y="2048"/>
                  </a:lnTo>
                  <a:cubicBezTo>
                    <a:pt x="3214" y="2080"/>
                    <a:pt x="3151" y="2080"/>
                    <a:pt x="3056" y="2080"/>
                  </a:cubicBezTo>
                  <a:cubicBezTo>
                    <a:pt x="2993" y="2080"/>
                    <a:pt x="2962" y="2080"/>
                    <a:pt x="2867" y="2048"/>
                  </a:cubicBezTo>
                  <a:lnTo>
                    <a:pt x="63" y="1"/>
                  </a:lnTo>
                  <a:close/>
                </a:path>
              </a:pathLst>
            </a:custGeom>
            <a:grpFill/>
            <a:ln>
              <a:noFill/>
            </a:ln>
          </p:spPr>
          <p:txBody>
            <a:bodyPr spcFirstLastPara="1" wrap="square" lIns="91417" tIns="91417" rIns="91417" bIns="91417" anchor="ctr" anchorCtr="0">
              <a:noAutofit/>
            </a:bodyPr>
            <a:lstStyle/>
            <a:p>
              <a:endParaRPr sz="1400"/>
            </a:p>
          </p:txBody>
        </p:sp>
        <p:sp>
          <p:nvSpPr>
            <p:cNvPr id="62" name="Google Shape;6780;p88">
              <a:extLst>
                <a:ext uri="{FF2B5EF4-FFF2-40B4-BE49-F238E27FC236}">
                  <a16:creationId xmlns:a16="http://schemas.microsoft.com/office/drawing/2014/main" id="{13D7EFF1-AE70-D4A6-5E4F-EB63D826F7FE}"/>
                </a:ext>
              </a:extLst>
            </p:cNvPr>
            <p:cNvSpPr/>
            <p:nvPr/>
          </p:nvSpPr>
          <p:spPr>
            <a:xfrm>
              <a:off x="-34003850" y="3279250"/>
              <a:ext cx="189050" cy="188275"/>
            </a:xfrm>
            <a:custGeom>
              <a:avLst/>
              <a:gdLst/>
              <a:ahLst/>
              <a:cxnLst/>
              <a:rect l="l" t="t" r="r" b="b"/>
              <a:pathLst>
                <a:path w="7562" h="7531" extrusionOk="0">
                  <a:moveTo>
                    <a:pt x="3781" y="2017"/>
                  </a:moveTo>
                  <a:cubicBezTo>
                    <a:pt x="3970" y="2017"/>
                    <a:pt x="4128" y="2175"/>
                    <a:pt x="4128" y="2364"/>
                  </a:cubicBezTo>
                  <a:cubicBezTo>
                    <a:pt x="4128" y="2584"/>
                    <a:pt x="3970" y="2742"/>
                    <a:pt x="3781" y="2742"/>
                  </a:cubicBezTo>
                  <a:lnTo>
                    <a:pt x="1702" y="2742"/>
                  </a:lnTo>
                  <a:cubicBezTo>
                    <a:pt x="1482" y="2742"/>
                    <a:pt x="1324" y="2584"/>
                    <a:pt x="1324" y="2364"/>
                  </a:cubicBezTo>
                  <a:cubicBezTo>
                    <a:pt x="1324" y="2175"/>
                    <a:pt x="1482" y="2017"/>
                    <a:pt x="1702" y="2017"/>
                  </a:cubicBezTo>
                  <a:close/>
                  <a:moveTo>
                    <a:pt x="3057" y="3403"/>
                  </a:moveTo>
                  <a:cubicBezTo>
                    <a:pt x="3277" y="3403"/>
                    <a:pt x="3435" y="3561"/>
                    <a:pt x="3435" y="3750"/>
                  </a:cubicBezTo>
                  <a:cubicBezTo>
                    <a:pt x="3466" y="3939"/>
                    <a:pt x="3277" y="4096"/>
                    <a:pt x="3057" y="4096"/>
                  </a:cubicBezTo>
                  <a:lnTo>
                    <a:pt x="1702" y="4096"/>
                  </a:lnTo>
                  <a:cubicBezTo>
                    <a:pt x="1482" y="4096"/>
                    <a:pt x="1324" y="3939"/>
                    <a:pt x="1324" y="3750"/>
                  </a:cubicBezTo>
                  <a:cubicBezTo>
                    <a:pt x="1324" y="3561"/>
                    <a:pt x="1482" y="3403"/>
                    <a:pt x="1702" y="3403"/>
                  </a:cubicBezTo>
                  <a:close/>
                  <a:moveTo>
                    <a:pt x="2395" y="4790"/>
                  </a:moveTo>
                  <a:cubicBezTo>
                    <a:pt x="2584" y="4790"/>
                    <a:pt x="2742" y="4947"/>
                    <a:pt x="2742" y="5136"/>
                  </a:cubicBezTo>
                  <a:cubicBezTo>
                    <a:pt x="2742" y="5325"/>
                    <a:pt x="2584" y="5483"/>
                    <a:pt x="2395" y="5483"/>
                  </a:cubicBezTo>
                  <a:lnTo>
                    <a:pt x="1702" y="5483"/>
                  </a:lnTo>
                  <a:cubicBezTo>
                    <a:pt x="1482" y="5483"/>
                    <a:pt x="1324" y="5325"/>
                    <a:pt x="1324" y="5136"/>
                  </a:cubicBezTo>
                  <a:cubicBezTo>
                    <a:pt x="1324" y="4947"/>
                    <a:pt x="1482" y="4790"/>
                    <a:pt x="1702" y="4790"/>
                  </a:cubicBezTo>
                  <a:close/>
                  <a:moveTo>
                    <a:pt x="1" y="1"/>
                  </a:moveTo>
                  <a:lnTo>
                    <a:pt x="1" y="7530"/>
                  </a:lnTo>
                  <a:lnTo>
                    <a:pt x="7562" y="7530"/>
                  </a:lnTo>
                  <a:lnTo>
                    <a:pt x="7562" y="6837"/>
                  </a:lnTo>
                  <a:lnTo>
                    <a:pt x="6522" y="6837"/>
                  </a:lnTo>
                  <a:cubicBezTo>
                    <a:pt x="5577" y="6837"/>
                    <a:pt x="4853" y="6081"/>
                    <a:pt x="4853" y="5136"/>
                  </a:cubicBezTo>
                  <a:lnTo>
                    <a:pt x="4853" y="2395"/>
                  </a:lnTo>
                  <a:cubicBezTo>
                    <a:pt x="4853" y="1450"/>
                    <a:pt x="5577" y="725"/>
                    <a:pt x="6522" y="725"/>
                  </a:cubicBezTo>
                  <a:lnTo>
                    <a:pt x="7562" y="725"/>
                  </a:lnTo>
                  <a:lnTo>
                    <a:pt x="7562" y="1"/>
                  </a:lnTo>
                  <a:close/>
                </a:path>
              </a:pathLst>
            </a:custGeom>
            <a:grpFill/>
            <a:ln>
              <a:noFill/>
            </a:ln>
          </p:spPr>
          <p:txBody>
            <a:bodyPr spcFirstLastPara="1" wrap="square" lIns="91417" tIns="91417" rIns="91417" bIns="91417" anchor="ctr" anchorCtr="0">
              <a:noAutofit/>
            </a:bodyPr>
            <a:lstStyle/>
            <a:p>
              <a:endParaRPr sz="1400"/>
            </a:p>
          </p:txBody>
        </p:sp>
        <p:sp>
          <p:nvSpPr>
            <p:cNvPr id="63" name="Google Shape;6781;p88">
              <a:extLst>
                <a:ext uri="{FF2B5EF4-FFF2-40B4-BE49-F238E27FC236}">
                  <a16:creationId xmlns:a16="http://schemas.microsoft.com/office/drawing/2014/main" id="{057DFDA1-877F-C7F1-5A5B-F2A4CE4EA166}"/>
                </a:ext>
              </a:extLst>
            </p:cNvPr>
            <p:cNvSpPr/>
            <p:nvPr/>
          </p:nvSpPr>
          <p:spPr>
            <a:xfrm>
              <a:off x="-34003850" y="3227275"/>
              <a:ext cx="189050" cy="34675"/>
            </a:xfrm>
            <a:custGeom>
              <a:avLst/>
              <a:gdLst/>
              <a:ahLst/>
              <a:cxnLst/>
              <a:rect l="l" t="t" r="r" b="b"/>
              <a:pathLst>
                <a:path w="7562" h="1387" extrusionOk="0">
                  <a:moveTo>
                    <a:pt x="1009" y="1"/>
                  </a:moveTo>
                  <a:cubicBezTo>
                    <a:pt x="473" y="1"/>
                    <a:pt x="1" y="473"/>
                    <a:pt x="1" y="1040"/>
                  </a:cubicBezTo>
                  <a:lnTo>
                    <a:pt x="1" y="1387"/>
                  </a:lnTo>
                  <a:lnTo>
                    <a:pt x="7562" y="1387"/>
                  </a:lnTo>
                  <a:lnTo>
                    <a:pt x="7562" y="1040"/>
                  </a:lnTo>
                  <a:cubicBezTo>
                    <a:pt x="7562" y="473"/>
                    <a:pt x="7089" y="1"/>
                    <a:pt x="6522" y="1"/>
                  </a:cubicBezTo>
                  <a:close/>
                </a:path>
              </a:pathLst>
            </a:custGeom>
            <a:grpFill/>
            <a:ln>
              <a:noFill/>
            </a:ln>
          </p:spPr>
          <p:txBody>
            <a:bodyPr spcFirstLastPara="1" wrap="square" lIns="91417" tIns="91417" rIns="91417" bIns="91417" anchor="ctr" anchorCtr="0">
              <a:noAutofit/>
            </a:bodyPr>
            <a:lstStyle/>
            <a:p>
              <a:endParaRPr sz="1400"/>
            </a:p>
          </p:txBody>
        </p:sp>
        <p:sp>
          <p:nvSpPr>
            <p:cNvPr id="64" name="Google Shape;6782;p88">
              <a:extLst>
                <a:ext uri="{FF2B5EF4-FFF2-40B4-BE49-F238E27FC236}">
                  <a16:creationId xmlns:a16="http://schemas.microsoft.com/office/drawing/2014/main" id="{651B9F50-69CB-3388-C505-377C4E6E3A89}"/>
                </a:ext>
              </a:extLst>
            </p:cNvPr>
            <p:cNvSpPr/>
            <p:nvPr/>
          </p:nvSpPr>
          <p:spPr>
            <a:xfrm>
              <a:off x="-34003850" y="3484050"/>
              <a:ext cx="189050" cy="34675"/>
            </a:xfrm>
            <a:custGeom>
              <a:avLst/>
              <a:gdLst/>
              <a:ahLst/>
              <a:cxnLst/>
              <a:rect l="l" t="t" r="r" b="b"/>
              <a:pathLst>
                <a:path w="7562" h="1387" extrusionOk="0">
                  <a:moveTo>
                    <a:pt x="1" y="0"/>
                  </a:moveTo>
                  <a:lnTo>
                    <a:pt x="1" y="347"/>
                  </a:lnTo>
                  <a:cubicBezTo>
                    <a:pt x="1" y="945"/>
                    <a:pt x="442" y="1386"/>
                    <a:pt x="1009" y="1386"/>
                  </a:cubicBezTo>
                  <a:lnTo>
                    <a:pt x="6522" y="1386"/>
                  </a:lnTo>
                  <a:cubicBezTo>
                    <a:pt x="7089" y="1386"/>
                    <a:pt x="7562" y="914"/>
                    <a:pt x="7562" y="347"/>
                  </a:cubicBezTo>
                  <a:lnTo>
                    <a:pt x="7562" y="0"/>
                  </a:lnTo>
                  <a:close/>
                </a:path>
              </a:pathLst>
            </a:custGeom>
            <a:grpFill/>
            <a:ln>
              <a:noFill/>
            </a:ln>
          </p:spPr>
          <p:txBody>
            <a:bodyPr spcFirstLastPara="1" wrap="square" lIns="91417" tIns="91417" rIns="91417" bIns="91417" anchor="ctr" anchorCtr="0">
              <a:noAutofit/>
            </a:bodyPr>
            <a:lstStyle/>
            <a:p>
              <a:endParaRPr sz="1400"/>
            </a:p>
          </p:txBody>
        </p:sp>
      </p:grpSp>
      <p:grpSp>
        <p:nvGrpSpPr>
          <p:cNvPr id="65" name="Google Shape;6827;p88">
            <a:extLst>
              <a:ext uri="{FF2B5EF4-FFF2-40B4-BE49-F238E27FC236}">
                <a16:creationId xmlns:a16="http://schemas.microsoft.com/office/drawing/2014/main" id="{5C3D569D-34EB-87B8-C520-075034007836}"/>
              </a:ext>
            </a:extLst>
          </p:cNvPr>
          <p:cNvGrpSpPr/>
          <p:nvPr/>
        </p:nvGrpSpPr>
        <p:grpSpPr>
          <a:xfrm>
            <a:off x="8926343" y="1222003"/>
            <a:ext cx="607000" cy="598863"/>
            <a:chOff x="-33645475" y="3228075"/>
            <a:chExt cx="294600" cy="290650"/>
          </a:xfrm>
          <a:solidFill>
            <a:srgbClr val="0070C0"/>
          </a:solidFill>
        </p:grpSpPr>
        <p:sp>
          <p:nvSpPr>
            <p:cNvPr id="66" name="Google Shape;6828;p88">
              <a:extLst>
                <a:ext uri="{FF2B5EF4-FFF2-40B4-BE49-F238E27FC236}">
                  <a16:creationId xmlns:a16="http://schemas.microsoft.com/office/drawing/2014/main" id="{5789F484-1891-5B39-9839-0CD34EE3995A}"/>
                </a:ext>
              </a:extLst>
            </p:cNvPr>
            <p:cNvSpPr/>
            <p:nvPr/>
          </p:nvSpPr>
          <p:spPr>
            <a:xfrm>
              <a:off x="-33456451" y="3261925"/>
              <a:ext cx="84300" cy="85100"/>
            </a:xfrm>
            <a:custGeom>
              <a:avLst/>
              <a:gdLst/>
              <a:ahLst/>
              <a:cxnLst/>
              <a:rect l="l" t="t" r="r" b="b"/>
              <a:pathLst>
                <a:path w="3372" h="3404" extrusionOk="0">
                  <a:moveTo>
                    <a:pt x="347" y="1"/>
                  </a:moveTo>
                  <a:cubicBezTo>
                    <a:pt x="158" y="1"/>
                    <a:pt x="1" y="158"/>
                    <a:pt x="1" y="347"/>
                  </a:cubicBezTo>
                  <a:cubicBezTo>
                    <a:pt x="1" y="536"/>
                    <a:pt x="158" y="694"/>
                    <a:pt x="347" y="694"/>
                  </a:cubicBezTo>
                  <a:lnTo>
                    <a:pt x="1009" y="694"/>
                  </a:lnTo>
                  <a:cubicBezTo>
                    <a:pt x="1576" y="694"/>
                    <a:pt x="2049" y="1166"/>
                    <a:pt x="2049" y="1733"/>
                  </a:cubicBezTo>
                  <a:lnTo>
                    <a:pt x="2049" y="2269"/>
                  </a:lnTo>
                  <a:lnTo>
                    <a:pt x="1923" y="2175"/>
                  </a:lnTo>
                  <a:cubicBezTo>
                    <a:pt x="1860" y="2112"/>
                    <a:pt x="1773" y="2080"/>
                    <a:pt x="1686" y="2080"/>
                  </a:cubicBezTo>
                  <a:cubicBezTo>
                    <a:pt x="1600" y="2080"/>
                    <a:pt x="1513" y="2112"/>
                    <a:pt x="1450" y="2175"/>
                  </a:cubicBezTo>
                  <a:cubicBezTo>
                    <a:pt x="1324" y="2269"/>
                    <a:pt x="1324" y="2521"/>
                    <a:pt x="1450" y="2647"/>
                  </a:cubicBezTo>
                  <a:lnTo>
                    <a:pt x="2112" y="3309"/>
                  </a:lnTo>
                  <a:cubicBezTo>
                    <a:pt x="2175" y="3372"/>
                    <a:pt x="2269" y="3403"/>
                    <a:pt x="2360" y="3403"/>
                  </a:cubicBezTo>
                  <a:cubicBezTo>
                    <a:pt x="2450" y="3403"/>
                    <a:pt x="2537" y="3372"/>
                    <a:pt x="2584" y="3309"/>
                  </a:cubicBezTo>
                  <a:lnTo>
                    <a:pt x="3277" y="2647"/>
                  </a:lnTo>
                  <a:cubicBezTo>
                    <a:pt x="3372" y="2521"/>
                    <a:pt x="3372" y="2269"/>
                    <a:pt x="3277" y="2175"/>
                  </a:cubicBezTo>
                  <a:cubicBezTo>
                    <a:pt x="3214" y="2112"/>
                    <a:pt x="3120" y="2080"/>
                    <a:pt x="3029" y="2080"/>
                  </a:cubicBezTo>
                  <a:cubicBezTo>
                    <a:pt x="2939" y="2080"/>
                    <a:pt x="2852" y="2112"/>
                    <a:pt x="2805" y="2175"/>
                  </a:cubicBezTo>
                  <a:lnTo>
                    <a:pt x="2679" y="2269"/>
                  </a:lnTo>
                  <a:lnTo>
                    <a:pt x="2679" y="1733"/>
                  </a:lnTo>
                  <a:cubicBezTo>
                    <a:pt x="2742" y="788"/>
                    <a:pt x="1954" y="1"/>
                    <a:pt x="1009" y="1"/>
                  </a:cubicBezTo>
                  <a:close/>
                </a:path>
              </a:pathLst>
            </a:custGeom>
            <a:grpFill/>
            <a:ln>
              <a:noFill/>
            </a:ln>
          </p:spPr>
          <p:txBody>
            <a:bodyPr spcFirstLastPara="1" wrap="square" lIns="91417" tIns="91417" rIns="91417" bIns="91417" anchor="ctr" anchorCtr="0">
              <a:noAutofit/>
            </a:bodyPr>
            <a:lstStyle/>
            <a:p>
              <a:endParaRPr sz="1400"/>
            </a:p>
          </p:txBody>
        </p:sp>
        <p:sp>
          <p:nvSpPr>
            <p:cNvPr id="67" name="Google Shape;6829;p88">
              <a:extLst>
                <a:ext uri="{FF2B5EF4-FFF2-40B4-BE49-F238E27FC236}">
                  <a16:creationId xmlns:a16="http://schemas.microsoft.com/office/drawing/2014/main" id="{975423AD-E762-A9AE-1CE3-76E8795CE8D6}"/>
                </a:ext>
              </a:extLst>
            </p:cNvPr>
            <p:cNvSpPr/>
            <p:nvPr/>
          </p:nvSpPr>
          <p:spPr>
            <a:xfrm>
              <a:off x="-33575374" y="3433625"/>
              <a:ext cx="85075" cy="85100"/>
            </a:xfrm>
            <a:custGeom>
              <a:avLst/>
              <a:gdLst/>
              <a:ahLst/>
              <a:cxnLst/>
              <a:rect l="l" t="t" r="r" b="b"/>
              <a:pathLst>
                <a:path w="3403" h="3404" extrusionOk="0">
                  <a:moveTo>
                    <a:pt x="1013" y="1"/>
                  </a:moveTo>
                  <a:cubicBezTo>
                    <a:pt x="922" y="1"/>
                    <a:pt x="835" y="32"/>
                    <a:pt x="788" y="95"/>
                  </a:cubicBezTo>
                  <a:lnTo>
                    <a:pt x="127" y="757"/>
                  </a:lnTo>
                  <a:cubicBezTo>
                    <a:pt x="1" y="883"/>
                    <a:pt x="1" y="1135"/>
                    <a:pt x="127" y="1229"/>
                  </a:cubicBezTo>
                  <a:cubicBezTo>
                    <a:pt x="174" y="1292"/>
                    <a:pt x="260" y="1324"/>
                    <a:pt x="351" y="1324"/>
                  </a:cubicBezTo>
                  <a:cubicBezTo>
                    <a:pt x="442" y="1324"/>
                    <a:pt x="536" y="1292"/>
                    <a:pt x="599" y="1229"/>
                  </a:cubicBezTo>
                  <a:lnTo>
                    <a:pt x="694" y="1135"/>
                  </a:lnTo>
                  <a:lnTo>
                    <a:pt x="694" y="1671"/>
                  </a:lnTo>
                  <a:cubicBezTo>
                    <a:pt x="694" y="2616"/>
                    <a:pt x="1450" y="3372"/>
                    <a:pt x="2395" y="3372"/>
                  </a:cubicBezTo>
                  <a:lnTo>
                    <a:pt x="3057" y="3372"/>
                  </a:lnTo>
                  <a:lnTo>
                    <a:pt x="3057" y="3403"/>
                  </a:lnTo>
                  <a:cubicBezTo>
                    <a:pt x="3246" y="3403"/>
                    <a:pt x="3403" y="3246"/>
                    <a:pt x="3403" y="3057"/>
                  </a:cubicBezTo>
                  <a:cubicBezTo>
                    <a:pt x="3403" y="2868"/>
                    <a:pt x="3246" y="2710"/>
                    <a:pt x="3057" y="2710"/>
                  </a:cubicBezTo>
                  <a:lnTo>
                    <a:pt x="2363" y="2710"/>
                  </a:lnTo>
                  <a:cubicBezTo>
                    <a:pt x="1796" y="2710"/>
                    <a:pt x="1324" y="2238"/>
                    <a:pt x="1324" y="1671"/>
                  </a:cubicBezTo>
                  <a:lnTo>
                    <a:pt x="1324" y="1135"/>
                  </a:lnTo>
                  <a:lnTo>
                    <a:pt x="1450" y="1229"/>
                  </a:lnTo>
                  <a:cubicBezTo>
                    <a:pt x="1513" y="1292"/>
                    <a:pt x="1599" y="1324"/>
                    <a:pt x="1686" y="1324"/>
                  </a:cubicBezTo>
                  <a:cubicBezTo>
                    <a:pt x="1773" y="1324"/>
                    <a:pt x="1859" y="1292"/>
                    <a:pt x="1922" y="1229"/>
                  </a:cubicBezTo>
                  <a:cubicBezTo>
                    <a:pt x="2048" y="1135"/>
                    <a:pt x="2048" y="883"/>
                    <a:pt x="1922" y="757"/>
                  </a:cubicBezTo>
                  <a:lnTo>
                    <a:pt x="1261" y="95"/>
                  </a:lnTo>
                  <a:cubicBezTo>
                    <a:pt x="1198" y="32"/>
                    <a:pt x="1103" y="1"/>
                    <a:pt x="1013" y="1"/>
                  </a:cubicBezTo>
                  <a:close/>
                </a:path>
              </a:pathLst>
            </a:custGeom>
            <a:grpFill/>
            <a:ln>
              <a:noFill/>
            </a:ln>
          </p:spPr>
          <p:txBody>
            <a:bodyPr spcFirstLastPara="1" wrap="square" lIns="91417" tIns="91417" rIns="91417" bIns="91417" anchor="ctr" anchorCtr="0">
              <a:noAutofit/>
            </a:bodyPr>
            <a:lstStyle/>
            <a:p>
              <a:endParaRPr sz="1400"/>
            </a:p>
          </p:txBody>
        </p:sp>
        <p:sp>
          <p:nvSpPr>
            <p:cNvPr id="68" name="Google Shape;6830;p88">
              <a:extLst>
                <a:ext uri="{FF2B5EF4-FFF2-40B4-BE49-F238E27FC236}">
                  <a16:creationId xmlns:a16="http://schemas.microsoft.com/office/drawing/2014/main" id="{CFCB9B6B-1405-2A20-9C10-FE481CEE74B1}"/>
                </a:ext>
              </a:extLst>
            </p:cNvPr>
            <p:cNvSpPr/>
            <p:nvPr/>
          </p:nvSpPr>
          <p:spPr>
            <a:xfrm>
              <a:off x="-33645475" y="3228075"/>
              <a:ext cx="206375" cy="153600"/>
            </a:xfrm>
            <a:custGeom>
              <a:avLst/>
              <a:gdLst/>
              <a:ahLst/>
              <a:cxnLst/>
              <a:rect l="l" t="t" r="r" b="b"/>
              <a:pathLst>
                <a:path w="8255" h="6144" extrusionOk="0">
                  <a:moveTo>
                    <a:pt x="4191" y="0"/>
                  </a:moveTo>
                  <a:cubicBezTo>
                    <a:pt x="2300" y="0"/>
                    <a:pt x="757" y="1544"/>
                    <a:pt x="757" y="3434"/>
                  </a:cubicBezTo>
                  <a:lnTo>
                    <a:pt x="757" y="3529"/>
                  </a:lnTo>
                  <a:cubicBezTo>
                    <a:pt x="347" y="3686"/>
                    <a:pt x="95" y="4033"/>
                    <a:pt x="95" y="4474"/>
                  </a:cubicBezTo>
                  <a:lnTo>
                    <a:pt x="95" y="5135"/>
                  </a:lnTo>
                  <a:cubicBezTo>
                    <a:pt x="1" y="5671"/>
                    <a:pt x="473" y="6143"/>
                    <a:pt x="1009" y="6143"/>
                  </a:cubicBezTo>
                  <a:cubicBezTo>
                    <a:pt x="1135" y="6143"/>
                    <a:pt x="1261" y="6112"/>
                    <a:pt x="1387" y="6080"/>
                  </a:cubicBezTo>
                  <a:lnTo>
                    <a:pt x="1387" y="3403"/>
                  </a:lnTo>
                  <a:cubicBezTo>
                    <a:pt x="1387" y="1890"/>
                    <a:pt x="2647" y="630"/>
                    <a:pt x="4128" y="630"/>
                  </a:cubicBezTo>
                  <a:cubicBezTo>
                    <a:pt x="5640" y="630"/>
                    <a:pt x="6900" y="1890"/>
                    <a:pt x="6900" y="3403"/>
                  </a:cubicBezTo>
                  <a:lnTo>
                    <a:pt x="6900" y="6080"/>
                  </a:lnTo>
                  <a:cubicBezTo>
                    <a:pt x="6995" y="6112"/>
                    <a:pt x="7121" y="6143"/>
                    <a:pt x="7247" y="6143"/>
                  </a:cubicBezTo>
                  <a:cubicBezTo>
                    <a:pt x="7782" y="6143"/>
                    <a:pt x="8255" y="5671"/>
                    <a:pt x="8255" y="5135"/>
                  </a:cubicBezTo>
                  <a:lnTo>
                    <a:pt x="8255" y="4474"/>
                  </a:lnTo>
                  <a:cubicBezTo>
                    <a:pt x="8255" y="4033"/>
                    <a:pt x="8003" y="3623"/>
                    <a:pt x="7593" y="3529"/>
                  </a:cubicBezTo>
                  <a:lnTo>
                    <a:pt x="7593" y="3434"/>
                  </a:lnTo>
                  <a:cubicBezTo>
                    <a:pt x="7593" y="1544"/>
                    <a:pt x="6050" y="0"/>
                    <a:pt x="4191" y="0"/>
                  </a:cubicBezTo>
                  <a:close/>
                </a:path>
              </a:pathLst>
            </a:custGeom>
            <a:grpFill/>
            <a:ln>
              <a:noFill/>
            </a:ln>
          </p:spPr>
          <p:txBody>
            <a:bodyPr spcFirstLastPara="1" wrap="square" lIns="91417" tIns="91417" rIns="91417" bIns="91417" anchor="ctr" anchorCtr="0">
              <a:noAutofit/>
            </a:bodyPr>
            <a:lstStyle/>
            <a:p>
              <a:endParaRPr sz="1400"/>
            </a:p>
          </p:txBody>
        </p:sp>
        <p:sp>
          <p:nvSpPr>
            <p:cNvPr id="69" name="Google Shape;6831;p88">
              <a:extLst>
                <a:ext uri="{FF2B5EF4-FFF2-40B4-BE49-F238E27FC236}">
                  <a16:creationId xmlns:a16="http://schemas.microsoft.com/office/drawing/2014/main" id="{09B70F06-E1A7-15A3-560F-9121D910FCA0}"/>
                </a:ext>
              </a:extLst>
            </p:cNvPr>
            <p:cNvSpPr/>
            <p:nvPr/>
          </p:nvSpPr>
          <p:spPr>
            <a:xfrm>
              <a:off x="-33593500" y="3279250"/>
              <a:ext cx="104775" cy="52275"/>
            </a:xfrm>
            <a:custGeom>
              <a:avLst/>
              <a:gdLst/>
              <a:ahLst/>
              <a:cxnLst/>
              <a:rect l="l" t="t" r="r" b="b"/>
              <a:pathLst>
                <a:path w="4191" h="2091" extrusionOk="0">
                  <a:moveTo>
                    <a:pt x="1734" y="1"/>
                  </a:moveTo>
                  <a:cubicBezTo>
                    <a:pt x="789" y="1"/>
                    <a:pt x="1" y="757"/>
                    <a:pt x="1" y="1702"/>
                  </a:cubicBezTo>
                  <a:lnTo>
                    <a:pt x="1" y="2049"/>
                  </a:lnTo>
                  <a:lnTo>
                    <a:pt x="1230" y="2049"/>
                  </a:lnTo>
                  <a:cubicBezTo>
                    <a:pt x="1545" y="2049"/>
                    <a:pt x="1891" y="2049"/>
                    <a:pt x="2017" y="1986"/>
                  </a:cubicBezTo>
                  <a:cubicBezTo>
                    <a:pt x="2049" y="1954"/>
                    <a:pt x="2080" y="1828"/>
                    <a:pt x="2080" y="1734"/>
                  </a:cubicBezTo>
                  <a:cubicBezTo>
                    <a:pt x="2080" y="1545"/>
                    <a:pt x="2238" y="1387"/>
                    <a:pt x="2458" y="1387"/>
                  </a:cubicBezTo>
                  <a:cubicBezTo>
                    <a:pt x="2647" y="1387"/>
                    <a:pt x="2805" y="1545"/>
                    <a:pt x="2805" y="1734"/>
                  </a:cubicBezTo>
                  <a:cubicBezTo>
                    <a:pt x="2805" y="1828"/>
                    <a:pt x="2805" y="1954"/>
                    <a:pt x="2868" y="1986"/>
                  </a:cubicBezTo>
                  <a:cubicBezTo>
                    <a:pt x="2942" y="2059"/>
                    <a:pt x="3091" y="2090"/>
                    <a:pt x="3266" y="2090"/>
                  </a:cubicBezTo>
                  <a:cubicBezTo>
                    <a:pt x="3389" y="2090"/>
                    <a:pt x="3525" y="2075"/>
                    <a:pt x="3656" y="2049"/>
                  </a:cubicBezTo>
                  <a:lnTo>
                    <a:pt x="4191" y="2049"/>
                  </a:lnTo>
                  <a:lnTo>
                    <a:pt x="4191" y="1702"/>
                  </a:lnTo>
                  <a:lnTo>
                    <a:pt x="4128" y="1702"/>
                  </a:lnTo>
                  <a:cubicBezTo>
                    <a:pt x="4128" y="757"/>
                    <a:pt x="3340" y="1"/>
                    <a:pt x="2395" y="1"/>
                  </a:cubicBezTo>
                  <a:close/>
                </a:path>
              </a:pathLst>
            </a:custGeom>
            <a:grpFill/>
            <a:ln>
              <a:noFill/>
            </a:ln>
          </p:spPr>
          <p:txBody>
            <a:bodyPr spcFirstLastPara="1" wrap="square" lIns="91417" tIns="91417" rIns="91417" bIns="91417" anchor="ctr" anchorCtr="0">
              <a:noAutofit/>
            </a:bodyPr>
            <a:lstStyle/>
            <a:p>
              <a:endParaRPr sz="1400"/>
            </a:p>
          </p:txBody>
        </p:sp>
        <p:sp>
          <p:nvSpPr>
            <p:cNvPr id="70" name="Google Shape;6832;p88">
              <a:extLst>
                <a:ext uri="{FF2B5EF4-FFF2-40B4-BE49-F238E27FC236}">
                  <a16:creationId xmlns:a16="http://schemas.microsoft.com/office/drawing/2014/main" id="{DD698EFC-B373-F00C-2E20-7AD4B3027C95}"/>
                </a:ext>
              </a:extLst>
            </p:cNvPr>
            <p:cNvSpPr/>
            <p:nvPr/>
          </p:nvSpPr>
          <p:spPr>
            <a:xfrm>
              <a:off x="-33593500" y="3341475"/>
              <a:ext cx="104775" cy="74075"/>
            </a:xfrm>
            <a:custGeom>
              <a:avLst/>
              <a:gdLst/>
              <a:ahLst/>
              <a:cxnLst/>
              <a:rect l="l" t="t" r="r" b="b"/>
              <a:pathLst>
                <a:path w="4191" h="2963" extrusionOk="0">
                  <a:moveTo>
                    <a:pt x="2395" y="1"/>
                  </a:moveTo>
                  <a:cubicBezTo>
                    <a:pt x="2080" y="253"/>
                    <a:pt x="1671" y="253"/>
                    <a:pt x="1230" y="253"/>
                  </a:cubicBezTo>
                  <a:lnTo>
                    <a:pt x="1" y="253"/>
                  </a:lnTo>
                  <a:lnTo>
                    <a:pt x="1" y="914"/>
                  </a:lnTo>
                  <a:cubicBezTo>
                    <a:pt x="1" y="2049"/>
                    <a:pt x="946" y="2962"/>
                    <a:pt x="2112" y="2962"/>
                  </a:cubicBezTo>
                  <a:cubicBezTo>
                    <a:pt x="3246" y="2962"/>
                    <a:pt x="4191" y="2049"/>
                    <a:pt x="4191" y="914"/>
                  </a:cubicBezTo>
                  <a:lnTo>
                    <a:pt x="4191" y="253"/>
                  </a:lnTo>
                  <a:lnTo>
                    <a:pt x="3466" y="253"/>
                  </a:lnTo>
                  <a:cubicBezTo>
                    <a:pt x="3088" y="253"/>
                    <a:pt x="2679" y="190"/>
                    <a:pt x="2395" y="1"/>
                  </a:cubicBezTo>
                  <a:close/>
                </a:path>
              </a:pathLst>
            </a:custGeom>
            <a:grpFill/>
            <a:ln>
              <a:noFill/>
            </a:ln>
          </p:spPr>
          <p:txBody>
            <a:bodyPr spcFirstLastPara="1" wrap="square" lIns="91417" tIns="91417" rIns="91417" bIns="91417" anchor="ctr" anchorCtr="0">
              <a:noAutofit/>
            </a:bodyPr>
            <a:lstStyle/>
            <a:p>
              <a:endParaRPr sz="1400"/>
            </a:p>
          </p:txBody>
        </p:sp>
        <p:sp>
          <p:nvSpPr>
            <p:cNvPr id="71" name="Google Shape;6833;p88">
              <a:extLst>
                <a:ext uri="{FF2B5EF4-FFF2-40B4-BE49-F238E27FC236}">
                  <a16:creationId xmlns:a16="http://schemas.microsoft.com/office/drawing/2014/main" id="{ADEA3BCD-F6C1-BE4E-EC5A-9A047FBFD038}"/>
                </a:ext>
              </a:extLst>
            </p:cNvPr>
            <p:cNvSpPr/>
            <p:nvPr/>
          </p:nvSpPr>
          <p:spPr>
            <a:xfrm>
              <a:off x="-33455651" y="3381650"/>
              <a:ext cx="104775" cy="52250"/>
            </a:xfrm>
            <a:custGeom>
              <a:avLst/>
              <a:gdLst/>
              <a:ahLst/>
              <a:cxnLst/>
              <a:rect l="l" t="t" r="r" b="b"/>
              <a:pathLst>
                <a:path w="4191" h="2090" extrusionOk="0">
                  <a:moveTo>
                    <a:pt x="1702" y="0"/>
                  </a:moveTo>
                  <a:cubicBezTo>
                    <a:pt x="756" y="0"/>
                    <a:pt x="0" y="757"/>
                    <a:pt x="0" y="1702"/>
                  </a:cubicBezTo>
                  <a:lnTo>
                    <a:pt x="0" y="2048"/>
                  </a:lnTo>
                  <a:lnTo>
                    <a:pt x="1229" y="2048"/>
                  </a:lnTo>
                  <a:cubicBezTo>
                    <a:pt x="1544" y="2048"/>
                    <a:pt x="1891" y="2048"/>
                    <a:pt x="2017" y="1985"/>
                  </a:cubicBezTo>
                  <a:cubicBezTo>
                    <a:pt x="2048" y="1954"/>
                    <a:pt x="2080" y="1828"/>
                    <a:pt x="2080" y="1733"/>
                  </a:cubicBezTo>
                  <a:cubicBezTo>
                    <a:pt x="2080" y="1544"/>
                    <a:pt x="2237" y="1387"/>
                    <a:pt x="2458" y="1387"/>
                  </a:cubicBezTo>
                  <a:cubicBezTo>
                    <a:pt x="2647" y="1387"/>
                    <a:pt x="2804" y="1544"/>
                    <a:pt x="2804" y="1733"/>
                  </a:cubicBezTo>
                  <a:cubicBezTo>
                    <a:pt x="2804" y="1828"/>
                    <a:pt x="2804" y="1954"/>
                    <a:pt x="2867" y="1985"/>
                  </a:cubicBezTo>
                  <a:cubicBezTo>
                    <a:pt x="2941" y="2059"/>
                    <a:pt x="3091" y="2090"/>
                    <a:pt x="3265" y="2090"/>
                  </a:cubicBezTo>
                  <a:cubicBezTo>
                    <a:pt x="3388" y="2090"/>
                    <a:pt x="3524" y="2074"/>
                    <a:pt x="3655" y="2048"/>
                  </a:cubicBezTo>
                  <a:lnTo>
                    <a:pt x="4190" y="2048"/>
                  </a:lnTo>
                  <a:lnTo>
                    <a:pt x="4190" y="1702"/>
                  </a:lnTo>
                  <a:cubicBezTo>
                    <a:pt x="4096" y="757"/>
                    <a:pt x="3308" y="0"/>
                    <a:pt x="2363" y="0"/>
                  </a:cubicBezTo>
                  <a:close/>
                </a:path>
              </a:pathLst>
            </a:custGeom>
            <a:grpFill/>
            <a:ln>
              <a:noFill/>
            </a:ln>
          </p:spPr>
          <p:txBody>
            <a:bodyPr spcFirstLastPara="1" wrap="square" lIns="91417" tIns="91417" rIns="91417" bIns="91417" anchor="ctr" anchorCtr="0">
              <a:noAutofit/>
            </a:bodyPr>
            <a:lstStyle/>
            <a:p>
              <a:endParaRPr sz="1400"/>
            </a:p>
          </p:txBody>
        </p:sp>
        <p:sp>
          <p:nvSpPr>
            <p:cNvPr id="72" name="Google Shape;6834;p88">
              <a:extLst>
                <a:ext uri="{FF2B5EF4-FFF2-40B4-BE49-F238E27FC236}">
                  <a16:creationId xmlns:a16="http://schemas.microsoft.com/office/drawing/2014/main" id="{08002248-9A43-6296-18BA-FB88733CCAA2}"/>
                </a:ext>
              </a:extLst>
            </p:cNvPr>
            <p:cNvSpPr/>
            <p:nvPr/>
          </p:nvSpPr>
          <p:spPr>
            <a:xfrm>
              <a:off x="-33456451" y="3443875"/>
              <a:ext cx="102425" cy="74850"/>
            </a:xfrm>
            <a:custGeom>
              <a:avLst/>
              <a:gdLst/>
              <a:ahLst/>
              <a:cxnLst/>
              <a:rect l="l" t="t" r="r" b="b"/>
              <a:pathLst>
                <a:path w="4097" h="2994" extrusionOk="0">
                  <a:moveTo>
                    <a:pt x="2395" y="0"/>
                  </a:moveTo>
                  <a:cubicBezTo>
                    <a:pt x="2080" y="252"/>
                    <a:pt x="1639" y="252"/>
                    <a:pt x="1230" y="252"/>
                  </a:cubicBezTo>
                  <a:lnTo>
                    <a:pt x="1" y="252"/>
                  </a:lnTo>
                  <a:lnTo>
                    <a:pt x="1" y="914"/>
                  </a:lnTo>
                  <a:cubicBezTo>
                    <a:pt x="1" y="2048"/>
                    <a:pt x="914" y="2993"/>
                    <a:pt x="2049" y="2993"/>
                  </a:cubicBezTo>
                  <a:cubicBezTo>
                    <a:pt x="3183" y="2993"/>
                    <a:pt x="4096" y="2048"/>
                    <a:pt x="4096" y="914"/>
                  </a:cubicBezTo>
                  <a:lnTo>
                    <a:pt x="4096" y="252"/>
                  </a:lnTo>
                  <a:lnTo>
                    <a:pt x="3435" y="252"/>
                  </a:lnTo>
                  <a:cubicBezTo>
                    <a:pt x="3025" y="252"/>
                    <a:pt x="2679" y="189"/>
                    <a:pt x="2395"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73" name="Google Shape;6873;p88">
            <a:extLst>
              <a:ext uri="{FF2B5EF4-FFF2-40B4-BE49-F238E27FC236}">
                <a16:creationId xmlns:a16="http://schemas.microsoft.com/office/drawing/2014/main" id="{4B3F42A1-901A-F2D8-39E4-5941D4DA8BC1}"/>
              </a:ext>
            </a:extLst>
          </p:cNvPr>
          <p:cNvGrpSpPr/>
          <p:nvPr/>
        </p:nvGrpSpPr>
        <p:grpSpPr>
          <a:xfrm>
            <a:off x="5860181" y="1222715"/>
            <a:ext cx="580987" cy="600511"/>
            <a:chOff x="-35118325" y="3202075"/>
            <a:chExt cx="281975" cy="291450"/>
          </a:xfrm>
          <a:solidFill>
            <a:srgbClr val="0070C0"/>
          </a:solidFill>
        </p:grpSpPr>
        <p:sp>
          <p:nvSpPr>
            <p:cNvPr id="74" name="Google Shape;6874;p88">
              <a:extLst>
                <a:ext uri="{FF2B5EF4-FFF2-40B4-BE49-F238E27FC236}">
                  <a16:creationId xmlns:a16="http://schemas.microsoft.com/office/drawing/2014/main" id="{DBCF6E7D-2DE7-C7EF-C220-059311F07301}"/>
                </a:ext>
              </a:extLst>
            </p:cNvPr>
            <p:cNvSpPr/>
            <p:nvPr/>
          </p:nvSpPr>
          <p:spPr>
            <a:xfrm>
              <a:off x="-35008049" y="3202075"/>
              <a:ext cx="171700" cy="171250"/>
            </a:xfrm>
            <a:custGeom>
              <a:avLst/>
              <a:gdLst/>
              <a:ahLst/>
              <a:cxnLst/>
              <a:rect l="l" t="t" r="r" b="b"/>
              <a:pathLst>
                <a:path w="6867" h="6850" extrusionOk="0">
                  <a:moveTo>
                    <a:pt x="3466" y="1355"/>
                  </a:moveTo>
                  <a:cubicBezTo>
                    <a:pt x="4222" y="1355"/>
                    <a:pt x="4852" y="1985"/>
                    <a:pt x="4852" y="2741"/>
                  </a:cubicBezTo>
                  <a:lnTo>
                    <a:pt x="4852" y="4127"/>
                  </a:lnTo>
                  <a:cubicBezTo>
                    <a:pt x="4852" y="4348"/>
                    <a:pt x="4757" y="4600"/>
                    <a:pt x="4631" y="4821"/>
                  </a:cubicBezTo>
                  <a:lnTo>
                    <a:pt x="4726" y="4915"/>
                  </a:lnTo>
                  <a:cubicBezTo>
                    <a:pt x="4852" y="5041"/>
                    <a:pt x="4852" y="5262"/>
                    <a:pt x="4726" y="5388"/>
                  </a:cubicBezTo>
                  <a:cubicBezTo>
                    <a:pt x="4663" y="5451"/>
                    <a:pt x="4576" y="5482"/>
                    <a:pt x="4489" y="5482"/>
                  </a:cubicBezTo>
                  <a:cubicBezTo>
                    <a:pt x="4403" y="5482"/>
                    <a:pt x="4316" y="5451"/>
                    <a:pt x="4253" y="5388"/>
                  </a:cubicBezTo>
                  <a:lnTo>
                    <a:pt x="4190" y="5293"/>
                  </a:lnTo>
                  <a:cubicBezTo>
                    <a:pt x="3970" y="5419"/>
                    <a:pt x="3749" y="5514"/>
                    <a:pt x="3466" y="5514"/>
                  </a:cubicBezTo>
                  <a:cubicBezTo>
                    <a:pt x="2709" y="5514"/>
                    <a:pt x="2079" y="4884"/>
                    <a:pt x="2079" y="4127"/>
                  </a:cubicBezTo>
                  <a:lnTo>
                    <a:pt x="2079" y="2741"/>
                  </a:lnTo>
                  <a:cubicBezTo>
                    <a:pt x="2079" y="1985"/>
                    <a:pt x="2709" y="1355"/>
                    <a:pt x="3466" y="1355"/>
                  </a:cubicBezTo>
                  <a:close/>
                  <a:moveTo>
                    <a:pt x="3466" y="0"/>
                  </a:moveTo>
                  <a:cubicBezTo>
                    <a:pt x="1575" y="0"/>
                    <a:pt x="32" y="1576"/>
                    <a:pt x="32" y="3403"/>
                  </a:cubicBezTo>
                  <a:cubicBezTo>
                    <a:pt x="32" y="4001"/>
                    <a:pt x="189" y="4569"/>
                    <a:pt x="473" y="5104"/>
                  </a:cubicBezTo>
                  <a:lnTo>
                    <a:pt x="32" y="6396"/>
                  </a:lnTo>
                  <a:cubicBezTo>
                    <a:pt x="0" y="6522"/>
                    <a:pt x="32" y="6679"/>
                    <a:pt x="126" y="6774"/>
                  </a:cubicBezTo>
                  <a:cubicBezTo>
                    <a:pt x="172" y="6820"/>
                    <a:pt x="269" y="6849"/>
                    <a:pt x="367" y="6849"/>
                  </a:cubicBezTo>
                  <a:cubicBezTo>
                    <a:pt x="403" y="6849"/>
                    <a:pt x="439" y="6845"/>
                    <a:pt x="473" y="6837"/>
                  </a:cubicBezTo>
                  <a:lnTo>
                    <a:pt x="1764" y="6396"/>
                  </a:lnTo>
                  <a:cubicBezTo>
                    <a:pt x="2300" y="6679"/>
                    <a:pt x="2867" y="6837"/>
                    <a:pt x="3466" y="6837"/>
                  </a:cubicBezTo>
                  <a:cubicBezTo>
                    <a:pt x="5356" y="6837"/>
                    <a:pt x="6868" y="5293"/>
                    <a:pt x="6868" y="3403"/>
                  </a:cubicBezTo>
                  <a:cubicBezTo>
                    <a:pt x="6868" y="1513"/>
                    <a:pt x="5356" y="0"/>
                    <a:pt x="3466" y="0"/>
                  </a:cubicBezTo>
                  <a:close/>
                </a:path>
              </a:pathLst>
            </a:custGeom>
            <a:grpFill/>
            <a:ln>
              <a:noFill/>
            </a:ln>
          </p:spPr>
          <p:txBody>
            <a:bodyPr spcFirstLastPara="1" wrap="square" lIns="91417" tIns="91417" rIns="91417" bIns="91417" anchor="ctr" anchorCtr="0">
              <a:noAutofit/>
            </a:bodyPr>
            <a:lstStyle/>
            <a:p>
              <a:endParaRPr sz="1400"/>
            </a:p>
          </p:txBody>
        </p:sp>
        <p:sp>
          <p:nvSpPr>
            <p:cNvPr id="75" name="Google Shape;6875;p88">
              <a:extLst>
                <a:ext uri="{FF2B5EF4-FFF2-40B4-BE49-F238E27FC236}">
                  <a16:creationId xmlns:a16="http://schemas.microsoft.com/office/drawing/2014/main" id="{EC010734-F250-DA61-6C81-CC796CBA5D39}"/>
                </a:ext>
              </a:extLst>
            </p:cNvPr>
            <p:cNvSpPr/>
            <p:nvPr/>
          </p:nvSpPr>
          <p:spPr>
            <a:xfrm>
              <a:off x="-34937976" y="3254050"/>
              <a:ext cx="33125" cy="67775"/>
            </a:xfrm>
            <a:custGeom>
              <a:avLst/>
              <a:gdLst/>
              <a:ahLst/>
              <a:cxnLst/>
              <a:rect l="l" t="t" r="r" b="b"/>
              <a:pathLst>
                <a:path w="1325" h="2711" extrusionOk="0">
                  <a:moveTo>
                    <a:pt x="663" y="1"/>
                  </a:moveTo>
                  <a:cubicBezTo>
                    <a:pt x="253" y="1"/>
                    <a:pt x="1" y="316"/>
                    <a:pt x="1" y="662"/>
                  </a:cubicBezTo>
                  <a:lnTo>
                    <a:pt x="1" y="2048"/>
                  </a:lnTo>
                  <a:cubicBezTo>
                    <a:pt x="1" y="2427"/>
                    <a:pt x="316" y="2710"/>
                    <a:pt x="663" y="2710"/>
                  </a:cubicBezTo>
                  <a:cubicBezTo>
                    <a:pt x="694" y="2710"/>
                    <a:pt x="789" y="2710"/>
                    <a:pt x="820" y="2679"/>
                  </a:cubicBezTo>
                  <a:lnTo>
                    <a:pt x="757" y="2584"/>
                  </a:lnTo>
                  <a:cubicBezTo>
                    <a:pt x="631" y="2490"/>
                    <a:pt x="631" y="2238"/>
                    <a:pt x="757" y="2111"/>
                  </a:cubicBezTo>
                  <a:cubicBezTo>
                    <a:pt x="804" y="2064"/>
                    <a:pt x="891" y="2041"/>
                    <a:pt x="978" y="2041"/>
                  </a:cubicBezTo>
                  <a:cubicBezTo>
                    <a:pt x="1064" y="2041"/>
                    <a:pt x="1151" y="2064"/>
                    <a:pt x="1198" y="2111"/>
                  </a:cubicBezTo>
                  <a:lnTo>
                    <a:pt x="1293" y="2206"/>
                  </a:lnTo>
                  <a:cubicBezTo>
                    <a:pt x="1293" y="2175"/>
                    <a:pt x="1324" y="2080"/>
                    <a:pt x="1324" y="2048"/>
                  </a:cubicBezTo>
                  <a:lnTo>
                    <a:pt x="1324" y="662"/>
                  </a:lnTo>
                  <a:cubicBezTo>
                    <a:pt x="1324" y="284"/>
                    <a:pt x="1041" y="1"/>
                    <a:pt x="663" y="1"/>
                  </a:cubicBezTo>
                  <a:close/>
                </a:path>
              </a:pathLst>
            </a:custGeom>
            <a:grpFill/>
            <a:ln>
              <a:noFill/>
            </a:ln>
          </p:spPr>
          <p:txBody>
            <a:bodyPr spcFirstLastPara="1" wrap="square" lIns="91417" tIns="91417" rIns="91417" bIns="91417" anchor="ctr" anchorCtr="0">
              <a:noAutofit/>
            </a:bodyPr>
            <a:lstStyle/>
            <a:p>
              <a:endParaRPr sz="1400"/>
            </a:p>
          </p:txBody>
        </p:sp>
        <p:sp>
          <p:nvSpPr>
            <p:cNvPr id="76" name="Google Shape;6876;p88">
              <a:extLst>
                <a:ext uri="{FF2B5EF4-FFF2-40B4-BE49-F238E27FC236}">
                  <a16:creationId xmlns:a16="http://schemas.microsoft.com/office/drawing/2014/main" id="{B8CA1B7C-A73D-64FF-C6C3-DE8A42819A50}"/>
                </a:ext>
              </a:extLst>
            </p:cNvPr>
            <p:cNvSpPr/>
            <p:nvPr/>
          </p:nvSpPr>
          <p:spPr>
            <a:xfrm>
              <a:off x="-35085251" y="3338325"/>
              <a:ext cx="69325" cy="69350"/>
            </a:xfrm>
            <a:custGeom>
              <a:avLst/>
              <a:gdLst/>
              <a:ahLst/>
              <a:cxnLst/>
              <a:rect l="l" t="t" r="r" b="b"/>
              <a:pathLst>
                <a:path w="2773" h="2774" extrusionOk="0">
                  <a:moveTo>
                    <a:pt x="1387" y="1"/>
                  </a:moveTo>
                  <a:cubicBezTo>
                    <a:pt x="631" y="1"/>
                    <a:pt x="1" y="631"/>
                    <a:pt x="1" y="1387"/>
                  </a:cubicBezTo>
                  <a:cubicBezTo>
                    <a:pt x="64" y="2143"/>
                    <a:pt x="631" y="2773"/>
                    <a:pt x="1387" y="2773"/>
                  </a:cubicBezTo>
                  <a:cubicBezTo>
                    <a:pt x="2143" y="2773"/>
                    <a:pt x="2773" y="2143"/>
                    <a:pt x="2773" y="1387"/>
                  </a:cubicBezTo>
                  <a:cubicBezTo>
                    <a:pt x="2773" y="631"/>
                    <a:pt x="2143" y="1"/>
                    <a:pt x="1387" y="1"/>
                  </a:cubicBezTo>
                  <a:close/>
                </a:path>
              </a:pathLst>
            </a:custGeom>
            <a:grpFill/>
            <a:ln>
              <a:noFill/>
            </a:ln>
          </p:spPr>
          <p:txBody>
            <a:bodyPr spcFirstLastPara="1" wrap="square" lIns="91417" tIns="91417" rIns="91417" bIns="91417" anchor="ctr" anchorCtr="0">
              <a:noAutofit/>
            </a:bodyPr>
            <a:lstStyle/>
            <a:p>
              <a:endParaRPr sz="1400"/>
            </a:p>
          </p:txBody>
        </p:sp>
        <p:sp>
          <p:nvSpPr>
            <p:cNvPr id="77" name="Google Shape;6877;p88">
              <a:extLst>
                <a:ext uri="{FF2B5EF4-FFF2-40B4-BE49-F238E27FC236}">
                  <a16:creationId xmlns:a16="http://schemas.microsoft.com/office/drawing/2014/main" id="{5AFEC709-CF12-FD3E-1573-83FFD5ED4E6E}"/>
                </a:ext>
              </a:extLst>
            </p:cNvPr>
            <p:cNvSpPr/>
            <p:nvPr/>
          </p:nvSpPr>
          <p:spPr>
            <a:xfrm>
              <a:off x="-35118325" y="3424175"/>
              <a:ext cx="137075" cy="69350"/>
            </a:xfrm>
            <a:custGeom>
              <a:avLst/>
              <a:gdLst/>
              <a:ahLst/>
              <a:cxnLst/>
              <a:rect l="l" t="t" r="r" b="b"/>
              <a:pathLst>
                <a:path w="5483" h="2774" extrusionOk="0">
                  <a:moveTo>
                    <a:pt x="2741" y="1"/>
                  </a:moveTo>
                  <a:cubicBezTo>
                    <a:pt x="1387" y="1"/>
                    <a:pt x="221" y="1040"/>
                    <a:pt x="32" y="2364"/>
                  </a:cubicBezTo>
                  <a:cubicBezTo>
                    <a:pt x="0" y="2553"/>
                    <a:pt x="158" y="2773"/>
                    <a:pt x="347" y="2773"/>
                  </a:cubicBezTo>
                  <a:lnTo>
                    <a:pt x="5104" y="2773"/>
                  </a:lnTo>
                  <a:cubicBezTo>
                    <a:pt x="5325" y="2773"/>
                    <a:pt x="5482" y="2553"/>
                    <a:pt x="5482" y="2364"/>
                  </a:cubicBezTo>
                  <a:cubicBezTo>
                    <a:pt x="5262" y="1040"/>
                    <a:pt x="4127" y="1"/>
                    <a:pt x="2741"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78" name="Google Shape;6884;p88">
            <a:extLst>
              <a:ext uri="{FF2B5EF4-FFF2-40B4-BE49-F238E27FC236}">
                <a16:creationId xmlns:a16="http://schemas.microsoft.com/office/drawing/2014/main" id="{A406DDA2-36C4-B6DF-D70B-FB614306A38D}"/>
              </a:ext>
            </a:extLst>
          </p:cNvPr>
          <p:cNvGrpSpPr/>
          <p:nvPr/>
        </p:nvGrpSpPr>
        <p:grpSpPr>
          <a:xfrm>
            <a:off x="9993215" y="1222003"/>
            <a:ext cx="571303" cy="601335"/>
            <a:chOff x="-33277649" y="3226875"/>
            <a:chExt cx="277275" cy="291850"/>
          </a:xfrm>
          <a:solidFill>
            <a:srgbClr val="0070C0"/>
          </a:solidFill>
        </p:grpSpPr>
        <p:sp>
          <p:nvSpPr>
            <p:cNvPr id="79" name="Google Shape;6885;p88">
              <a:extLst>
                <a:ext uri="{FF2B5EF4-FFF2-40B4-BE49-F238E27FC236}">
                  <a16:creationId xmlns:a16="http://schemas.microsoft.com/office/drawing/2014/main" id="{C6D40E17-B611-DE68-275F-4B9E411F66D8}"/>
                </a:ext>
              </a:extLst>
            </p:cNvPr>
            <p:cNvSpPr/>
            <p:nvPr/>
          </p:nvSpPr>
          <p:spPr>
            <a:xfrm>
              <a:off x="-33071299" y="3440725"/>
              <a:ext cx="33100" cy="33900"/>
            </a:xfrm>
            <a:custGeom>
              <a:avLst/>
              <a:gdLst/>
              <a:ahLst/>
              <a:cxnLst/>
              <a:rect l="l" t="t" r="r" b="b"/>
              <a:pathLst>
                <a:path w="1324" h="1356" extrusionOk="0">
                  <a:moveTo>
                    <a:pt x="662" y="0"/>
                  </a:moveTo>
                  <a:cubicBezTo>
                    <a:pt x="284" y="0"/>
                    <a:pt x="1" y="315"/>
                    <a:pt x="1" y="693"/>
                  </a:cubicBezTo>
                  <a:cubicBezTo>
                    <a:pt x="1" y="1040"/>
                    <a:pt x="284" y="1355"/>
                    <a:pt x="662" y="1355"/>
                  </a:cubicBezTo>
                  <a:cubicBezTo>
                    <a:pt x="1040" y="1355"/>
                    <a:pt x="1324" y="1040"/>
                    <a:pt x="1324" y="693"/>
                  </a:cubicBezTo>
                  <a:cubicBezTo>
                    <a:pt x="1324" y="315"/>
                    <a:pt x="1040" y="0"/>
                    <a:pt x="662" y="0"/>
                  </a:cubicBezTo>
                  <a:close/>
                </a:path>
              </a:pathLst>
            </a:custGeom>
            <a:grpFill/>
            <a:ln>
              <a:noFill/>
            </a:ln>
          </p:spPr>
          <p:txBody>
            <a:bodyPr spcFirstLastPara="1" wrap="square" lIns="91417" tIns="91417" rIns="91417" bIns="91417" anchor="ctr" anchorCtr="0">
              <a:noAutofit/>
            </a:bodyPr>
            <a:lstStyle/>
            <a:p>
              <a:endParaRPr sz="1400"/>
            </a:p>
          </p:txBody>
        </p:sp>
        <p:sp>
          <p:nvSpPr>
            <p:cNvPr id="80" name="Google Shape;6886;p88">
              <a:extLst>
                <a:ext uri="{FF2B5EF4-FFF2-40B4-BE49-F238E27FC236}">
                  <a16:creationId xmlns:a16="http://schemas.microsoft.com/office/drawing/2014/main" id="{45BB4C64-D332-9888-487D-74565163AD41}"/>
                </a:ext>
              </a:extLst>
            </p:cNvPr>
            <p:cNvSpPr/>
            <p:nvPr/>
          </p:nvSpPr>
          <p:spPr>
            <a:xfrm>
              <a:off x="-33157926" y="3227275"/>
              <a:ext cx="17350" cy="103200"/>
            </a:xfrm>
            <a:custGeom>
              <a:avLst/>
              <a:gdLst/>
              <a:ahLst/>
              <a:cxnLst/>
              <a:rect l="l" t="t" r="r" b="b"/>
              <a:pathLst>
                <a:path w="694" h="4128" extrusionOk="0">
                  <a:moveTo>
                    <a:pt x="347" y="1"/>
                  </a:moveTo>
                  <a:cubicBezTo>
                    <a:pt x="158" y="1"/>
                    <a:pt x="0" y="158"/>
                    <a:pt x="0" y="347"/>
                  </a:cubicBezTo>
                  <a:lnTo>
                    <a:pt x="0" y="4128"/>
                  </a:lnTo>
                  <a:cubicBezTo>
                    <a:pt x="95" y="4096"/>
                    <a:pt x="221" y="4096"/>
                    <a:pt x="347" y="4096"/>
                  </a:cubicBezTo>
                  <a:cubicBezTo>
                    <a:pt x="473" y="4096"/>
                    <a:pt x="567" y="4096"/>
                    <a:pt x="693" y="4128"/>
                  </a:cubicBezTo>
                  <a:lnTo>
                    <a:pt x="693" y="347"/>
                  </a:lnTo>
                  <a:cubicBezTo>
                    <a:pt x="693" y="158"/>
                    <a:pt x="536" y="1"/>
                    <a:pt x="347" y="1"/>
                  </a:cubicBezTo>
                  <a:close/>
                </a:path>
              </a:pathLst>
            </a:custGeom>
            <a:grpFill/>
            <a:ln>
              <a:noFill/>
            </a:ln>
          </p:spPr>
          <p:txBody>
            <a:bodyPr spcFirstLastPara="1" wrap="square" lIns="91417" tIns="91417" rIns="91417" bIns="91417" anchor="ctr" anchorCtr="0">
              <a:noAutofit/>
            </a:bodyPr>
            <a:lstStyle/>
            <a:p>
              <a:endParaRPr sz="1400"/>
            </a:p>
          </p:txBody>
        </p:sp>
        <p:sp>
          <p:nvSpPr>
            <p:cNvPr id="81" name="Google Shape;6887;p88">
              <a:extLst>
                <a:ext uri="{FF2B5EF4-FFF2-40B4-BE49-F238E27FC236}">
                  <a16:creationId xmlns:a16="http://schemas.microsoft.com/office/drawing/2014/main" id="{2896674A-136A-DEF5-0D0D-7C0082F5E492}"/>
                </a:ext>
              </a:extLst>
            </p:cNvPr>
            <p:cNvSpPr/>
            <p:nvPr/>
          </p:nvSpPr>
          <p:spPr>
            <a:xfrm>
              <a:off x="-33175249" y="3347650"/>
              <a:ext cx="51200" cy="51350"/>
            </a:xfrm>
            <a:custGeom>
              <a:avLst/>
              <a:gdLst/>
              <a:ahLst/>
              <a:cxnLst/>
              <a:rect l="l" t="t" r="r" b="b"/>
              <a:pathLst>
                <a:path w="2048" h="2054" extrusionOk="0">
                  <a:moveTo>
                    <a:pt x="938" y="0"/>
                  </a:moveTo>
                  <a:cubicBezTo>
                    <a:pt x="417" y="0"/>
                    <a:pt x="0" y="451"/>
                    <a:pt x="0" y="1014"/>
                  </a:cubicBezTo>
                  <a:cubicBezTo>
                    <a:pt x="0" y="1549"/>
                    <a:pt x="473" y="2054"/>
                    <a:pt x="1040" y="2054"/>
                  </a:cubicBezTo>
                  <a:cubicBezTo>
                    <a:pt x="1575" y="2054"/>
                    <a:pt x="2048" y="1581"/>
                    <a:pt x="2048" y="1014"/>
                  </a:cubicBezTo>
                  <a:cubicBezTo>
                    <a:pt x="2048" y="447"/>
                    <a:pt x="1575" y="6"/>
                    <a:pt x="1040" y="6"/>
                  </a:cubicBezTo>
                  <a:cubicBezTo>
                    <a:pt x="1006" y="2"/>
                    <a:pt x="972" y="0"/>
                    <a:pt x="938" y="0"/>
                  </a:cubicBezTo>
                  <a:close/>
                </a:path>
              </a:pathLst>
            </a:custGeom>
            <a:grpFill/>
            <a:ln>
              <a:noFill/>
            </a:ln>
          </p:spPr>
          <p:txBody>
            <a:bodyPr spcFirstLastPara="1" wrap="square" lIns="91417" tIns="91417" rIns="91417" bIns="91417" anchor="ctr" anchorCtr="0">
              <a:noAutofit/>
            </a:bodyPr>
            <a:lstStyle/>
            <a:p>
              <a:endParaRPr sz="1400"/>
            </a:p>
          </p:txBody>
        </p:sp>
        <p:sp>
          <p:nvSpPr>
            <p:cNvPr id="82" name="Google Shape;6888;p88">
              <a:extLst>
                <a:ext uri="{FF2B5EF4-FFF2-40B4-BE49-F238E27FC236}">
                  <a16:creationId xmlns:a16="http://schemas.microsoft.com/office/drawing/2014/main" id="{D8E25619-F75B-AF53-F7FE-81C1AC25F24B}"/>
                </a:ext>
              </a:extLst>
            </p:cNvPr>
            <p:cNvSpPr/>
            <p:nvPr/>
          </p:nvSpPr>
          <p:spPr>
            <a:xfrm>
              <a:off x="-33224874" y="3404500"/>
              <a:ext cx="159900" cy="114225"/>
            </a:xfrm>
            <a:custGeom>
              <a:avLst/>
              <a:gdLst/>
              <a:ahLst/>
              <a:cxnLst/>
              <a:rect l="l" t="t" r="r" b="b"/>
              <a:pathLst>
                <a:path w="6396" h="4569" extrusionOk="0">
                  <a:moveTo>
                    <a:pt x="1954" y="0"/>
                  </a:moveTo>
                  <a:lnTo>
                    <a:pt x="0" y="2520"/>
                  </a:lnTo>
                  <a:lnTo>
                    <a:pt x="0" y="4222"/>
                  </a:lnTo>
                  <a:cubicBezTo>
                    <a:pt x="0" y="4411"/>
                    <a:pt x="158" y="4568"/>
                    <a:pt x="347" y="4568"/>
                  </a:cubicBezTo>
                  <a:lnTo>
                    <a:pt x="3781" y="4568"/>
                  </a:lnTo>
                  <a:cubicBezTo>
                    <a:pt x="3970" y="4568"/>
                    <a:pt x="4127" y="4411"/>
                    <a:pt x="4127" y="4222"/>
                  </a:cubicBezTo>
                  <a:lnTo>
                    <a:pt x="4127" y="3875"/>
                  </a:lnTo>
                  <a:lnTo>
                    <a:pt x="5136" y="3875"/>
                  </a:lnTo>
                  <a:cubicBezTo>
                    <a:pt x="5577" y="3844"/>
                    <a:pt x="6018" y="3718"/>
                    <a:pt x="6396" y="3434"/>
                  </a:cubicBezTo>
                  <a:cubicBezTo>
                    <a:pt x="5986" y="3277"/>
                    <a:pt x="5608" y="2930"/>
                    <a:pt x="5514" y="2489"/>
                  </a:cubicBezTo>
                  <a:lnTo>
                    <a:pt x="4442" y="2489"/>
                  </a:lnTo>
                  <a:cubicBezTo>
                    <a:pt x="3497" y="2489"/>
                    <a:pt x="2741" y="1733"/>
                    <a:pt x="2741" y="788"/>
                  </a:cubicBezTo>
                  <a:lnTo>
                    <a:pt x="2741" y="410"/>
                  </a:lnTo>
                  <a:cubicBezTo>
                    <a:pt x="2426" y="315"/>
                    <a:pt x="2206" y="189"/>
                    <a:pt x="1954" y="0"/>
                  </a:cubicBezTo>
                  <a:close/>
                </a:path>
              </a:pathLst>
            </a:custGeom>
            <a:grpFill/>
            <a:ln>
              <a:noFill/>
            </a:ln>
          </p:spPr>
          <p:txBody>
            <a:bodyPr spcFirstLastPara="1" wrap="square" lIns="91417" tIns="91417" rIns="91417" bIns="91417" anchor="ctr" anchorCtr="0">
              <a:noAutofit/>
            </a:bodyPr>
            <a:lstStyle/>
            <a:p>
              <a:endParaRPr sz="1400"/>
            </a:p>
          </p:txBody>
        </p:sp>
        <p:sp>
          <p:nvSpPr>
            <p:cNvPr id="83" name="Google Shape;6889;p88">
              <a:extLst>
                <a:ext uri="{FF2B5EF4-FFF2-40B4-BE49-F238E27FC236}">
                  <a16:creationId xmlns:a16="http://schemas.microsoft.com/office/drawing/2014/main" id="{B4AAC369-E37A-029B-80B1-FFA7272F9923}"/>
                </a:ext>
              </a:extLst>
            </p:cNvPr>
            <p:cNvSpPr/>
            <p:nvPr/>
          </p:nvSpPr>
          <p:spPr>
            <a:xfrm>
              <a:off x="-33141400" y="3312350"/>
              <a:ext cx="127625" cy="138625"/>
            </a:xfrm>
            <a:custGeom>
              <a:avLst/>
              <a:gdLst/>
              <a:ahLst/>
              <a:cxnLst/>
              <a:rect l="l" t="t" r="r" b="b"/>
              <a:pathLst>
                <a:path w="5105" h="5545" extrusionOk="0">
                  <a:moveTo>
                    <a:pt x="4128" y="0"/>
                  </a:moveTo>
                  <a:lnTo>
                    <a:pt x="694" y="662"/>
                  </a:lnTo>
                  <a:lnTo>
                    <a:pt x="694" y="1040"/>
                  </a:lnTo>
                  <a:cubicBezTo>
                    <a:pt x="1103" y="1355"/>
                    <a:pt x="1387" y="1827"/>
                    <a:pt x="1387" y="2426"/>
                  </a:cubicBezTo>
                  <a:cubicBezTo>
                    <a:pt x="1387" y="3245"/>
                    <a:pt x="788" y="3938"/>
                    <a:pt x="1" y="4127"/>
                  </a:cubicBezTo>
                  <a:lnTo>
                    <a:pt x="1" y="4505"/>
                  </a:lnTo>
                  <a:cubicBezTo>
                    <a:pt x="1" y="5072"/>
                    <a:pt x="473" y="5545"/>
                    <a:pt x="1009" y="5545"/>
                  </a:cubicBezTo>
                  <a:lnTo>
                    <a:pt x="2080" y="5545"/>
                  </a:lnTo>
                  <a:cubicBezTo>
                    <a:pt x="2238" y="4946"/>
                    <a:pt x="2742" y="4505"/>
                    <a:pt x="3372" y="4505"/>
                  </a:cubicBezTo>
                  <a:cubicBezTo>
                    <a:pt x="3624" y="4505"/>
                    <a:pt x="3844" y="4600"/>
                    <a:pt x="4065" y="4726"/>
                  </a:cubicBezTo>
                  <a:lnTo>
                    <a:pt x="4065" y="4127"/>
                  </a:lnTo>
                  <a:lnTo>
                    <a:pt x="4128" y="4127"/>
                  </a:lnTo>
                  <a:cubicBezTo>
                    <a:pt x="4443" y="4064"/>
                    <a:pt x="4758" y="3938"/>
                    <a:pt x="4916" y="3655"/>
                  </a:cubicBezTo>
                  <a:cubicBezTo>
                    <a:pt x="5105" y="3340"/>
                    <a:pt x="5105" y="2993"/>
                    <a:pt x="4947" y="2678"/>
                  </a:cubicBezTo>
                  <a:lnTo>
                    <a:pt x="4128" y="1008"/>
                  </a:lnTo>
                  <a:lnTo>
                    <a:pt x="4128" y="0"/>
                  </a:lnTo>
                  <a:close/>
                </a:path>
              </a:pathLst>
            </a:custGeom>
            <a:grpFill/>
            <a:ln>
              <a:noFill/>
            </a:ln>
          </p:spPr>
          <p:txBody>
            <a:bodyPr spcFirstLastPara="1" wrap="square" lIns="91417" tIns="91417" rIns="91417" bIns="91417" anchor="ctr" anchorCtr="0">
              <a:noAutofit/>
            </a:bodyPr>
            <a:lstStyle/>
            <a:p>
              <a:endParaRPr sz="1400"/>
            </a:p>
          </p:txBody>
        </p:sp>
        <p:sp>
          <p:nvSpPr>
            <p:cNvPr id="84" name="Google Shape;6890;p88">
              <a:extLst>
                <a:ext uri="{FF2B5EF4-FFF2-40B4-BE49-F238E27FC236}">
                  <a16:creationId xmlns:a16="http://schemas.microsoft.com/office/drawing/2014/main" id="{621F64DC-1CAC-0076-AB21-B2279C05E16B}"/>
                </a:ext>
              </a:extLst>
            </p:cNvPr>
            <p:cNvSpPr/>
            <p:nvPr/>
          </p:nvSpPr>
          <p:spPr>
            <a:xfrm>
              <a:off x="-33122499" y="3226875"/>
              <a:ext cx="122125" cy="83925"/>
            </a:xfrm>
            <a:custGeom>
              <a:avLst/>
              <a:gdLst/>
              <a:ahLst/>
              <a:cxnLst/>
              <a:rect l="l" t="t" r="r" b="b"/>
              <a:pathLst>
                <a:path w="4885" h="3357" extrusionOk="0">
                  <a:moveTo>
                    <a:pt x="3376" y="1"/>
                  </a:moveTo>
                  <a:cubicBezTo>
                    <a:pt x="3025" y="1"/>
                    <a:pt x="2679" y="143"/>
                    <a:pt x="2427" y="426"/>
                  </a:cubicBezTo>
                  <a:lnTo>
                    <a:pt x="2143" y="678"/>
                  </a:lnTo>
                  <a:lnTo>
                    <a:pt x="1" y="678"/>
                  </a:lnTo>
                  <a:lnTo>
                    <a:pt x="1" y="3356"/>
                  </a:lnTo>
                  <a:lnTo>
                    <a:pt x="4191" y="2537"/>
                  </a:lnTo>
                  <a:lnTo>
                    <a:pt x="4349" y="2379"/>
                  </a:lnTo>
                  <a:cubicBezTo>
                    <a:pt x="4884" y="1844"/>
                    <a:pt x="4884" y="962"/>
                    <a:pt x="4349" y="426"/>
                  </a:cubicBezTo>
                  <a:cubicBezTo>
                    <a:pt x="4081" y="143"/>
                    <a:pt x="3726" y="1"/>
                    <a:pt x="3376" y="1"/>
                  </a:cubicBezTo>
                  <a:close/>
                </a:path>
              </a:pathLst>
            </a:custGeom>
            <a:grpFill/>
            <a:ln>
              <a:noFill/>
            </a:ln>
          </p:spPr>
          <p:txBody>
            <a:bodyPr spcFirstLastPara="1" wrap="square" lIns="91417" tIns="91417" rIns="91417" bIns="91417" anchor="ctr" anchorCtr="0">
              <a:noAutofit/>
            </a:bodyPr>
            <a:lstStyle/>
            <a:p>
              <a:endParaRPr sz="1400"/>
            </a:p>
          </p:txBody>
        </p:sp>
        <p:sp>
          <p:nvSpPr>
            <p:cNvPr id="85" name="Google Shape;6891;p88">
              <a:extLst>
                <a:ext uri="{FF2B5EF4-FFF2-40B4-BE49-F238E27FC236}">
                  <a16:creationId xmlns:a16="http://schemas.microsoft.com/office/drawing/2014/main" id="{0A117725-0B8B-6CE7-E8CC-CAD4728F5A3F}"/>
                </a:ext>
              </a:extLst>
            </p:cNvPr>
            <p:cNvSpPr/>
            <p:nvPr/>
          </p:nvSpPr>
          <p:spPr>
            <a:xfrm>
              <a:off x="-33277649" y="3245400"/>
              <a:ext cx="102400" cy="198500"/>
            </a:xfrm>
            <a:custGeom>
              <a:avLst/>
              <a:gdLst/>
              <a:ahLst/>
              <a:cxnLst/>
              <a:rect l="l" t="t" r="r" b="b"/>
              <a:pathLst>
                <a:path w="4096" h="7940" extrusionOk="0">
                  <a:moveTo>
                    <a:pt x="4096" y="0"/>
                  </a:moveTo>
                  <a:cubicBezTo>
                    <a:pt x="1828" y="95"/>
                    <a:pt x="0" y="1985"/>
                    <a:pt x="0" y="4316"/>
                  </a:cubicBezTo>
                  <a:cubicBezTo>
                    <a:pt x="0" y="5766"/>
                    <a:pt x="757" y="7120"/>
                    <a:pt x="1954" y="7939"/>
                  </a:cubicBezTo>
                  <a:lnTo>
                    <a:pt x="3592" y="5829"/>
                  </a:lnTo>
                  <a:cubicBezTo>
                    <a:pt x="3466" y="5576"/>
                    <a:pt x="3434" y="5356"/>
                    <a:pt x="3434" y="5104"/>
                  </a:cubicBezTo>
                  <a:cubicBezTo>
                    <a:pt x="3434" y="4568"/>
                    <a:pt x="3718" y="4033"/>
                    <a:pt x="4096" y="3718"/>
                  </a:cubicBezTo>
                  <a:lnTo>
                    <a:pt x="4096" y="0"/>
                  </a:lnTo>
                  <a:close/>
                </a:path>
              </a:pathLst>
            </a:custGeom>
            <a:grpFill/>
            <a:ln>
              <a:noFill/>
            </a:ln>
          </p:spPr>
          <p:txBody>
            <a:bodyPr spcFirstLastPara="1" wrap="square" lIns="91417" tIns="91417" rIns="91417" bIns="91417" anchor="ctr" anchorCtr="0">
              <a:noAutofit/>
            </a:bodyPr>
            <a:lstStyle/>
            <a:p>
              <a:endParaRPr sz="1400"/>
            </a:p>
          </p:txBody>
        </p:sp>
      </p:grpSp>
      <p:grpSp>
        <p:nvGrpSpPr>
          <p:cNvPr id="86" name="Google Shape;6922;p88">
            <a:extLst>
              <a:ext uri="{FF2B5EF4-FFF2-40B4-BE49-F238E27FC236}">
                <a16:creationId xmlns:a16="http://schemas.microsoft.com/office/drawing/2014/main" id="{0129FFB2-2729-4FEC-63BC-EBA046CCE852}"/>
              </a:ext>
            </a:extLst>
          </p:cNvPr>
          <p:cNvGrpSpPr/>
          <p:nvPr/>
        </p:nvGrpSpPr>
        <p:grpSpPr>
          <a:xfrm>
            <a:off x="6627533" y="1222715"/>
            <a:ext cx="564763" cy="600511"/>
            <a:chOff x="-34755224" y="3202075"/>
            <a:chExt cx="274100" cy="291450"/>
          </a:xfrm>
          <a:solidFill>
            <a:srgbClr val="0070C0"/>
          </a:solidFill>
        </p:grpSpPr>
        <p:sp>
          <p:nvSpPr>
            <p:cNvPr id="87" name="Google Shape;6923;p88">
              <a:extLst>
                <a:ext uri="{FF2B5EF4-FFF2-40B4-BE49-F238E27FC236}">
                  <a16:creationId xmlns:a16="http://schemas.microsoft.com/office/drawing/2014/main" id="{5B2FC012-E353-7E84-46CF-085C5DD37FFB}"/>
                </a:ext>
              </a:extLst>
            </p:cNvPr>
            <p:cNvSpPr/>
            <p:nvPr/>
          </p:nvSpPr>
          <p:spPr>
            <a:xfrm>
              <a:off x="-34703249" y="3389525"/>
              <a:ext cx="84300" cy="34675"/>
            </a:xfrm>
            <a:custGeom>
              <a:avLst/>
              <a:gdLst/>
              <a:ahLst/>
              <a:cxnLst/>
              <a:rect l="l" t="t" r="r" b="b"/>
              <a:pathLst>
                <a:path w="3372" h="1387" extrusionOk="0">
                  <a:moveTo>
                    <a:pt x="1670" y="1"/>
                  </a:moveTo>
                  <a:cubicBezTo>
                    <a:pt x="883" y="1"/>
                    <a:pt x="158" y="599"/>
                    <a:pt x="0" y="1387"/>
                  </a:cubicBezTo>
                  <a:lnTo>
                    <a:pt x="3371" y="1387"/>
                  </a:lnTo>
                  <a:cubicBezTo>
                    <a:pt x="3214" y="599"/>
                    <a:pt x="2489" y="1"/>
                    <a:pt x="1670" y="1"/>
                  </a:cubicBezTo>
                  <a:close/>
                </a:path>
              </a:pathLst>
            </a:custGeom>
            <a:grpFill/>
            <a:ln>
              <a:noFill/>
            </a:ln>
          </p:spPr>
          <p:txBody>
            <a:bodyPr spcFirstLastPara="1" wrap="square" lIns="91417" tIns="91417" rIns="91417" bIns="91417" anchor="ctr" anchorCtr="0">
              <a:noAutofit/>
            </a:bodyPr>
            <a:lstStyle/>
            <a:p>
              <a:endParaRPr sz="1400"/>
            </a:p>
          </p:txBody>
        </p:sp>
        <p:sp>
          <p:nvSpPr>
            <p:cNvPr id="88" name="Google Shape;6924;p88">
              <a:extLst>
                <a:ext uri="{FF2B5EF4-FFF2-40B4-BE49-F238E27FC236}">
                  <a16:creationId xmlns:a16="http://schemas.microsoft.com/office/drawing/2014/main" id="{8B365C2E-312F-7C62-01C7-9A6C31637BA9}"/>
                </a:ext>
              </a:extLst>
            </p:cNvPr>
            <p:cNvSpPr/>
            <p:nvPr/>
          </p:nvSpPr>
          <p:spPr>
            <a:xfrm>
              <a:off x="-34636301" y="3348575"/>
              <a:ext cx="69325" cy="75625"/>
            </a:xfrm>
            <a:custGeom>
              <a:avLst/>
              <a:gdLst/>
              <a:ahLst/>
              <a:cxnLst/>
              <a:rect l="l" t="t" r="r" b="b"/>
              <a:pathLst>
                <a:path w="2773" h="3025" extrusionOk="0">
                  <a:moveTo>
                    <a:pt x="2111" y="0"/>
                  </a:moveTo>
                  <a:lnTo>
                    <a:pt x="1387" y="221"/>
                  </a:lnTo>
                  <a:cubicBezTo>
                    <a:pt x="1298" y="265"/>
                    <a:pt x="1179" y="290"/>
                    <a:pt x="1049" y="290"/>
                  </a:cubicBezTo>
                  <a:cubicBezTo>
                    <a:pt x="808" y="290"/>
                    <a:pt x="531" y="205"/>
                    <a:pt x="347" y="0"/>
                  </a:cubicBezTo>
                  <a:lnTo>
                    <a:pt x="347" y="0"/>
                  </a:lnTo>
                  <a:cubicBezTo>
                    <a:pt x="378" y="63"/>
                    <a:pt x="378" y="189"/>
                    <a:pt x="378" y="315"/>
                  </a:cubicBezTo>
                  <a:cubicBezTo>
                    <a:pt x="378" y="662"/>
                    <a:pt x="221" y="977"/>
                    <a:pt x="0" y="1229"/>
                  </a:cubicBezTo>
                  <a:cubicBezTo>
                    <a:pt x="725" y="1575"/>
                    <a:pt x="1229" y="2237"/>
                    <a:pt x="1355" y="3025"/>
                  </a:cubicBezTo>
                  <a:lnTo>
                    <a:pt x="2773" y="3025"/>
                  </a:lnTo>
                  <a:lnTo>
                    <a:pt x="2773" y="221"/>
                  </a:lnTo>
                  <a:cubicBezTo>
                    <a:pt x="2521" y="189"/>
                    <a:pt x="2300" y="126"/>
                    <a:pt x="2111" y="0"/>
                  </a:cubicBezTo>
                  <a:close/>
                </a:path>
              </a:pathLst>
            </a:custGeom>
            <a:grpFill/>
            <a:ln>
              <a:noFill/>
            </a:ln>
          </p:spPr>
          <p:txBody>
            <a:bodyPr spcFirstLastPara="1" wrap="square" lIns="91417" tIns="91417" rIns="91417" bIns="91417" anchor="ctr" anchorCtr="0">
              <a:noAutofit/>
            </a:bodyPr>
            <a:lstStyle/>
            <a:p>
              <a:endParaRPr sz="1400"/>
            </a:p>
          </p:txBody>
        </p:sp>
        <p:sp>
          <p:nvSpPr>
            <p:cNvPr id="89" name="Google Shape;6925;p88">
              <a:extLst>
                <a:ext uri="{FF2B5EF4-FFF2-40B4-BE49-F238E27FC236}">
                  <a16:creationId xmlns:a16="http://schemas.microsoft.com/office/drawing/2014/main" id="{538CF8C4-C9BD-C80C-BEE4-AFB038D90A7C}"/>
                </a:ext>
              </a:extLst>
            </p:cNvPr>
            <p:cNvSpPr/>
            <p:nvPr/>
          </p:nvSpPr>
          <p:spPr>
            <a:xfrm>
              <a:off x="-34752874" y="3253275"/>
              <a:ext cx="126050" cy="170925"/>
            </a:xfrm>
            <a:custGeom>
              <a:avLst/>
              <a:gdLst/>
              <a:ahLst/>
              <a:cxnLst/>
              <a:rect l="l" t="t" r="r" b="b"/>
              <a:pathLst>
                <a:path w="5042" h="6837" extrusionOk="0">
                  <a:moveTo>
                    <a:pt x="1" y="0"/>
                  </a:moveTo>
                  <a:lnTo>
                    <a:pt x="1" y="6837"/>
                  </a:lnTo>
                  <a:lnTo>
                    <a:pt x="1418" y="6837"/>
                  </a:lnTo>
                  <a:cubicBezTo>
                    <a:pt x="1450" y="6018"/>
                    <a:pt x="1954" y="5356"/>
                    <a:pt x="2679" y="4978"/>
                  </a:cubicBezTo>
                  <a:cubicBezTo>
                    <a:pt x="2427" y="4757"/>
                    <a:pt x="2301" y="4442"/>
                    <a:pt x="2301" y="4064"/>
                  </a:cubicBezTo>
                  <a:cubicBezTo>
                    <a:pt x="2301" y="3340"/>
                    <a:pt x="2931" y="2710"/>
                    <a:pt x="3687" y="2710"/>
                  </a:cubicBezTo>
                  <a:cubicBezTo>
                    <a:pt x="4128" y="2710"/>
                    <a:pt x="4474" y="2899"/>
                    <a:pt x="4758" y="3214"/>
                  </a:cubicBezTo>
                  <a:cubicBezTo>
                    <a:pt x="4726" y="3056"/>
                    <a:pt x="4758" y="2899"/>
                    <a:pt x="4789" y="2741"/>
                  </a:cubicBezTo>
                  <a:lnTo>
                    <a:pt x="5041" y="2016"/>
                  </a:lnTo>
                  <a:cubicBezTo>
                    <a:pt x="4821" y="1607"/>
                    <a:pt x="4758" y="1134"/>
                    <a:pt x="4758" y="662"/>
                  </a:cubicBezTo>
                  <a:cubicBezTo>
                    <a:pt x="4758" y="410"/>
                    <a:pt x="4789" y="189"/>
                    <a:pt x="4821" y="0"/>
                  </a:cubicBezTo>
                  <a:close/>
                </a:path>
              </a:pathLst>
            </a:custGeom>
            <a:grpFill/>
            <a:ln>
              <a:noFill/>
            </a:ln>
          </p:spPr>
          <p:txBody>
            <a:bodyPr spcFirstLastPara="1" wrap="square" lIns="91417" tIns="91417" rIns="91417" bIns="91417" anchor="ctr" anchorCtr="0">
              <a:noAutofit/>
            </a:bodyPr>
            <a:lstStyle/>
            <a:p>
              <a:endParaRPr sz="1400"/>
            </a:p>
          </p:txBody>
        </p:sp>
        <p:sp>
          <p:nvSpPr>
            <p:cNvPr id="90" name="Google Shape;6926;p88">
              <a:extLst>
                <a:ext uri="{FF2B5EF4-FFF2-40B4-BE49-F238E27FC236}">
                  <a16:creationId xmlns:a16="http://schemas.microsoft.com/office/drawing/2014/main" id="{0A85DDEC-E43D-8CA3-E266-BBA16B4B4E4E}"/>
                </a:ext>
              </a:extLst>
            </p:cNvPr>
            <p:cNvSpPr/>
            <p:nvPr/>
          </p:nvSpPr>
          <p:spPr>
            <a:xfrm>
              <a:off x="-34677251" y="3338325"/>
              <a:ext cx="33875" cy="33900"/>
            </a:xfrm>
            <a:custGeom>
              <a:avLst/>
              <a:gdLst/>
              <a:ahLst/>
              <a:cxnLst/>
              <a:rect l="l" t="t" r="r" b="b"/>
              <a:pathLst>
                <a:path w="1355" h="1356" extrusionOk="0">
                  <a:moveTo>
                    <a:pt x="662" y="1"/>
                  </a:moveTo>
                  <a:cubicBezTo>
                    <a:pt x="315" y="1"/>
                    <a:pt x="0" y="316"/>
                    <a:pt x="0" y="694"/>
                  </a:cubicBezTo>
                  <a:cubicBezTo>
                    <a:pt x="0" y="1040"/>
                    <a:pt x="315" y="1355"/>
                    <a:pt x="662" y="1355"/>
                  </a:cubicBezTo>
                  <a:cubicBezTo>
                    <a:pt x="1040" y="1355"/>
                    <a:pt x="1355" y="1040"/>
                    <a:pt x="1355" y="694"/>
                  </a:cubicBezTo>
                  <a:cubicBezTo>
                    <a:pt x="1355" y="316"/>
                    <a:pt x="1040" y="1"/>
                    <a:pt x="662" y="1"/>
                  </a:cubicBezTo>
                  <a:close/>
                </a:path>
              </a:pathLst>
            </a:custGeom>
            <a:grpFill/>
            <a:ln>
              <a:noFill/>
            </a:ln>
          </p:spPr>
          <p:txBody>
            <a:bodyPr spcFirstLastPara="1" wrap="square" lIns="91417" tIns="91417" rIns="91417" bIns="91417" anchor="ctr" anchorCtr="0">
              <a:noAutofit/>
            </a:bodyPr>
            <a:lstStyle/>
            <a:p>
              <a:endParaRPr sz="1400"/>
            </a:p>
          </p:txBody>
        </p:sp>
        <p:sp>
          <p:nvSpPr>
            <p:cNvPr id="91" name="Google Shape;6927;p88">
              <a:extLst>
                <a:ext uri="{FF2B5EF4-FFF2-40B4-BE49-F238E27FC236}">
                  <a16:creationId xmlns:a16="http://schemas.microsoft.com/office/drawing/2014/main" id="{9726F115-AA43-2F7B-1B3A-F69C8E2C9FEA}"/>
                </a:ext>
              </a:extLst>
            </p:cNvPr>
            <p:cNvSpPr/>
            <p:nvPr/>
          </p:nvSpPr>
          <p:spPr>
            <a:xfrm>
              <a:off x="-34618200" y="3202500"/>
              <a:ext cx="137075" cy="135850"/>
            </a:xfrm>
            <a:custGeom>
              <a:avLst/>
              <a:gdLst/>
              <a:ahLst/>
              <a:cxnLst/>
              <a:rect l="l" t="t" r="r" b="b"/>
              <a:pathLst>
                <a:path w="5483" h="5434" extrusionOk="0">
                  <a:moveTo>
                    <a:pt x="2710" y="992"/>
                  </a:moveTo>
                  <a:cubicBezTo>
                    <a:pt x="2899" y="992"/>
                    <a:pt x="3057" y="1149"/>
                    <a:pt x="3057" y="1338"/>
                  </a:cubicBezTo>
                  <a:cubicBezTo>
                    <a:pt x="3057" y="1559"/>
                    <a:pt x="2899" y="1716"/>
                    <a:pt x="2710" y="1716"/>
                  </a:cubicBezTo>
                  <a:cubicBezTo>
                    <a:pt x="2521" y="1716"/>
                    <a:pt x="2364" y="1559"/>
                    <a:pt x="2364" y="1338"/>
                  </a:cubicBezTo>
                  <a:cubicBezTo>
                    <a:pt x="2395" y="1149"/>
                    <a:pt x="2553" y="992"/>
                    <a:pt x="2710" y="992"/>
                  </a:cubicBezTo>
                  <a:close/>
                  <a:moveTo>
                    <a:pt x="2742" y="2346"/>
                  </a:moveTo>
                  <a:cubicBezTo>
                    <a:pt x="2962" y="2346"/>
                    <a:pt x="3120" y="2504"/>
                    <a:pt x="3120" y="2693"/>
                  </a:cubicBezTo>
                  <a:lnTo>
                    <a:pt x="3120" y="4079"/>
                  </a:lnTo>
                  <a:cubicBezTo>
                    <a:pt x="3120" y="4268"/>
                    <a:pt x="2962" y="4426"/>
                    <a:pt x="2742" y="4426"/>
                  </a:cubicBezTo>
                  <a:cubicBezTo>
                    <a:pt x="2553" y="4426"/>
                    <a:pt x="2395" y="4268"/>
                    <a:pt x="2395" y="4079"/>
                  </a:cubicBezTo>
                  <a:lnTo>
                    <a:pt x="2395" y="2693"/>
                  </a:lnTo>
                  <a:cubicBezTo>
                    <a:pt x="2395" y="2504"/>
                    <a:pt x="2553" y="2346"/>
                    <a:pt x="2742" y="2346"/>
                  </a:cubicBezTo>
                  <a:close/>
                  <a:moveTo>
                    <a:pt x="2646" y="0"/>
                  </a:moveTo>
                  <a:cubicBezTo>
                    <a:pt x="1359" y="0"/>
                    <a:pt x="1" y="1099"/>
                    <a:pt x="1" y="2724"/>
                  </a:cubicBezTo>
                  <a:cubicBezTo>
                    <a:pt x="1" y="3197"/>
                    <a:pt x="127" y="3638"/>
                    <a:pt x="348" y="4016"/>
                  </a:cubicBezTo>
                  <a:lnTo>
                    <a:pt x="33" y="4961"/>
                  </a:lnTo>
                  <a:cubicBezTo>
                    <a:pt x="1" y="5087"/>
                    <a:pt x="33" y="5245"/>
                    <a:pt x="127" y="5339"/>
                  </a:cubicBezTo>
                  <a:cubicBezTo>
                    <a:pt x="167" y="5399"/>
                    <a:pt x="245" y="5421"/>
                    <a:pt x="329" y="5421"/>
                  </a:cubicBezTo>
                  <a:cubicBezTo>
                    <a:pt x="377" y="5421"/>
                    <a:pt x="427" y="5414"/>
                    <a:pt x="474" y="5402"/>
                  </a:cubicBezTo>
                  <a:lnTo>
                    <a:pt x="1419" y="5087"/>
                  </a:lnTo>
                  <a:cubicBezTo>
                    <a:pt x="1797" y="5339"/>
                    <a:pt x="2238" y="5434"/>
                    <a:pt x="2742" y="5434"/>
                  </a:cubicBezTo>
                  <a:cubicBezTo>
                    <a:pt x="4254" y="5434"/>
                    <a:pt x="5483" y="4237"/>
                    <a:pt x="5483" y="2724"/>
                  </a:cubicBezTo>
                  <a:cubicBezTo>
                    <a:pt x="5483" y="1275"/>
                    <a:pt x="4317" y="78"/>
                    <a:pt x="2899" y="15"/>
                  </a:cubicBezTo>
                  <a:cubicBezTo>
                    <a:pt x="2815" y="5"/>
                    <a:pt x="2731" y="0"/>
                    <a:pt x="2646" y="0"/>
                  </a:cubicBezTo>
                  <a:close/>
                </a:path>
              </a:pathLst>
            </a:custGeom>
            <a:grpFill/>
            <a:ln>
              <a:noFill/>
            </a:ln>
          </p:spPr>
          <p:txBody>
            <a:bodyPr spcFirstLastPara="1" wrap="square" lIns="91417" tIns="91417" rIns="91417" bIns="91417" anchor="ctr" anchorCtr="0">
              <a:noAutofit/>
            </a:bodyPr>
            <a:lstStyle/>
            <a:p>
              <a:endParaRPr sz="1400"/>
            </a:p>
          </p:txBody>
        </p:sp>
        <p:sp>
          <p:nvSpPr>
            <p:cNvPr id="92" name="Google Shape;6928;p88">
              <a:extLst>
                <a:ext uri="{FF2B5EF4-FFF2-40B4-BE49-F238E27FC236}">
                  <a16:creationId xmlns:a16="http://schemas.microsoft.com/office/drawing/2014/main" id="{6B3C821D-B5F4-7DB2-F5E8-54606EBDC5CD}"/>
                </a:ext>
              </a:extLst>
            </p:cNvPr>
            <p:cNvSpPr/>
            <p:nvPr/>
          </p:nvSpPr>
          <p:spPr>
            <a:xfrm>
              <a:off x="-34755224" y="3440725"/>
              <a:ext cx="188250" cy="52800"/>
            </a:xfrm>
            <a:custGeom>
              <a:avLst/>
              <a:gdLst/>
              <a:ahLst/>
              <a:cxnLst/>
              <a:rect l="l" t="t" r="r" b="b"/>
              <a:pathLst>
                <a:path w="7530" h="2112" extrusionOk="0">
                  <a:moveTo>
                    <a:pt x="0" y="0"/>
                  </a:moveTo>
                  <a:lnTo>
                    <a:pt x="0" y="1071"/>
                  </a:lnTo>
                  <a:cubicBezTo>
                    <a:pt x="0" y="1670"/>
                    <a:pt x="473" y="2111"/>
                    <a:pt x="1040" y="2111"/>
                  </a:cubicBezTo>
                  <a:lnTo>
                    <a:pt x="6490" y="2111"/>
                  </a:lnTo>
                  <a:cubicBezTo>
                    <a:pt x="7057" y="2111"/>
                    <a:pt x="7530" y="1639"/>
                    <a:pt x="7530" y="1071"/>
                  </a:cubicBezTo>
                  <a:lnTo>
                    <a:pt x="7530" y="0"/>
                  </a:lnTo>
                  <a:close/>
                </a:path>
              </a:pathLst>
            </a:custGeom>
            <a:grpFill/>
            <a:ln>
              <a:noFill/>
            </a:ln>
          </p:spPr>
          <p:txBody>
            <a:bodyPr spcFirstLastPara="1" wrap="square" lIns="91417" tIns="91417" rIns="91417" bIns="91417" anchor="ctr" anchorCtr="0">
              <a:noAutofit/>
            </a:bodyPr>
            <a:lstStyle/>
            <a:p>
              <a:endParaRPr sz="1400"/>
            </a:p>
          </p:txBody>
        </p:sp>
        <p:sp>
          <p:nvSpPr>
            <p:cNvPr id="93" name="Google Shape;6929;p88">
              <a:extLst>
                <a:ext uri="{FF2B5EF4-FFF2-40B4-BE49-F238E27FC236}">
                  <a16:creationId xmlns:a16="http://schemas.microsoft.com/office/drawing/2014/main" id="{282AA171-642C-B654-89B4-74B418608F51}"/>
                </a:ext>
              </a:extLst>
            </p:cNvPr>
            <p:cNvSpPr/>
            <p:nvPr/>
          </p:nvSpPr>
          <p:spPr>
            <a:xfrm>
              <a:off x="-34754449" y="3202075"/>
              <a:ext cx="153600" cy="33900"/>
            </a:xfrm>
            <a:custGeom>
              <a:avLst/>
              <a:gdLst/>
              <a:ahLst/>
              <a:cxnLst/>
              <a:rect l="l" t="t" r="r" b="b"/>
              <a:pathLst>
                <a:path w="6144" h="1356" extrusionOk="0">
                  <a:moveTo>
                    <a:pt x="1040" y="0"/>
                  </a:moveTo>
                  <a:cubicBezTo>
                    <a:pt x="473" y="0"/>
                    <a:pt x="1" y="473"/>
                    <a:pt x="1" y="1009"/>
                  </a:cubicBezTo>
                  <a:lnTo>
                    <a:pt x="1" y="1355"/>
                  </a:lnTo>
                  <a:lnTo>
                    <a:pt x="5104" y="1355"/>
                  </a:lnTo>
                  <a:cubicBezTo>
                    <a:pt x="5293" y="819"/>
                    <a:pt x="5672" y="347"/>
                    <a:pt x="6144"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94" name="Google Shape;6981;p88">
            <a:extLst>
              <a:ext uri="{FF2B5EF4-FFF2-40B4-BE49-F238E27FC236}">
                <a16:creationId xmlns:a16="http://schemas.microsoft.com/office/drawing/2014/main" id="{5A1F2447-335A-4DF3-5691-8EB01F78D255}"/>
              </a:ext>
            </a:extLst>
          </p:cNvPr>
          <p:cNvGrpSpPr/>
          <p:nvPr/>
        </p:nvGrpSpPr>
        <p:grpSpPr>
          <a:xfrm>
            <a:off x="7353611" y="1222281"/>
            <a:ext cx="608599" cy="601387"/>
            <a:chOff x="-34408675" y="3202075"/>
            <a:chExt cx="295375" cy="291875"/>
          </a:xfrm>
          <a:solidFill>
            <a:srgbClr val="0070C0"/>
          </a:solidFill>
        </p:grpSpPr>
        <p:sp>
          <p:nvSpPr>
            <p:cNvPr id="95" name="Google Shape;6982;p88">
              <a:extLst>
                <a:ext uri="{FF2B5EF4-FFF2-40B4-BE49-F238E27FC236}">
                  <a16:creationId xmlns:a16="http://schemas.microsoft.com/office/drawing/2014/main" id="{619C7E3A-674F-2F5F-4754-CB4A6B6D9F8C}"/>
                </a:ext>
              </a:extLst>
            </p:cNvPr>
            <p:cNvSpPr/>
            <p:nvPr/>
          </p:nvSpPr>
          <p:spPr>
            <a:xfrm>
              <a:off x="-34274776" y="3202075"/>
              <a:ext cx="161475" cy="161475"/>
            </a:xfrm>
            <a:custGeom>
              <a:avLst/>
              <a:gdLst/>
              <a:ahLst/>
              <a:cxnLst/>
              <a:rect l="l" t="t" r="r" b="b"/>
              <a:pathLst>
                <a:path w="6459" h="6459" extrusionOk="0">
                  <a:moveTo>
                    <a:pt x="3718" y="0"/>
                  </a:moveTo>
                  <a:cubicBezTo>
                    <a:pt x="3560" y="0"/>
                    <a:pt x="3434" y="63"/>
                    <a:pt x="3403" y="189"/>
                  </a:cubicBezTo>
                  <a:cubicBezTo>
                    <a:pt x="3340" y="315"/>
                    <a:pt x="3340" y="473"/>
                    <a:pt x="3466" y="536"/>
                  </a:cubicBezTo>
                  <a:lnTo>
                    <a:pt x="4190" y="1261"/>
                  </a:lnTo>
                  <a:lnTo>
                    <a:pt x="1260" y="4159"/>
                  </a:lnTo>
                  <a:lnTo>
                    <a:pt x="567" y="3466"/>
                  </a:lnTo>
                  <a:cubicBezTo>
                    <a:pt x="496" y="3395"/>
                    <a:pt x="390" y="3360"/>
                    <a:pt x="288" y="3360"/>
                  </a:cubicBezTo>
                  <a:cubicBezTo>
                    <a:pt x="254" y="3360"/>
                    <a:pt x="221" y="3363"/>
                    <a:pt x="189" y="3371"/>
                  </a:cubicBezTo>
                  <a:cubicBezTo>
                    <a:pt x="95" y="3403"/>
                    <a:pt x="0" y="3560"/>
                    <a:pt x="0" y="3686"/>
                  </a:cubicBezTo>
                  <a:lnTo>
                    <a:pt x="0" y="6081"/>
                  </a:lnTo>
                  <a:cubicBezTo>
                    <a:pt x="0" y="6301"/>
                    <a:pt x="158" y="6459"/>
                    <a:pt x="347" y="6459"/>
                  </a:cubicBezTo>
                  <a:lnTo>
                    <a:pt x="2773" y="6459"/>
                  </a:lnTo>
                  <a:cubicBezTo>
                    <a:pt x="2930" y="6459"/>
                    <a:pt x="3025" y="6364"/>
                    <a:pt x="3088" y="6238"/>
                  </a:cubicBezTo>
                  <a:cubicBezTo>
                    <a:pt x="3119" y="6144"/>
                    <a:pt x="3119" y="5986"/>
                    <a:pt x="2993" y="5892"/>
                  </a:cubicBezTo>
                  <a:lnTo>
                    <a:pt x="2300" y="5199"/>
                  </a:lnTo>
                  <a:lnTo>
                    <a:pt x="5198" y="2269"/>
                  </a:lnTo>
                  <a:lnTo>
                    <a:pt x="5923" y="2993"/>
                  </a:lnTo>
                  <a:cubicBezTo>
                    <a:pt x="5969" y="3039"/>
                    <a:pt x="6066" y="3069"/>
                    <a:pt x="6164" y="3069"/>
                  </a:cubicBezTo>
                  <a:cubicBezTo>
                    <a:pt x="6200" y="3069"/>
                    <a:pt x="6236" y="3065"/>
                    <a:pt x="6270" y="3056"/>
                  </a:cubicBezTo>
                  <a:cubicBezTo>
                    <a:pt x="6396" y="3025"/>
                    <a:pt x="6459" y="2867"/>
                    <a:pt x="6459" y="2741"/>
                  </a:cubicBezTo>
                  <a:lnTo>
                    <a:pt x="6459" y="347"/>
                  </a:lnTo>
                  <a:cubicBezTo>
                    <a:pt x="6459" y="158"/>
                    <a:pt x="6301" y="0"/>
                    <a:pt x="6112" y="0"/>
                  </a:cubicBezTo>
                  <a:close/>
                </a:path>
              </a:pathLst>
            </a:custGeom>
            <a:grpFill/>
            <a:ln>
              <a:noFill/>
            </a:ln>
          </p:spPr>
          <p:txBody>
            <a:bodyPr spcFirstLastPara="1" wrap="square" lIns="91417" tIns="91417" rIns="91417" bIns="91417" anchor="ctr" anchorCtr="0">
              <a:noAutofit/>
            </a:bodyPr>
            <a:lstStyle/>
            <a:p>
              <a:endParaRPr sz="1400"/>
            </a:p>
          </p:txBody>
        </p:sp>
        <p:sp>
          <p:nvSpPr>
            <p:cNvPr id="96" name="Google Shape;6983;p88">
              <a:extLst>
                <a:ext uri="{FF2B5EF4-FFF2-40B4-BE49-F238E27FC236}">
                  <a16:creationId xmlns:a16="http://schemas.microsoft.com/office/drawing/2014/main" id="{18A54277-136A-591B-2016-955356764F4A}"/>
                </a:ext>
              </a:extLst>
            </p:cNvPr>
            <p:cNvSpPr/>
            <p:nvPr/>
          </p:nvSpPr>
          <p:spPr>
            <a:xfrm>
              <a:off x="-34378751" y="3263175"/>
              <a:ext cx="76425" cy="73600"/>
            </a:xfrm>
            <a:custGeom>
              <a:avLst/>
              <a:gdLst/>
              <a:ahLst/>
              <a:cxnLst/>
              <a:rect l="l" t="t" r="r" b="b"/>
              <a:pathLst>
                <a:path w="3057" h="2944" extrusionOk="0">
                  <a:moveTo>
                    <a:pt x="970" y="1"/>
                  </a:moveTo>
                  <a:cubicBezTo>
                    <a:pt x="685" y="1"/>
                    <a:pt x="405" y="114"/>
                    <a:pt x="221" y="297"/>
                  </a:cubicBezTo>
                  <a:lnTo>
                    <a:pt x="1" y="549"/>
                  </a:lnTo>
                  <a:lnTo>
                    <a:pt x="2395" y="2944"/>
                  </a:lnTo>
                  <a:lnTo>
                    <a:pt x="2678" y="2755"/>
                  </a:lnTo>
                  <a:cubicBezTo>
                    <a:pt x="3056" y="2345"/>
                    <a:pt x="3056" y="1683"/>
                    <a:pt x="2678" y="1274"/>
                  </a:cubicBezTo>
                  <a:lnTo>
                    <a:pt x="1670" y="297"/>
                  </a:lnTo>
                  <a:cubicBezTo>
                    <a:pt x="1478" y="90"/>
                    <a:pt x="1222" y="1"/>
                    <a:pt x="970" y="1"/>
                  </a:cubicBezTo>
                  <a:close/>
                </a:path>
              </a:pathLst>
            </a:custGeom>
            <a:grpFill/>
            <a:ln>
              <a:noFill/>
            </a:ln>
          </p:spPr>
          <p:txBody>
            <a:bodyPr spcFirstLastPara="1" wrap="square" lIns="91417" tIns="91417" rIns="91417" bIns="91417" anchor="ctr" anchorCtr="0">
              <a:noAutofit/>
            </a:bodyPr>
            <a:lstStyle/>
            <a:p>
              <a:endParaRPr sz="1400"/>
            </a:p>
          </p:txBody>
        </p:sp>
        <p:sp>
          <p:nvSpPr>
            <p:cNvPr id="97" name="Google Shape;6984;p88">
              <a:extLst>
                <a:ext uri="{FF2B5EF4-FFF2-40B4-BE49-F238E27FC236}">
                  <a16:creationId xmlns:a16="http://schemas.microsoft.com/office/drawing/2014/main" id="{D51EEC41-F4F8-0314-6E84-2542366D7108}"/>
                </a:ext>
              </a:extLst>
            </p:cNvPr>
            <p:cNvSpPr/>
            <p:nvPr/>
          </p:nvSpPr>
          <p:spPr>
            <a:xfrm>
              <a:off x="-34250375" y="3392300"/>
              <a:ext cx="77225" cy="74425"/>
            </a:xfrm>
            <a:custGeom>
              <a:avLst/>
              <a:gdLst/>
              <a:ahLst/>
              <a:cxnLst/>
              <a:rect l="l" t="t" r="r" b="b"/>
              <a:pathLst>
                <a:path w="3089" h="2977" extrusionOk="0">
                  <a:moveTo>
                    <a:pt x="999" y="0"/>
                  </a:moveTo>
                  <a:cubicBezTo>
                    <a:pt x="787" y="0"/>
                    <a:pt x="577" y="66"/>
                    <a:pt x="410" y="205"/>
                  </a:cubicBezTo>
                  <a:cubicBezTo>
                    <a:pt x="379" y="205"/>
                    <a:pt x="316" y="268"/>
                    <a:pt x="284" y="299"/>
                  </a:cubicBezTo>
                  <a:lnTo>
                    <a:pt x="1" y="583"/>
                  </a:lnTo>
                  <a:lnTo>
                    <a:pt x="2427" y="2977"/>
                  </a:lnTo>
                  <a:lnTo>
                    <a:pt x="2679" y="2693"/>
                  </a:lnTo>
                  <a:cubicBezTo>
                    <a:pt x="3088" y="2315"/>
                    <a:pt x="3088" y="1622"/>
                    <a:pt x="2679" y="1244"/>
                  </a:cubicBezTo>
                  <a:lnTo>
                    <a:pt x="1734" y="299"/>
                  </a:lnTo>
                  <a:cubicBezTo>
                    <a:pt x="1540" y="105"/>
                    <a:pt x="1267" y="0"/>
                    <a:pt x="999" y="0"/>
                  </a:cubicBezTo>
                  <a:close/>
                </a:path>
              </a:pathLst>
            </a:custGeom>
            <a:grpFill/>
            <a:ln>
              <a:noFill/>
            </a:ln>
          </p:spPr>
          <p:txBody>
            <a:bodyPr spcFirstLastPara="1" wrap="square" lIns="91417" tIns="91417" rIns="91417" bIns="91417" anchor="ctr" anchorCtr="0">
              <a:noAutofit/>
            </a:bodyPr>
            <a:lstStyle/>
            <a:p>
              <a:endParaRPr sz="1400"/>
            </a:p>
          </p:txBody>
        </p:sp>
        <p:sp>
          <p:nvSpPr>
            <p:cNvPr id="98" name="Google Shape;6985;p88">
              <a:extLst>
                <a:ext uri="{FF2B5EF4-FFF2-40B4-BE49-F238E27FC236}">
                  <a16:creationId xmlns:a16="http://schemas.microsoft.com/office/drawing/2014/main" id="{A57453F0-A07E-0E5C-C047-82D140CE363A}"/>
                </a:ext>
              </a:extLst>
            </p:cNvPr>
            <p:cNvSpPr/>
            <p:nvPr/>
          </p:nvSpPr>
          <p:spPr>
            <a:xfrm>
              <a:off x="-34408675" y="3290275"/>
              <a:ext cx="207150" cy="203675"/>
            </a:xfrm>
            <a:custGeom>
              <a:avLst/>
              <a:gdLst/>
              <a:ahLst/>
              <a:cxnLst/>
              <a:rect l="l" t="t" r="r" b="b"/>
              <a:pathLst>
                <a:path w="8286" h="8147" extrusionOk="0">
                  <a:moveTo>
                    <a:pt x="725" y="1"/>
                  </a:moveTo>
                  <a:cubicBezTo>
                    <a:pt x="95" y="631"/>
                    <a:pt x="0" y="1387"/>
                    <a:pt x="284" y="2017"/>
                  </a:cubicBezTo>
                  <a:cubicBezTo>
                    <a:pt x="1387" y="4223"/>
                    <a:pt x="3938" y="6774"/>
                    <a:pt x="6270" y="7972"/>
                  </a:cubicBezTo>
                  <a:cubicBezTo>
                    <a:pt x="6499" y="8086"/>
                    <a:pt x="6745" y="8147"/>
                    <a:pt x="6996" y="8147"/>
                  </a:cubicBezTo>
                  <a:cubicBezTo>
                    <a:pt x="7434" y="8147"/>
                    <a:pt x="7886" y="7963"/>
                    <a:pt x="8286" y="7562"/>
                  </a:cubicBezTo>
                  <a:lnTo>
                    <a:pt x="725" y="1"/>
                  </a:lnTo>
                  <a:close/>
                </a:path>
              </a:pathLst>
            </a:custGeom>
            <a:grpFill/>
            <a:ln>
              <a:noFill/>
            </a:ln>
          </p:spPr>
          <p:txBody>
            <a:bodyPr spcFirstLastPara="1" wrap="square" lIns="91417" tIns="91417" rIns="91417" bIns="91417" anchor="ctr" anchorCtr="0">
              <a:noAutofit/>
            </a:bodyPr>
            <a:lstStyle/>
            <a:p>
              <a:endParaRPr sz="1400"/>
            </a:p>
          </p:txBody>
        </p:sp>
      </p:grpSp>
      <p:grpSp>
        <p:nvGrpSpPr>
          <p:cNvPr id="99" name="Google Shape;7015;p88">
            <a:extLst>
              <a:ext uri="{FF2B5EF4-FFF2-40B4-BE49-F238E27FC236}">
                <a16:creationId xmlns:a16="http://schemas.microsoft.com/office/drawing/2014/main" id="{0F3ED7E7-FA83-880A-86BE-4A55DA980688}"/>
              </a:ext>
            </a:extLst>
          </p:cNvPr>
          <p:cNvGrpSpPr/>
          <p:nvPr/>
        </p:nvGrpSpPr>
        <p:grpSpPr>
          <a:xfrm>
            <a:off x="10893988" y="2239565"/>
            <a:ext cx="664753" cy="661795"/>
            <a:chOff x="-30735200" y="3552550"/>
            <a:chExt cx="292225" cy="290925"/>
          </a:xfrm>
          <a:solidFill>
            <a:srgbClr val="0070C0"/>
          </a:solidFill>
        </p:grpSpPr>
        <p:sp>
          <p:nvSpPr>
            <p:cNvPr id="100" name="Google Shape;7016;p88">
              <a:extLst>
                <a:ext uri="{FF2B5EF4-FFF2-40B4-BE49-F238E27FC236}">
                  <a16:creationId xmlns:a16="http://schemas.microsoft.com/office/drawing/2014/main" id="{C7B4B33D-DA86-260A-DF98-D7CBFF1888BA}"/>
                </a:ext>
              </a:extLst>
            </p:cNvPr>
            <p:cNvSpPr/>
            <p:nvPr/>
          </p:nvSpPr>
          <p:spPr>
            <a:xfrm>
              <a:off x="-30613899" y="3655750"/>
              <a:ext cx="170925" cy="187725"/>
            </a:xfrm>
            <a:custGeom>
              <a:avLst/>
              <a:gdLst/>
              <a:ahLst/>
              <a:cxnLst/>
              <a:rect l="l" t="t" r="r" b="b"/>
              <a:pathLst>
                <a:path w="6837" h="7507" extrusionOk="0">
                  <a:moveTo>
                    <a:pt x="5120" y="2079"/>
                  </a:moveTo>
                  <a:cubicBezTo>
                    <a:pt x="5206" y="2079"/>
                    <a:pt x="5293" y="2111"/>
                    <a:pt x="5356" y="2174"/>
                  </a:cubicBezTo>
                  <a:cubicBezTo>
                    <a:pt x="5451" y="2268"/>
                    <a:pt x="5451" y="2458"/>
                    <a:pt x="5356" y="2647"/>
                  </a:cubicBezTo>
                  <a:lnTo>
                    <a:pt x="3308" y="4694"/>
                  </a:lnTo>
                  <a:cubicBezTo>
                    <a:pt x="3214" y="4757"/>
                    <a:pt x="3151" y="4789"/>
                    <a:pt x="3056" y="4789"/>
                  </a:cubicBezTo>
                  <a:cubicBezTo>
                    <a:pt x="2993" y="4789"/>
                    <a:pt x="2899" y="4757"/>
                    <a:pt x="2836" y="4694"/>
                  </a:cubicBezTo>
                  <a:lnTo>
                    <a:pt x="2174" y="4001"/>
                  </a:lnTo>
                  <a:cubicBezTo>
                    <a:pt x="2048" y="3907"/>
                    <a:pt x="2048" y="3655"/>
                    <a:pt x="2174" y="3529"/>
                  </a:cubicBezTo>
                  <a:cubicBezTo>
                    <a:pt x="2221" y="3481"/>
                    <a:pt x="2308" y="3458"/>
                    <a:pt x="2399" y="3458"/>
                  </a:cubicBezTo>
                  <a:cubicBezTo>
                    <a:pt x="2489" y="3458"/>
                    <a:pt x="2584" y="3481"/>
                    <a:pt x="2647" y="3529"/>
                  </a:cubicBezTo>
                  <a:lnTo>
                    <a:pt x="3056" y="3970"/>
                  </a:lnTo>
                  <a:lnTo>
                    <a:pt x="4883" y="2174"/>
                  </a:lnTo>
                  <a:cubicBezTo>
                    <a:pt x="4946" y="2111"/>
                    <a:pt x="5033" y="2079"/>
                    <a:pt x="5120" y="2079"/>
                  </a:cubicBezTo>
                  <a:close/>
                  <a:moveTo>
                    <a:pt x="1701" y="0"/>
                  </a:moveTo>
                  <a:cubicBezTo>
                    <a:pt x="725" y="0"/>
                    <a:pt x="0" y="756"/>
                    <a:pt x="0" y="1701"/>
                  </a:cubicBezTo>
                  <a:lnTo>
                    <a:pt x="0" y="4411"/>
                  </a:lnTo>
                  <a:cubicBezTo>
                    <a:pt x="0" y="5356"/>
                    <a:pt x="725" y="6112"/>
                    <a:pt x="1701" y="6112"/>
                  </a:cubicBezTo>
                  <a:lnTo>
                    <a:pt x="2048" y="6112"/>
                  </a:lnTo>
                  <a:lnTo>
                    <a:pt x="2048" y="7152"/>
                  </a:lnTo>
                  <a:cubicBezTo>
                    <a:pt x="2048" y="7309"/>
                    <a:pt x="2111" y="7435"/>
                    <a:pt x="2237" y="7467"/>
                  </a:cubicBezTo>
                  <a:cubicBezTo>
                    <a:pt x="2289" y="7493"/>
                    <a:pt x="2347" y="7508"/>
                    <a:pt x="2401" y="7508"/>
                  </a:cubicBezTo>
                  <a:cubicBezTo>
                    <a:pt x="2477" y="7508"/>
                    <a:pt x="2547" y="7478"/>
                    <a:pt x="2584" y="7404"/>
                  </a:cubicBezTo>
                  <a:lnTo>
                    <a:pt x="3844" y="6112"/>
                  </a:lnTo>
                  <a:lnTo>
                    <a:pt x="5073" y="6112"/>
                  </a:lnTo>
                  <a:cubicBezTo>
                    <a:pt x="6018" y="6112"/>
                    <a:pt x="6805" y="5356"/>
                    <a:pt x="6805" y="4411"/>
                  </a:cubicBezTo>
                  <a:lnTo>
                    <a:pt x="6805" y="1701"/>
                  </a:lnTo>
                  <a:cubicBezTo>
                    <a:pt x="6837" y="756"/>
                    <a:pt x="6049" y="0"/>
                    <a:pt x="5104" y="0"/>
                  </a:cubicBezTo>
                  <a:close/>
                </a:path>
              </a:pathLst>
            </a:custGeom>
            <a:grpFill/>
            <a:ln>
              <a:noFill/>
            </a:ln>
          </p:spPr>
          <p:txBody>
            <a:bodyPr spcFirstLastPara="1" wrap="square" lIns="91417" tIns="91417" rIns="91417" bIns="91417" anchor="ctr" anchorCtr="0">
              <a:noAutofit/>
            </a:bodyPr>
            <a:lstStyle/>
            <a:p>
              <a:endParaRPr sz="1400"/>
            </a:p>
          </p:txBody>
        </p:sp>
        <p:sp>
          <p:nvSpPr>
            <p:cNvPr id="101" name="Google Shape;7017;p88">
              <a:extLst>
                <a:ext uri="{FF2B5EF4-FFF2-40B4-BE49-F238E27FC236}">
                  <a16:creationId xmlns:a16="http://schemas.microsoft.com/office/drawing/2014/main" id="{8A95A382-1168-383F-41F6-C13E1E9FB349}"/>
                </a:ext>
              </a:extLst>
            </p:cNvPr>
            <p:cNvSpPr/>
            <p:nvPr/>
          </p:nvSpPr>
          <p:spPr>
            <a:xfrm>
              <a:off x="-30735200" y="3552550"/>
              <a:ext cx="188275" cy="205075"/>
            </a:xfrm>
            <a:custGeom>
              <a:avLst/>
              <a:gdLst/>
              <a:ahLst/>
              <a:cxnLst/>
              <a:rect l="l" t="t" r="r" b="b"/>
              <a:pathLst>
                <a:path w="7531" h="8203" extrusionOk="0">
                  <a:moveTo>
                    <a:pt x="3781" y="1356"/>
                  </a:moveTo>
                  <a:cubicBezTo>
                    <a:pt x="4317" y="1356"/>
                    <a:pt x="4789" y="1828"/>
                    <a:pt x="4789" y="2395"/>
                  </a:cubicBezTo>
                  <a:cubicBezTo>
                    <a:pt x="4789" y="2710"/>
                    <a:pt x="4632" y="3025"/>
                    <a:pt x="4411" y="3214"/>
                  </a:cubicBezTo>
                  <a:cubicBezTo>
                    <a:pt x="4254" y="3341"/>
                    <a:pt x="4128" y="3530"/>
                    <a:pt x="4128" y="3782"/>
                  </a:cubicBezTo>
                  <a:cubicBezTo>
                    <a:pt x="4128" y="3971"/>
                    <a:pt x="3970" y="4128"/>
                    <a:pt x="3781" y="4128"/>
                  </a:cubicBezTo>
                  <a:cubicBezTo>
                    <a:pt x="3592" y="4128"/>
                    <a:pt x="3434" y="3971"/>
                    <a:pt x="3434" y="3782"/>
                  </a:cubicBezTo>
                  <a:cubicBezTo>
                    <a:pt x="3434" y="3341"/>
                    <a:pt x="3624" y="2931"/>
                    <a:pt x="3970" y="2679"/>
                  </a:cubicBezTo>
                  <a:cubicBezTo>
                    <a:pt x="4065" y="2584"/>
                    <a:pt x="4096" y="2521"/>
                    <a:pt x="4096" y="2395"/>
                  </a:cubicBezTo>
                  <a:cubicBezTo>
                    <a:pt x="4096" y="2206"/>
                    <a:pt x="3939" y="2049"/>
                    <a:pt x="3750" y="2049"/>
                  </a:cubicBezTo>
                  <a:cubicBezTo>
                    <a:pt x="3529" y="2049"/>
                    <a:pt x="3371" y="2206"/>
                    <a:pt x="3371" y="2395"/>
                  </a:cubicBezTo>
                  <a:cubicBezTo>
                    <a:pt x="3371" y="2584"/>
                    <a:pt x="3214" y="2742"/>
                    <a:pt x="3025" y="2742"/>
                  </a:cubicBezTo>
                  <a:cubicBezTo>
                    <a:pt x="2836" y="2742"/>
                    <a:pt x="2678" y="2584"/>
                    <a:pt x="2678" y="2395"/>
                  </a:cubicBezTo>
                  <a:cubicBezTo>
                    <a:pt x="2741" y="1828"/>
                    <a:pt x="3214" y="1356"/>
                    <a:pt x="3781" y="1356"/>
                  </a:cubicBezTo>
                  <a:close/>
                  <a:moveTo>
                    <a:pt x="3781" y="4758"/>
                  </a:moveTo>
                  <a:cubicBezTo>
                    <a:pt x="3970" y="4758"/>
                    <a:pt x="4128" y="4916"/>
                    <a:pt x="4128" y="5105"/>
                  </a:cubicBezTo>
                  <a:cubicBezTo>
                    <a:pt x="4128" y="5294"/>
                    <a:pt x="3970" y="5451"/>
                    <a:pt x="3781" y="5451"/>
                  </a:cubicBezTo>
                  <a:cubicBezTo>
                    <a:pt x="3592" y="5451"/>
                    <a:pt x="3434" y="5294"/>
                    <a:pt x="3434" y="5105"/>
                  </a:cubicBezTo>
                  <a:cubicBezTo>
                    <a:pt x="3434" y="4916"/>
                    <a:pt x="3592" y="4758"/>
                    <a:pt x="3781" y="4758"/>
                  </a:cubicBezTo>
                  <a:close/>
                  <a:moveTo>
                    <a:pt x="1733" y="1"/>
                  </a:moveTo>
                  <a:cubicBezTo>
                    <a:pt x="788" y="1"/>
                    <a:pt x="0" y="789"/>
                    <a:pt x="0" y="1734"/>
                  </a:cubicBezTo>
                  <a:lnTo>
                    <a:pt x="0" y="5136"/>
                  </a:lnTo>
                  <a:cubicBezTo>
                    <a:pt x="0" y="5987"/>
                    <a:pt x="631" y="6649"/>
                    <a:pt x="1418" y="6806"/>
                  </a:cubicBezTo>
                  <a:lnTo>
                    <a:pt x="1418" y="7846"/>
                  </a:lnTo>
                  <a:cubicBezTo>
                    <a:pt x="1418" y="8003"/>
                    <a:pt x="1481" y="8129"/>
                    <a:pt x="1607" y="8161"/>
                  </a:cubicBezTo>
                  <a:cubicBezTo>
                    <a:pt x="1659" y="8187"/>
                    <a:pt x="1717" y="8202"/>
                    <a:pt x="1771" y="8202"/>
                  </a:cubicBezTo>
                  <a:cubicBezTo>
                    <a:pt x="1848" y="8202"/>
                    <a:pt x="1917" y="8172"/>
                    <a:pt x="1954" y="8098"/>
                  </a:cubicBezTo>
                  <a:lnTo>
                    <a:pt x="3214" y="6838"/>
                  </a:lnTo>
                  <a:lnTo>
                    <a:pt x="4096" y="6838"/>
                  </a:lnTo>
                  <a:lnTo>
                    <a:pt x="4096" y="5798"/>
                  </a:lnTo>
                  <a:cubicBezTo>
                    <a:pt x="4096" y="4475"/>
                    <a:pt x="5167" y="3404"/>
                    <a:pt x="6490" y="3404"/>
                  </a:cubicBezTo>
                  <a:lnTo>
                    <a:pt x="7530" y="3404"/>
                  </a:lnTo>
                  <a:lnTo>
                    <a:pt x="7530" y="1734"/>
                  </a:lnTo>
                  <a:cubicBezTo>
                    <a:pt x="7530" y="789"/>
                    <a:pt x="6774" y="1"/>
                    <a:pt x="5829" y="1"/>
                  </a:cubicBezTo>
                  <a:close/>
                </a:path>
              </a:pathLst>
            </a:custGeom>
            <a:grpFill/>
            <a:ln>
              <a:noFill/>
            </a:ln>
          </p:spPr>
          <p:txBody>
            <a:bodyPr spcFirstLastPara="1" wrap="square" lIns="91417" tIns="91417" rIns="91417" bIns="91417" anchor="ctr" anchorCtr="0">
              <a:noAutofit/>
            </a:bodyPr>
            <a:lstStyle/>
            <a:p>
              <a:endParaRPr sz="1400"/>
            </a:p>
          </p:txBody>
        </p:sp>
      </p:grpSp>
      <p:sp>
        <p:nvSpPr>
          <p:cNvPr id="102" name="Google Shape;6799;p88">
            <a:extLst>
              <a:ext uri="{FF2B5EF4-FFF2-40B4-BE49-F238E27FC236}">
                <a16:creationId xmlns:a16="http://schemas.microsoft.com/office/drawing/2014/main" id="{14689C5F-2BF6-A2CE-E402-F11AD5EAB12D}"/>
              </a:ext>
            </a:extLst>
          </p:cNvPr>
          <p:cNvSpPr/>
          <p:nvPr/>
        </p:nvSpPr>
        <p:spPr>
          <a:xfrm>
            <a:off x="5795499" y="2277308"/>
            <a:ext cx="593567" cy="595145"/>
          </a:xfrm>
          <a:custGeom>
            <a:avLst/>
            <a:gdLst/>
            <a:ahLst/>
            <a:cxnLst/>
            <a:rect l="l" t="t" r="r" b="b"/>
            <a:pathLst>
              <a:path w="11658" h="11689" extrusionOk="0">
                <a:moveTo>
                  <a:pt x="7877" y="1386"/>
                </a:moveTo>
                <a:cubicBezTo>
                  <a:pt x="9232" y="1386"/>
                  <a:pt x="10303" y="2458"/>
                  <a:pt x="10303" y="3781"/>
                </a:cubicBezTo>
                <a:lnTo>
                  <a:pt x="10303" y="4883"/>
                </a:lnTo>
                <a:cubicBezTo>
                  <a:pt x="10240" y="4883"/>
                  <a:pt x="10209" y="4946"/>
                  <a:pt x="10177" y="4946"/>
                </a:cubicBezTo>
                <a:cubicBezTo>
                  <a:pt x="10019" y="4190"/>
                  <a:pt x="9704" y="3529"/>
                  <a:pt x="9200" y="2962"/>
                </a:cubicBezTo>
                <a:lnTo>
                  <a:pt x="7720" y="4442"/>
                </a:lnTo>
                <a:cubicBezTo>
                  <a:pt x="8192" y="5072"/>
                  <a:pt x="8318" y="5860"/>
                  <a:pt x="8098" y="6648"/>
                </a:cubicBezTo>
                <a:cubicBezTo>
                  <a:pt x="8003" y="6868"/>
                  <a:pt x="7877" y="7057"/>
                  <a:pt x="7720" y="7278"/>
                </a:cubicBezTo>
                <a:lnTo>
                  <a:pt x="9200" y="8727"/>
                </a:lnTo>
                <a:cubicBezTo>
                  <a:pt x="9673" y="8160"/>
                  <a:pt x="10019" y="7498"/>
                  <a:pt x="10177" y="6742"/>
                </a:cubicBezTo>
                <a:cubicBezTo>
                  <a:pt x="10209" y="6742"/>
                  <a:pt x="10240" y="6805"/>
                  <a:pt x="10303" y="6805"/>
                </a:cubicBezTo>
                <a:lnTo>
                  <a:pt x="10303" y="7908"/>
                </a:lnTo>
                <a:cubicBezTo>
                  <a:pt x="10303" y="9231"/>
                  <a:pt x="9232" y="10302"/>
                  <a:pt x="7877" y="10302"/>
                </a:cubicBezTo>
                <a:lnTo>
                  <a:pt x="6774" y="10302"/>
                </a:lnTo>
                <a:cubicBezTo>
                  <a:pt x="6774" y="10271"/>
                  <a:pt x="6743" y="10208"/>
                  <a:pt x="6743" y="10176"/>
                </a:cubicBezTo>
                <a:cubicBezTo>
                  <a:pt x="7499" y="10019"/>
                  <a:pt x="8161" y="9704"/>
                  <a:pt x="8728" y="9200"/>
                </a:cubicBezTo>
                <a:lnTo>
                  <a:pt x="7279" y="7750"/>
                </a:lnTo>
                <a:cubicBezTo>
                  <a:pt x="7058" y="7908"/>
                  <a:pt x="6869" y="8002"/>
                  <a:pt x="6648" y="8097"/>
                </a:cubicBezTo>
                <a:cubicBezTo>
                  <a:pt x="6365" y="8160"/>
                  <a:pt x="6081" y="8223"/>
                  <a:pt x="5861" y="8223"/>
                </a:cubicBezTo>
                <a:cubicBezTo>
                  <a:pt x="5325" y="8223"/>
                  <a:pt x="4821" y="8065"/>
                  <a:pt x="4443" y="7750"/>
                </a:cubicBezTo>
                <a:lnTo>
                  <a:pt x="2962" y="9200"/>
                </a:lnTo>
                <a:cubicBezTo>
                  <a:pt x="3529" y="9672"/>
                  <a:pt x="4191" y="10019"/>
                  <a:pt x="4947" y="10176"/>
                </a:cubicBezTo>
                <a:cubicBezTo>
                  <a:pt x="4947" y="10208"/>
                  <a:pt x="4916" y="10271"/>
                  <a:pt x="4916" y="10302"/>
                </a:cubicBezTo>
                <a:lnTo>
                  <a:pt x="3813" y="10302"/>
                </a:lnTo>
                <a:cubicBezTo>
                  <a:pt x="2458" y="10302"/>
                  <a:pt x="1387" y="9231"/>
                  <a:pt x="1387" y="7908"/>
                </a:cubicBezTo>
                <a:lnTo>
                  <a:pt x="1387" y="6805"/>
                </a:lnTo>
                <a:cubicBezTo>
                  <a:pt x="1450" y="6805"/>
                  <a:pt x="1482" y="6742"/>
                  <a:pt x="1513" y="6742"/>
                </a:cubicBezTo>
                <a:cubicBezTo>
                  <a:pt x="1671" y="7498"/>
                  <a:pt x="1986" y="8160"/>
                  <a:pt x="2490" y="8727"/>
                </a:cubicBezTo>
                <a:lnTo>
                  <a:pt x="3971" y="7278"/>
                </a:lnTo>
                <a:cubicBezTo>
                  <a:pt x="3498" y="6648"/>
                  <a:pt x="3372" y="5860"/>
                  <a:pt x="3592" y="5072"/>
                </a:cubicBezTo>
                <a:cubicBezTo>
                  <a:pt x="3687" y="4820"/>
                  <a:pt x="3813" y="4631"/>
                  <a:pt x="3971" y="4442"/>
                </a:cubicBezTo>
                <a:lnTo>
                  <a:pt x="2490" y="2962"/>
                </a:lnTo>
                <a:cubicBezTo>
                  <a:pt x="2017" y="3529"/>
                  <a:pt x="1671" y="4190"/>
                  <a:pt x="1513" y="4946"/>
                </a:cubicBezTo>
                <a:cubicBezTo>
                  <a:pt x="1482" y="4946"/>
                  <a:pt x="1450" y="4883"/>
                  <a:pt x="1387" y="4883"/>
                </a:cubicBezTo>
                <a:lnTo>
                  <a:pt x="1387" y="3781"/>
                </a:lnTo>
                <a:cubicBezTo>
                  <a:pt x="1387" y="2458"/>
                  <a:pt x="2458" y="1386"/>
                  <a:pt x="3813" y="1386"/>
                </a:cubicBezTo>
                <a:lnTo>
                  <a:pt x="4916" y="1386"/>
                </a:lnTo>
                <a:cubicBezTo>
                  <a:pt x="4916" y="1418"/>
                  <a:pt x="4947" y="1481"/>
                  <a:pt x="4947" y="1512"/>
                </a:cubicBezTo>
                <a:cubicBezTo>
                  <a:pt x="4191" y="1670"/>
                  <a:pt x="3529" y="1985"/>
                  <a:pt x="2962" y="2489"/>
                </a:cubicBezTo>
                <a:lnTo>
                  <a:pt x="4443" y="3938"/>
                </a:lnTo>
                <a:cubicBezTo>
                  <a:pt x="4632" y="3781"/>
                  <a:pt x="4821" y="3686"/>
                  <a:pt x="5073" y="3592"/>
                </a:cubicBezTo>
                <a:cubicBezTo>
                  <a:pt x="5339" y="3496"/>
                  <a:pt x="5605" y="3451"/>
                  <a:pt x="5865" y="3451"/>
                </a:cubicBezTo>
                <a:cubicBezTo>
                  <a:pt x="6375" y="3451"/>
                  <a:pt x="6861" y="3625"/>
                  <a:pt x="7279" y="3938"/>
                </a:cubicBezTo>
                <a:lnTo>
                  <a:pt x="8728" y="2489"/>
                </a:lnTo>
                <a:cubicBezTo>
                  <a:pt x="8161" y="2016"/>
                  <a:pt x="7499" y="1670"/>
                  <a:pt x="6743" y="1512"/>
                </a:cubicBezTo>
                <a:cubicBezTo>
                  <a:pt x="6743" y="1481"/>
                  <a:pt x="6774" y="1418"/>
                  <a:pt x="6774" y="1386"/>
                </a:cubicBezTo>
                <a:close/>
                <a:moveTo>
                  <a:pt x="5829" y="0"/>
                </a:moveTo>
                <a:cubicBezTo>
                  <a:pt x="5420" y="0"/>
                  <a:pt x="5010" y="315"/>
                  <a:pt x="4884" y="725"/>
                </a:cubicBezTo>
                <a:lnTo>
                  <a:pt x="3782" y="725"/>
                </a:lnTo>
                <a:cubicBezTo>
                  <a:pt x="2112" y="725"/>
                  <a:pt x="726" y="2111"/>
                  <a:pt x="726" y="3781"/>
                </a:cubicBezTo>
                <a:lnTo>
                  <a:pt x="726" y="4883"/>
                </a:lnTo>
                <a:cubicBezTo>
                  <a:pt x="316" y="5041"/>
                  <a:pt x="1" y="5419"/>
                  <a:pt x="1" y="5829"/>
                </a:cubicBezTo>
                <a:cubicBezTo>
                  <a:pt x="1" y="6270"/>
                  <a:pt x="316" y="6679"/>
                  <a:pt x="726" y="6774"/>
                </a:cubicBezTo>
                <a:lnTo>
                  <a:pt x="726" y="7876"/>
                </a:lnTo>
                <a:cubicBezTo>
                  <a:pt x="726" y="9578"/>
                  <a:pt x="2112" y="10964"/>
                  <a:pt x="3782" y="10964"/>
                </a:cubicBezTo>
                <a:lnTo>
                  <a:pt x="4884" y="10964"/>
                </a:lnTo>
                <a:cubicBezTo>
                  <a:pt x="5042" y="11342"/>
                  <a:pt x="5420" y="11688"/>
                  <a:pt x="5829" y="11688"/>
                </a:cubicBezTo>
                <a:cubicBezTo>
                  <a:pt x="6270" y="11688"/>
                  <a:pt x="6680" y="11342"/>
                  <a:pt x="6774" y="10964"/>
                </a:cubicBezTo>
                <a:lnTo>
                  <a:pt x="7877" y="10964"/>
                </a:lnTo>
                <a:cubicBezTo>
                  <a:pt x="9578" y="10964"/>
                  <a:pt x="10965" y="9578"/>
                  <a:pt x="10965" y="7876"/>
                </a:cubicBezTo>
                <a:lnTo>
                  <a:pt x="10965" y="6774"/>
                </a:lnTo>
                <a:cubicBezTo>
                  <a:pt x="11343" y="6616"/>
                  <a:pt x="11658" y="6270"/>
                  <a:pt x="11658" y="5829"/>
                </a:cubicBezTo>
                <a:cubicBezTo>
                  <a:pt x="11658" y="5419"/>
                  <a:pt x="11343" y="5072"/>
                  <a:pt x="10965" y="4883"/>
                </a:cubicBezTo>
                <a:lnTo>
                  <a:pt x="10965" y="3781"/>
                </a:lnTo>
                <a:cubicBezTo>
                  <a:pt x="10965" y="2111"/>
                  <a:pt x="9578" y="725"/>
                  <a:pt x="7877" y="725"/>
                </a:cubicBezTo>
                <a:lnTo>
                  <a:pt x="6774" y="725"/>
                </a:lnTo>
                <a:cubicBezTo>
                  <a:pt x="6617" y="315"/>
                  <a:pt x="6270" y="0"/>
                  <a:pt x="5829" y="0"/>
                </a:cubicBezTo>
                <a:close/>
              </a:path>
            </a:pathLst>
          </a:custGeom>
          <a:solidFill>
            <a:srgbClr val="0070C0"/>
          </a:solidFill>
          <a:ln>
            <a:noFill/>
          </a:ln>
        </p:spPr>
        <p:txBody>
          <a:bodyPr spcFirstLastPara="1" wrap="square" lIns="91417" tIns="91417" rIns="91417" bIns="91417" anchor="ctr" anchorCtr="0">
            <a:noAutofit/>
          </a:bodyPr>
          <a:lstStyle/>
          <a:p>
            <a:endParaRPr sz="1400"/>
          </a:p>
        </p:txBody>
      </p:sp>
      <p:grpSp>
        <p:nvGrpSpPr>
          <p:cNvPr id="103" name="Google Shape;6862;p88">
            <a:extLst>
              <a:ext uri="{FF2B5EF4-FFF2-40B4-BE49-F238E27FC236}">
                <a16:creationId xmlns:a16="http://schemas.microsoft.com/office/drawing/2014/main" id="{82452900-F193-0293-0D20-BBBA46E1BED5}"/>
              </a:ext>
            </a:extLst>
          </p:cNvPr>
          <p:cNvGrpSpPr/>
          <p:nvPr/>
        </p:nvGrpSpPr>
        <p:grpSpPr>
          <a:xfrm>
            <a:off x="6543543" y="2275289"/>
            <a:ext cx="614391" cy="598915"/>
            <a:chOff x="-31817401" y="3910025"/>
            <a:chExt cx="301675" cy="294075"/>
          </a:xfrm>
          <a:solidFill>
            <a:srgbClr val="0070C0"/>
          </a:solidFill>
        </p:grpSpPr>
        <p:sp>
          <p:nvSpPr>
            <p:cNvPr id="104" name="Google Shape;6863;p88">
              <a:extLst>
                <a:ext uri="{FF2B5EF4-FFF2-40B4-BE49-F238E27FC236}">
                  <a16:creationId xmlns:a16="http://schemas.microsoft.com/office/drawing/2014/main" id="{A557048B-3B7E-2A58-2DF3-B3ECD83F992A}"/>
                </a:ext>
              </a:extLst>
            </p:cNvPr>
            <p:cNvSpPr/>
            <p:nvPr/>
          </p:nvSpPr>
          <p:spPr>
            <a:xfrm>
              <a:off x="-31817401" y="3911550"/>
              <a:ext cx="301675" cy="292550"/>
            </a:xfrm>
            <a:custGeom>
              <a:avLst/>
              <a:gdLst/>
              <a:ahLst/>
              <a:cxnLst/>
              <a:rect l="l" t="t" r="r" b="b"/>
              <a:pathLst>
                <a:path w="12067" h="11702" extrusionOk="0">
                  <a:moveTo>
                    <a:pt x="2558" y="0"/>
                  </a:moveTo>
                  <a:cubicBezTo>
                    <a:pt x="2357" y="0"/>
                    <a:pt x="2155" y="24"/>
                    <a:pt x="1954" y="70"/>
                  </a:cubicBezTo>
                  <a:cubicBezTo>
                    <a:pt x="1828" y="102"/>
                    <a:pt x="1733" y="196"/>
                    <a:pt x="1702" y="322"/>
                  </a:cubicBezTo>
                  <a:cubicBezTo>
                    <a:pt x="1670" y="448"/>
                    <a:pt x="1702" y="543"/>
                    <a:pt x="1796" y="637"/>
                  </a:cubicBezTo>
                  <a:lnTo>
                    <a:pt x="2679" y="1551"/>
                  </a:lnTo>
                  <a:cubicBezTo>
                    <a:pt x="2962" y="1803"/>
                    <a:pt x="2962" y="2244"/>
                    <a:pt x="2679" y="2528"/>
                  </a:cubicBezTo>
                  <a:cubicBezTo>
                    <a:pt x="2553" y="2669"/>
                    <a:pt x="2379" y="2740"/>
                    <a:pt x="2202" y="2740"/>
                  </a:cubicBezTo>
                  <a:cubicBezTo>
                    <a:pt x="2025" y="2740"/>
                    <a:pt x="1844" y="2669"/>
                    <a:pt x="1702" y="2528"/>
                  </a:cubicBezTo>
                  <a:lnTo>
                    <a:pt x="788" y="1614"/>
                  </a:lnTo>
                  <a:cubicBezTo>
                    <a:pt x="744" y="1569"/>
                    <a:pt x="668" y="1525"/>
                    <a:pt x="582" y="1525"/>
                  </a:cubicBezTo>
                  <a:cubicBezTo>
                    <a:pt x="547" y="1525"/>
                    <a:pt x="510" y="1532"/>
                    <a:pt x="473" y="1551"/>
                  </a:cubicBezTo>
                  <a:cubicBezTo>
                    <a:pt x="347" y="1582"/>
                    <a:pt x="284" y="1645"/>
                    <a:pt x="253" y="1771"/>
                  </a:cubicBezTo>
                  <a:cubicBezTo>
                    <a:pt x="1" y="2591"/>
                    <a:pt x="253" y="3473"/>
                    <a:pt x="883" y="4103"/>
                  </a:cubicBezTo>
                  <a:cubicBezTo>
                    <a:pt x="1366" y="4494"/>
                    <a:pt x="1932" y="4750"/>
                    <a:pt x="2619" y="4750"/>
                  </a:cubicBezTo>
                  <a:cubicBezTo>
                    <a:pt x="2874" y="4750"/>
                    <a:pt x="3145" y="4715"/>
                    <a:pt x="3435" y="4638"/>
                  </a:cubicBezTo>
                  <a:lnTo>
                    <a:pt x="7247" y="8482"/>
                  </a:lnTo>
                  <a:cubicBezTo>
                    <a:pt x="6963" y="9522"/>
                    <a:pt x="7215" y="10372"/>
                    <a:pt x="7814" y="10971"/>
                  </a:cubicBezTo>
                  <a:cubicBezTo>
                    <a:pt x="8291" y="11472"/>
                    <a:pt x="8895" y="11702"/>
                    <a:pt x="9516" y="11702"/>
                  </a:cubicBezTo>
                  <a:cubicBezTo>
                    <a:pt x="9714" y="11702"/>
                    <a:pt x="9915" y="11678"/>
                    <a:pt x="10114" y="11632"/>
                  </a:cubicBezTo>
                  <a:cubicBezTo>
                    <a:pt x="10240" y="11569"/>
                    <a:pt x="10334" y="11506"/>
                    <a:pt x="10366" y="11380"/>
                  </a:cubicBezTo>
                  <a:cubicBezTo>
                    <a:pt x="10397" y="11254"/>
                    <a:pt x="10366" y="11128"/>
                    <a:pt x="10271" y="11065"/>
                  </a:cubicBezTo>
                  <a:lnTo>
                    <a:pt x="9389" y="10152"/>
                  </a:lnTo>
                  <a:cubicBezTo>
                    <a:pt x="9106" y="9868"/>
                    <a:pt x="9106" y="9459"/>
                    <a:pt x="9389" y="9175"/>
                  </a:cubicBezTo>
                  <a:cubicBezTo>
                    <a:pt x="9515" y="9033"/>
                    <a:pt x="9688" y="8962"/>
                    <a:pt x="9866" y="8962"/>
                  </a:cubicBezTo>
                  <a:cubicBezTo>
                    <a:pt x="10043" y="8962"/>
                    <a:pt x="10224" y="9033"/>
                    <a:pt x="10366" y="9175"/>
                  </a:cubicBezTo>
                  <a:lnTo>
                    <a:pt x="11279" y="10089"/>
                  </a:lnTo>
                  <a:cubicBezTo>
                    <a:pt x="11326" y="10135"/>
                    <a:pt x="11405" y="10164"/>
                    <a:pt x="11494" y="10164"/>
                  </a:cubicBezTo>
                  <a:cubicBezTo>
                    <a:pt x="11527" y="10164"/>
                    <a:pt x="11561" y="10160"/>
                    <a:pt x="11594" y="10152"/>
                  </a:cubicBezTo>
                  <a:cubicBezTo>
                    <a:pt x="11720" y="10120"/>
                    <a:pt x="11783" y="10026"/>
                    <a:pt x="11815" y="9931"/>
                  </a:cubicBezTo>
                  <a:cubicBezTo>
                    <a:pt x="12067" y="9081"/>
                    <a:pt x="11815" y="8230"/>
                    <a:pt x="11185" y="7600"/>
                  </a:cubicBezTo>
                  <a:cubicBezTo>
                    <a:pt x="10778" y="7170"/>
                    <a:pt x="10224" y="6903"/>
                    <a:pt x="9537" y="6903"/>
                  </a:cubicBezTo>
                  <a:cubicBezTo>
                    <a:pt x="9266" y="6903"/>
                    <a:pt x="8975" y="6944"/>
                    <a:pt x="8665" y="7033"/>
                  </a:cubicBezTo>
                  <a:lnTo>
                    <a:pt x="4852" y="3221"/>
                  </a:lnTo>
                  <a:lnTo>
                    <a:pt x="4884" y="3032"/>
                  </a:lnTo>
                  <a:cubicBezTo>
                    <a:pt x="5136" y="2213"/>
                    <a:pt x="4884" y="1330"/>
                    <a:pt x="4254" y="700"/>
                  </a:cubicBezTo>
                  <a:cubicBezTo>
                    <a:pt x="3778" y="225"/>
                    <a:pt x="3177" y="0"/>
                    <a:pt x="2558" y="0"/>
                  </a:cubicBezTo>
                  <a:close/>
                </a:path>
              </a:pathLst>
            </a:custGeom>
            <a:grpFill/>
            <a:ln>
              <a:noFill/>
            </a:ln>
          </p:spPr>
          <p:txBody>
            <a:bodyPr spcFirstLastPara="1" wrap="square" lIns="91417" tIns="91417" rIns="91417" bIns="91417" anchor="ctr" anchorCtr="0">
              <a:noAutofit/>
            </a:bodyPr>
            <a:lstStyle/>
            <a:p>
              <a:endParaRPr sz="1400"/>
            </a:p>
          </p:txBody>
        </p:sp>
        <p:sp>
          <p:nvSpPr>
            <p:cNvPr id="105" name="Google Shape;6864;p88">
              <a:extLst>
                <a:ext uri="{FF2B5EF4-FFF2-40B4-BE49-F238E27FC236}">
                  <a16:creationId xmlns:a16="http://schemas.microsoft.com/office/drawing/2014/main" id="{D6324C76-C8E8-B818-075C-BAF030831E56}"/>
                </a:ext>
              </a:extLst>
            </p:cNvPr>
            <p:cNvSpPr/>
            <p:nvPr/>
          </p:nvSpPr>
          <p:spPr>
            <a:xfrm>
              <a:off x="-31816601" y="4062950"/>
              <a:ext cx="144150" cy="140600"/>
            </a:xfrm>
            <a:custGeom>
              <a:avLst/>
              <a:gdLst/>
              <a:ahLst/>
              <a:cxnLst/>
              <a:rect l="l" t="t" r="r" b="b"/>
              <a:pathLst>
                <a:path w="5766" h="5624" extrusionOk="0">
                  <a:moveTo>
                    <a:pt x="4080" y="1504"/>
                  </a:moveTo>
                  <a:cubicBezTo>
                    <a:pt x="4167" y="1504"/>
                    <a:pt x="4253" y="1528"/>
                    <a:pt x="4316" y="1575"/>
                  </a:cubicBezTo>
                  <a:cubicBezTo>
                    <a:pt x="4442" y="1701"/>
                    <a:pt x="4442" y="1953"/>
                    <a:pt x="4316" y="2048"/>
                  </a:cubicBezTo>
                  <a:lnTo>
                    <a:pt x="2205" y="4159"/>
                  </a:lnTo>
                  <a:cubicBezTo>
                    <a:pt x="2158" y="4206"/>
                    <a:pt x="2072" y="4230"/>
                    <a:pt x="1985" y="4230"/>
                  </a:cubicBezTo>
                  <a:cubicBezTo>
                    <a:pt x="1898" y="4230"/>
                    <a:pt x="1812" y="4206"/>
                    <a:pt x="1764" y="4159"/>
                  </a:cubicBezTo>
                  <a:cubicBezTo>
                    <a:pt x="1638" y="4033"/>
                    <a:pt x="1638" y="3781"/>
                    <a:pt x="1764" y="3686"/>
                  </a:cubicBezTo>
                  <a:lnTo>
                    <a:pt x="3844" y="1575"/>
                  </a:lnTo>
                  <a:cubicBezTo>
                    <a:pt x="3907" y="1528"/>
                    <a:pt x="3993" y="1504"/>
                    <a:pt x="4080" y="1504"/>
                  </a:cubicBezTo>
                  <a:close/>
                  <a:moveTo>
                    <a:pt x="3844" y="0"/>
                  </a:moveTo>
                  <a:lnTo>
                    <a:pt x="567" y="3277"/>
                  </a:lnTo>
                  <a:cubicBezTo>
                    <a:pt x="0" y="3844"/>
                    <a:pt x="0" y="4694"/>
                    <a:pt x="567" y="5198"/>
                  </a:cubicBezTo>
                  <a:cubicBezTo>
                    <a:pt x="835" y="5482"/>
                    <a:pt x="1189" y="5624"/>
                    <a:pt x="1540" y="5624"/>
                  </a:cubicBezTo>
                  <a:cubicBezTo>
                    <a:pt x="1890" y="5624"/>
                    <a:pt x="2237" y="5482"/>
                    <a:pt x="2489" y="5198"/>
                  </a:cubicBezTo>
                  <a:lnTo>
                    <a:pt x="5766" y="1953"/>
                  </a:lnTo>
                  <a:lnTo>
                    <a:pt x="3844" y="0"/>
                  </a:lnTo>
                  <a:close/>
                </a:path>
              </a:pathLst>
            </a:custGeom>
            <a:grpFill/>
            <a:ln>
              <a:noFill/>
            </a:ln>
          </p:spPr>
          <p:txBody>
            <a:bodyPr spcFirstLastPara="1" wrap="square" lIns="91417" tIns="91417" rIns="91417" bIns="91417" anchor="ctr" anchorCtr="0">
              <a:noAutofit/>
            </a:bodyPr>
            <a:lstStyle/>
            <a:p>
              <a:endParaRPr sz="1400"/>
            </a:p>
          </p:txBody>
        </p:sp>
        <p:sp>
          <p:nvSpPr>
            <p:cNvPr id="106" name="Google Shape;6865;p88">
              <a:extLst>
                <a:ext uri="{FF2B5EF4-FFF2-40B4-BE49-F238E27FC236}">
                  <a16:creationId xmlns:a16="http://schemas.microsoft.com/office/drawing/2014/main" id="{E25FD52F-6D5A-1215-445B-67C92E7DABC4}"/>
                </a:ext>
              </a:extLst>
            </p:cNvPr>
            <p:cNvSpPr/>
            <p:nvPr/>
          </p:nvSpPr>
          <p:spPr>
            <a:xfrm>
              <a:off x="-31648050" y="3910025"/>
              <a:ext cx="129175" cy="127725"/>
            </a:xfrm>
            <a:custGeom>
              <a:avLst/>
              <a:gdLst/>
              <a:ahLst/>
              <a:cxnLst/>
              <a:rect l="l" t="t" r="r" b="b"/>
              <a:pathLst>
                <a:path w="5167" h="5109" extrusionOk="0">
                  <a:moveTo>
                    <a:pt x="4249" y="1"/>
                  </a:moveTo>
                  <a:cubicBezTo>
                    <a:pt x="4179" y="1"/>
                    <a:pt x="4106" y="24"/>
                    <a:pt x="4033" y="68"/>
                  </a:cubicBezTo>
                  <a:lnTo>
                    <a:pt x="2206" y="1171"/>
                  </a:lnTo>
                  <a:cubicBezTo>
                    <a:pt x="2017" y="1265"/>
                    <a:pt x="1985" y="1549"/>
                    <a:pt x="2143" y="1706"/>
                  </a:cubicBezTo>
                  <a:lnTo>
                    <a:pt x="2300" y="1864"/>
                  </a:lnTo>
                  <a:lnTo>
                    <a:pt x="0" y="4164"/>
                  </a:lnTo>
                  <a:lnTo>
                    <a:pt x="945" y="5109"/>
                  </a:lnTo>
                  <a:lnTo>
                    <a:pt x="3245" y="2809"/>
                  </a:lnTo>
                  <a:lnTo>
                    <a:pt x="3434" y="2998"/>
                  </a:lnTo>
                  <a:cubicBezTo>
                    <a:pt x="3502" y="3066"/>
                    <a:pt x="3594" y="3099"/>
                    <a:pt x="3684" y="3099"/>
                  </a:cubicBezTo>
                  <a:cubicBezTo>
                    <a:pt x="3802" y="3099"/>
                    <a:pt x="3916" y="3042"/>
                    <a:pt x="3970" y="2935"/>
                  </a:cubicBezTo>
                  <a:lnTo>
                    <a:pt x="5073" y="1108"/>
                  </a:lnTo>
                  <a:cubicBezTo>
                    <a:pt x="5167" y="1013"/>
                    <a:pt x="5167" y="793"/>
                    <a:pt x="5041" y="698"/>
                  </a:cubicBezTo>
                  <a:lnTo>
                    <a:pt x="4474" y="100"/>
                  </a:lnTo>
                  <a:cubicBezTo>
                    <a:pt x="4406" y="32"/>
                    <a:pt x="4330" y="1"/>
                    <a:pt x="4249"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107" name="Google Shape;6913;p88">
            <a:extLst>
              <a:ext uri="{FF2B5EF4-FFF2-40B4-BE49-F238E27FC236}">
                <a16:creationId xmlns:a16="http://schemas.microsoft.com/office/drawing/2014/main" id="{E3DEFA06-D41C-6585-651F-B6C8DA965CD2}"/>
              </a:ext>
            </a:extLst>
          </p:cNvPr>
          <p:cNvGrpSpPr/>
          <p:nvPr/>
        </p:nvGrpSpPr>
        <p:grpSpPr>
          <a:xfrm>
            <a:off x="7300391" y="2275568"/>
            <a:ext cx="599983" cy="598353"/>
            <a:chOff x="-31455100" y="3909350"/>
            <a:chExt cx="294600" cy="293800"/>
          </a:xfrm>
          <a:solidFill>
            <a:srgbClr val="0070C0"/>
          </a:solidFill>
        </p:grpSpPr>
        <p:sp>
          <p:nvSpPr>
            <p:cNvPr id="108" name="Google Shape;6914;p88">
              <a:extLst>
                <a:ext uri="{FF2B5EF4-FFF2-40B4-BE49-F238E27FC236}">
                  <a16:creationId xmlns:a16="http://schemas.microsoft.com/office/drawing/2014/main" id="{DE00AEC0-07EB-31D0-4B3E-EFE9D7C36A1B}"/>
                </a:ext>
              </a:extLst>
            </p:cNvPr>
            <p:cNvSpPr/>
            <p:nvPr/>
          </p:nvSpPr>
          <p:spPr>
            <a:xfrm>
              <a:off x="-31455100" y="3909350"/>
              <a:ext cx="294600" cy="293800"/>
            </a:xfrm>
            <a:custGeom>
              <a:avLst/>
              <a:gdLst/>
              <a:ahLst/>
              <a:cxnLst/>
              <a:rect l="l" t="t" r="r" b="b"/>
              <a:pathLst>
                <a:path w="11784" h="11752" extrusionOk="0">
                  <a:moveTo>
                    <a:pt x="5199" y="1"/>
                  </a:moveTo>
                  <a:cubicBezTo>
                    <a:pt x="5042" y="1"/>
                    <a:pt x="4916" y="127"/>
                    <a:pt x="4884" y="284"/>
                  </a:cubicBezTo>
                  <a:lnTo>
                    <a:pt x="4727" y="883"/>
                  </a:lnTo>
                  <a:cubicBezTo>
                    <a:pt x="4191" y="977"/>
                    <a:pt x="3655" y="1229"/>
                    <a:pt x="3151" y="1513"/>
                  </a:cubicBezTo>
                  <a:lnTo>
                    <a:pt x="2647" y="1229"/>
                  </a:lnTo>
                  <a:cubicBezTo>
                    <a:pt x="2599" y="1205"/>
                    <a:pt x="2542" y="1195"/>
                    <a:pt x="2482" y="1195"/>
                  </a:cubicBezTo>
                  <a:cubicBezTo>
                    <a:pt x="2386" y="1195"/>
                    <a:pt x="2284" y="1222"/>
                    <a:pt x="2206" y="1261"/>
                  </a:cubicBezTo>
                  <a:lnTo>
                    <a:pt x="1261" y="2206"/>
                  </a:lnTo>
                  <a:cubicBezTo>
                    <a:pt x="1135" y="2332"/>
                    <a:pt x="1135" y="2490"/>
                    <a:pt x="1230" y="2647"/>
                  </a:cubicBezTo>
                  <a:lnTo>
                    <a:pt x="1513" y="3151"/>
                  </a:lnTo>
                  <a:cubicBezTo>
                    <a:pt x="1198" y="3624"/>
                    <a:pt x="978" y="4191"/>
                    <a:pt x="883" y="4726"/>
                  </a:cubicBezTo>
                  <a:lnTo>
                    <a:pt x="284" y="4884"/>
                  </a:lnTo>
                  <a:cubicBezTo>
                    <a:pt x="127" y="4947"/>
                    <a:pt x="1" y="5041"/>
                    <a:pt x="1" y="5199"/>
                  </a:cubicBezTo>
                  <a:lnTo>
                    <a:pt x="1" y="6585"/>
                  </a:lnTo>
                  <a:cubicBezTo>
                    <a:pt x="1" y="6743"/>
                    <a:pt x="127" y="6869"/>
                    <a:pt x="284" y="6900"/>
                  </a:cubicBezTo>
                  <a:lnTo>
                    <a:pt x="883" y="7058"/>
                  </a:lnTo>
                  <a:cubicBezTo>
                    <a:pt x="946" y="7404"/>
                    <a:pt x="1072" y="7782"/>
                    <a:pt x="1230" y="8129"/>
                  </a:cubicBezTo>
                  <a:cubicBezTo>
                    <a:pt x="1504" y="7854"/>
                    <a:pt x="2843" y="6486"/>
                    <a:pt x="2841" y="6486"/>
                  </a:cubicBezTo>
                  <a:lnTo>
                    <a:pt x="2841" y="6486"/>
                  </a:lnTo>
                  <a:cubicBezTo>
                    <a:pt x="2841" y="6486"/>
                    <a:pt x="2839" y="6488"/>
                    <a:pt x="2836" y="6491"/>
                  </a:cubicBezTo>
                  <a:cubicBezTo>
                    <a:pt x="2836" y="6459"/>
                    <a:pt x="2805" y="6050"/>
                    <a:pt x="2805" y="5955"/>
                  </a:cubicBezTo>
                  <a:cubicBezTo>
                    <a:pt x="2773" y="4222"/>
                    <a:pt x="4191" y="2836"/>
                    <a:pt x="5861" y="2836"/>
                  </a:cubicBezTo>
                  <a:cubicBezTo>
                    <a:pt x="7562" y="2836"/>
                    <a:pt x="8948" y="4222"/>
                    <a:pt x="8948" y="5924"/>
                  </a:cubicBezTo>
                  <a:cubicBezTo>
                    <a:pt x="8948" y="7499"/>
                    <a:pt x="7751" y="8822"/>
                    <a:pt x="6113" y="8948"/>
                  </a:cubicBezTo>
                  <a:cubicBezTo>
                    <a:pt x="6066" y="8948"/>
                    <a:pt x="5963" y="8956"/>
                    <a:pt x="5821" y="8956"/>
                  </a:cubicBezTo>
                  <a:cubicBezTo>
                    <a:pt x="5680" y="8956"/>
                    <a:pt x="5499" y="8948"/>
                    <a:pt x="5294" y="8917"/>
                  </a:cubicBezTo>
                  <a:lnTo>
                    <a:pt x="3655" y="10523"/>
                  </a:lnTo>
                  <a:cubicBezTo>
                    <a:pt x="4034" y="10681"/>
                    <a:pt x="4349" y="10807"/>
                    <a:pt x="4727" y="10870"/>
                  </a:cubicBezTo>
                  <a:lnTo>
                    <a:pt x="4884" y="11468"/>
                  </a:lnTo>
                  <a:cubicBezTo>
                    <a:pt x="4916" y="11626"/>
                    <a:pt x="5042" y="11752"/>
                    <a:pt x="5199" y="11752"/>
                  </a:cubicBezTo>
                  <a:lnTo>
                    <a:pt x="6585" y="11752"/>
                  </a:lnTo>
                  <a:cubicBezTo>
                    <a:pt x="6743" y="11752"/>
                    <a:pt x="6869" y="11626"/>
                    <a:pt x="6901" y="11468"/>
                  </a:cubicBezTo>
                  <a:lnTo>
                    <a:pt x="7058" y="10870"/>
                  </a:lnTo>
                  <a:cubicBezTo>
                    <a:pt x="7594" y="10775"/>
                    <a:pt x="8129" y="10523"/>
                    <a:pt x="8633" y="10240"/>
                  </a:cubicBezTo>
                  <a:lnTo>
                    <a:pt x="9137" y="10523"/>
                  </a:lnTo>
                  <a:cubicBezTo>
                    <a:pt x="9185" y="10547"/>
                    <a:pt x="9243" y="10558"/>
                    <a:pt x="9302" y="10558"/>
                  </a:cubicBezTo>
                  <a:cubicBezTo>
                    <a:pt x="9399" y="10558"/>
                    <a:pt x="9501" y="10531"/>
                    <a:pt x="9578" y="10492"/>
                  </a:cubicBezTo>
                  <a:lnTo>
                    <a:pt x="10524" y="9547"/>
                  </a:lnTo>
                  <a:cubicBezTo>
                    <a:pt x="10650" y="9421"/>
                    <a:pt x="10650" y="9263"/>
                    <a:pt x="10555" y="9106"/>
                  </a:cubicBezTo>
                  <a:lnTo>
                    <a:pt x="10303" y="8601"/>
                  </a:lnTo>
                  <a:cubicBezTo>
                    <a:pt x="10618" y="8129"/>
                    <a:pt x="10807" y="7562"/>
                    <a:pt x="10933" y="7026"/>
                  </a:cubicBezTo>
                  <a:lnTo>
                    <a:pt x="11500" y="6869"/>
                  </a:lnTo>
                  <a:cubicBezTo>
                    <a:pt x="11658" y="6806"/>
                    <a:pt x="11784" y="6711"/>
                    <a:pt x="11784" y="6554"/>
                  </a:cubicBezTo>
                  <a:lnTo>
                    <a:pt x="11784" y="5167"/>
                  </a:lnTo>
                  <a:cubicBezTo>
                    <a:pt x="11752" y="5041"/>
                    <a:pt x="11658" y="4915"/>
                    <a:pt x="11500" y="4884"/>
                  </a:cubicBezTo>
                  <a:lnTo>
                    <a:pt x="10902" y="4726"/>
                  </a:lnTo>
                  <a:cubicBezTo>
                    <a:pt x="10807" y="4191"/>
                    <a:pt x="10555" y="3687"/>
                    <a:pt x="10272" y="3151"/>
                  </a:cubicBezTo>
                  <a:lnTo>
                    <a:pt x="10555" y="2647"/>
                  </a:lnTo>
                  <a:cubicBezTo>
                    <a:pt x="10650" y="2521"/>
                    <a:pt x="10587" y="2332"/>
                    <a:pt x="10524" y="2206"/>
                  </a:cubicBezTo>
                  <a:lnTo>
                    <a:pt x="9578" y="1261"/>
                  </a:lnTo>
                  <a:cubicBezTo>
                    <a:pt x="9509" y="1209"/>
                    <a:pt x="9430" y="1185"/>
                    <a:pt x="9347" y="1185"/>
                  </a:cubicBezTo>
                  <a:cubicBezTo>
                    <a:pt x="9279" y="1185"/>
                    <a:pt x="9208" y="1201"/>
                    <a:pt x="9137" y="1229"/>
                  </a:cubicBezTo>
                  <a:lnTo>
                    <a:pt x="8633" y="1513"/>
                  </a:lnTo>
                  <a:cubicBezTo>
                    <a:pt x="8161" y="1198"/>
                    <a:pt x="7594" y="977"/>
                    <a:pt x="7058" y="883"/>
                  </a:cubicBezTo>
                  <a:lnTo>
                    <a:pt x="6901" y="284"/>
                  </a:lnTo>
                  <a:cubicBezTo>
                    <a:pt x="6869" y="127"/>
                    <a:pt x="6743" y="1"/>
                    <a:pt x="6585" y="1"/>
                  </a:cubicBezTo>
                  <a:close/>
                </a:path>
              </a:pathLst>
            </a:custGeom>
            <a:grpFill/>
            <a:ln>
              <a:noFill/>
            </a:ln>
          </p:spPr>
          <p:txBody>
            <a:bodyPr spcFirstLastPara="1" wrap="square" lIns="91417" tIns="91417" rIns="91417" bIns="91417" anchor="ctr" anchorCtr="0">
              <a:noAutofit/>
            </a:bodyPr>
            <a:lstStyle/>
            <a:p>
              <a:endParaRPr sz="1400"/>
            </a:p>
          </p:txBody>
        </p:sp>
        <p:sp>
          <p:nvSpPr>
            <p:cNvPr id="109" name="Google Shape;6915;p88">
              <a:extLst>
                <a:ext uri="{FF2B5EF4-FFF2-40B4-BE49-F238E27FC236}">
                  <a16:creationId xmlns:a16="http://schemas.microsoft.com/office/drawing/2014/main" id="{2DABF0C8-36E3-35C7-EEA2-47B22F30D21C}"/>
                </a:ext>
              </a:extLst>
            </p:cNvPr>
            <p:cNvSpPr/>
            <p:nvPr/>
          </p:nvSpPr>
          <p:spPr>
            <a:xfrm>
              <a:off x="-31455100" y="3997350"/>
              <a:ext cx="215050" cy="205025"/>
            </a:xfrm>
            <a:custGeom>
              <a:avLst/>
              <a:gdLst/>
              <a:ahLst/>
              <a:cxnLst/>
              <a:rect l="l" t="t" r="r" b="b"/>
              <a:pathLst>
                <a:path w="8602" h="8201" extrusionOk="0">
                  <a:moveTo>
                    <a:pt x="5939" y="0"/>
                  </a:moveTo>
                  <a:cubicBezTo>
                    <a:pt x="4729" y="0"/>
                    <a:pt x="3750" y="854"/>
                    <a:pt x="3561" y="1963"/>
                  </a:cubicBezTo>
                  <a:cubicBezTo>
                    <a:pt x="3466" y="2404"/>
                    <a:pt x="3498" y="2813"/>
                    <a:pt x="3624" y="3223"/>
                  </a:cubicBezTo>
                  <a:lnTo>
                    <a:pt x="410" y="6468"/>
                  </a:lnTo>
                  <a:cubicBezTo>
                    <a:pt x="1" y="6846"/>
                    <a:pt x="1" y="7507"/>
                    <a:pt x="410" y="7917"/>
                  </a:cubicBezTo>
                  <a:cubicBezTo>
                    <a:pt x="600" y="8106"/>
                    <a:pt x="852" y="8200"/>
                    <a:pt x="1111" y="8200"/>
                  </a:cubicBezTo>
                  <a:cubicBezTo>
                    <a:pt x="1371" y="8200"/>
                    <a:pt x="1639" y="8106"/>
                    <a:pt x="1860" y="7917"/>
                  </a:cubicBezTo>
                  <a:lnTo>
                    <a:pt x="5136" y="4640"/>
                  </a:lnTo>
                  <a:cubicBezTo>
                    <a:pt x="5388" y="4735"/>
                    <a:pt x="5664" y="4782"/>
                    <a:pt x="5947" y="4782"/>
                  </a:cubicBezTo>
                  <a:cubicBezTo>
                    <a:pt x="6231" y="4782"/>
                    <a:pt x="6522" y="4735"/>
                    <a:pt x="6806" y="4640"/>
                  </a:cubicBezTo>
                  <a:cubicBezTo>
                    <a:pt x="7846" y="4294"/>
                    <a:pt x="8602" y="3065"/>
                    <a:pt x="8224" y="1773"/>
                  </a:cubicBezTo>
                  <a:cubicBezTo>
                    <a:pt x="8192" y="1647"/>
                    <a:pt x="8129" y="1553"/>
                    <a:pt x="8003" y="1521"/>
                  </a:cubicBezTo>
                  <a:cubicBezTo>
                    <a:pt x="7972" y="1514"/>
                    <a:pt x="7942" y="1510"/>
                    <a:pt x="7914" y="1510"/>
                  </a:cubicBezTo>
                  <a:cubicBezTo>
                    <a:pt x="7830" y="1510"/>
                    <a:pt x="7759" y="1545"/>
                    <a:pt x="7688" y="1616"/>
                  </a:cubicBezTo>
                  <a:lnTo>
                    <a:pt x="6901" y="2404"/>
                  </a:lnTo>
                  <a:cubicBezTo>
                    <a:pt x="6759" y="2530"/>
                    <a:pt x="6578" y="2593"/>
                    <a:pt x="6400" y="2593"/>
                  </a:cubicBezTo>
                  <a:cubicBezTo>
                    <a:pt x="6223" y="2593"/>
                    <a:pt x="6050" y="2530"/>
                    <a:pt x="5924" y="2404"/>
                  </a:cubicBezTo>
                  <a:cubicBezTo>
                    <a:pt x="5640" y="2120"/>
                    <a:pt x="5640" y="1679"/>
                    <a:pt x="5924" y="1395"/>
                  </a:cubicBezTo>
                  <a:lnTo>
                    <a:pt x="6711" y="608"/>
                  </a:lnTo>
                  <a:cubicBezTo>
                    <a:pt x="6774" y="545"/>
                    <a:pt x="6806" y="419"/>
                    <a:pt x="6774" y="293"/>
                  </a:cubicBezTo>
                  <a:cubicBezTo>
                    <a:pt x="6743" y="198"/>
                    <a:pt x="6648" y="104"/>
                    <a:pt x="6554" y="72"/>
                  </a:cubicBezTo>
                  <a:cubicBezTo>
                    <a:pt x="6344" y="23"/>
                    <a:pt x="6139" y="0"/>
                    <a:pt x="5939"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110" name="Google Shape;6947;p88">
            <a:extLst>
              <a:ext uri="{FF2B5EF4-FFF2-40B4-BE49-F238E27FC236}">
                <a16:creationId xmlns:a16="http://schemas.microsoft.com/office/drawing/2014/main" id="{35E3CE2C-BD77-DEAE-A429-6B31E2510778}"/>
              </a:ext>
            </a:extLst>
          </p:cNvPr>
          <p:cNvGrpSpPr/>
          <p:nvPr/>
        </p:nvGrpSpPr>
        <p:grpSpPr>
          <a:xfrm>
            <a:off x="4197305" y="2301147"/>
            <a:ext cx="595145" cy="596775"/>
            <a:chOff x="-32927950" y="3944800"/>
            <a:chExt cx="292225" cy="293025"/>
          </a:xfrm>
          <a:solidFill>
            <a:srgbClr val="0070C0"/>
          </a:solidFill>
        </p:grpSpPr>
        <p:sp>
          <p:nvSpPr>
            <p:cNvPr id="111" name="Google Shape;6948;p88">
              <a:extLst>
                <a:ext uri="{FF2B5EF4-FFF2-40B4-BE49-F238E27FC236}">
                  <a16:creationId xmlns:a16="http://schemas.microsoft.com/office/drawing/2014/main" id="{226FEAE8-FE43-6497-710E-67DC0ABFDAD6}"/>
                </a:ext>
              </a:extLst>
            </p:cNvPr>
            <p:cNvSpPr/>
            <p:nvPr/>
          </p:nvSpPr>
          <p:spPr>
            <a:xfrm>
              <a:off x="-32927950" y="3944800"/>
              <a:ext cx="69325" cy="292225"/>
            </a:xfrm>
            <a:custGeom>
              <a:avLst/>
              <a:gdLst/>
              <a:ahLst/>
              <a:cxnLst/>
              <a:rect l="l" t="t" r="r" b="b"/>
              <a:pathLst>
                <a:path w="2773" h="11689" extrusionOk="0">
                  <a:moveTo>
                    <a:pt x="1418" y="0"/>
                  </a:moveTo>
                  <a:cubicBezTo>
                    <a:pt x="1072" y="0"/>
                    <a:pt x="757" y="315"/>
                    <a:pt x="757" y="662"/>
                  </a:cubicBezTo>
                  <a:lnTo>
                    <a:pt x="757" y="9578"/>
                  </a:lnTo>
                  <a:cubicBezTo>
                    <a:pt x="757" y="9830"/>
                    <a:pt x="914" y="10050"/>
                    <a:pt x="1103" y="10176"/>
                  </a:cubicBezTo>
                  <a:lnTo>
                    <a:pt x="1103" y="10996"/>
                  </a:lnTo>
                  <a:lnTo>
                    <a:pt x="347" y="10996"/>
                  </a:lnTo>
                  <a:cubicBezTo>
                    <a:pt x="158" y="10996"/>
                    <a:pt x="1" y="11153"/>
                    <a:pt x="1" y="11342"/>
                  </a:cubicBezTo>
                  <a:cubicBezTo>
                    <a:pt x="1" y="11531"/>
                    <a:pt x="158" y="11689"/>
                    <a:pt x="347" y="11689"/>
                  </a:cubicBezTo>
                  <a:lnTo>
                    <a:pt x="2395" y="11689"/>
                  </a:lnTo>
                  <a:cubicBezTo>
                    <a:pt x="2616" y="11689"/>
                    <a:pt x="2773" y="11531"/>
                    <a:pt x="2773" y="11342"/>
                  </a:cubicBezTo>
                  <a:cubicBezTo>
                    <a:pt x="2773" y="11153"/>
                    <a:pt x="2616" y="10996"/>
                    <a:pt x="2395" y="10996"/>
                  </a:cubicBezTo>
                  <a:lnTo>
                    <a:pt x="1733" y="10996"/>
                  </a:lnTo>
                  <a:lnTo>
                    <a:pt x="1733" y="10176"/>
                  </a:lnTo>
                  <a:cubicBezTo>
                    <a:pt x="1922" y="10050"/>
                    <a:pt x="2080" y="9861"/>
                    <a:pt x="2080" y="9578"/>
                  </a:cubicBezTo>
                  <a:lnTo>
                    <a:pt x="2080" y="662"/>
                  </a:lnTo>
                  <a:cubicBezTo>
                    <a:pt x="2080" y="284"/>
                    <a:pt x="1765" y="0"/>
                    <a:pt x="1418" y="0"/>
                  </a:cubicBezTo>
                  <a:close/>
                </a:path>
              </a:pathLst>
            </a:custGeom>
            <a:grpFill/>
            <a:ln>
              <a:noFill/>
            </a:ln>
          </p:spPr>
          <p:txBody>
            <a:bodyPr spcFirstLastPara="1" wrap="square" lIns="91417" tIns="91417" rIns="91417" bIns="91417" anchor="ctr" anchorCtr="0">
              <a:noAutofit/>
            </a:bodyPr>
            <a:lstStyle/>
            <a:p>
              <a:endParaRPr sz="1400"/>
            </a:p>
          </p:txBody>
        </p:sp>
        <p:sp>
          <p:nvSpPr>
            <p:cNvPr id="112" name="Google Shape;6949;p88">
              <a:extLst>
                <a:ext uri="{FF2B5EF4-FFF2-40B4-BE49-F238E27FC236}">
                  <a16:creationId xmlns:a16="http://schemas.microsoft.com/office/drawing/2014/main" id="{58412F7D-0E38-6DB6-CD46-8F92FFBB0D5A}"/>
                </a:ext>
              </a:extLst>
            </p:cNvPr>
            <p:cNvSpPr/>
            <p:nvPr/>
          </p:nvSpPr>
          <p:spPr>
            <a:xfrm>
              <a:off x="-32720800" y="4057425"/>
              <a:ext cx="85075" cy="25225"/>
            </a:xfrm>
            <a:custGeom>
              <a:avLst/>
              <a:gdLst/>
              <a:ahLst/>
              <a:cxnLst/>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190"/>
                    <a:pt x="3182" y="1"/>
                    <a:pt x="2899" y="1"/>
                  </a:cubicBezTo>
                  <a:close/>
                </a:path>
              </a:pathLst>
            </a:custGeom>
            <a:grpFill/>
            <a:ln>
              <a:noFill/>
            </a:ln>
          </p:spPr>
          <p:txBody>
            <a:bodyPr spcFirstLastPara="1" wrap="square" lIns="91417" tIns="91417" rIns="91417" bIns="91417" anchor="ctr" anchorCtr="0">
              <a:noAutofit/>
            </a:bodyPr>
            <a:lstStyle/>
            <a:p>
              <a:endParaRPr sz="1400"/>
            </a:p>
          </p:txBody>
        </p:sp>
        <p:sp>
          <p:nvSpPr>
            <p:cNvPr id="113" name="Google Shape;6950;p88">
              <a:extLst>
                <a:ext uri="{FF2B5EF4-FFF2-40B4-BE49-F238E27FC236}">
                  <a16:creationId xmlns:a16="http://schemas.microsoft.com/office/drawing/2014/main" id="{6FA9C897-6B37-E8BB-8801-66D94C8CDDA3}"/>
                </a:ext>
              </a:extLst>
            </p:cNvPr>
            <p:cNvSpPr/>
            <p:nvPr/>
          </p:nvSpPr>
          <p:spPr>
            <a:xfrm>
              <a:off x="-32720800" y="4099950"/>
              <a:ext cx="85075" cy="25225"/>
            </a:xfrm>
            <a:custGeom>
              <a:avLst/>
              <a:gdLst/>
              <a:ahLst/>
              <a:cxnLst/>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221"/>
                    <a:pt x="3182" y="1"/>
                    <a:pt x="2899" y="1"/>
                  </a:cubicBezTo>
                  <a:close/>
                </a:path>
              </a:pathLst>
            </a:custGeom>
            <a:grpFill/>
            <a:ln>
              <a:noFill/>
            </a:ln>
          </p:spPr>
          <p:txBody>
            <a:bodyPr spcFirstLastPara="1" wrap="square" lIns="91417" tIns="91417" rIns="91417" bIns="91417" anchor="ctr" anchorCtr="0">
              <a:noAutofit/>
            </a:bodyPr>
            <a:lstStyle/>
            <a:p>
              <a:endParaRPr sz="1400"/>
            </a:p>
          </p:txBody>
        </p:sp>
        <p:sp>
          <p:nvSpPr>
            <p:cNvPr id="114" name="Google Shape;6951;p88">
              <a:extLst>
                <a:ext uri="{FF2B5EF4-FFF2-40B4-BE49-F238E27FC236}">
                  <a16:creationId xmlns:a16="http://schemas.microsoft.com/office/drawing/2014/main" id="{5F974AE4-4D51-4BA4-92D8-98849B158DEA}"/>
                </a:ext>
              </a:extLst>
            </p:cNvPr>
            <p:cNvSpPr/>
            <p:nvPr/>
          </p:nvSpPr>
          <p:spPr>
            <a:xfrm>
              <a:off x="-32720800" y="4141700"/>
              <a:ext cx="67750" cy="26025"/>
            </a:xfrm>
            <a:custGeom>
              <a:avLst/>
              <a:gdLst/>
              <a:ahLst/>
              <a:cxnLst/>
              <a:rect l="l" t="t" r="r" b="b"/>
              <a:pathLst>
                <a:path w="2710" h="1041" extrusionOk="0">
                  <a:moveTo>
                    <a:pt x="505" y="1"/>
                  </a:moveTo>
                  <a:cubicBezTo>
                    <a:pt x="221" y="1"/>
                    <a:pt x="0" y="253"/>
                    <a:pt x="0" y="536"/>
                  </a:cubicBezTo>
                  <a:cubicBezTo>
                    <a:pt x="0" y="788"/>
                    <a:pt x="221" y="1040"/>
                    <a:pt x="505" y="1040"/>
                  </a:cubicBezTo>
                  <a:lnTo>
                    <a:pt x="2206" y="1040"/>
                  </a:lnTo>
                  <a:cubicBezTo>
                    <a:pt x="2458" y="1040"/>
                    <a:pt x="2710" y="788"/>
                    <a:pt x="2710" y="536"/>
                  </a:cubicBezTo>
                  <a:cubicBezTo>
                    <a:pt x="2710" y="253"/>
                    <a:pt x="2521" y="1"/>
                    <a:pt x="2206" y="1"/>
                  </a:cubicBezTo>
                  <a:close/>
                </a:path>
              </a:pathLst>
            </a:custGeom>
            <a:grpFill/>
            <a:ln>
              <a:noFill/>
            </a:ln>
          </p:spPr>
          <p:txBody>
            <a:bodyPr spcFirstLastPara="1" wrap="square" lIns="91417" tIns="91417" rIns="91417" bIns="91417" anchor="ctr" anchorCtr="0">
              <a:noAutofit/>
            </a:bodyPr>
            <a:lstStyle/>
            <a:p>
              <a:endParaRPr sz="1400"/>
            </a:p>
          </p:txBody>
        </p:sp>
        <p:sp>
          <p:nvSpPr>
            <p:cNvPr id="115" name="Google Shape;6952;p88">
              <a:extLst>
                <a:ext uri="{FF2B5EF4-FFF2-40B4-BE49-F238E27FC236}">
                  <a16:creationId xmlns:a16="http://schemas.microsoft.com/office/drawing/2014/main" id="{E54AC9CA-ECA4-9B8A-0FE1-A3C8C64EB2BC}"/>
                </a:ext>
              </a:extLst>
            </p:cNvPr>
            <p:cNvSpPr/>
            <p:nvPr/>
          </p:nvSpPr>
          <p:spPr>
            <a:xfrm>
              <a:off x="-32754674" y="3944800"/>
              <a:ext cx="51225" cy="52000"/>
            </a:xfrm>
            <a:custGeom>
              <a:avLst/>
              <a:gdLst/>
              <a:ahLst/>
              <a:cxnLst/>
              <a:rect l="l" t="t" r="r" b="b"/>
              <a:pathLst>
                <a:path w="2049" h="2080" extrusionOk="0">
                  <a:moveTo>
                    <a:pt x="1702" y="0"/>
                  </a:moveTo>
                  <a:cubicBezTo>
                    <a:pt x="757" y="0"/>
                    <a:pt x="1" y="788"/>
                    <a:pt x="1" y="1733"/>
                  </a:cubicBezTo>
                  <a:lnTo>
                    <a:pt x="1" y="2080"/>
                  </a:lnTo>
                  <a:lnTo>
                    <a:pt x="2049" y="2080"/>
                  </a:lnTo>
                  <a:lnTo>
                    <a:pt x="2049" y="0"/>
                  </a:lnTo>
                  <a:close/>
                </a:path>
              </a:pathLst>
            </a:custGeom>
            <a:grpFill/>
            <a:ln>
              <a:noFill/>
            </a:ln>
          </p:spPr>
          <p:txBody>
            <a:bodyPr spcFirstLastPara="1" wrap="square" lIns="91417" tIns="91417" rIns="91417" bIns="91417" anchor="ctr" anchorCtr="0">
              <a:noAutofit/>
            </a:bodyPr>
            <a:lstStyle/>
            <a:p>
              <a:endParaRPr sz="1400"/>
            </a:p>
          </p:txBody>
        </p:sp>
        <p:sp>
          <p:nvSpPr>
            <p:cNvPr id="116" name="Google Shape;6953;p88">
              <a:extLst>
                <a:ext uri="{FF2B5EF4-FFF2-40B4-BE49-F238E27FC236}">
                  <a16:creationId xmlns:a16="http://schemas.microsoft.com/office/drawing/2014/main" id="{152081C7-A68A-E29E-2BDB-1B7AB04EEA5B}"/>
                </a:ext>
              </a:extLst>
            </p:cNvPr>
            <p:cNvSpPr/>
            <p:nvPr/>
          </p:nvSpPr>
          <p:spPr>
            <a:xfrm>
              <a:off x="-32687726" y="3944800"/>
              <a:ext cx="34675" cy="55150"/>
            </a:xfrm>
            <a:custGeom>
              <a:avLst/>
              <a:gdLst/>
              <a:ahLst/>
              <a:cxnLst/>
              <a:rect l="l" t="t" r="r" b="b"/>
              <a:pathLst>
                <a:path w="1387" h="2206" extrusionOk="0">
                  <a:moveTo>
                    <a:pt x="1" y="0"/>
                  </a:moveTo>
                  <a:lnTo>
                    <a:pt x="1" y="2111"/>
                  </a:lnTo>
                  <a:lnTo>
                    <a:pt x="883" y="2111"/>
                  </a:lnTo>
                  <a:cubicBezTo>
                    <a:pt x="1072" y="2111"/>
                    <a:pt x="1261" y="2143"/>
                    <a:pt x="1387" y="2206"/>
                  </a:cubicBezTo>
                  <a:lnTo>
                    <a:pt x="1387" y="1040"/>
                  </a:lnTo>
                  <a:cubicBezTo>
                    <a:pt x="1387" y="473"/>
                    <a:pt x="914" y="0"/>
                    <a:pt x="347" y="0"/>
                  </a:cubicBezTo>
                  <a:close/>
                </a:path>
              </a:pathLst>
            </a:custGeom>
            <a:grpFill/>
            <a:ln>
              <a:noFill/>
            </a:ln>
          </p:spPr>
          <p:txBody>
            <a:bodyPr spcFirstLastPara="1" wrap="square" lIns="91417" tIns="91417" rIns="91417" bIns="91417" anchor="ctr" anchorCtr="0">
              <a:noAutofit/>
            </a:bodyPr>
            <a:lstStyle/>
            <a:p>
              <a:endParaRPr sz="1400"/>
            </a:p>
          </p:txBody>
        </p:sp>
        <p:sp>
          <p:nvSpPr>
            <p:cNvPr id="117" name="Google Shape;6954;p88">
              <a:extLst>
                <a:ext uri="{FF2B5EF4-FFF2-40B4-BE49-F238E27FC236}">
                  <a16:creationId xmlns:a16="http://schemas.microsoft.com/office/drawing/2014/main" id="{0E807F08-ACEF-840D-7EC5-DEE1C6DB2A7F}"/>
                </a:ext>
              </a:extLst>
            </p:cNvPr>
            <p:cNvSpPr/>
            <p:nvPr/>
          </p:nvSpPr>
          <p:spPr>
            <a:xfrm>
              <a:off x="-32860199" y="4014100"/>
              <a:ext cx="207150" cy="153625"/>
            </a:xfrm>
            <a:custGeom>
              <a:avLst/>
              <a:gdLst/>
              <a:ahLst/>
              <a:cxnLst/>
              <a:rect l="l" t="t" r="r" b="b"/>
              <a:pathLst>
                <a:path w="8286" h="6145" extrusionOk="0">
                  <a:moveTo>
                    <a:pt x="0" y="1"/>
                  </a:moveTo>
                  <a:lnTo>
                    <a:pt x="0" y="6144"/>
                  </a:lnTo>
                  <a:lnTo>
                    <a:pt x="378" y="6144"/>
                  </a:lnTo>
                  <a:cubicBezTo>
                    <a:pt x="756" y="6144"/>
                    <a:pt x="1071" y="5892"/>
                    <a:pt x="1260" y="5577"/>
                  </a:cubicBezTo>
                  <a:lnTo>
                    <a:pt x="2016" y="5955"/>
                  </a:lnTo>
                  <a:cubicBezTo>
                    <a:pt x="2268" y="6050"/>
                    <a:pt x="2552" y="6144"/>
                    <a:pt x="2773" y="6144"/>
                  </a:cubicBezTo>
                  <a:lnTo>
                    <a:pt x="3497" y="6144"/>
                  </a:lnTo>
                  <a:lnTo>
                    <a:pt x="3497" y="3057"/>
                  </a:lnTo>
                  <a:cubicBezTo>
                    <a:pt x="3214" y="3309"/>
                    <a:pt x="2867" y="3435"/>
                    <a:pt x="2457" y="3435"/>
                  </a:cubicBezTo>
                  <a:cubicBezTo>
                    <a:pt x="2268" y="3435"/>
                    <a:pt x="2111" y="3277"/>
                    <a:pt x="2111" y="3057"/>
                  </a:cubicBezTo>
                  <a:cubicBezTo>
                    <a:pt x="2111" y="2868"/>
                    <a:pt x="2268" y="2710"/>
                    <a:pt x="2457" y="2710"/>
                  </a:cubicBezTo>
                  <a:cubicBezTo>
                    <a:pt x="3025" y="2710"/>
                    <a:pt x="3497" y="2238"/>
                    <a:pt x="3497" y="1702"/>
                  </a:cubicBezTo>
                  <a:lnTo>
                    <a:pt x="3497" y="1009"/>
                  </a:lnTo>
                  <a:lnTo>
                    <a:pt x="7782" y="1009"/>
                  </a:lnTo>
                  <a:cubicBezTo>
                    <a:pt x="8065" y="1009"/>
                    <a:pt x="8286" y="788"/>
                    <a:pt x="8286" y="505"/>
                  </a:cubicBezTo>
                  <a:cubicBezTo>
                    <a:pt x="8286" y="221"/>
                    <a:pt x="8065" y="1"/>
                    <a:pt x="7782" y="1"/>
                  </a:cubicBezTo>
                  <a:lnTo>
                    <a:pt x="3560" y="1"/>
                  </a:lnTo>
                  <a:cubicBezTo>
                    <a:pt x="3308" y="1"/>
                    <a:pt x="2899" y="158"/>
                    <a:pt x="2583" y="442"/>
                  </a:cubicBezTo>
                  <a:cubicBezTo>
                    <a:pt x="2426" y="599"/>
                    <a:pt x="2205" y="662"/>
                    <a:pt x="1985" y="662"/>
                  </a:cubicBezTo>
                  <a:lnTo>
                    <a:pt x="1323" y="662"/>
                  </a:lnTo>
                  <a:cubicBezTo>
                    <a:pt x="1166" y="284"/>
                    <a:pt x="788" y="1"/>
                    <a:pt x="378" y="1"/>
                  </a:cubicBezTo>
                  <a:close/>
                </a:path>
              </a:pathLst>
            </a:custGeom>
            <a:grpFill/>
            <a:ln>
              <a:noFill/>
            </a:ln>
          </p:spPr>
          <p:txBody>
            <a:bodyPr spcFirstLastPara="1" wrap="square" lIns="91417" tIns="91417" rIns="91417" bIns="91417" anchor="ctr" anchorCtr="0">
              <a:noAutofit/>
            </a:bodyPr>
            <a:lstStyle/>
            <a:p>
              <a:endParaRPr sz="1400"/>
            </a:p>
          </p:txBody>
        </p:sp>
        <p:sp>
          <p:nvSpPr>
            <p:cNvPr id="118" name="Google Shape;6955;p88">
              <a:extLst>
                <a:ext uri="{FF2B5EF4-FFF2-40B4-BE49-F238E27FC236}">
                  <a16:creationId xmlns:a16="http://schemas.microsoft.com/office/drawing/2014/main" id="{C209D0E0-0A60-05DB-3870-04D53159EB71}"/>
                </a:ext>
              </a:extLst>
            </p:cNvPr>
            <p:cNvSpPr/>
            <p:nvPr/>
          </p:nvSpPr>
          <p:spPr>
            <a:xfrm>
              <a:off x="-32755449" y="4055850"/>
              <a:ext cx="51200" cy="181175"/>
            </a:xfrm>
            <a:custGeom>
              <a:avLst/>
              <a:gdLst/>
              <a:ahLst/>
              <a:cxnLst/>
              <a:rect l="l" t="t" r="r" b="b"/>
              <a:pathLst>
                <a:path w="2048" h="7246" extrusionOk="0">
                  <a:moveTo>
                    <a:pt x="0" y="1"/>
                  </a:moveTo>
                  <a:lnTo>
                    <a:pt x="0" y="64"/>
                  </a:lnTo>
                  <a:lnTo>
                    <a:pt x="0" y="5514"/>
                  </a:lnTo>
                  <a:cubicBezTo>
                    <a:pt x="0" y="6459"/>
                    <a:pt x="756" y="7247"/>
                    <a:pt x="1701" y="7247"/>
                  </a:cubicBezTo>
                  <a:lnTo>
                    <a:pt x="2048" y="7247"/>
                  </a:lnTo>
                  <a:lnTo>
                    <a:pt x="2048" y="5167"/>
                  </a:lnTo>
                  <a:lnTo>
                    <a:pt x="1891" y="5167"/>
                  </a:lnTo>
                  <a:cubicBezTo>
                    <a:pt x="1229" y="5167"/>
                    <a:pt x="725" y="4632"/>
                    <a:pt x="725" y="4002"/>
                  </a:cubicBezTo>
                  <a:cubicBezTo>
                    <a:pt x="725" y="3624"/>
                    <a:pt x="882" y="3372"/>
                    <a:pt x="1071" y="3120"/>
                  </a:cubicBezTo>
                  <a:cubicBezTo>
                    <a:pt x="819" y="2899"/>
                    <a:pt x="725" y="2615"/>
                    <a:pt x="725" y="2269"/>
                  </a:cubicBezTo>
                  <a:cubicBezTo>
                    <a:pt x="725" y="1922"/>
                    <a:pt x="882" y="1639"/>
                    <a:pt x="1071" y="1387"/>
                  </a:cubicBezTo>
                  <a:cubicBezTo>
                    <a:pt x="819" y="1166"/>
                    <a:pt x="725" y="883"/>
                    <a:pt x="725" y="536"/>
                  </a:cubicBezTo>
                  <a:cubicBezTo>
                    <a:pt x="725" y="316"/>
                    <a:pt x="756" y="190"/>
                    <a:pt x="819" y="1"/>
                  </a:cubicBezTo>
                  <a:close/>
                </a:path>
              </a:pathLst>
            </a:custGeom>
            <a:grpFill/>
            <a:ln>
              <a:noFill/>
            </a:ln>
          </p:spPr>
          <p:txBody>
            <a:bodyPr spcFirstLastPara="1" wrap="square" lIns="91417" tIns="91417" rIns="91417" bIns="91417" anchor="ctr" anchorCtr="0">
              <a:noAutofit/>
            </a:bodyPr>
            <a:lstStyle/>
            <a:p>
              <a:endParaRPr sz="1400"/>
            </a:p>
          </p:txBody>
        </p:sp>
        <p:sp>
          <p:nvSpPr>
            <p:cNvPr id="119" name="Google Shape;6956;p88">
              <a:extLst>
                <a:ext uri="{FF2B5EF4-FFF2-40B4-BE49-F238E27FC236}">
                  <a16:creationId xmlns:a16="http://schemas.microsoft.com/office/drawing/2014/main" id="{9F2AED94-1339-C315-1A36-A0DD4C7B8979}"/>
                </a:ext>
              </a:extLst>
            </p:cNvPr>
            <p:cNvSpPr/>
            <p:nvPr/>
          </p:nvSpPr>
          <p:spPr>
            <a:xfrm>
              <a:off x="-32686926" y="4182650"/>
              <a:ext cx="34675" cy="55175"/>
            </a:xfrm>
            <a:custGeom>
              <a:avLst/>
              <a:gdLst/>
              <a:ahLst/>
              <a:cxnLst/>
              <a:rect l="l" t="t" r="r" b="b"/>
              <a:pathLst>
                <a:path w="1387" h="2207" extrusionOk="0">
                  <a:moveTo>
                    <a:pt x="1386" y="1"/>
                  </a:moveTo>
                  <a:cubicBezTo>
                    <a:pt x="1229" y="64"/>
                    <a:pt x="1071" y="95"/>
                    <a:pt x="882" y="95"/>
                  </a:cubicBezTo>
                  <a:lnTo>
                    <a:pt x="0" y="95"/>
                  </a:lnTo>
                  <a:lnTo>
                    <a:pt x="0" y="2206"/>
                  </a:lnTo>
                  <a:lnTo>
                    <a:pt x="378" y="2206"/>
                  </a:lnTo>
                  <a:cubicBezTo>
                    <a:pt x="914" y="2206"/>
                    <a:pt x="1386" y="1734"/>
                    <a:pt x="1386" y="1167"/>
                  </a:cubicBezTo>
                  <a:lnTo>
                    <a:pt x="1386" y="1"/>
                  </a:lnTo>
                  <a:close/>
                </a:path>
              </a:pathLst>
            </a:custGeom>
            <a:grpFill/>
            <a:ln>
              <a:noFill/>
            </a:ln>
          </p:spPr>
          <p:txBody>
            <a:bodyPr spcFirstLastPara="1" wrap="square" lIns="91417" tIns="91417" rIns="91417" bIns="91417" anchor="ctr" anchorCtr="0">
              <a:noAutofit/>
            </a:bodyPr>
            <a:lstStyle/>
            <a:p>
              <a:endParaRPr sz="1400"/>
            </a:p>
          </p:txBody>
        </p:sp>
      </p:grpSp>
      <p:grpSp>
        <p:nvGrpSpPr>
          <p:cNvPr id="120" name="Google Shape;6971;p88">
            <a:extLst>
              <a:ext uri="{FF2B5EF4-FFF2-40B4-BE49-F238E27FC236}">
                <a16:creationId xmlns:a16="http://schemas.microsoft.com/office/drawing/2014/main" id="{86F7EB03-114D-8F5E-10FE-D4F81A156007}"/>
              </a:ext>
            </a:extLst>
          </p:cNvPr>
          <p:cNvGrpSpPr/>
          <p:nvPr/>
        </p:nvGrpSpPr>
        <p:grpSpPr>
          <a:xfrm>
            <a:off x="8143491" y="2267060"/>
            <a:ext cx="593567" cy="593517"/>
            <a:chOff x="-31093575" y="3911725"/>
            <a:chExt cx="291450" cy="291425"/>
          </a:xfrm>
          <a:solidFill>
            <a:srgbClr val="0070C0"/>
          </a:solidFill>
        </p:grpSpPr>
        <p:sp>
          <p:nvSpPr>
            <p:cNvPr id="121" name="Google Shape;6972;p88">
              <a:extLst>
                <a:ext uri="{FF2B5EF4-FFF2-40B4-BE49-F238E27FC236}">
                  <a16:creationId xmlns:a16="http://schemas.microsoft.com/office/drawing/2014/main" id="{3F64AC50-3CC6-AF46-FAB5-453949DBAB00}"/>
                </a:ext>
              </a:extLst>
            </p:cNvPr>
            <p:cNvSpPr/>
            <p:nvPr/>
          </p:nvSpPr>
          <p:spPr>
            <a:xfrm>
              <a:off x="-31093575" y="3911725"/>
              <a:ext cx="291450" cy="291425"/>
            </a:xfrm>
            <a:custGeom>
              <a:avLst/>
              <a:gdLst/>
              <a:ahLst/>
              <a:cxnLst/>
              <a:rect l="l" t="t" r="r" b="b"/>
              <a:pathLst>
                <a:path w="11658" h="11657" extrusionOk="0">
                  <a:moveTo>
                    <a:pt x="5829" y="0"/>
                  </a:moveTo>
                  <a:cubicBezTo>
                    <a:pt x="3372" y="0"/>
                    <a:pt x="1261" y="1796"/>
                    <a:pt x="788" y="4159"/>
                  </a:cubicBezTo>
                  <a:cubicBezTo>
                    <a:pt x="347" y="4285"/>
                    <a:pt x="1" y="4694"/>
                    <a:pt x="1" y="5167"/>
                  </a:cubicBezTo>
                  <a:lnTo>
                    <a:pt x="1" y="7876"/>
                  </a:lnTo>
                  <a:cubicBezTo>
                    <a:pt x="1" y="8412"/>
                    <a:pt x="473" y="8885"/>
                    <a:pt x="1009" y="8885"/>
                  </a:cubicBezTo>
                  <a:lnTo>
                    <a:pt x="1702" y="8885"/>
                  </a:lnTo>
                  <a:cubicBezTo>
                    <a:pt x="1891" y="8885"/>
                    <a:pt x="2049" y="8727"/>
                    <a:pt x="2049" y="8538"/>
                  </a:cubicBezTo>
                  <a:lnTo>
                    <a:pt x="2049" y="4442"/>
                  </a:lnTo>
                  <a:cubicBezTo>
                    <a:pt x="2049" y="4253"/>
                    <a:pt x="1891" y="4096"/>
                    <a:pt x="1702" y="4096"/>
                  </a:cubicBezTo>
                  <a:lnTo>
                    <a:pt x="1481" y="4096"/>
                  </a:lnTo>
                  <a:cubicBezTo>
                    <a:pt x="1954" y="2111"/>
                    <a:pt x="3781" y="630"/>
                    <a:pt x="5829" y="630"/>
                  </a:cubicBezTo>
                  <a:cubicBezTo>
                    <a:pt x="7877" y="630"/>
                    <a:pt x="9673" y="2111"/>
                    <a:pt x="10145" y="4096"/>
                  </a:cubicBezTo>
                  <a:lnTo>
                    <a:pt x="9956" y="4096"/>
                  </a:lnTo>
                  <a:cubicBezTo>
                    <a:pt x="9767" y="4096"/>
                    <a:pt x="9610" y="4253"/>
                    <a:pt x="9610" y="4442"/>
                  </a:cubicBezTo>
                  <a:lnTo>
                    <a:pt x="9610" y="8538"/>
                  </a:lnTo>
                  <a:cubicBezTo>
                    <a:pt x="9610" y="8727"/>
                    <a:pt x="9767" y="8885"/>
                    <a:pt x="9956" y="8885"/>
                  </a:cubicBezTo>
                  <a:lnTo>
                    <a:pt x="10271" y="8885"/>
                  </a:lnTo>
                  <a:cubicBezTo>
                    <a:pt x="10114" y="9672"/>
                    <a:pt x="9421" y="10271"/>
                    <a:pt x="8570" y="10271"/>
                  </a:cubicBezTo>
                  <a:lnTo>
                    <a:pt x="6774" y="10271"/>
                  </a:lnTo>
                  <a:cubicBezTo>
                    <a:pt x="6617" y="9893"/>
                    <a:pt x="6270" y="9609"/>
                    <a:pt x="5829" y="9609"/>
                  </a:cubicBezTo>
                  <a:cubicBezTo>
                    <a:pt x="5262" y="9609"/>
                    <a:pt x="4789" y="10082"/>
                    <a:pt x="4789" y="10617"/>
                  </a:cubicBezTo>
                  <a:cubicBezTo>
                    <a:pt x="4789" y="11184"/>
                    <a:pt x="5262" y="11657"/>
                    <a:pt x="5829" y="11657"/>
                  </a:cubicBezTo>
                  <a:cubicBezTo>
                    <a:pt x="6270" y="11657"/>
                    <a:pt x="6648" y="11373"/>
                    <a:pt x="6774" y="10995"/>
                  </a:cubicBezTo>
                  <a:lnTo>
                    <a:pt x="8570" y="10995"/>
                  </a:lnTo>
                  <a:cubicBezTo>
                    <a:pt x="9799" y="10995"/>
                    <a:pt x="10775" y="10082"/>
                    <a:pt x="10933" y="8885"/>
                  </a:cubicBezTo>
                  <a:cubicBezTo>
                    <a:pt x="11342" y="8790"/>
                    <a:pt x="11658" y="8380"/>
                    <a:pt x="11658" y="7908"/>
                  </a:cubicBezTo>
                  <a:lnTo>
                    <a:pt x="11658" y="5198"/>
                  </a:lnTo>
                  <a:cubicBezTo>
                    <a:pt x="11658" y="4694"/>
                    <a:pt x="11311" y="4253"/>
                    <a:pt x="10870" y="4159"/>
                  </a:cubicBezTo>
                  <a:cubicBezTo>
                    <a:pt x="10397" y="1796"/>
                    <a:pt x="8255" y="0"/>
                    <a:pt x="5829" y="0"/>
                  </a:cubicBezTo>
                  <a:close/>
                </a:path>
              </a:pathLst>
            </a:custGeom>
            <a:grpFill/>
            <a:ln>
              <a:noFill/>
            </a:ln>
          </p:spPr>
          <p:txBody>
            <a:bodyPr spcFirstLastPara="1" wrap="square" lIns="91417" tIns="91417" rIns="91417" bIns="91417" anchor="ctr" anchorCtr="0">
              <a:noAutofit/>
            </a:bodyPr>
            <a:lstStyle/>
            <a:p>
              <a:endParaRPr sz="1400"/>
            </a:p>
          </p:txBody>
        </p:sp>
        <p:sp>
          <p:nvSpPr>
            <p:cNvPr id="122" name="Google Shape;6973;p88">
              <a:extLst>
                <a:ext uri="{FF2B5EF4-FFF2-40B4-BE49-F238E27FC236}">
                  <a16:creationId xmlns:a16="http://schemas.microsoft.com/office/drawing/2014/main" id="{5622F999-A5A9-426C-9A62-E91B8E089306}"/>
                </a:ext>
              </a:extLst>
            </p:cNvPr>
            <p:cNvSpPr/>
            <p:nvPr/>
          </p:nvSpPr>
          <p:spPr>
            <a:xfrm>
              <a:off x="-31025824" y="3980250"/>
              <a:ext cx="156750" cy="154250"/>
            </a:xfrm>
            <a:custGeom>
              <a:avLst/>
              <a:gdLst/>
              <a:ahLst/>
              <a:cxnLst/>
              <a:rect l="l" t="t" r="r" b="b"/>
              <a:pathLst>
                <a:path w="6270" h="6170" extrusionOk="0">
                  <a:moveTo>
                    <a:pt x="3119" y="1386"/>
                  </a:moveTo>
                  <a:cubicBezTo>
                    <a:pt x="3308" y="1386"/>
                    <a:pt x="3466" y="1544"/>
                    <a:pt x="3466" y="1733"/>
                  </a:cubicBezTo>
                  <a:cubicBezTo>
                    <a:pt x="3466" y="1953"/>
                    <a:pt x="3308" y="2079"/>
                    <a:pt x="3119" y="2079"/>
                  </a:cubicBezTo>
                  <a:cubicBezTo>
                    <a:pt x="2930" y="2079"/>
                    <a:pt x="2773" y="1953"/>
                    <a:pt x="2773" y="1733"/>
                  </a:cubicBezTo>
                  <a:cubicBezTo>
                    <a:pt x="2773" y="1544"/>
                    <a:pt x="2930" y="1386"/>
                    <a:pt x="3119" y="1386"/>
                  </a:cubicBezTo>
                  <a:close/>
                  <a:moveTo>
                    <a:pt x="3119" y="2741"/>
                  </a:moveTo>
                  <a:cubicBezTo>
                    <a:pt x="3308" y="2741"/>
                    <a:pt x="3466" y="2867"/>
                    <a:pt x="3466" y="3088"/>
                  </a:cubicBezTo>
                  <a:lnTo>
                    <a:pt x="3466" y="4474"/>
                  </a:lnTo>
                  <a:cubicBezTo>
                    <a:pt x="3466" y="4663"/>
                    <a:pt x="3308" y="4820"/>
                    <a:pt x="3119" y="4820"/>
                  </a:cubicBezTo>
                  <a:cubicBezTo>
                    <a:pt x="2930" y="4820"/>
                    <a:pt x="2773" y="4663"/>
                    <a:pt x="2773" y="4474"/>
                  </a:cubicBezTo>
                  <a:lnTo>
                    <a:pt x="2773" y="3088"/>
                  </a:lnTo>
                  <a:cubicBezTo>
                    <a:pt x="2773" y="2867"/>
                    <a:pt x="2930" y="2741"/>
                    <a:pt x="3119" y="2741"/>
                  </a:cubicBezTo>
                  <a:close/>
                  <a:moveTo>
                    <a:pt x="3151" y="0"/>
                  </a:moveTo>
                  <a:cubicBezTo>
                    <a:pt x="1449" y="0"/>
                    <a:pt x="63" y="1386"/>
                    <a:pt x="63" y="3088"/>
                  </a:cubicBezTo>
                  <a:cubicBezTo>
                    <a:pt x="63" y="3592"/>
                    <a:pt x="158" y="4096"/>
                    <a:pt x="441" y="4568"/>
                  </a:cubicBezTo>
                  <a:lnTo>
                    <a:pt x="63" y="5734"/>
                  </a:lnTo>
                  <a:cubicBezTo>
                    <a:pt x="0" y="5828"/>
                    <a:pt x="0" y="5955"/>
                    <a:pt x="126" y="6081"/>
                  </a:cubicBezTo>
                  <a:cubicBezTo>
                    <a:pt x="171" y="6125"/>
                    <a:pt x="263" y="6170"/>
                    <a:pt x="357" y="6170"/>
                  </a:cubicBezTo>
                  <a:cubicBezTo>
                    <a:pt x="396" y="6170"/>
                    <a:pt x="436" y="6162"/>
                    <a:pt x="473" y="6144"/>
                  </a:cubicBezTo>
                  <a:lnTo>
                    <a:pt x="1638" y="5765"/>
                  </a:lnTo>
                  <a:cubicBezTo>
                    <a:pt x="2079" y="6049"/>
                    <a:pt x="2615" y="6144"/>
                    <a:pt x="3151" y="6144"/>
                  </a:cubicBezTo>
                  <a:cubicBezTo>
                    <a:pt x="4852" y="6144"/>
                    <a:pt x="6270" y="4789"/>
                    <a:pt x="6270" y="3088"/>
                  </a:cubicBezTo>
                  <a:cubicBezTo>
                    <a:pt x="6270" y="1386"/>
                    <a:pt x="4852" y="0"/>
                    <a:pt x="3151"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123" name="Google Shape;7004;p88">
            <a:extLst>
              <a:ext uri="{FF2B5EF4-FFF2-40B4-BE49-F238E27FC236}">
                <a16:creationId xmlns:a16="http://schemas.microsoft.com/office/drawing/2014/main" id="{045E79D5-919D-02B3-2102-A8A92650908B}"/>
              </a:ext>
            </a:extLst>
          </p:cNvPr>
          <p:cNvGrpSpPr/>
          <p:nvPr/>
        </p:nvGrpSpPr>
        <p:grpSpPr>
          <a:xfrm>
            <a:off x="5042137" y="2277376"/>
            <a:ext cx="625643" cy="594739"/>
            <a:chOff x="-32576675" y="3944600"/>
            <a:chExt cx="307200" cy="292025"/>
          </a:xfrm>
          <a:solidFill>
            <a:srgbClr val="0070C0"/>
          </a:solidFill>
        </p:grpSpPr>
        <p:sp>
          <p:nvSpPr>
            <p:cNvPr id="124" name="Google Shape;7005;p88">
              <a:extLst>
                <a:ext uri="{FF2B5EF4-FFF2-40B4-BE49-F238E27FC236}">
                  <a16:creationId xmlns:a16="http://schemas.microsoft.com/office/drawing/2014/main" id="{5D3AD455-2A47-1380-B8A2-CAE040129E83}"/>
                </a:ext>
              </a:extLst>
            </p:cNvPr>
            <p:cNvSpPr/>
            <p:nvPr/>
          </p:nvSpPr>
          <p:spPr>
            <a:xfrm>
              <a:off x="-32482951" y="3944600"/>
              <a:ext cx="213475" cy="214650"/>
            </a:xfrm>
            <a:custGeom>
              <a:avLst/>
              <a:gdLst/>
              <a:ahLst/>
              <a:cxnLst/>
              <a:rect l="l" t="t" r="r" b="b"/>
              <a:pathLst>
                <a:path w="8539" h="8586" extrusionOk="0">
                  <a:moveTo>
                    <a:pt x="5156" y="1"/>
                  </a:moveTo>
                  <a:cubicBezTo>
                    <a:pt x="4372" y="1"/>
                    <a:pt x="3593" y="308"/>
                    <a:pt x="2994" y="922"/>
                  </a:cubicBezTo>
                  <a:lnTo>
                    <a:pt x="1450" y="2466"/>
                  </a:lnTo>
                  <a:cubicBezTo>
                    <a:pt x="1681" y="2417"/>
                    <a:pt x="1916" y="2392"/>
                    <a:pt x="2152" y="2392"/>
                  </a:cubicBezTo>
                  <a:cubicBezTo>
                    <a:pt x="2529" y="2392"/>
                    <a:pt x="2909" y="2456"/>
                    <a:pt x="3277" y="2592"/>
                  </a:cubicBezTo>
                  <a:lnTo>
                    <a:pt x="3939" y="1899"/>
                  </a:lnTo>
                  <a:cubicBezTo>
                    <a:pt x="4270" y="1568"/>
                    <a:pt x="4703" y="1402"/>
                    <a:pt x="5136" y="1402"/>
                  </a:cubicBezTo>
                  <a:cubicBezTo>
                    <a:pt x="5569" y="1402"/>
                    <a:pt x="6003" y="1568"/>
                    <a:pt x="6333" y="1899"/>
                  </a:cubicBezTo>
                  <a:cubicBezTo>
                    <a:pt x="7027" y="2592"/>
                    <a:pt x="7027" y="3631"/>
                    <a:pt x="6333" y="4325"/>
                  </a:cubicBezTo>
                  <a:lnTo>
                    <a:pt x="3939" y="6719"/>
                  </a:lnTo>
                  <a:cubicBezTo>
                    <a:pt x="3608" y="7050"/>
                    <a:pt x="3175" y="7215"/>
                    <a:pt x="2742" y="7215"/>
                  </a:cubicBezTo>
                  <a:cubicBezTo>
                    <a:pt x="2309" y="7215"/>
                    <a:pt x="1875" y="7050"/>
                    <a:pt x="1545" y="6719"/>
                  </a:cubicBezTo>
                  <a:cubicBezTo>
                    <a:pt x="1261" y="6435"/>
                    <a:pt x="1104" y="6089"/>
                    <a:pt x="1072" y="5742"/>
                  </a:cubicBezTo>
                  <a:lnTo>
                    <a:pt x="1" y="6782"/>
                  </a:lnTo>
                  <a:cubicBezTo>
                    <a:pt x="158" y="7097"/>
                    <a:pt x="348" y="7381"/>
                    <a:pt x="600" y="7664"/>
                  </a:cubicBezTo>
                  <a:cubicBezTo>
                    <a:pt x="1214" y="8278"/>
                    <a:pt x="2002" y="8586"/>
                    <a:pt x="2781" y="8586"/>
                  </a:cubicBezTo>
                  <a:cubicBezTo>
                    <a:pt x="3561" y="8586"/>
                    <a:pt x="4333" y="8278"/>
                    <a:pt x="4916" y="7664"/>
                  </a:cubicBezTo>
                  <a:lnTo>
                    <a:pt x="7342" y="5270"/>
                  </a:lnTo>
                  <a:cubicBezTo>
                    <a:pt x="8539" y="4073"/>
                    <a:pt x="8539" y="2151"/>
                    <a:pt x="7342" y="922"/>
                  </a:cubicBezTo>
                  <a:cubicBezTo>
                    <a:pt x="6727" y="308"/>
                    <a:pt x="5940" y="1"/>
                    <a:pt x="5156" y="1"/>
                  </a:cubicBezTo>
                  <a:close/>
                </a:path>
              </a:pathLst>
            </a:custGeom>
            <a:grpFill/>
            <a:ln>
              <a:noFill/>
            </a:ln>
          </p:spPr>
          <p:txBody>
            <a:bodyPr spcFirstLastPara="1" wrap="square" lIns="91417" tIns="91417" rIns="91417" bIns="91417" anchor="ctr" anchorCtr="0">
              <a:noAutofit/>
            </a:bodyPr>
            <a:lstStyle/>
            <a:p>
              <a:endParaRPr sz="1400"/>
            </a:p>
          </p:txBody>
        </p:sp>
        <p:sp>
          <p:nvSpPr>
            <p:cNvPr id="125" name="Google Shape;7006;p88">
              <a:extLst>
                <a:ext uri="{FF2B5EF4-FFF2-40B4-BE49-F238E27FC236}">
                  <a16:creationId xmlns:a16="http://schemas.microsoft.com/office/drawing/2014/main" id="{02E2203B-2F5A-EB0F-0110-CE643BC888C5}"/>
                </a:ext>
              </a:extLst>
            </p:cNvPr>
            <p:cNvSpPr/>
            <p:nvPr/>
          </p:nvSpPr>
          <p:spPr>
            <a:xfrm>
              <a:off x="-32576675" y="4020200"/>
              <a:ext cx="215850" cy="216425"/>
            </a:xfrm>
            <a:custGeom>
              <a:avLst/>
              <a:gdLst/>
              <a:ahLst/>
              <a:cxnLst/>
              <a:rect l="l" t="t" r="r" b="b"/>
              <a:pathLst>
                <a:path w="8634" h="8657" extrusionOk="0">
                  <a:moveTo>
                    <a:pt x="5865" y="1"/>
                  </a:moveTo>
                  <a:cubicBezTo>
                    <a:pt x="5081" y="1"/>
                    <a:pt x="4301" y="308"/>
                    <a:pt x="3718" y="922"/>
                  </a:cubicBezTo>
                  <a:lnTo>
                    <a:pt x="1230" y="3411"/>
                  </a:lnTo>
                  <a:cubicBezTo>
                    <a:pt x="1" y="4640"/>
                    <a:pt x="1" y="6562"/>
                    <a:pt x="1230" y="7759"/>
                  </a:cubicBezTo>
                  <a:cubicBezTo>
                    <a:pt x="1844" y="8358"/>
                    <a:pt x="2632" y="8657"/>
                    <a:pt x="3415" y="8657"/>
                  </a:cubicBezTo>
                  <a:cubicBezTo>
                    <a:pt x="4199" y="8657"/>
                    <a:pt x="4979" y="8358"/>
                    <a:pt x="5577" y="7759"/>
                  </a:cubicBezTo>
                  <a:lnTo>
                    <a:pt x="7152" y="6184"/>
                  </a:lnTo>
                  <a:lnTo>
                    <a:pt x="7152" y="6184"/>
                  </a:lnTo>
                  <a:cubicBezTo>
                    <a:pt x="6938" y="6218"/>
                    <a:pt x="6719" y="6235"/>
                    <a:pt x="6499" y="6235"/>
                  </a:cubicBezTo>
                  <a:cubicBezTo>
                    <a:pt x="6106" y="6235"/>
                    <a:pt x="5709" y="6179"/>
                    <a:pt x="5325" y="6058"/>
                  </a:cubicBezTo>
                  <a:lnTo>
                    <a:pt x="4569" y="6814"/>
                  </a:lnTo>
                  <a:cubicBezTo>
                    <a:pt x="4238" y="7145"/>
                    <a:pt x="3805" y="7310"/>
                    <a:pt x="3372" y="7310"/>
                  </a:cubicBezTo>
                  <a:cubicBezTo>
                    <a:pt x="2939" y="7310"/>
                    <a:pt x="2505" y="7145"/>
                    <a:pt x="2175" y="6814"/>
                  </a:cubicBezTo>
                  <a:cubicBezTo>
                    <a:pt x="1513" y="6121"/>
                    <a:pt x="1513" y="5081"/>
                    <a:pt x="2175" y="4388"/>
                  </a:cubicBezTo>
                  <a:lnTo>
                    <a:pt x="4664" y="1899"/>
                  </a:lnTo>
                  <a:cubicBezTo>
                    <a:pt x="4994" y="1568"/>
                    <a:pt x="5428" y="1403"/>
                    <a:pt x="5861" y="1403"/>
                  </a:cubicBezTo>
                  <a:cubicBezTo>
                    <a:pt x="6294" y="1403"/>
                    <a:pt x="6727" y="1568"/>
                    <a:pt x="7058" y="1899"/>
                  </a:cubicBezTo>
                  <a:cubicBezTo>
                    <a:pt x="7342" y="2183"/>
                    <a:pt x="7499" y="2561"/>
                    <a:pt x="7531" y="2907"/>
                  </a:cubicBezTo>
                  <a:lnTo>
                    <a:pt x="8287" y="2151"/>
                  </a:lnTo>
                  <a:lnTo>
                    <a:pt x="8633" y="1805"/>
                  </a:lnTo>
                  <a:cubicBezTo>
                    <a:pt x="8476" y="1490"/>
                    <a:pt x="8287" y="1206"/>
                    <a:pt x="8035" y="922"/>
                  </a:cubicBezTo>
                  <a:cubicBezTo>
                    <a:pt x="7436" y="308"/>
                    <a:pt x="6648" y="1"/>
                    <a:pt x="5865"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126" name="Google Shape;7018;p88">
            <a:extLst>
              <a:ext uri="{FF2B5EF4-FFF2-40B4-BE49-F238E27FC236}">
                <a16:creationId xmlns:a16="http://schemas.microsoft.com/office/drawing/2014/main" id="{297838D7-3D6D-04F4-907F-BE1BAA053A33}"/>
              </a:ext>
            </a:extLst>
          </p:cNvPr>
          <p:cNvGrpSpPr/>
          <p:nvPr/>
        </p:nvGrpSpPr>
        <p:grpSpPr>
          <a:xfrm>
            <a:off x="8973550" y="2276421"/>
            <a:ext cx="595145" cy="593567"/>
            <a:chOff x="-30735200" y="3910925"/>
            <a:chExt cx="292225" cy="291450"/>
          </a:xfrm>
          <a:solidFill>
            <a:srgbClr val="0070C0"/>
          </a:solidFill>
        </p:grpSpPr>
        <p:sp>
          <p:nvSpPr>
            <p:cNvPr id="127" name="Google Shape;7019;p88">
              <a:extLst>
                <a:ext uri="{FF2B5EF4-FFF2-40B4-BE49-F238E27FC236}">
                  <a16:creationId xmlns:a16="http://schemas.microsoft.com/office/drawing/2014/main" id="{ADB20F0D-6C5A-CAB4-18CE-70DC39CD6E44}"/>
                </a:ext>
              </a:extLst>
            </p:cNvPr>
            <p:cNvSpPr/>
            <p:nvPr/>
          </p:nvSpPr>
          <p:spPr>
            <a:xfrm>
              <a:off x="-30683225" y="3962900"/>
              <a:ext cx="188275" cy="186700"/>
            </a:xfrm>
            <a:custGeom>
              <a:avLst/>
              <a:gdLst/>
              <a:ahLst/>
              <a:cxnLst/>
              <a:rect l="l" t="t" r="r" b="b"/>
              <a:pathLst>
                <a:path w="7531" h="7468" extrusionOk="0">
                  <a:moveTo>
                    <a:pt x="3750" y="663"/>
                  </a:moveTo>
                  <a:cubicBezTo>
                    <a:pt x="3939" y="663"/>
                    <a:pt x="4096" y="820"/>
                    <a:pt x="4096" y="1009"/>
                  </a:cubicBezTo>
                  <a:lnTo>
                    <a:pt x="4096" y="3624"/>
                  </a:lnTo>
                  <a:lnTo>
                    <a:pt x="5357" y="4884"/>
                  </a:lnTo>
                  <a:cubicBezTo>
                    <a:pt x="5514" y="5042"/>
                    <a:pt x="5514" y="5231"/>
                    <a:pt x="5357" y="5357"/>
                  </a:cubicBezTo>
                  <a:cubicBezTo>
                    <a:pt x="5294" y="5420"/>
                    <a:pt x="5207" y="5451"/>
                    <a:pt x="5120" y="5451"/>
                  </a:cubicBezTo>
                  <a:cubicBezTo>
                    <a:pt x="5034" y="5451"/>
                    <a:pt x="4947" y="5420"/>
                    <a:pt x="4884" y="5357"/>
                  </a:cubicBezTo>
                  <a:lnTo>
                    <a:pt x="3498" y="3971"/>
                  </a:lnTo>
                  <a:cubicBezTo>
                    <a:pt x="3435" y="3908"/>
                    <a:pt x="3403" y="3813"/>
                    <a:pt x="3403" y="3719"/>
                  </a:cubicBezTo>
                  <a:lnTo>
                    <a:pt x="3403" y="1009"/>
                  </a:lnTo>
                  <a:cubicBezTo>
                    <a:pt x="3403" y="820"/>
                    <a:pt x="3561" y="663"/>
                    <a:pt x="3750" y="663"/>
                  </a:cubicBezTo>
                  <a:close/>
                  <a:moveTo>
                    <a:pt x="3750" y="1"/>
                  </a:moveTo>
                  <a:cubicBezTo>
                    <a:pt x="1671" y="1"/>
                    <a:pt x="1" y="1702"/>
                    <a:pt x="1" y="3750"/>
                  </a:cubicBezTo>
                  <a:cubicBezTo>
                    <a:pt x="1" y="5829"/>
                    <a:pt x="1702" y="7468"/>
                    <a:pt x="3750" y="7468"/>
                  </a:cubicBezTo>
                  <a:cubicBezTo>
                    <a:pt x="5798" y="7468"/>
                    <a:pt x="7499" y="5798"/>
                    <a:pt x="7499" y="3750"/>
                  </a:cubicBezTo>
                  <a:cubicBezTo>
                    <a:pt x="7530" y="1702"/>
                    <a:pt x="5829" y="1"/>
                    <a:pt x="3750" y="1"/>
                  </a:cubicBezTo>
                  <a:close/>
                </a:path>
              </a:pathLst>
            </a:custGeom>
            <a:grpFill/>
            <a:ln>
              <a:noFill/>
            </a:ln>
          </p:spPr>
          <p:txBody>
            <a:bodyPr spcFirstLastPara="1" wrap="square" lIns="91417" tIns="91417" rIns="91417" bIns="91417" anchor="ctr" anchorCtr="0">
              <a:noAutofit/>
            </a:bodyPr>
            <a:lstStyle/>
            <a:p>
              <a:endParaRPr sz="1400"/>
            </a:p>
          </p:txBody>
        </p:sp>
        <p:sp>
          <p:nvSpPr>
            <p:cNvPr id="128" name="Google Shape;7020;p88">
              <a:extLst>
                <a:ext uri="{FF2B5EF4-FFF2-40B4-BE49-F238E27FC236}">
                  <a16:creationId xmlns:a16="http://schemas.microsoft.com/office/drawing/2014/main" id="{484A4244-2EE3-3521-A0FB-5C8D867260E6}"/>
                </a:ext>
              </a:extLst>
            </p:cNvPr>
            <p:cNvSpPr/>
            <p:nvPr/>
          </p:nvSpPr>
          <p:spPr>
            <a:xfrm>
              <a:off x="-30735200" y="3910925"/>
              <a:ext cx="292225" cy="291450"/>
            </a:xfrm>
            <a:custGeom>
              <a:avLst/>
              <a:gdLst/>
              <a:ahLst/>
              <a:cxnLst/>
              <a:rect l="l" t="t" r="r" b="b"/>
              <a:pathLst>
                <a:path w="11689" h="11658" extrusionOk="0">
                  <a:moveTo>
                    <a:pt x="5829" y="1355"/>
                  </a:moveTo>
                  <a:cubicBezTo>
                    <a:pt x="8286" y="1355"/>
                    <a:pt x="10271" y="3372"/>
                    <a:pt x="10271" y="5829"/>
                  </a:cubicBezTo>
                  <a:cubicBezTo>
                    <a:pt x="10271" y="8286"/>
                    <a:pt x="8318" y="10271"/>
                    <a:pt x="5829" y="10271"/>
                  </a:cubicBezTo>
                  <a:cubicBezTo>
                    <a:pt x="3403" y="10271"/>
                    <a:pt x="1387" y="8255"/>
                    <a:pt x="1387" y="5829"/>
                  </a:cubicBezTo>
                  <a:cubicBezTo>
                    <a:pt x="1387" y="3372"/>
                    <a:pt x="3371" y="1355"/>
                    <a:pt x="5829" y="1355"/>
                  </a:cubicBezTo>
                  <a:close/>
                  <a:moveTo>
                    <a:pt x="5829" y="1"/>
                  </a:moveTo>
                  <a:cubicBezTo>
                    <a:pt x="2647" y="1"/>
                    <a:pt x="0" y="2616"/>
                    <a:pt x="0" y="5829"/>
                  </a:cubicBezTo>
                  <a:cubicBezTo>
                    <a:pt x="0" y="9011"/>
                    <a:pt x="2647" y="11657"/>
                    <a:pt x="5829" y="11657"/>
                  </a:cubicBezTo>
                  <a:cubicBezTo>
                    <a:pt x="9011" y="11657"/>
                    <a:pt x="11657" y="9011"/>
                    <a:pt x="11657" y="5829"/>
                  </a:cubicBezTo>
                  <a:cubicBezTo>
                    <a:pt x="11689" y="2616"/>
                    <a:pt x="9042" y="1"/>
                    <a:pt x="5829" y="1"/>
                  </a:cubicBezTo>
                  <a:close/>
                </a:path>
              </a:pathLst>
            </a:custGeom>
            <a:grpFill/>
            <a:ln>
              <a:noFill/>
            </a:ln>
          </p:spPr>
          <p:txBody>
            <a:bodyPr spcFirstLastPara="1" wrap="square" lIns="91417" tIns="91417" rIns="91417" bIns="91417" anchor="ctr" anchorCtr="0">
              <a:noAutofit/>
            </a:bodyPr>
            <a:lstStyle/>
            <a:p>
              <a:endParaRPr sz="1400"/>
            </a:p>
          </p:txBody>
        </p:sp>
      </p:grpSp>
      <p:sp>
        <p:nvSpPr>
          <p:cNvPr id="129" name="Google Shape;5917;p86">
            <a:extLst>
              <a:ext uri="{FF2B5EF4-FFF2-40B4-BE49-F238E27FC236}">
                <a16:creationId xmlns:a16="http://schemas.microsoft.com/office/drawing/2014/main" id="{6F6FEC32-5BA2-E3CE-C52C-5163F6F241CF}"/>
              </a:ext>
            </a:extLst>
          </p:cNvPr>
          <p:cNvSpPr/>
          <p:nvPr/>
        </p:nvSpPr>
        <p:spPr>
          <a:xfrm>
            <a:off x="5786396" y="3436133"/>
            <a:ext cx="601325" cy="617511"/>
          </a:xfrm>
          <a:custGeom>
            <a:avLst/>
            <a:gdLst/>
            <a:ahLst/>
            <a:cxnLst/>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rgbClr val="0070C0"/>
          </a:solidFill>
          <a:ln>
            <a:noFill/>
          </a:ln>
        </p:spPr>
        <p:txBody>
          <a:bodyPr spcFirstLastPara="1" wrap="square" lIns="91417" tIns="91417" rIns="91417" bIns="91417" anchor="ctr" anchorCtr="0">
            <a:noAutofit/>
          </a:bodyPr>
          <a:lstStyle/>
          <a:p>
            <a:endParaRPr sz="1400"/>
          </a:p>
        </p:txBody>
      </p:sp>
      <p:sp>
        <p:nvSpPr>
          <p:cNvPr id="130" name="Google Shape;5955;p86">
            <a:extLst>
              <a:ext uri="{FF2B5EF4-FFF2-40B4-BE49-F238E27FC236}">
                <a16:creationId xmlns:a16="http://schemas.microsoft.com/office/drawing/2014/main" id="{7643382C-FD73-E483-7106-11952A1B6F80}"/>
              </a:ext>
            </a:extLst>
          </p:cNvPr>
          <p:cNvSpPr/>
          <p:nvPr/>
        </p:nvSpPr>
        <p:spPr>
          <a:xfrm>
            <a:off x="6505800" y="3532653"/>
            <a:ext cx="611955" cy="520979"/>
          </a:xfrm>
          <a:custGeom>
            <a:avLst/>
            <a:gdLst/>
            <a:ahLst/>
            <a:cxnLst/>
            <a:rect l="l" t="t" r="r" b="b"/>
            <a:pathLst>
              <a:path w="12666" h="10713" extrusionOk="0">
                <a:moveTo>
                  <a:pt x="1765" y="3309"/>
                </a:moveTo>
                <a:lnTo>
                  <a:pt x="1765" y="7058"/>
                </a:lnTo>
                <a:cubicBezTo>
                  <a:pt x="1765" y="7278"/>
                  <a:pt x="1954" y="7436"/>
                  <a:pt x="2206" y="7436"/>
                </a:cubicBezTo>
                <a:lnTo>
                  <a:pt x="2615" y="7436"/>
                </a:lnTo>
                <a:lnTo>
                  <a:pt x="2615" y="9925"/>
                </a:lnTo>
                <a:lnTo>
                  <a:pt x="788" y="9925"/>
                </a:lnTo>
                <a:lnTo>
                  <a:pt x="788" y="3309"/>
                </a:lnTo>
                <a:close/>
                <a:moveTo>
                  <a:pt x="5073" y="3309"/>
                </a:moveTo>
                <a:lnTo>
                  <a:pt x="5073" y="7058"/>
                </a:lnTo>
                <a:cubicBezTo>
                  <a:pt x="5073" y="7278"/>
                  <a:pt x="5262" y="7436"/>
                  <a:pt x="5514" y="7436"/>
                </a:cubicBezTo>
                <a:lnTo>
                  <a:pt x="5892" y="7436"/>
                </a:lnTo>
                <a:lnTo>
                  <a:pt x="5892" y="9925"/>
                </a:lnTo>
                <a:lnTo>
                  <a:pt x="3403" y="9925"/>
                </a:lnTo>
                <a:lnTo>
                  <a:pt x="3403" y="7436"/>
                </a:lnTo>
                <a:lnTo>
                  <a:pt x="3813" y="7436"/>
                </a:lnTo>
                <a:cubicBezTo>
                  <a:pt x="4033" y="7436"/>
                  <a:pt x="4254" y="7247"/>
                  <a:pt x="4254" y="7058"/>
                </a:cubicBezTo>
                <a:lnTo>
                  <a:pt x="4254" y="3309"/>
                </a:lnTo>
                <a:close/>
                <a:moveTo>
                  <a:pt x="8412" y="3309"/>
                </a:moveTo>
                <a:lnTo>
                  <a:pt x="8412" y="7058"/>
                </a:lnTo>
                <a:cubicBezTo>
                  <a:pt x="8412" y="7278"/>
                  <a:pt x="8601" y="7436"/>
                  <a:pt x="8853" y="7436"/>
                </a:cubicBezTo>
                <a:lnTo>
                  <a:pt x="9294" y="7436"/>
                </a:lnTo>
                <a:lnTo>
                  <a:pt x="9294" y="9925"/>
                </a:lnTo>
                <a:lnTo>
                  <a:pt x="6711" y="9925"/>
                </a:lnTo>
                <a:lnTo>
                  <a:pt x="6711" y="7436"/>
                </a:lnTo>
                <a:lnTo>
                  <a:pt x="7152" y="7436"/>
                </a:lnTo>
                <a:cubicBezTo>
                  <a:pt x="7404" y="7436"/>
                  <a:pt x="7593" y="7247"/>
                  <a:pt x="7593" y="7058"/>
                </a:cubicBezTo>
                <a:lnTo>
                  <a:pt x="7593" y="3309"/>
                </a:lnTo>
                <a:close/>
                <a:moveTo>
                  <a:pt x="11815" y="3309"/>
                </a:moveTo>
                <a:lnTo>
                  <a:pt x="11815" y="9925"/>
                </a:lnTo>
                <a:lnTo>
                  <a:pt x="9988" y="9925"/>
                </a:lnTo>
                <a:lnTo>
                  <a:pt x="9988" y="7436"/>
                </a:lnTo>
                <a:lnTo>
                  <a:pt x="10429" y="7436"/>
                </a:lnTo>
                <a:cubicBezTo>
                  <a:pt x="10649" y="7436"/>
                  <a:pt x="10870" y="7247"/>
                  <a:pt x="10870" y="7058"/>
                </a:cubicBezTo>
                <a:lnTo>
                  <a:pt x="10870" y="3309"/>
                </a:lnTo>
                <a:close/>
                <a:moveTo>
                  <a:pt x="379" y="1"/>
                </a:moveTo>
                <a:cubicBezTo>
                  <a:pt x="158" y="1"/>
                  <a:pt x="1" y="190"/>
                  <a:pt x="1" y="379"/>
                </a:cubicBezTo>
                <a:lnTo>
                  <a:pt x="1" y="10334"/>
                </a:lnTo>
                <a:cubicBezTo>
                  <a:pt x="1" y="10555"/>
                  <a:pt x="190" y="10712"/>
                  <a:pt x="379" y="10712"/>
                </a:cubicBezTo>
                <a:lnTo>
                  <a:pt x="12224" y="10712"/>
                </a:lnTo>
                <a:cubicBezTo>
                  <a:pt x="12476" y="10712"/>
                  <a:pt x="12665" y="10523"/>
                  <a:pt x="12665" y="10334"/>
                </a:cubicBezTo>
                <a:lnTo>
                  <a:pt x="12665" y="379"/>
                </a:lnTo>
                <a:cubicBezTo>
                  <a:pt x="12634" y="190"/>
                  <a:pt x="12445" y="1"/>
                  <a:pt x="12224" y="1"/>
                </a:cubicBezTo>
                <a:close/>
              </a:path>
            </a:pathLst>
          </a:custGeom>
          <a:solidFill>
            <a:srgbClr val="0070C0"/>
          </a:solidFill>
          <a:ln>
            <a:noFill/>
          </a:ln>
        </p:spPr>
        <p:txBody>
          <a:bodyPr spcFirstLastPara="1" wrap="square" lIns="91417" tIns="91417" rIns="91417" bIns="91417" anchor="ctr" anchorCtr="0">
            <a:noAutofit/>
          </a:bodyPr>
          <a:lstStyle/>
          <a:p>
            <a:endParaRPr sz="1400"/>
          </a:p>
        </p:txBody>
      </p:sp>
      <p:grpSp>
        <p:nvGrpSpPr>
          <p:cNvPr id="131" name="Google Shape;5983;p86">
            <a:extLst>
              <a:ext uri="{FF2B5EF4-FFF2-40B4-BE49-F238E27FC236}">
                <a16:creationId xmlns:a16="http://schemas.microsoft.com/office/drawing/2014/main" id="{5A387B04-E472-5E29-E6D9-3F1C3D398502}"/>
              </a:ext>
            </a:extLst>
          </p:cNvPr>
          <p:cNvGrpSpPr/>
          <p:nvPr/>
        </p:nvGrpSpPr>
        <p:grpSpPr>
          <a:xfrm>
            <a:off x="7369004" y="3452316"/>
            <a:ext cx="614997" cy="615953"/>
            <a:chOff x="-38538975" y="3954250"/>
            <a:chExt cx="318225" cy="316650"/>
          </a:xfrm>
          <a:solidFill>
            <a:srgbClr val="0070C0"/>
          </a:solidFill>
        </p:grpSpPr>
        <p:sp>
          <p:nvSpPr>
            <p:cNvPr id="132" name="Google Shape;5984;p86">
              <a:extLst>
                <a:ext uri="{FF2B5EF4-FFF2-40B4-BE49-F238E27FC236}">
                  <a16:creationId xmlns:a16="http://schemas.microsoft.com/office/drawing/2014/main" id="{C5361760-E2C4-024E-2053-18E1D699A5C2}"/>
                </a:ext>
              </a:extLst>
            </p:cNvPr>
            <p:cNvSpPr/>
            <p:nvPr/>
          </p:nvSpPr>
          <p:spPr>
            <a:xfrm>
              <a:off x="-38538975" y="3954250"/>
              <a:ext cx="254425" cy="253625"/>
            </a:xfrm>
            <a:custGeom>
              <a:avLst/>
              <a:gdLst/>
              <a:ahLst/>
              <a:cxnLst/>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grpFill/>
            <a:ln>
              <a:noFill/>
            </a:ln>
          </p:spPr>
          <p:txBody>
            <a:bodyPr spcFirstLastPara="1" wrap="square" lIns="91417" tIns="91417" rIns="91417" bIns="91417" anchor="ctr" anchorCtr="0">
              <a:noAutofit/>
            </a:bodyPr>
            <a:lstStyle/>
            <a:p>
              <a:endParaRPr sz="1400"/>
            </a:p>
          </p:txBody>
        </p:sp>
        <p:sp>
          <p:nvSpPr>
            <p:cNvPr id="133" name="Google Shape;5985;p86">
              <a:extLst>
                <a:ext uri="{FF2B5EF4-FFF2-40B4-BE49-F238E27FC236}">
                  <a16:creationId xmlns:a16="http://schemas.microsoft.com/office/drawing/2014/main" id="{5E020564-A62D-A0E9-E1AC-31307905D34F}"/>
                </a:ext>
              </a:extLst>
            </p:cNvPr>
            <p:cNvSpPr/>
            <p:nvPr/>
          </p:nvSpPr>
          <p:spPr>
            <a:xfrm>
              <a:off x="-38496450" y="4081725"/>
              <a:ext cx="275700" cy="189175"/>
            </a:xfrm>
            <a:custGeom>
              <a:avLst/>
              <a:gdLst/>
              <a:ahLst/>
              <a:cxnLst/>
              <a:rect l="l" t="t" r="r" b="b"/>
              <a:pathLst>
                <a:path w="11028" h="7566"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134" name="Google Shape;5986;p86">
            <a:extLst>
              <a:ext uri="{FF2B5EF4-FFF2-40B4-BE49-F238E27FC236}">
                <a16:creationId xmlns:a16="http://schemas.microsoft.com/office/drawing/2014/main" id="{AB602158-B5F6-A265-AB48-1E1C6B29E15B}"/>
              </a:ext>
            </a:extLst>
          </p:cNvPr>
          <p:cNvGrpSpPr/>
          <p:nvPr/>
        </p:nvGrpSpPr>
        <p:grpSpPr>
          <a:xfrm>
            <a:off x="9804816" y="3428813"/>
            <a:ext cx="621037" cy="619017"/>
            <a:chOff x="-37385101" y="3949908"/>
            <a:chExt cx="321350" cy="318225"/>
          </a:xfrm>
          <a:solidFill>
            <a:srgbClr val="0070C0"/>
          </a:solidFill>
        </p:grpSpPr>
        <p:sp>
          <p:nvSpPr>
            <p:cNvPr id="135" name="Google Shape;5987;p86">
              <a:extLst>
                <a:ext uri="{FF2B5EF4-FFF2-40B4-BE49-F238E27FC236}">
                  <a16:creationId xmlns:a16="http://schemas.microsoft.com/office/drawing/2014/main" id="{FEBEA091-F4CB-3630-CE0F-DEC4F2876436}"/>
                </a:ext>
              </a:extLst>
            </p:cNvPr>
            <p:cNvSpPr/>
            <p:nvPr/>
          </p:nvSpPr>
          <p:spPr>
            <a:xfrm>
              <a:off x="-37190576" y="4145233"/>
              <a:ext cx="126825" cy="122900"/>
            </a:xfrm>
            <a:custGeom>
              <a:avLst/>
              <a:gdLst/>
              <a:ahLst/>
              <a:cxnLst/>
              <a:rect l="l" t="t" r="r" b="b"/>
              <a:pathLst>
                <a:path w="5073" h="4916" extrusionOk="0">
                  <a:moveTo>
                    <a:pt x="2238" y="1"/>
                  </a:moveTo>
                  <a:cubicBezTo>
                    <a:pt x="1986" y="442"/>
                    <a:pt x="1671" y="820"/>
                    <a:pt x="1324" y="1229"/>
                  </a:cubicBezTo>
                  <a:cubicBezTo>
                    <a:pt x="946" y="1671"/>
                    <a:pt x="473" y="1986"/>
                    <a:pt x="1" y="2238"/>
                  </a:cubicBezTo>
                  <a:lnTo>
                    <a:pt x="2206" y="4443"/>
                  </a:lnTo>
                  <a:cubicBezTo>
                    <a:pt x="2521" y="4758"/>
                    <a:pt x="2923" y="4916"/>
                    <a:pt x="3325" y="4916"/>
                  </a:cubicBezTo>
                  <a:cubicBezTo>
                    <a:pt x="3726" y="4916"/>
                    <a:pt x="4128" y="4758"/>
                    <a:pt x="4443" y="4443"/>
                  </a:cubicBezTo>
                  <a:cubicBezTo>
                    <a:pt x="5073" y="3813"/>
                    <a:pt x="5073" y="2836"/>
                    <a:pt x="4443" y="2206"/>
                  </a:cubicBezTo>
                  <a:lnTo>
                    <a:pt x="2238" y="1"/>
                  </a:lnTo>
                  <a:close/>
                </a:path>
              </a:pathLst>
            </a:custGeom>
            <a:grpFill/>
            <a:ln>
              <a:noFill/>
            </a:ln>
          </p:spPr>
          <p:txBody>
            <a:bodyPr spcFirstLastPara="1" wrap="square" lIns="91417" tIns="91417" rIns="91417" bIns="91417" anchor="ctr" anchorCtr="0">
              <a:noAutofit/>
            </a:bodyPr>
            <a:lstStyle/>
            <a:p>
              <a:endParaRPr sz="1400"/>
            </a:p>
          </p:txBody>
        </p:sp>
        <p:sp>
          <p:nvSpPr>
            <p:cNvPr id="136" name="Google Shape;5988;p86">
              <a:extLst>
                <a:ext uri="{FF2B5EF4-FFF2-40B4-BE49-F238E27FC236}">
                  <a16:creationId xmlns:a16="http://schemas.microsoft.com/office/drawing/2014/main" id="{E02ED02A-4064-9EFC-2F64-1C63F1A69954}"/>
                </a:ext>
              </a:extLst>
            </p:cNvPr>
            <p:cNvSpPr/>
            <p:nvPr/>
          </p:nvSpPr>
          <p:spPr>
            <a:xfrm>
              <a:off x="-37385101" y="3949908"/>
              <a:ext cx="248125" cy="248950"/>
            </a:xfrm>
            <a:custGeom>
              <a:avLst/>
              <a:gdLst/>
              <a:ahLst/>
              <a:cxnLst/>
              <a:rect l="l" t="t" r="r" b="b"/>
              <a:pathLst>
                <a:path w="9925" h="9958" extrusionOk="0">
                  <a:moveTo>
                    <a:pt x="4978" y="1702"/>
                  </a:moveTo>
                  <a:cubicBezTo>
                    <a:pt x="6774" y="1702"/>
                    <a:pt x="8286" y="3214"/>
                    <a:pt x="8286" y="5010"/>
                  </a:cubicBezTo>
                  <a:cubicBezTo>
                    <a:pt x="8254" y="5892"/>
                    <a:pt x="7939" y="6711"/>
                    <a:pt x="7341" y="7310"/>
                  </a:cubicBezTo>
                  <a:cubicBezTo>
                    <a:pt x="6742" y="7908"/>
                    <a:pt x="5923" y="8318"/>
                    <a:pt x="4978" y="8318"/>
                  </a:cubicBezTo>
                  <a:cubicBezTo>
                    <a:pt x="3151" y="8318"/>
                    <a:pt x="1670" y="6837"/>
                    <a:pt x="1670" y="5010"/>
                  </a:cubicBezTo>
                  <a:cubicBezTo>
                    <a:pt x="1670" y="3214"/>
                    <a:pt x="3151" y="1702"/>
                    <a:pt x="4978" y="1702"/>
                  </a:cubicBezTo>
                  <a:close/>
                  <a:moveTo>
                    <a:pt x="4978" y="1"/>
                  </a:moveTo>
                  <a:cubicBezTo>
                    <a:pt x="2268" y="1"/>
                    <a:pt x="0" y="2269"/>
                    <a:pt x="0" y="4978"/>
                  </a:cubicBezTo>
                  <a:cubicBezTo>
                    <a:pt x="0" y="7688"/>
                    <a:pt x="2268" y="9956"/>
                    <a:pt x="4978" y="9956"/>
                  </a:cubicBezTo>
                  <a:cubicBezTo>
                    <a:pt x="5013" y="9957"/>
                    <a:pt x="5048" y="9957"/>
                    <a:pt x="5083" y="9957"/>
                  </a:cubicBezTo>
                  <a:cubicBezTo>
                    <a:pt x="6367" y="9957"/>
                    <a:pt x="7586" y="9395"/>
                    <a:pt x="8506" y="8444"/>
                  </a:cubicBezTo>
                  <a:cubicBezTo>
                    <a:pt x="9420" y="7499"/>
                    <a:pt x="9924" y="6270"/>
                    <a:pt x="9924" y="4978"/>
                  </a:cubicBezTo>
                  <a:cubicBezTo>
                    <a:pt x="9924" y="2269"/>
                    <a:pt x="7687" y="1"/>
                    <a:pt x="4978"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137" name="Google Shape;6005;p86">
            <a:extLst>
              <a:ext uri="{FF2B5EF4-FFF2-40B4-BE49-F238E27FC236}">
                <a16:creationId xmlns:a16="http://schemas.microsoft.com/office/drawing/2014/main" id="{B04437E8-64C1-E575-5F3B-01E87BA05DC9}"/>
              </a:ext>
            </a:extLst>
          </p:cNvPr>
          <p:cNvGrpSpPr/>
          <p:nvPr/>
        </p:nvGrpSpPr>
        <p:grpSpPr>
          <a:xfrm>
            <a:off x="6535095" y="4660282"/>
            <a:ext cx="541672" cy="545169"/>
            <a:chOff x="-40011049" y="3972375"/>
            <a:chExt cx="316650" cy="316625"/>
          </a:xfrm>
          <a:solidFill>
            <a:srgbClr val="0070C0"/>
          </a:solidFill>
        </p:grpSpPr>
        <p:sp>
          <p:nvSpPr>
            <p:cNvPr id="138" name="Google Shape;6006;p86">
              <a:extLst>
                <a:ext uri="{FF2B5EF4-FFF2-40B4-BE49-F238E27FC236}">
                  <a16:creationId xmlns:a16="http://schemas.microsoft.com/office/drawing/2014/main" id="{A88DF1F3-9CDD-012C-7D1D-58195EA8C5AB}"/>
                </a:ext>
              </a:extLst>
            </p:cNvPr>
            <p:cNvSpPr/>
            <p:nvPr/>
          </p:nvSpPr>
          <p:spPr>
            <a:xfrm>
              <a:off x="-40011049" y="3972375"/>
              <a:ext cx="316650" cy="232350"/>
            </a:xfrm>
            <a:custGeom>
              <a:avLst/>
              <a:gdLst/>
              <a:ahLst/>
              <a:cxnLst/>
              <a:rect l="l" t="t" r="r" b="b"/>
              <a:pathLst>
                <a:path w="12666" h="9294" extrusionOk="0">
                  <a:moveTo>
                    <a:pt x="11405" y="1701"/>
                  </a:moveTo>
                  <a:cubicBezTo>
                    <a:pt x="11626" y="1701"/>
                    <a:pt x="11846" y="1890"/>
                    <a:pt x="11846" y="2142"/>
                  </a:cubicBezTo>
                  <a:cubicBezTo>
                    <a:pt x="11846" y="3749"/>
                    <a:pt x="11090" y="4663"/>
                    <a:pt x="9956" y="4978"/>
                  </a:cubicBezTo>
                  <a:cubicBezTo>
                    <a:pt x="10051" y="4631"/>
                    <a:pt x="10145" y="4222"/>
                    <a:pt x="10145" y="3844"/>
                  </a:cubicBezTo>
                  <a:lnTo>
                    <a:pt x="10145" y="1701"/>
                  </a:lnTo>
                  <a:close/>
                  <a:moveTo>
                    <a:pt x="2584" y="1701"/>
                  </a:moveTo>
                  <a:lnTo>
                    <a:pt x="2584" y="3812"/>
                  </a:lnTo>
                  <a:cubicBezTo>
                    <a:pt x="2584" y="4222"/>
                    <a:pt x="2647" y="4600"/>
                    <a:pt x="2773" y="5009"/>
                  </a:cubicBezTo>
                  <a:cubicBezTo>
                    <a:pt x="1639" y="4694"/>
                    <a:pt x="851" y="3781"/>
                    <a:pt x="851" y="2142"/>
                  </a:cubicBezTo>
                  <a:cubicBezTo>
                    <a:pt x="851" y="1890"/>
                    <a:pt x="1040" y="1701"/>
                    <a:pt x="1292" y="1701"/>
                  </a:cubicBezTo>
                  <a:close/>
                  <a:moveTo>
                    <a:pt x="4065" y="3655"/>
                  </a:moveTo>
                  <a:cubicBezTo>
                    <a:pt x="4317" y="3655"/>
                    <a:pt x="4506" y="3875"/>
                    <a:pt x="4506" y="4096"/>
                  </a:cubicBezTo>
                  <a:cubicBezTo>
                    <a:pt x="4506" y="4631"/>
                    <a:pt x="4821" y="5041"/>
                    <a:pt x="5262" y="5261"/>
                  </a:cubicBezTo>
                  <a:cubicBezTo>
                    <a:pt x="5451" y="5324"/>
                    <a:pt x="5577" y="5608"/>
                    <a:pt x="5482" y="5797"/>
                  </a:cubicBezTo>
                  <a:cubicBezTo>
                    <a:pt x="5431" y="5952"/>
                    <a:pt x="5229" y="6065"/>
                    <a:pt x="5054" y="6065"/>
                  </a:cubicBezTo>
                  <a:cubicBezTo>
                    <a:pt x="5017" y="6065"/>
                    <a:pt x="4980" y="6060"/>
                    <a:pt x="4947" y="6049"/>
                  </a:cubicBezTo>
                  <a:cubicBezTo>
                    <a:pt x="4128" y="5734"/>
                    <a:pt x="3655" y="4946"/>
                    <a:pt x="3655" y="4096"/>
                  </a:cubicBezTo>
                  <a:cubicBezTo>
                    <a:pt x="3655" y="3875"/>
                    <a:pt x="3844" y="3655"/>
                    <a:pt x="4065" y="3655"/>
                  </a:cubicBezTo>
                  <a:close/>
                  <a:moveTo>
                    <a:pt x="2993" y="0"/>
                  </a:moveTo>
                  <a:cubicBezTo>
                    <a:pt x="2741" y="0"/>
                    <a:pt x="2552" y="189"/>
                    <a:pt x="2552" y="441"/>
                  </a:cubicBezTo>
                  <a:lnTo>
                    <a:pt x="2552" y="882"/>
                  </a:lnTo>
                  <a:lnTo>
                    <a:pt x="1261" y="882"/>
                  </a:lnTo>
                  <a:cubicBezTo>
                    <a:pt x="536" y="882"/>
                    <a:pt x="1" y="1418"/>
                    <a:pt x="1" y="2142"/>
                  </a:cubicBezTo>
                  <a:cubicBezTo>
                    <a:pt x="1" y="4568"/>
                    <a:pt x="1513" y="5797"/>
                    <a:pt x="3183" y="5923"/>
                  </a:cubicBezTo>
                  <a:cubicBezTo>
                    <a:pt x="4159" y="7372"/>
                    <a:pt x="5073" y="7089"/>
                    <a:pt x="5073" y="7687"/>
                  </a:cubicBezTo>
                  <a:cubicBezTo>
                    <a:pt x="5073" y="8286"/>
                    <a:pt x="4821" y="8884"/>
                    <a:pt x="4443" y="9294"/>
                  </a:cubicBezTo>
                  <a:lnTo>
                    <a:pt x="8192" y="9294"/>
                  </a:lnTo>
                  <a:cubicBezTo>
                    <a:pt x="7782" y="8884"/>
                    <a:pt x="7562" y="8286"/>
                    <a:pt x="7562" y="7687"/>
                  </a:cubicBezTo>
                  <a:cubicBezTo>
                    <a:pt x="7562" y="7089"/>
                    <a:pt x="8507" y="7372"/>
                    <a:pt x="9484" y="5923"/>
                  </a:cubicBezTo>
                  <a:cubicBezTo>
                    <a:pt x="11216" y="5797"/>
                    <a:pt x="12666" y="4537"/>
                    <a:pt x="12666" y="2142"/>
                  </a:cubicBezTo>
                  <a:cubicBezTo>
                    <a:pt x="12666" y="1418"/>
                    <a:pt x="12098" y="882"/>
                    <a:pt x="11405" y="882"/>
                  </a:cubicBezTo>
                  <a:lnTo>
                    <a:pt x="10145" y="882"/>
                  </a:lnTo>
                  <a:lnTo>
                    <a:pt x="10145" y="441"/>
                  </a:lnTo>
                  <a:cubicBezTo>
                    <a:pt x="10145" y="189"/>
                    <a:pt x="9956" y="0"/>
                    <a:pt x="9704" y="0"/>
                  </a:cubicBezTo>
                  <a:close/>
                </a:path>
              </a:pathLst>
            </a:custGeom>
            <a:grpFill/>
            <a:ln>
              <a:noFill/>
            </a:ln>
          </p:spPr>
          <p:txBody>
            <a:bodyPr spcFirstLastPara="1" wrap="square" lIns="91417" tIns="91417" rIns="91417" bIns="91417" anchor="ctr" anchorCtr="0">
              <a:noAutofit/>
            </a:bodyPr>
            <a:lstStyle/>
            <a:p>
              <a:endParaRPr sz="1400"/>
            </a:p>
          </p:txBody>
        </p:sp>
        <p:sp>
          <p:nvSpPr>
            <p:cNvPr id="139" name="Google Shape;6007;p86">
              <a:extLst>
                <a:ext uri="{FF2B5EF4-FFF2-40B4-BE49-F238E27FC236}">
                  <a16:creationId xmlns:a16="http://schemas.microsoft.com/office/drawing/2014/main" id="{9463E1EA-8040-0186-14C8-CB27CA03311B}"/>
                </a:ext>
              </a:extLst>
            </p:cNvPr>
            <p:cNvSpPr/>
            <p:nvPr/>
          </p:nvSpPr>
          <p:spPr>
            <a:xfrm>
              <a:off x="-39950399" y="4225975"/>
              <a:ext cx="194575" cy="63025"/>
            </a:xfrm>
            <a:custGeom>
              <a:avLst/>
              <a:gdLst/>
              <a:ahLst/>
              <a:cxnLst/>
              <a:rect l="l" t="t" r="r" b="b"/>
              <a:pathLst>
                <a:path w="7783" h="2521" extrusionOk="0">
                  <a:moveTo>
                    <a:pt x="757" y="1"/>
                  </a:moveTo>
                  <a:lnTo>
                    <a:pt x="63" y="1954"/>
                  </a:lnTo>
                  <a:cubicBezTo>
                    <a:pt x="0" y="2237"/>
                    <a:pt x="158" y="2521"/>
                    <a:pt x="473" y="2521"/>
                  </a:cubicBezTo>
                  <a:lnTo>
                    <a:pt x="7278" y="2521"/>
                  </a:lnTo>
                  <a:cubicBezTo>
                    <a:pt x="7593" y="2521"/>
                    <a:pt x="7782" y="2237"/>
                    <a:pt x="7688" y="1954"/>
                  </a:cubicBezTo>
                  <a:lnTo>
                    <a:pt x="6995" y="1"/>
                  </a:lnTo>
                  <a:close/>
                </a:path>
              </a:pathLst>
            </a:custGeom>
            <a:grpFill/>
            <a:ln>
              <a:noFill/>
            </a:ln>
          </p:spPr>
          <p:txBody>
            <a:bodyPr spcFirstLastPara="1" wrap="square" lIns="91417" tIns="91417" rIns="91417" bIns="91417" anchor="ctr" anchorCtr="0">
              <a:noAutofit/>
            </a:bodyPr>
            <a:lstStyle/>
            <a:p>
              <a:endParaRPr sz="1400"/>
            </a:p>
          </p:txBody>
        </p:sp>
      </p:grpSp>
      <p:grpSp>
        <p:nvGrpSpPr>
          <p:cNvPr id="140" name="Google Shape;6020;p86">
            <a:extLst>
              <a:ext uri="{FF2B5EF4-FFF2-40B4-BE49-F238E27FC236}">
                <a16:creationId xmlns:a16="http://schemas.microsoft.com/office/drawing/2014/main" id="{E58E75FA-43A5-D557-AC6F-ACD133CF73BE}"/>
              </a:ext>
            </a:extLst>
          </p:cNvPr>
          <p:cNvGrpSpPr/>
          <p:nvPr/>
        </p:nvGrpSpPr>
        <p:grpSpPr>
          <a:xfrm>
            <a:off x="8197569" y="3444017"/>
            <a:ext cx="363859" cy="615953"/>
            <a:chOff x="-38109727" y="3955025"/>
            <a:chExt cx="188275" cy="316650"/>
          </a:xfrm>
          <a:solidFill>
            <a:srgbClr val="0070C0"/>
          </a:solidFill>
        </p:grpSpPr>
        <p:sp>
          <p:nvSpPr>
            <p:cNvPr id="141" name="Google Shape;6021;p86">
              <a:extLst>
                <a:ext uri="{FF2B5EF4-FFF2-40B4-BE49-F238E27FC236}">
                  <a16:creationId xmlns:a16="http://schemas.microsoft.com/office/drawing/2014/main" id="{AB3BCDBA-2CE9-60C1-A5A5-22B9C007E5C8}"/>
                </a:ext>
              </a:extLst>
            </p:cNvPr>
            <p:cNvSpPr/>
            <p:nvPr/>
          </p:nvSpPr>
          <p:spPr>
            <a:xfrm>
              <a:off x="-38109727" y="3955025"/>
              <a:ext cx="188275" cy="220575"/>
            </a:xfrm>
            <a:custGeom>
              <a:avLst/>
              <a:gdLst/>
              <a:ahLst/>
              <a:cxnLst/>
              <a:rect l="l" t="t" r="r" b="b"/>
              <a:pathLst>
                <a:path w="7531" h="8823" extrusionOk="0">
                  <a:moveTo>
                    <a:pt x="3372" y="1"/>
                  </a:moveTo>
                  <a:lnTo>
                    <a:pt x="95" y="5703"/>
                  </a:lnTo>
                  <a:cubicBezTo>
                    <a:pt x="1" y="5829"/>
                    <a:pt x="1" y="5987"/>
                    <a:pt x="95" y="6113"/>
                  </a:cubicBezTo>
                  <a:lnTo>
                    <a:pt x="1418" y="8822"/>
                  </a:lnTo>
                  <a:lnTo>
                    <a:pt x="6081" y="8822"/>
                  </a:lnTo>
                  <a:lnTo>
                    <a:pt x="7467" y="6113"/>
                  </a:lnTo>
                  <a:cubicBezTo>
                    <a:pt x="7530" y="5987"/>
                    <a:pt x="7499" y="5829"/>
                    <a:pt x="7467" y="5703"/>
                  </a:cubicBezTo>
                  <a:lnTo>
                    <a:pt x="4191" y="1"/>
                  </a:lnTo>
                  <a:lnTo>
                    <a:pt x="4191" y="4727"/>
                  </a:lnTo>
                  <a:cubicBezTo>
                    <a:pt x="4663" y="4884"/>
                    <a:pt x="5010" y="5357"/>
                    <a:pt x="5010" y="5892"/>
                  </a:cubicBezTo>
                  <a:cubicBezTo>
                    <a:pt x="5010" y="6585"/>
                    <a:pt x="4474" y="7121"/>
                    <a:pt x="3750" y="7121"/>
                  </a:cubicBezTo>
                  <a:cubicBezTo>
                    <a:pt x="3088" y="7121"/>
                    <a:pt x="2521" y="6585"/>
                    <a:pt x="2521" y="5892"/>
                  </a:cubicBezTo>
                  <a:cubicBezTo>
                    <a:pt x="2521" y="5357"/>
                    <a:pt x="2899" y="4916"/>
                    <a:pt x="3372" y="4727"/>
                  </a:cubicBezTo>
                  <a:lnTo>
                    <a:pt x="3372" y="1"/>
                  </a:lnTo>
                  <a:close/>
                </a:path>
              </a:pathLst>
            </a:custGeom>
            <a:grpFill/>
            <a:ln>
              <a:noFill/>
            </a:ln>
          </p:spPr>
          <p:txBody>
            <a:bodyPr spcFirstLastPara="1" wrap="square" lIns="91417" tIns="91417" rIns="91417" bIns="91417" anchor="ctr" anchorCtr="0">
              <a:noAutofit/>
            </a:bodyPr>
            <a:lstStyle/>
            <a:p>
              <a:endParaRPr sz="1400"/>
            </a:p>
          </p:txBody>
        </p:sp>
        <p:sp>
          <p:nvSpPr>
            <p:cNvPr id="142" name="Google Shape;6022;p86">
              <a:extLst>
                <a:ext uri="{FF2B5EF4-FFF2-40B4-BE49-F238E27FC236}">
                  <a16:creationId xmlns:a16="http://schemas.microsoft.com/office/drawing/2014/main" id="{31ECE685-5FFA-8507-A25F-6408E1BFE8B7}"/>
                </a:ext>
              </a:extLst>
            </p:cNvPr>
            <p:cNvSpPr/>
            <p:nvPr/>
          </p:nvSpPr>
          <p:spPr>
            <a:xfrm>
              <a:off x="-38067199" y="4196050"/>
              <a:ext cx="104775" cy="75625"/>
            </a:xfrm>
            <a:custGeom>
              <a:avLst/>
              <a:gdLst/>
              <a:ahLst/>
              <a:cxnLst/>
              <a:rect l="l" t="t" r="r" b="b"/>
              <a:pathLst>
                <a:path w="4191" h="3025" extrusionOk="0">
                  <a:moveTo>
                    <a:pt x="32" y="0"/>
                  </a:moveTo>
                  <a:lnTo>
                    <a:pt x="32" y="2615"/>
                  </a:lnTo>
                  <a:cubicBezTo>
                    <a:pt x="1" y="2836"/>
                    <a:pt x="190" y="3025"/>
                    <a:pt x="442" y="3025"/>
                  </a:cubicBezTo>
                  <a:lnTo>
                    <a:pt x="3750" y="3025"/>
                  </a:lnTo>
                  <a:cubicBezTo>
                    <a:pt x="3970" y="3025"/>
                    <a:pt x="4191" y="2836"/>
                    <a:pt x="4191" y="2615"/>
                  </a:cubicBezTo>
                  <a:lnTo>
                    <a:pt x="4191" y="0"/>
                  </a:lnTo>
                  <a:close/>
                </a:path>
              </a:pathLst>
            </a:custGeom>
            <a:grpFill/>
            <a:ln>
              <a:noFill/>
            </a:ln>
          </p:spPr>
          <p:txBody>
            <a:bodyPr spcFirstLastPara="1" wrap="square" lIns="91417" tIns="91417" rIns="91417" bIns="91417" anchor="ctr" anchorCtr="0">
              <a:noAutofit/>
            </a:bodyPr>
            <a:lstStyle/>
            <a:p>
              <a:endParaRPr sz="1400"/>
            </a:p>
          </p:txBody>
        </p:sp>
      </p:grpSp>
      <p:grpSp>
        <p:nvGrpSpPr>
          <p:cNvPr id="143" name="Google Shape;6038;p86">
            <a:extLst>
              <a:ext uri="{FF2B5EF4-FFF2-40B4-BE49-F238E27FC236}">
                <a16:creationId xmlns:a16="http://schemas.microsoft.com/office/drawing/2014/main" id="{6D3336B4-DC82-4C29-DD47-A4DBF1196C67}"/>
              </a:ext>
            </a:extLst>
          </p:cNvPr>
          <p:cNvGrpSpPr/>
          <p:nvPr/>
        </p:nvGrpSpPr>
        <p:grpSpPr>
          <a:xfrm>
            <a:off x="5061501" y="3472661"/>
            <a:ext cx="605867" cy="616731"/>
            <a:chOff x="-39647174" y="3972000"/>
            <a:chExt cx="313500" cy="317050"/>
          </a:xfrm>
          <a:solidFill>
            <a:srgbClr val="0070C0"/>
          </a:solidFill>
        </p:grpSpPr>
        <p:sp>
          <p:nvSpPr>
            <p:cNvPr id="144" name="Google Shape;6039;p86">
              <a:extLst>
                <a:ext uri="{FF2B5EF4-FFF2-40B4-BE49-F238E27FC236}">
                  <a16:creationId xmlns:a16="http://schemas.microsoft.com/office/drawing/2014/main" id="{FCAAEA87-337B-C0C1-49C0-51F941D7255D}"/>
                </a:ext>
              </a:extLst>
            </p:cNvPr>
            <p:cNvSpPr/>
            <p:nvPr/>
          </p:nvSpPr>
          <p:spPr>
            <a:xfrm>
              <a:off x="-39647174" y="3972000"/>
              <a:ext cx="95325" cy="153975"/>
            </a:xfrm>
            <a:custGeom>
              <a:avLst/>
              <a:gdLst/>
              <a:ahLst/>
              <a:cxnLst/>
              <a:rect l="l" t="t" r="r" b="b"/>
              <a:pathLst>
                <a:path w="3812" h="6159" extrusionOk="0">
                  <a:moveTo>
                    <a:pt x="1698" y="1"/>
                  </a:moveTo>
                  <a:cubicBezTo>
                    <a:pt x="1520" y="1"/>
                    <a:pt x="1373" y="138"/>
                    <a:pt x="1293" y="299"/>
                  </a:cubicBezTo>
                  <a:lnTo>
                    <a:pt x="1" y="5119"/>
                  </a:lnTo>
                  <a:cubicBezTo>
                    <a:pt x="1" y="5308"/>
                    <a:pt x="127" y="5528"/>
                    <a:pt x="316" y="5623"/>
                  </a:cubicBezTo>
                  <a:lnTo>
                    <a:pt x="2332" y="6158"/>
                  </a:lnTo>
                  <a:cubicBezTo>
                    <a:pt x="3277" y="2630"/>
                    <a:pt x="2868" y="4111"/>
                    <a:pt x="3813" y="582"/>
                  </a:cubicBezTo>
                  <a:lnTo>
                    <a:pt x="1797" y="15"/>
                  </a:lnTo>
                  <a:cubicBezTo>
                    <a:pt x="1763" y="5"/>
                    <a:pt x="1730" y="1"/>
                    <a:pt x="1698" y="1"/>
                  </a:cubicBezTo>
                  <a:close/>
                </a:path>
              </a:pathLst>
            </a:custGeom>
            <a:grpFill/>
            <a:ln>
              <a:noFill/>
            </a:ln>
          </p:spPr>
          <p:txBody>
            <a:bodyPr spcFirstLastPara="1" wrap="square" lIns="91417" tIns="91417" rIns="91417" bIns="91417" anchor="ctr" anchorCtr="0">
              <a:noAutofit/>
            </a:bodyPr>
            <a:lstStyle/>
            <a:p>
              <a:endParaRPr sz="1400"/>
            </a:p>
          </p:txBody>
        </p:sp>
        <p:sp>
          <p:nvSpPr>
            <p:cNvPr id="145" name="Google Shape;6040;p86">
              <a:extLst>
                <a:ext uri="{FF2B5EF4-FFF2-40B4-BE49-F238E27FC236}">
                  <a16:creationId xmlns:a16="http://schemas.microsoft.com/office/drawing/2014/main" id="{25A7D681-1E1D-1AE0-647B-E2DF26AB5320}"/>
                </a:ext>
              </a:extLst>
            </p:cNvPr>
            <p:cNvSpPr/>
            <p:nvPr/>
          </p:nvSpPr>
          <p:spPr>
            <a:xfrm>
              <a:off x="-39588873" y="4011750"/>
              <a:ext cx="216600" cy="277300"/>
            </a:xfrm>
            <a:custGeom>
              <a:avLst/>
              <a:gdLst/>
              <a:ahLst/>
              <a:cxnLst/>
              <a:rect l="l" t="t" r="r" b="b"/>
              <a:pathLst>
                <a:path w="8664" h="11092" extrusionOk="0">
                  <a:moveTo>
                    <a:pt x="4348" y="3466"/>
                  </a:moveTo>
                  <a:cubicBezTo>
                    <a:pt x="4820" y="3466"/>
                    <a:pt x="5199" y="3844"/>
                    <a:pt x="5199" y="4316"/>
                  </a:cubicBezTo>
                  <a:cubicBezTo>
                    <a:pt x="5199" y="4789"/>
                    <a:pt x="4820" y="5136"/>
                    <a:pt x="4348" y="5136"/>
                  </a:cubicBezTo>
                  <a:cubicBezTo>
                    <a:pt x="3907" y="5136"/>
                    <a:pt x="3529" y="4789"/>
                    <a:pt x="3529" y="4316"/>
                  </a:cubicBezTo>
                  <a:cubicBezTo>
                    <a:pt x="3529" y="3875"/>
                    <a:pt x="3875" y="3466"/>
                    <a:pt x="4348" y="3466"/>
                  </a:cubicBezTo>
                  <a:close/>
                  <a:moveTo>
                    <a:pt x="5104" y="5766"/>
                  </a:moveTo>
                  <a:lnTo>
                    <a:pt x="6081" y="7624"/>
                  </a:lnTo>
                  <a:lnTo>
                    <a:pt x="2615" y="7624"/>
                  </a:lnTo>
                  <a:lnTo>
                    <a:pt x="3560" y="5766"/>
                  </a:lnTo>
                  <a:cubicBezTo>
                    <a:pt x="3812" y="5892"/>
                    <a:pt x="4096" y="5955"/>
                    <a:pt x="4348" y="5955"/>
                  </a:cubicBezTo>
                  <a:cubicBezTo>
                    <a:pt x="4631" y="5955"/>
                    <a:pt x="4883" y="5892"/>
                    <a:pt x="5104" y="5766"/>
                  </a:cubicBezTo>
                  <a:close/>
                  <a:moveTo>
                    <a:pt x="2048" y="0"/>
                  </a:moveTo>
                  <a:cubicBezTo>
                    <a:pt x="1386" y="2458"/>
                    <a:pt x="1638" y="1544"/>
                    <a:pt x="977" y="4001"/>
                  </a:cubicBezTo>
                  <a:lnTo>
                    <a:pt x="2678" y="4474"/>
                  </a:lnTo>
                  <a:cubicBezTo>
                    <a:pt x="2678" y="4726"/>
                    <a:pt x="2741" y="5010"/>
                    <a:pt x="2899" y="5199"/>
                  </a:cubicBezTo>
                  <a:lnTo>
                    <a:pt x="32" y="10523"/>
                  </a:lnTo>
                  <a:cubicBezTo>
                    <a:pt x="0" y="10680"/>
                    <a:pt x="63" y="10964"/>
                    <a:pt x="252" y="11027"/>
                  </a:cubicBezTo>
                  <a:cubicBezTo>
                    <a:pt x="328" y="11070"/>
                    <a:pt x="404" y="11091"/>
                    <a:pt x="475" y="11091"/>
                  </a:cubicBezTo>
                  <a:cubicBezTo>
                    <a:pt x="613" y="11091"/>
                    <a:pt x="737" y="11014"/>
                    <a:pt x="819" y="10869"/>
                  </a:cubicBezTo>
                  <a:lnTo>
                    <a:pt x="2143" y="8475"/>
                  </a:lnTo>
                  <a:lnTo>
                    <a:pt x="6490" y="8475"/>
                  </a:lnTo>
                  <a:lnTo>
                    <a:pt x="7845" y="10869"/>
                  </a:lnTo>
                  <a:cubicBezTo>
                    <a:pt x="7907" y="11014"/>
                    <a:pt x="8037" y="11091"/>
                    <a:pt x="8173" y="11091"/>
                  </a:cubicBezTo>
                  <a:cubicBezTo>
                    <a:pt x="8243" y="11091"/>
                    <a:pt x="8316" y="11070"/>
                    <a:pt x="8381" y="11027"/>
                  </a:cubicBezTo>
                  <a:cubicBezTo>
                    <a:pt x="8570" y="10932"/>
                    <a:pt x="8664" y="10680"/>
                    <a:pt x="8538" y="10491"/>
                  </a:cubicBezTo>
                  <a:lnTo>
                    <a:pt x="5734" y="5262"/>
                  </a:lnTo>
                  <a:lnTo>
                    <a:pt x="6585" y="5482"/>
                  </a:lnTo>
                  <a:cubicBezTo>
                    <a:pt x="7120" y="3434"/>
                    <a:pt x="6931" y="4222"/>
                    <a:pt x="7624" y="1513"/>
                  </a:cubicBezTo>
                  <a:lnTo>
                    <a:pt x="2048" y="0"/>
                  </a:lnTo>
                  <a:close/>
                </a:path>
              </a:pathLst>
            </a:custGeom>
            <a:grpFill/>
            <a:ln>
              <a:noFill/>
            </a:ln>
          </p:spPr>
          <p:txBody>
            <a:bodyPr spcFirstLastPara="1" wrap="square" lIns="91417" tIns="91417" rIns="91417" bIns="91417" anchor="ctr" anchorCtr="0">
              <a:noAutofit/>
            </a:bodyPr>
            <a:lstStyle/>
            <a:p>
              <a:endParaRPr sz="1400"/>
            </a:p>
          </p:txBody>
        </p:sp>
        <p:sp>
          <p:nvSpPr>
            <p:cNvPr id="146" name="Google Shape;6041;p86">
              <a:extLst>
                <a:ext uri="{FF2B5EF4-FFF2-40B4-BE49-F238E27FC236}">
                  <a16:creationId xmlns:a16="http://schemas.microsoft.com/office/drawing/2014/main" id="{B80E301D-1824-8E60-F7E5-DE6C0BF1CE7C}"/>
                </a:ext>
              </a:extLst>
            </p:cNvPr>
            <p:cNvSpPr/>
            <p:nvPr/>
          </p:nvSpPr>
          <p:spPr>
            <a:xfrm>
              <a:off x="-39398274" y="4073975"/>
              <a:ext cx="64600" cy="71600"/>
            </a:xfrm>
            <a:custGeom>
              <a:avLst/>
              <a:gdLst/>
              <a:ahLst/>
              <a:cxnLst/>
              <a:rect l="l" t="t" r="r" b="b"/>
              <a:pathLst>
                <a:path w="2584" h="2864" extrusionOk="0">
                  <a:moveTo>
                    <a:pt x="630" y="0"/>
                  </a:moveTo>
                  <a:cubicBezTo>
                    <a:pt x="252" y="1449"/>
                    <a:pt x="410" y="945"/>
                    <a:pt x="0" y="2395"/>
                  </a:cubicBezTo>
                  <a:lnTo>
                    <a:pt x="1607" y="2836"/>
                  </a:lnTo>
                  <a:cubicBezTo>
                    <a:pt x="1658" y="2855"/>
                    <a:pt x="1707" y="2864"/>
                    <a:pt x="1753" y="2864"/>
                  </a:cubicBezTo>
                  <a:cubicBezTo>
                    <a:pt x="1932" y="2864"/>
                    <a:pt x="2067" y="2728"/>
                    <a:pt x="2143" y="2552"/>
                  </a:cubicBezTo>
                  <a:lnTo>
                    <a:pt x="2584" y="945"/>
                  </a:lnTo>
                  <a:cubicBezTo>
                    <a:pt x="2552" y="725"/>
                    <a:pt x="2458" y="473"/>
                    <a:pt x="2237" y="441"/>
                  </a:cubicBezTo>
                  <a:lnTo>
                    <a:pt x="630" y="0"/>
                  </a:lnTo>
                  <a:close/>
                </a:path>
              </a:pathLst>
            </a:custGeom>
            <a:grpFill/>
            <a:ln>
              <a:noFill/>
            </a:ln>
          </p:spPr>
          <p:txBody>
            <a:bodyPr spcFirstLastPara="1" wrap="square" lIns="91417" tIns="91417" rIns="91417" bIns="91417" anchor="ctr" anchorCtr="0">
              <a:noAutofit/>
            </a:bodyPr>
            <a:lstStyle/>
            <a:p>
              <a:endParaRPr sz="1400"/>
            </a:p>
          </p:txBody>
        </p:sp>
      </p:grpSp>
      <p:grpSp>
        <p:nvGrpSpPr>
          <p:cNvPr id="147" name="Google Shape;6048;p86">
            <a:extLst>
              <a:ext uri="{FF2B5EF4-FFF2-40B4-BE49-F238E27FC236}">
                <a16:creationId xmlns:a16="http://schemas.microsoft.com/office/drawing/2014/main" id="{4EA96A73-1748-C727-9EC6-C51242680360}"/>
              </a:ext>
            </a:extLst>
          </p:cNvPr>
          <p:cNvGrpSpPr/>
          <p:nvPr/>
        </p:nvGrpSpPr>
        <p:grpSpPr>
          <a:xfrm>
            <a:off x="8940133" y="3435040"/>
            <a:ext cx="608911" cy="619017"/>
            <a:chOff x="-37804927" y="3953450"/>
            <a:chExt cx="315075" cy="318225"/>
          </a:xfrm>
          <a:solidFill>
            <a:srgbClr val="0070C0"/>
          </a:solidFill>
        </p:grpSpPr>
        <p:sp>
          <p:nvSpPr>
            <p:cNvPr id="148" name="Google Shape;6049;p86">
              <a:extLst>
                <a:ext uri="{FF2B5EF4-FFF2-40B4-BE49-F238E27FC236}">
                  <a16:creationId xmlns:a16="http://schemas.microsoft.com/office/drawing/2014/main" id="{215BC9F8-D4E1-18EF-9182-C7C317D74574}"/>
                </a:ext>
              </a:extLst>
            </p:cNvPr>
            <p:cNvSpPr/>
            <p:nvPr/>
          </p:nvSpPr>
          <p:spPr>
            <a:xfrm>
              <a:off x="-37614299" y="3955025"/>
              <a:ext cx="124450" cy="186200"/>
            </a:xfrm>
            <a:custGeom>
              <a:avLst/>
              <a:gdLst/>
              <a:ahLst/>
              <a:cxnLst/>
              <a:rect l="l" t="t" r="r" b="b"/>
              <a:pathLst>
                <a:path w="4978" h="7448" extrusionOk="0">
                  <a:moveTo>
                    <a:pt x="2489" y="820"/>
                  </a:moveTo>
                  <a:cubicBezTo>
                    <a:pt x="3403" y="820"/>
                    <a:pt x="4127" y="1576"/>
                    <a:pt x="4127" y="2490"/>
                  </a:cubicBezTo>
                  <a:cubicBezTo>
                    <a:pt x="4127" y="3372"/>
                    <a:pt x="3403" y="4128"/>
                    <a:pt x="2489" y="4128"/>
                  </a:cubicBezTo>
                  <a:cubicBezTo>
                    <a:pt x="1575" y="4128"/>
                    <a:pt x="819" y="3372"/>
                    <a:pt x="819" y="2490"/>
                  </a:cubicBezTo>
                  <a:cubicBezTo>
                    <a:pt x="819" y="1576"/>
                    <a:pt x="1575" y="820"/>
                    <a:pt x="2489" y="820"/>
                  </a:cubicBezTo>
                  <a:close/>
                  <a:moveTo>
                    <a:pt x="2489" y="1"/>
                  </a:moveTo>
                  <a:cubicBezTo>
                    <a:pt x="1103" y="1"/>
                    <a:pt x="0" y="1104"/>
                    <a:pt x="0" y="2490"/>
                  </a:cubicBezTo>
                  <a:cubicBezTo>
                    <a:pt x="0" y="3214"/>
                    <a:pt x="315" y="3845"/>
                    <a:pt x="819" y="4317"/>
                  </a:cubicBezTo>
                  <a:lnTo>
                    <a:pt x="819" y="7058"/>
                  </a:lnTo>
                  <a:cubicBezTo>
                    <a:pt x="819" y="7287"/>
                    <a:pt x="1012" y="7448"/>
                    <a:pt x="1225" y="7448"/>
                  </a:cubicBezTo>
                  <a:cubicBezTo>
                    <a:pt x="1334" y="7448"/>
                    <a:pt x="1448" y="7406"/>
                    <a:pt x="1544" y="7310"/>
                  </a:cubicBezTo>
                  <a:lnTo>
                    <a:pt x="2489" y="6365"/>
                  </a:lnTo>
                  <a:lnTo>
                    <a:pt x="3434" y="7310"/>
                  </a:lnTo>
                  <a:cubicBezTo>
                    <a:pt x="3530" y="7406"/>
                    <a:pt x="3640" y="7448"/>
                    <a:pt x="3744" y="7448"/>
                  </a:cubicBezTo>
                  <a:cubicBezTo>
                    <a:pt x="3948" y="7448"/>
                    <a:pt x="4127" y="7287"/>
                    <a:pt x="4127" y="7058"/>
                  </a:cubicBezTo>
                  <a:lnTo>
                    <a:pt x="4127" y="4317"/>
                  </a:lnTo>
                  <a:cubicBezTo>
                    <a:pt x="4663" y="3845"/>
                    <a:pt x="4978" y="3214"/>
                    <a:pt x="4978" y="2490"/>
                  </a:cubicBezTo>
                  <a:cubicBezTo>
                    <a:pt x="4978" y="1104"/>
                    <a:pt x="3875" y="1"/>
                    <a:pt x="2489" y="1"/>
                  </a:cubicBezTo>
                  <a:close/>
                </a:path>
              </a:pathLst>
            </a:custGeom>
            <a:grpFill/>
            <a:ln>
              <a:noFill/>
            </a:ln>
          </p:spPr>
          <p:txBody>
            <a:bodyPr spcFirstLastPara="1" wrap="square" lIns="91417" tIns="91417" rIns="91417" bIns="91417" anchor="ctr" anchorCtr="0">
              <a:noAutofit/>
            </a:bodyPr>
            <a:lstStyle/>
            <a:p>
              <a:endParaRPr sz="1400"/>
            </a:p>
          </p:txBody>
        </p:sp>
        <p:sp>
          <p:nvSpPr>
            <p:cNvPr id="149" name="Google Shape;6050;p86">
              <a:extLst>
                <a:ext uri="{FF2B5EF4-FFF2-40B4-BE49-F238E27FC236}">
                  <a16:creationId xmlns:a16="http://schemas.microsoft.com/office/drawing/2014/main" id="{9DD976AB-4EAB-66D8-2877-D59680331B83}"/>
                </a:ext>
              </a:extLst>
            </p:cNvPr>
            <p:cNvSpPr/>
            <p:nvPr/>
          </p:nvSpPr>
          <p:spPr>
            <a:xfrm>
              <a:off x="-37761599" y="4230700"/>
              <a:ext cx="270175" cy="40975"/>
            </a:xfrm>
            <a:custGeom>
              <a:avLst/>
              <a:gdLst/>
              <a:ahLst/>
              <a:cxnLst/>
              <a:rect l="l" t="t" r="r" b="b"/>
              <a:pathLst>
                <a:path w="10807" h="1639" extrusionOk="0">
                  <a:moveTo>
                    <a:pt x="1450" y="1"/>
                  </a:moveTo>
                  <a:cubicBezTo>
                    <a:pt x="1292" y="788"/>
                    <a:pt x="662" y="1387"/>
                    <a:pt x="1" y="1639"/>
                  </a:cubicBezTo>
                  <a:lnTo>
                    <a:pt x="8822" y="1639"/>
                  </a:lnTo>
                  <a:cubicBezTo>
                    <a:pt x="9799" y="1639"/>
                    <a:pt x="10649" y="946"/>
                    <a:pt x="10807" y="1"/>
                  </a:cubicBezTo>
                  <a:close/>
                </a:path>
              </a:pathLst>
            </a:custGeom>
            <a:grpFill/>
            <a:ln>
              <a:noFill/>
            </a:ln>
          </p:spPr>
          <p:txBody>
            <a:bodyPr spcFirstLastPara="1" wrap="square" lIns="91417" tIns="91417" rIns="91417" bIns="91417" anchor="ctr" anchorCtr="0">
              <a:noAutofit/>
            </a:bodyPr>
            <a:lstStyle/>
            <a:p>
              <a:endParaRPr sz="1400"/>
            </a:p>
          </p:txBody>
        </p:sp>
        <p:sp>
          <p:nvSpPr>
            <p:cNvPr id="150" name="Google Shape;6051;p86">
              <a:extLst>
                <a:ext uri="{FF2B5EF4-FFF2-40B4-BE49-F238E27FC236}">
                  <a16:creationId xmlns:a16="http://schemas.microsoft.com/office/drawing/2014/main" id="{D6072735-9818-2A40-CD9C-4A836CB47BE7}"/>
                </a:ext>
              </a:extLst>
            </p:cNvPr>
            <p:cNvSpPr/>
            <p:nvPr/>
          </p:nvSpPr>
          <p:spPr>
            <a:xfrm>
              <a:off x="-37804927" y="3953450"/>
              <a:ext cx="274125" cy="295675"/>
            </a:xfrm>
            <a:custGeom>
              <a:avLst/>
              <a:gdLst/>
              <a:ahLst/>
              <a:cxnLst/>
              <a:rect l="l" t="t" r="r" b="b"/>
              <a:pathLst>
                <a:path w="10965" h="11827" extrusionOk="0">
                  <a:moveTo>
                    <a:pt x="379" y="1"/>
                  </a:moveTo>
                  <a:cubicBezTo>
                    <a:pt x="158" y="1"/>
                    <a:pt x="1" y="221"/>
                    <a:pt x="1" y="411"/>
                  </a:cubicBezTo>
                  <a:lnTo>
                    <a:pt x="1" y="10618"/>
                  </a:lnTo>
                  <a:cubicBezTo>
                    <a:pt x="1" y="11280"/>
                    <a:pt x="537" y="11815"/>
                    <a:pt x="1198" y="11815"/>
                  </a:cubicBezTo>
                  <a:cubicBezTo>
                    <a:pt x="1247" y="11823"/>
                    <a:pt x="1295" y="11826"/>
                    <a:pt x="1342" y="11826"/>
                  </a:cubicBezTo>
                  <a:cubicBezTo>
                    <a:pt x="1912" y="11826"/>
                    <a:pt x="2395" y="11318"/>
                    <a:pt x="2395" y="10650"/>
                  </a:cubicBezTo>
                  <a:cubicBezTo>
                    <a:pt x="2395" y="10398"/>
                    <a:pt x="2584" y="10272"/>
                    <a:pt x="2836" y="10272"/>
                  </a:cubicBezTo>
                  <a:lnTo>
                    <a:pt x="10965" y="10272"/>
                  </a:lnTo>
                  <a:lnTo>
                    <a:pt x="10965" y="8255"/>
                  </a:lnTo>
                  <a:cubicBezTo>
                    <a:pt x="10807" y="8161"/>
                    <a:pt x="10650" y="8098"/>
                    <a:pt x="10492" y="7972"/>
                  </a:cubicBezTo>
                  <a:lnTo>
                    <a:pt x="10146" y="7625"/>
                  </a:lnTo>
                  <a:lnTo>
                    <a:pt x="9799" y="7972"/>
                  </a:lnTo>
                  <a:cubicBezTo>
                    <a:pt x="9547" y="8224"/>
                    <a:pt x="9232" y="8318"/>
                    <a:pt x="8917" y="8318"/>
                  </a:cubicBezTo>
                  <a:cubicBezTo>
                    <a:pt x="8255" y="8318"/>
                    <a:pt x="7720" y="7783"/>
                    <a:pt x="7720" y="7058"/>
                  </a:cubicBezTo>
                  <a:lnTo>
                    <a:pt x="7720" y="4664"/>
                  </a:lnTo>
                  <a:cubicBezTo>
                    <a:pt x="7184" y="4065"/>
                    <a:pt x="6869" y="3309"/>
                    <a:pt x="6869" y="2490"/>
                  </a:cubicBezTo>
                  <a:cubicBezTo>
                    <a:pt x="6869" y="1513"/>
                    <a:pt x="7310" y="600"/>
                    <a:pt x="8035"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151" name="Google Shape;5717;p85">
            <a:extLst>
              <a:ext uri="{FF2B5EF4-FFF2-40B4-BE49-F238E27FC236}">
                <a16:creationId xmlns:a16="http://schemas.microsoft.com/office/drawing/2014/main" id="{C43EA431-E5A8-5BBC-82C6-DD8D1D6AEC8D}"/>
              </a:ext>
            </a:extLst>
          </p:cNvPr>
          <p:cNvGrpSpPr/>
          <p:nvPr/>
        </p:nvGrpSpPr>
        <p:grpSpPr>
          <a:xfrm>
            <a:off x="7423675" y="4697955"/>
            <a:ext cx="656428" cy="517207"/>
            <a:chOff x="5629975" y="3255775"/>
            <a:chExt cx="504500" cy="397500"/>
          </a:xfrm>
          <a:solidFill>
            <a:srgbClr val="0070C0"/>
          </a:solidFill>
        </p:grpSpPr>
        <p:sp>
          <p:nvSpPr>
            <p:cNvPr id="152" name="Google Shape;5718;p85">
              <a:extLst>
                <a:ext uri="{FF2B5EF4-FFF2-40B4-BE49-F238E27FC236}">
                  <a16:creationId xmlns:a16="http://schemas.microsoft.com/office/drawing/2014/main" id="{96CFC843-2ED5-24AD-300F-71616B60B41D}"/>
                </a:ext>
              </a:extLst>
            </p:cNvPr>
            <p:cNvSpPr/>
            <p:nvPr/>
          </p:nvSpPr>
          <p:spPr>
            <a:xfrm>
              <a:off x="5756375" y="3255775"/>
              <a:ext cx="112950" cy="143425"/>
            </a:xfrm>
            <a:custGeom>
              <a:avLst/>
              <a:gdLst/>
              <a:ahLst/>
              <a:cxnLst/>
              <a:rect l="l" t="t" r="r" b="b"/>
              <a:pathLst>
                <a:path w="4518" h="5737" extrusionOk="0">
                  <a:moveTo>
                    <a:pt x="2259" y="0"/>
                  </a:moveTo>
                  <a:cubicBezTo>
                    <a:pt x="793" y="0"/>
                    <a:pt x="1" y="2469"/>
                    <a:pt x="1" y="3478"/>
                  </a:cubicBezTo>
                  <a:cubicBezTo>
                    <a:pt x="1" y="4725"/>
                    <a:pt x="1013" y="5733"/>
                    <a:pt x="2259" y="5736"/>
                  </a:cubicBezTo>
                  <a:cubicBezTo>
                    <a:pt x="3506" y="5733"/>
                    <a:pt x="4518" y="4725"/>
                    <a:pt x="4518" y="3478"/>
                  </a:cubicBezTo>
                  <a:cubicBezTo>
                    <a:pt x="4518" y="2469"/>
                    <a:pt x="3729" y="0"/>
                    <a:pt x="2259" y="0"/>
                  </a:cubicBez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sp>
          <p:nvSpPr>
            <p:cNvPr id="153" name="Google Shape;5719;p85">
              <a:extLst>
                <a:ext uri="{FF2B5EF4-FFF2-40B4-BE49-F238E27FC236}">
                  <a16:creationId xmlns:a16="http://schemas.microsoft.com/office/drawing/2014/main" id="{23416A72-6383-C4B7-C22A-9BA1A9327495}"/>
                </a:ext>
              </a:extLst>
            </p:cNvPr>
            <p:cNvSpPr/>
            <p:nvPr/>
          </p:nvSpPr>
          <p:spPr>
            <a:xfrm>
              <a:off x="5629975" y="3374400"/>
              <a:ext cx="140575" cy="136175"/>
            </a:xfrm>
            <a:custGeom>
              <a:avLst/>
              <a:gdLst/>
              <a:ahLst/>
              <a:cxnLst/>
              <a:rect l="l" t="t" r="r" b="b"/>
              <a:pathLst>
                <a:path w="5623" h="5447" extrusionOk="0">
                  <a:moveTo>
                    <a:pt x="1951" y="0"/>
                  </a:moveTo>
                  <a:cubicBezTo>
                    <a:pt x="1711" y="0"/>
                    <a:pt x="1480" y="53"/>
                    <a:pt x="1269" y="175"/>
                  </a:cubicBezTo>
                  <a:cubicBezTo>
                    <a:pt x="1" y="907"/>
                    <a:pt x="582" y="3443"/>
                    <a:pt x="1088" y="4316"/>
                  </a:cubicBezTo>
                  <a:cubicBezTo>
                    <a:pt x="1506" y="5041"/>
                    <a:pt x="2265" y="5447"/>
                    <a:pt x="3045" y="5447"/>
                  </a:cubicBezTo>
                  <a:cubicBezTo>
                    <a:pt x="3428" y="5447"/>
                    <a:pt x="3816" y="5349"/>
                    <a:pt x="4172" y="5144"/>
                  </a:cubicBezTo>
                  <a:cubicBezTo>
                    <a:pt x="5253" y="4521"/>
                    <a:pt x="5623" y="3138"/>
                    <a:pt x="5000" y="2057"/>
                  </a:cubicBezTo>
                  <a:cubicBezTo>
                    <a:pt x="4578" y="1330"/>
                    <a:pt x="3149" y="0"/>
                    <a:pt x="1951" y="0"/>
                  </a:cubicBez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sp>
          <p:nvSpPr>
            <p:cNvPr id="154" name="Google Shape;5720;p85">
              <a:extLst>
                <a:ext uri="{FF2B5EF4-FFF2-40B4-BE49-F238E27FC236}">
                  <a16:creationId xmlns:a16="http://schemas.microsoft.com/office/drawing/2014/main" id="{EA25CE36-1C5C-05A5-4510-FF9A8E3D8129}"/>
                </a:ext>
              </a:extLst>
            </p:cNvPr>
            <p:cNvSpPr/>
            <p:nvPr/>
          </p:nvSpPr>
          <p:spPr>
            <a:xfrm>
              <a:off x="5897525" y="3255775"/>
              <a:ext cx="112950" cy="143425"/>
            </a:xfrm>
            <a:custGeom>
              <a:avLst/>
              <a:gdLst/>
              <a:ahLst/>
              <a:cxnLst/>
              <a:rect l="l" t="t" r="r" b="b"/>
              <a:pathLst>
                <a:path w="4518" h="5737" extrusionOk="0">
                  <a:moveTo>
                    <a:pt x="2259" y="0"/>
                  </a:moveTo>
                  <a:cubicBezTo>
                    <a:pt x="793" y="0"/>
                    <a:pt x="1" y="2469"/>
                    <a:pt x="1" y="3478"/>
                  </a:cubicBezTo>
                  <a:cubicBezTo>
                    <a:pt x="1" y="4725"/>
                    <a:pt x="1013" y="5736"/>
                    <a:pt x="2259" y="5736"/>
                  </a:cubicBezTo>
                  <a:cubicBezTo>
                    <a:pt x="3506" y="5736"/>
                    <a:pt x="4518" y="4725"/>
                    <a:pt x="4518" y="3478"/>
                  </a:cubicBezTo>
                  <a:cubicBezTo>
                    <a:pt x="4518" y="2469"/>
                    <a:pt x="3729" y="0"/>
                    <a:pt x="2259" y="0"/>
                  </a:cubicBez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sp>
          <p:nvSpPr>
            <p:cNvPr id="155" name="Google Shape;5721;p85">
              <a:extLst>
                <a:ext uri="{FF2B5EF4-FFF2-40B4-BE49-F238E27FC236}">
                  <a16:creationId xmlns:a16="http://schemas.microsoft.com/office/drawing/2014/main" id="{9B220291-307C-3C31-5194-7B3A4B7EE065}"/>
                </a:ext>
              </a:extLst>
            </p:cNvPr>
            <p:cNvSpPr/>
            <p:nvPr/>
          </p:nvSpPr>
          <p:spPr>
            <a:xfrm>
              <a:off x="5996075" y="3373900"/>
              <a:ext cx="138400" cy="136200"/>
            </a:xfrm>
            <a:custGeom>
              <a:avLst/>
              <a:gdLst/>
              <a:ahLst/>
              <a:cxnLst/>
              <a:rect l="l" t="t" r="r" b="b"/>
              <a:pathLst>
                <a:path w="5536" h="5448" extrusionOk="0">
                  <a:moveTo>
                    <a:pt x="3670" y="1"/>
                  </a:moveTo>
                  <a:cubicBezTo>
                    <a:pt x="2471" y="1"/>
                    <a:pt x="1045" y="1330"/>
                    <a:pt x="624" y="2059"/>
                  </a:cubicBezTo>
                  <a:cubicBezTo>
                    <a:pt x="1" y="3137"/>
                    <a:pt x="371" y="4523"/>
                    <a:pt x="1452" y="5146"/>
                  </a:cubicBezTo>
                  <a:cubicBezTo>
                    <a:pt x="1808" y="5351"/>
                    <a:pt x="2199" y="5448"/>
                    <a:pt x="2586" y="5448"/>
                  </a:cubicBezTo>
                  <a:cubicBezTo>
                    <a:pt x="3381" y="5448"/>
                    <a:pt x="4158" y="5039"/>
                    <a:pt x="4575" y="4318"/>
                  </a:cubicBezTo>
                  <a:cubicBezTo>
                    <a:pt x="5168" y="3288"/>
                    <a:pt x="5535" y="858"/>
                    <a:pt x="4355" y="177"/>
                  </a:cubicBezTo>
                  <a:cubicBezTo>
                    <a:pt x="4142" y="54"/>
                    <a:pt x="3911" y="1"/>
                    <a:pt x="3670" y="1"/>
                  </a:cubicBez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sp>
          <p:nvSpPr>
            <p:cNvPr id="156" name="Google Shape;5722;p85">
              <a:extLst>
                <a:ext uri="{FF2B5EF4-FFF2-40B4-BE49-F238E27FC236}">
                  <a16:creationId xmlns:a16="http://schemas.microsoft.com/office/drawing/2014/main" id="{F88E72F9-13FB-E22D-65F3-ACBB6FE5C77B}"/>
                </a:ext>
              </a:extLst>
            </p:cNvPr>
            <p:cNvSpPr/>
            <p:nvPr/>
          </p:nvSpPr>
          <p:spPr>
            <a:xfrm>
              <a:off x="5728150" y="3427400"/>
              <a:ext cx="310575" cy="225875"/>
            </a:xfrm>
            <a:custGeom>
              <a:avLst/>
              <a:gdLst/>
              <a:ahLst/>
              <a:cxnLst/>
              <a:rect l="l" t="t" r="r" b="b"/>
              <a:pathLst>
                <a:path w="12423" h="9035" extrusionOk="0">
                  <a:moveTo>
                    <a:pt x="6213" y="1"/>
                  </a:moveTo>
                  <a:cubicBezTo>
                    <a:pt x="5234" y="1"/>
                    <a:pt x="2259" y="1"/>
                    <a:pt x="2259" y="2822"/>
                  </a:cubicBezTo>
                  <a:lnTo>
                    <a:pt x="2259" y="3147"/>
                  </a:lnTo>
                  <a:cubicBezTo>
                    <a:pt x="2259" y="3376"/>
                    <a:pt x="2121" y="3584"/>
                    <a:pt x="1907" y="3671"/>
                  </a:cubicBezTo>
                  <a:cubicBezTo>
                    <a:pt x="750" y="4144"/>
                    <a:pt x="1" y="5141"/>
                    <a:pt x="1" y="6210"/>
                  </a:cubicBezTo>
                  <a:cubicBezTo>
                    <a:pt x="1" y="7767"/>
                    <a:pt x="1521" y="9034"/>
                    <a:pt x="3388" y="9034"/>
                  </a:cubicBezTo>
                  <a:cubicBezTo>
                    <a:pt x="3400" y="9035"/>
                    <a:pt x="3413" y="9035"/>
                    <a:pt x="3425" y="9035"/>
                  </a:cubicBezTo>
                  <a:cubicBezTo>
                    <a:pt x="3753" y="9035"/>
                    <a:pt x="4081" y="8995"/>
                    <a:pt x="4400" y="8917"/>
                  </a:cubicBezTo>
                  <a:cubicBezTo>
                    <a:pt x="4995" y="8766"/>
                    <a:pt x="5604" y="8691"/>
                    <a:pt x="6213" y="8691"/>
                  </a:cubicBezTo>
                  <a:cubicBezTo>
                    <a:pt x="6823" y="8691"/>
                    <a:pt x="7432" y="8766"/>
                    <a:pt x="8029" y="8917"/>
                  </a:cubicBezTo>
                  <a:cubicBezTo>
                    <a:pt x="8345" y="8995"/>
                    <a:pt x="8670" y="9035"/>
                    <a:pt x="8998" y="9035"/>
                  </a:cubicBezTo>
                  <a:cubicBezTo>
                    <a:pt x="9010" y="9035"/>
                    <a:pt x="9022" y="9035"/>
                    <a:pt x="9034" y="9034"/>
                  </a:cubicBezTo>
                  <a:cubicBezTo>
                    <a:pt x="10901" y="9034"/>
                    <a:pt x="12422" y="7767"/>
                    <a:pt x="12422" y="6210"/>
                  </a:cubicBezTo>
                  <a:cubicBezTo>
                    <a:pt x="12422" y="5138"/>
                    <a:pt x="11675" y="4141"/>
                    <a:pt x="10516" y="3671"/>
                  </a:cubicBezTo>
                  <a:cubicBezTo>
                    <a:pt x="10302" y="3584"/>
                    <a:pt x="10164" y="3376"/>
                    <a:pt x="10164" y="3147"/>
                  </a:cubicBezTo>
                  <a:lnTo>
                    <a:pt x="10164" y="2822"/>
                  </a:lnTo>
                  <a:cubicBezTo>
                    <a:pt x="10164" y="1"/>
                    <a:pt x="7191" y="1"/>
                    <a:pt x="6213" y="1"/>
                  </a:cubicBez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grpSp>
      <p:grpSp>
        <p:nvGrpSpPr>
          <p:cNvPr id="157" name="Google Shape;5723;p85">
            <a:extLst>
              <a:ext uri="{FF2B5EF4-FFF2-40B4-BE49-F238E27FC236}">
                <a16:creationId xmlns:a16="http://schemas.microsoft.com/office/drawing/2014/main" id="{51383407-09B8-EA01-93EC-D8346B4D5B2C}"/>
              </a:ext>
            </a:extLst>
          </p:cNvPr>
          <p:cNvGrpSpPr/>
          <p:nvPr/>
        </p:nvGrpSpPr>
        <p:grpSpPr>
          <a:xfrm>
            <a:off x="4104106" y="3461125"/>
            <a:ext cx="741879" cy="609779"/>
            <a:chOff x="6234950" y="3255925"/>
            <a:chExt cx="483250" cy="397200"/>
          </a:xfrm>
          <a:solidFill>
            <a:srgbClr val="0070C0"/>
          </a:solidFill>
        </p:grpSpPr>
        <p:sp>
          <p:nvSpPr>
            <p:cNvPr id="158" name="Google Shape;5724;p85">
              <a:extLst>
                <a:ext uri="{FF2B5EF4-FFF2-40B4-BE49-F238E27FC236}">
                  <a16:creationId xmlns:a16="http://schemas.microsoft.com/office/drawing/2014/main" id="{0D61A8BB-A715-F071-ACE5-7F7F1F07EAAA}"/>
                </a:ext>
              </a:extLst>
            </p:cNvPr>
            <p:cNvSpPr/>
            <p:nvPr/>
          </p:nvSpPr>
          <p:spPr>
            <a:xfrm>
              <a:off x="6444675" y="3255925"/>
              <a:ext cx="128300" cy="90200"/>
            </a:xfrm>
            <a:custGeom>
              <a:avLst/>
              <a:gdLst/>
              <a:ahLst/>
              <a:cxnLst/>
              <a:rect l="l" t="t" r="r" b="b"/>
              <a:pathLst>
                <a:path w="5132" h="3608" extrusionOk="0">
                  <a:moveTo>
                    <a:pt x="567" y="0"/>
                  </a:moveTo>
                  <a:cubicBezTo>
                    <a:pt x="254" y="0"/>
                    <a:pt x="1" y="253"/>
                    <a:pt x="1" y="563"/>
                  </a:cubicBezTo>
                  <a:cubicBezTo>
                    <a:pt x="7" y="1662"/>
                    <a:pt x="368" y="2731"/>
                    <a:pt x="1034" y="3608"/>
                  </a:cubicBezTo>
                  <a:cubicBezTo>
                    <a:pt x="2097" y="3138"/>
                    <a:pt x="3325" y="2864"/>
                    <a:pt x="5014" y="2864"/>
                  </a:cubicBezTo>
                  <a:cubicBezTo>
                    <a:pt x="5054" y="2864"/>
                    <a:pt x="5093" y="2873"/>
                    <a:pt x="5132" y="2873"/>
                  </a:cubicBezTo>
                  <a:cubicBezTo>
                    <a:pt x="4289" y="1117"/>
                    <a:pt x="2515" y="0"/>
                    <a:pt x="567" y="0"/>
                  </a:cubicBez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sp>
          <p:nvSpPr>
            <p:cNvPr id="159" name="Google Shape;5725;p85">
              <a:extLst>
                <a:ext uri="{FF2B5EF4-FFF2-40B4-BE49-F238E27FC236}">
                  <a16:creationId xmlns:a16="http://schemas.microsoft.com/office/drawing/2014/main" id="{96FEC945-E26D-E655-6057-EDAA8DBFDDD3}"/>
                </a:ext>
              </a:extLst>
            </p:cNvPr>
            <p:cNvSpPr/>
            <p:nvPr/>
          </p:nvSpPr>
          <p:spPr>
            <a:xfrm>
              <a:off x="6444750" y="3563200"/>
              <a:ext cx="128225" cy="89925"/>
            </a:xfrm>
            <a:custGeom>
              <a:avLst/>
              <a:gdLst/>
              <a:ahLst/>
              <a:cxnLst/>
              <a:rect l="l" t="t" r="r" b="b"/>
              <a:pathLst>
                <a:path w="5129" h="3597" extrusionOk="0">
                  <a:moveTo>
                    <a:pt x="1022" y="1"/>
                  </a:moveTo>
                  <a:cubicBezTo>
                    <a:pt x="362" y="874"/>
                    <a:pt x="4" y="1937"/>
                    <a:pt x="1" y="3033"/>
                  </a:cubicBezTo>
                  <a:cubicBezTo>
                    <a:pt x="1" y="3343"/>
                    <a:pt x="251" y="3596"/>
                    <a:pt x="564" y="3596"/>
                  </a:cubicBezTo>
                  <a:cubicBezTo>
                    <a:pt x="2512" y="3596"/>
                    <a:pt x="4286" y="2479"/>
                    <a:pt x="5129" y="724"/>
                  </a:cubicBezTo>
                  <a:cubicBezTo>
                    <a:pt x="5093" y="724"/>
                    <a:pt x="5051" y="736"/>
                    <a:pt x="5011" y="736"/>
                  </a:cubicBezTo>
                  <a:cubicBezTo>
                    <a:pt x="3319" y="736"/>
                    <a:pt x="2088" y="462"/>
                    <a:pt x="1022" y="1"/>
                  </a:cubicBez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sp>
          <p:nvSpPr>
            <p:cNvPr id="160" name="Google Shape;5726;p85">
              <a:extLst>
                <a:ext uri="{FF2B5EF4-FFF2-40B4-BE49-F238E27FC236}">
                  <a16:creationId xmlns:a16="http://schemas.microsoft.com/office/drawing/2014/main" id="{916E127E-0563-8897-6599-83B891E43E92}"/>
                </a:ext>
              </a:extLst>
            </p:cNvPr>
            <p:cNvSpPr/>
            <p:nvPr/>
          </p:nvSpPr>
          <p:spPr>
            <a:xfrm>
              <a:off x="6375350" y="3355650"/>
              <a:ext cx="244750" cy="197650"/>
            </a:xfrm>
            <a:custGeom>
              <a:avLst/>
              <a:gdLst/>
              <a:ahLst/>
              <a:cxnLst/>
              <a:rect l="l" t="t" r="r" b="b"/>
              <a:pathLst>
                <a:path w="9790" h="7906" extrusionOk="0">
                  <a:moveTo>
                    <a:pt x="6045" y="2610"/>
                  </a:moveTo>
                  <a:cubicBezTo>
                    <a:pt x="6190" y="2610"/>
                    <a:pt x="6335" y="2666"/>
                    <a:pt x="6444" y="2777"/>
                  </a:cubicBezTo>
                  <a:cubicBezTo>
                    <a:pt x="6664" y="2997"/>
                    <a:pt x="6664" y="3356"/>
                    <a:pt x="6444" y="3575"/>
                  </a:cubicBezTo>
                  <a:cubicBezTo>
                    <a:pt x="6225" y="3795"/>
                    <a:pt x="6225" y="4153"/>
                    <a:pt x="6444" y="4373"/>
                  </a:cubicBezTo>
                  <a:cubicBezTo>
                    <a:pt x="6664" y="4593"/>
                    <a:pt x="6664" y="4951"/>
                    <a:pt x="6444" y="5171"/>
                  </a:cubicBezTo>
                  <a:cubicBezTo>
                    <a:pt x="6335" y="5281"/>
                    <a:pt x="6190" y="5336"/>
                    <a:pt x="6045" y="5336"/>
                  </a:cubicBezTo>
                  <a:cubicBezTo>
                    <a:pt x="5901" y="5336"/>
                    <a:pt x="5756" y="5281"/>
                    <a:pt x="5646" y="5171"/>
                  </a:cubicBezTo>
                  <a:cubicBezTo>
                    <a:pt x="4984" y="4509"/>
                    <a:pt x="4984" y="3440"/>
                    <a:pt x="5646" y="2777"/>
                  </a:cubicBezTo>
                  <a:cubicBezTo>
                    <a:pt x="5756" y="2666"/>
                    <a:pt x="5901" y="2610"/>
                    <a:pt x="6045" y="2610"/>
                  </a:cubicBezTo>
                  <a:close/>
                  <a:moveTo>
                    <a:pt x="7787" y="1"/>
                  </a:moveTo>
                  <a:cubicBezTo>
                    <a:pt x="4463" y="1"/>
                    <a:pt x="3204" y="1064"/>
                    <a:pt x="919" y="2997"/>
                  </a:cubicBezTo>
                  <a:lnTo>
                    <a:pt x="271" y="3542"/>
                  </a:lnTo>
                  <a:cubicBezTo>
                    <a:pt x="0" y="3765"/>
                    <a:pt x="0" y="4181"/>
                    <a:pt x="271" y="4406"/>
                  </a:cubicBezTo>
                  <a:lnTo>
                    <a:pt x="856" y="4897"/>
                  </a:lnTo>
                  <a:cubicBezTo>
                    <a:pt x="3147" y="6837"/>
                    <a:pt x="4412" y="7906"/>
                    <a:pt x="7787" y="7906"/>
                  </a:cubicBezTo>
                  <a:cubicBezTo>
                    <a:pt x="8450" y="7902"/>
                    <a:pt x="9106" y="7788"/>
                    <a:pt x="9730" y="7574"/>
                  </a:cubicBezTo>
                  <a:cubicBezTo>
                    <a:pt x="8357" y="6951"/>
                    <a:pt x="7456" y="5602"/>
                    <a:pt x="7411" y="4093"/>
                  </a:cubicBezTo>
                  <a:cubicBezTo>
                    <a:pt x="7366" y="2588"/>
                    <a:pt x="8179" y="1184"/>
                    <a:pt x="9513" y="480"/>
                  </a:cubicBezTo>
                  <a:cubicBezTo>
                    <a:pt x="9603" y="432"/>
                    <a:pt x="9697" y="398"/>
                    <a:pt x="9790" y="356"/>
                  </a:cubicBezTo>
                  <a:cubicBezTo>
                    <a:pt x="9149" y="124"/>
                    <a:pt x="8471" y="4"/>
                    <a:pt x="7787" y="1"/>
                  </a:cubicBez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sp>
          <p:nvSpPr>
            <p:cNvPr id="161" name="Google Shape;5727;p85">
              <a:extLst>
                <a:ext uri="{FF2B5EF4-FFF2-40B4-BE49-F238E27FC236}">
                  <a16:creationId xmlns:a16="http://schemas.microsoft.com/office/drawing/2014/main" id="{3AE632AD-274F-766B-0E2F-42CEDAEE4DDB}"/>
                </a:ext>
              </a:extLst>
            </p:cNvPr>
            <p:cNvSpPr/>
            <p:nvPr/>
          </p:nvSpPr>
          <p:spPr>
            <a:xfrm>
              <a:off x="6587875" y="3385100"/>
              <a:ext cx="130325" cy="140500"/>
            </a:xfrm>
            <a:custGeom>
              <a:avLst/>
              <a:gdLst/>
              <a:ahLst/>
              <a:cxnLst/>
              <a:rect l="l" t="t" r="r" b="b"/>
              <a:pathLst>
                <a:path w="5213" h="5620" extrusionOk="0">
                  <a:moveTo>
                    <a:pt x="2343" y="1789"/>
                  </a:moveTo>
                  <a:cubicBezTo>
                    <a:pt x="2633" y="1789"/>
                    <a:pt x="2912" y="2015"/>
                    <a:pt x="2912" y="2355"/>
                  </a:cubicBezTo>
                  <a:cubicBezTo>
                    <a:pt x="2912" y="2665"/>
                    <a:pt x="2659" y="2918"/>
                    <a:pt x="2349" y="2918"/>
                  </a:cubicBezTo>
                  <a:cubicBezTo>
                    <a:pt x="1846" y="2918"/>
                    <a:pt x="1593" y="2310"/>
                    <a:pt x="1948" y="1955"/>
                  </a:cubicBezTo>
                  <a:cubicBezTo>
                    <a:pt x="2063" y="1840"/>
                    <a:pt x="2204" y="1789"/>
                    <a:pt x="2343" y="1789"/>
                  </a:cubicBezTo>
                  <a:close/>
                  <a:moveTo>
                    <a:pt x="2846" y="0"/>
                  </a:moveTo>
                  <a:cubicBezTo>
                    <a:pt x="2394" y="0"/>
                    <a:pt x="1947" y="85"/>
                    <a:pt x="1539" y="301"/>
                  </a:cubicBezTo>
                  <a:cubicBezTo>
                    <a:pt x="645" y="774"/>
                    <a:pt x="72" y="1687"/>
                    <a:pt x="36" y="2698"/>
                  </a:cubicBezTo>
                  <a:cubicBezTo>
                    <a:pt x="0" y="3707"/>
                    <a:pt x="506" y="4662"/>
                    <a:pt x="1367" y="5195"/>
                  </a:cubicBezTo>
                  <a:cubicBezTo>
                    <a:pt x="1792" y="5460"/>
                    <a:pt x="2280" y="5607"/>
                    <a:pt x="2782" y="5619"/>
                  </a:cubicBezTo>
                  <a:cubicBezTo>
                    <a:pt x="3752" y="4957"/>
                    <a:pt x="4550" y="4078"/>
                    <a:pt x="5119" y="3051"/>
                  </a:cubicBezTo>
                  <a:cubicBezTo>
                    <a:pt x="5213" y="2882"/>
                    <a:pt x="5213" y="2674"/>
                    <a:pt x="5119" y="2506"/>
                  </a:cubicBezTo>
                  <a:cubicBezTo>
                    <a:pt x="4568" y="1512"/>
                    <a:pt x="3797" y="654"/>
                    <a:pt x="2870" y="0"/>
                  </a:cubicBezTo>
                  <a:cubicBezTo>
                    <a:pt x="2862" y="0"/>
                    <a:pt x="2854" y="0"/>
                    <a:pt x="2846" y="0"/>
                  </a:cubicBez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sp>
          <p:nvSpPr>
            <p:cNvPr id="162" name="Google Shape;5728;p85">
              <a:extLst>
                <a:ext uri="{FF2B5EF4-FFF2-40B4-BE49-F238E27FC236}">
                  <a16:creationId xmlns:a16="http://schemas.microsoft.com/office/drawing/2014/main" id="{6FF1DB36-8EDA-2B8E-3F83-0BE8B6DEFD4A}"/>
                </a:ext>
              </a:extLst>
            </p:cNvPr>
            <p:cNvSpPr/>
            <p:nvPr/>
          </p:nvSpPr>
          <p:spPr>
            <a:xfrm>
              <a:off x="6234950" y="3469100"/>
              <a:ext cx="165050" cy="141200"/>
            </a:xfrm>
            <a:custGeom>
              <a:avLst/>
              <a:gdLst/>
              <a:ahLst/>
              <a:cxnLst/>
              <a:rect l="l" t="t" r="r" b="b"/>
              <a:pathLst>
                <a:path w="6602" h="5648" extrusionOk="0">
                  <a:moveTo>
                    <a:pt x="3990" y="1"/>
                  </a:moveTo>
                  <a:cubicBezTo>
                    <a:pt x="1807" y="1"/>
                    <a:pt x="0" y="1772"/>
                    <a:pt x="0" y="3955"/>
                  </a:cubicBezTo>
                  <a:lnTo>
                    <a:pt x="0" y="5084"/>
                  </a:lnTo>
                  <a:cubicBezTo>
                    <a:pt x="0" y="5394"/>
                    <a:pt x="253" y="5647"/>
                    <a:pt x="566" y="5647"/>
                  </a:cubicBezTo>
                  <a:lnTo>
                    <a:pt x="1696" y="5647"/>
                  </a:lnTo>
                  <a:cubicBezTo>
                    <a:pt x="4014" y="5647"/>
                    <a:pt x="5996" y="4075"/>
                    <a:pt x="6601" y="1943"/>
                  </a:cubicBezTo>
                  <a:cubicBezTo>
                    <a:pt x="6324" y="1717"/>
                    <a:pt x="6041" y="1476"/>
                    <a:pt x="5740" y="1223"/>
                  </a:cubicBezTo>
                  <a:lnTo>
                    <a:pt x="5481" y="1004"/>
                  </a:lnTo>
                  <a:lnTo>
                    <a:pt x="4391" y="2097"/>
                  </a:lnTo>
                  <a:cubicBezTo>
                    <a:pt x="4281" y="2203"/>
                    <a:pt x="4139" y="2255"/>
                    <a:pt x="3997" y="2255"/>
                  </a:cubicBezTo>
                  <a:cubicBezTo>
                    <a:pt x="3852" y="2255"/>
                    <a:pt x="3708" y="2200"/>
                    <a:pt x="3599" y="2091"/>
                  </a:cubicBezTo>
                  <a:cubicBezTo>
                    <a:pt x="3379" y="1871"/>
                    <a:pt x="3376" y="1519"/>
                    <a:pt x="3593" y="1299"/>
                  </a:cubicBezTo>
                  <a:lnTo>
                    <a:pt x="4611" y="278"/>
                  </a:lnTo>
                  <a:lnTo>
                    <a:pt x="4285" y="1"/>
                  </a:ln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sp>
          <p:nvSpPr>
            <p:cNvPr id="163" name="Google Shape;5729;p85">
              <a:extLst>
                <a:ext uri="{FF2B5EF4-FFF2-40B4-BE49-F238E27FC236}">
                  <a16:creationId xmlns:a16="http://schemas.microsoft.com/office/drawing/2014/main" id="{A24278B8-941A-0E1B-12D3-87D3BF1EF8E0}"/>
                </a:ext>
              </a:extLst>
            </p:cNvPr>
            <p:cNvSpPr/>
            <p:nvPr/>
          </p:nvSpPr>
          <p:spPr>
            <a:xfrm>
              <a:off x="6234950" y="3299725"/>
              <a:ext cx="165050" cy="141175"/>
            </a:xfrm>
            <a:custGeom>
              <a:avLst/>
              <a:gdLst/>
              <a:ahLst/>
              <a:cxnLst/>
              <a:rect l="l" t="t" r="r" b="b"/>
              <a:pathLst>
                <a:path w="6602" h="5647" extrusionOk="0">
                  <a:moveTo>
                    <a:pt x="566" y="1"/>
                  </a:moveTo>
                  <a:cubicBezTo>
                    <a:pt x="253" y="1"/>
                    <a:pt x="3" y="254"/>
                    <a:pt x="3" y="567"/>
                  </a:cubicBezTo>
                  <a:lnTo>
                    <a:pt x="3" y="1699"/>
                  </a:lnTo>
                  <a:cubicBezTo>
                    <a:pt x="0" y="3879"/>
                    <a:pt x="1807" y="5647"/>
                    <a:pt x="3990" y="5647"/>
                  </a:cubicBezTo>
                  <a:lnTo>
                    <a:pt x="4285" y="5647"/>
                  </a:lnTo>
                  <a:lnTo>
                    <a:pt x="4611" y="5373"/>
                  </a:lnTo>
                  <a:lnTo>
                    <a:pt x="3593" y="4352"/>
                  </a:lnTo>
                  <a:cubicBezTo>
                    <a:pt x="3379" y="4132"/>
                    <a:pt x="3382" y="3780"/>
                    <a:pt x="3599" y="3563"/>
                  </a:cubicBezTo>
                  <a:cubicBezTo>
                    <a:pt x="3710" y="3451"/>
                    <a:pt x="3856" y="3396"/>
                    <a:pt x="4001" y="3396"/>
                  </a:cubicBezTo>
                  <a:cubicBezTo>
                    <a:pt x="4142" y="3396"/>
                    <a:pt x="4282" y="3448"/>
                    <a:pt x="4391" y="3554"/>
                  </a:cubicBezTo>
                  <a:lnTo>
                    <a:pt x="5481" y="4644"/>
                  </a:lnTo>
                  <a:lnTo>
                    <a:pt x="5809" y="4370"/>
                  </a:lnTo>
                  <a:cubicBezTo>
                    <a:pt x="6083" y="4138"/>
                    <a:pt x="6345" y="3918"/>
                    <a:pt x="6601" y="3704"/>
                  </a:cubicBezTo>
                  <a:cubicBezTo>
                    <a:pt x="5996" y="1575"/>
                    <a:pt x="4017" y="1"/>
                    <a:pt x="1696" y="1"/>
                  </a:cubicBez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grpSp>
    </p:spTree>
    <p:extLst>
      <p:ext uri="{BB962C8B-B14F-4D97-AF65-F5344CB8AC3E}">
        <p14:creationId xmlns:p14="http://schemas.microsoft.com/office/powerpoint/2010/main" val="386910345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210049D-5520-D2DA-AF64-8EFC27EDB718}"/>
              </a:ext>
            </a:extLst>
          </p:cNvPr>
          <p:cNvSpPr/>
          <p:nvPr/>
        </p:nvSpPr>
        <p:spPr>
          <a:xfrm>
            <a:off x="4410694" y="2272445"/>
            <a:ext cx="3089307" cy="400110"/>
          </a:xfrm>
          <a:prstGeom prst="rect">
            <a:avLst/>
          </a:prstGeom>
        </p:spPr>
        <p:txBody>
          <a:bodyPr wrap="none">
            <a:spAutoFit/>
          </a:bodyPr>
          <a:lstStyle/>
          <a:p>
            <a:r>
              <a:rPr lang="en-US" altLang="ko-KR" sz="2000"/>
              <a:t>Presentation template by </a:t>
            </a:r>
            <a:endParaRPr lang="ko-KR" altLang="en-US" sz="2000"/>
          </a:p>
        </p:txBody>
      </p:sp>
      <p:sp>
        <p:nvSpPr>
          <p:cNvPr id="3" name="Título 1">
            <a:extLst>
              <a:ext uri="{FF2B5EF4-FFF2-40B4-BE49-F238E27FC236}">
                <a16:creationId xmlns:a16="http://schemas.microsoft.com/office/drawing/2014/main" id="{E751F57E-52CD-E68C-B6A1-BF372E8DB441}"/>
              </a:ext>
            </a:extLst>
          </p:cNvPr>
          <p:cNvSpPr txBox="1"/>
          <p:nvPr/>
        </p:nvSpPr>
        <p:spPr>
          <a:xfrm>
            <a:off x="890907" y="5870078"/>
            <a:ext cx="10485575" cy="7768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1860"/>
              </a:lnSpc>
            </a:pPr>
            <a:r>
              <a:rPr lang="en-US" sz="1200">
                <a:solidFill>
                  <a:schemeClr val="tx1">
                    <a:lumMod val="75000"/>
                    <a:lumOff val="25000"/>
                  </a:schemeClr>
                </a:solidFill>
              </a:rPr>
              <a:t>You are free to use this presentation for educational, personal and work purposes under Creative Commons Attribution License. But, keep the credits slide or mention Slidesppt in your presentation. Visit </a:t>
            </a:r>
            <a:r>
              <a:rPr lang="en-US" sz="1200" u="sng">
                <a:solidFill>
                  <a:srgbClr val="36B9EC"/>
                </a:solidFill>
                <a:hlinkClick r:id="rId2">
                  <a:extLst>
                    <a:ext uri="{A12FA001-AC4F-418D-AE19-62706E023703}">
                      <ahyp:hlinkClr xmlns:ahyp="http://schemas.microsoft.com/office/drawing/2018/hyperlinkcolor" val="tx"/>
                    </a:ext>
                  </a:extLst>
                </a:hlinkClick>
              </a:rPr>
              <a:t>slidesppt.net</a:t>
            </a:r>
            <a:br>
              <a:rPr lang="en" sz="1200">
                <a:solidFill>
                  <a:schemeClr val="tx1">
                    <a:lumMod val="75000"/>
                    <a:lumOff val="25000"/>
                  </a:schemeClr>
                </a:solidFill>
                <a:latin typeface="Barlow" pitchFamily="2" charset="77"/>
                <a:hlinkClick r:id="rId2">
                  <a:extLst>
                    <a:ext uri="{A12FA001-AC4F-418D-AE19-62706E023703}">
                      <ahyp:hlinkClr xmlns:ahyp="http://schemas.microsoft.com/office/drawing/2018/hyperlinkcolor" val="tx"/>
                    </a:ext>
                  </a:extLst>
                </a:hlinkClick>
              </a:rPr>
            </a:br>
            <a:endParaRPr lang="en" sz="1200">
              <a:solidFill>
                <a:schemeClr val="tx1">
                  <a:lumMod val="75000"/>
                  <a:lumOff val="25000"/>
                </a:schemeClr>
              </a:solidFill>
              <a:latin typeface="Barlow" pitchFamily="2" charset="77"/>
            </a:endParaRPr>
          </a:p>
        </p:txBody>
      </p:sp>
      <p:grpSp>
        <p:nvGrpSpPr>
          <p:cNvPr id="4" name="Gráfico 10">
            <a:extLst>
              <a:ext uri="{FF2B5EF4-FFF2-40B4-BE49-F238E27FC236}">
                <a16:creationId xmlns:a16="http://schemas.microsoft.com/office/drawing/2014/main" id="{E5600C67-B4AE-6DF6-C023-8A6362C5DF4F}"/>
              </a:ext>
            </a:extLst>
          </p:cNvPr>
          <p:cNvGrpSpPr/>
          <p:nvPr/>
        </p:nvGrpSpPr>
        <p:grpSpPr>
          <a:xfrm>
            <a:off x="2673740" y="2333652"/>
            <a:ext cx="1591037" cy="1591037"/>
            <a:chOff x="627235" y="5458033"/>
            <a:chExt cx="849367" cy="849367"/>
          </a:xfrm>
          <a:solidFill>
            <a:srgbClr val="00BFF3"/>
          </a:solidFill>
        </p:grpSpPr>
        <p:sp>
          <p:nvSpPr>
            <p:cNvPr id="5" name="Forma libre: forma 4">
              <a:extLst>
                <a:ext uri="{FF2B5EF4-FFF2-40B4-BE49-F238E27FC236}">
                  <a16:creationId xmlns:a16="http://schemas.microsoft.com/office/drawing/2014/main" id="{0B912C7C-8D07-7CED-6309-34440066F823}"/>
                </a:ext>
              </a:extLst>
            </p:cNvPr>
            <p:cNvSpPr/>
            <p:nvPr userDrawn="1"/>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chemeClr val="tx1"/>
            </a:solidFill>
            <a:ln w="2285" cap="flat">
              <a:noFill/>
              <a:prstDash val="solid"/>
              <a:miter/>
            </a:ln>
          </p:spPr>
          <p:txBody>
            <a:bodyPr rtlCol="0" anchor="ctr"/>
            <a:lstStyle/>
            <a:p>
              <a:endParaRPr lang="es-PE" sz="1400"/>
            </a:p>
          </p:txBody>
        </p:sp>
        <p:sp>
          <p:nvSpPr>
            <p:cNvPr id="6" name="Forma libre: forma 5">
              <a:extLst>
                <a:ext uri="{FF2B5EF4-FFF2-40B4-BE49-F238E27FC236}">
                  <a16:creationId xmlns:a16="http://schemas.microsoft.com/office/drawing/2014/main" id="{57820431-BFB0-A1E6-0C07-C9A2949F8CBD}"/>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p>
              <a:endParaRPr lang="es-PE" sz="1400"/>
            </a:p>
          </p:txBody>
        </p:sp>
      </p:grpSp>
      <p:sp>
        <p:nvSpPr>
          <p:cNvPr id="7" name="Rectangle 2">
            <a:extLst>
              <a:ext uri="{FF2B5EF4-FFF2-40B4-BE49-F238E27FC236}">
                <a16:creationId xmlns:a16="http://schemas.microsoft.com/office/drawing/2014/main" id="{CC89291A-3CD0-D591-F71B-C115C0F3169D}"/>
              </a:ext>
            </a:extLst>
          </p:cNvPr>
          <p:cNvSpPr/>
          <p:nvPr/>
        </p:nvSpPr>
        <p:spPr>
          <a:xfrm>
            <a:off x="4313417" y="2575172"/>
            <a:ext cx="5204843" cy="1107996"/>
          </a:xfrm>
          <a:prstGeom prst="rect">
            <a:avLst/>
          </a:prstGeom>
        </p:spPr>
        <p:txBody>
          <a:bodyPr wrap="square">
            <a:spAutoFit/>
          </a:bodyPr>
          <a:lstStyle/>
          <a:p>
            <a:r>
              <a:rPr lang="en-US" altLang="ko-KR" sz="6600">
                <a:latin typeface="Bahnschrift" panose="020B0502040204020203" pitchFamily="34" charset="0"/>
                <a:cs typeface="Calibri" pitchFamily="34" charset="0"/>
              </a:rPr>
              <a:t>Slidesppt.net</a:t>
            </a:r>
            <a:endParaRPr lang="ko-KR" altLang="en-US" sz="6600">
              <a:latin typeface="Bahnschrift" panose="020B0502040204020203" pitchFamily="34" charset="0"/>
              <a:cs typeface="Calibri" panose="020F0502020204030204" pitchFamily="34" charset="0"/>
            </a:endParaRPr>
          </a:p>
        </p:txBody>
      </p:sp>
    </p:spTree>
    <p:extLst>
      <p:ext uri="{BB962C8B-B14F-4D97-AF65-F5344CB8AC3E}">
        <p14:creationId xmlns:p14="http://schemas.microsoft.com/office/powerpoint/2010/main" val="3990659991"/>
      </p:ext>
    </p:extLst>
  </p:cSld>
  <p:clrMapOvr>
    <a:masterClrMapping/>
  </p:clrMapOvr>
  <p:transition advClick="0"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 name="Grupo 135"/>
          <p:cNvGrpSpPr/>
          <p:nvPr/>
        </p:nvGrpSpPr>
        <p:grpSpPr>
          <a:xfrm>
            <a:off x="0" y="124691"/>
            <a:ext cx="12022973" cy="6733309"/>
            <a:chOff x="0" y="124691"/>
            <a:chExt cx="12022973" cy="6733309"/>
          </a:xfrm>
        </p:grpSpPr>
        <p:sp>
          <p:nvSpPr>
            <p:cNvPr id="137" name="Triángulo rectángulo 136"/>
            <p:cNvSpPr/>
            <p:nvPr/>
          </p:nvSpPr>
          <p:spPr>
            <a:xfrm>
              <a:off x="0" y="4064924"/>
              <a:ext cx="2793076" cy="279307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ángulo 138"/>
            <p:cNvSpPr/>
            <p:nvPr/>
          </p:nvSpPr>
          <p:spPr>
            <a:xfrm>
              <a:off x="11413374" y="124691"/>
              <a:ext cx="257694" cy="257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ángulo 139"/>
            <p:cNvSpPr/>
            <p:nvPr/>
          </p:nvSpPr>
          <p:spPr>
            <a:xfrm>
              <a:off x="11765279" y="124691"/>
              <a:ext cx="257694" cy="25769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ángulo 140"/>
            <p:cNvSpPr/>
            <p:nvPr/>
          </p:nvSpPr>
          <p:spPr>
            <a:xfrm>
              <a:off x="11765279" y="448888"/>
              <a:ext cx="257694" cy="257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ángulo 141"/>
            <p:cNvSpPr/>
            <p:nvPr/>
          </p:nvSpPr>
          <p:spPr>
            <a:xfrm>
              <a:off x="210589" y="6130833"/>
              <a:ext cx="257694" cy="257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ángulo 142"/>
            <p:cNvSpPr/>
            <p:nvPr/>
          </p:nvSpPr>
          <p:spPr>
            <a:xfrm>
              <a:off x="210589" y="6455030"/>
              <a:ext cx="257694" cy="25769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ángulo 143"/>
            <p:cNvSpPr/>
            <p:nvPr/>
          </p:nvSpPr>
          <p:spPr>
            <a:xfrm>
              <a:off x="562494" y="6455030"/>
              <a:ext cx="257694" cy="257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CuadroTexto 13">
            <a:extLst>
              <a:ext uri="{FF2B5EF4-FFF2-40B4-BE49-F238E27FC236}">
                <a16:creationId xmlns:a16="http://schemas.microsoft.com/office/drawing/2014/main" id="{54ABC62C-2A87-6A18-1092-6F44602F0BE6}"/>
              </a:ext>
            </a:extLst>
          </p:cNvPr>
          <p:cNvSpPr txBox="1"/>
          <p:nvPr/>
        </p:nvSpPr>
        <p:spPr>
          <a:xfrm>
            <a:off x="8961299" y="5943090"/>
            <a:ext cx="3061674" cy="523220"/>
          </a:xfrm>
          <a:prstGeom prst="rect">
            <a:avLst/>
          </a:prstGeom>
          <a:noFill/>
          <a:effectLst>
            <a:reflection blurRad="6350" stA="50000" endA="300" endPos="55500" dist="50800" dir="5400000" sy="-100000" algn="bl" rotWithShape="0"/>
          </a:effectLst>
        </p:spPr>
        <p:txBody>
          <a:bodyPr wrap="square" rtlCol="0">
            <a:spAutoFit/>
          </a:bodyPr>
          <a:lstStyle/>
          <a:p>
            <a:pPr algn="r"/>
            <a:r>
              <a:rPr lang="es-ES" sz="1400">
                <a:solidFill>
                  <a:schemeClr val="bg1"/>
                </a:solidFill>
                <a:latin typeface="Microsoft YaHei" panose="020B0503020204020204" pitchFamily="34" charset="-122"/>
                <a:ea typeface="Microsoft YaHei" panose="020B0503020204020204" pitchFamily="34" charset="-122"/>
              </a:rPr>
              <a:t>RADIO TEMPLATE</a:t>
            </a:r>
          </a:p>
          <a:p>
            <a:pPr algn="r"/>
            <a:r>
              <a:rPr lang="es-ES" sz="1400">
                <a:solidFill>
                  <a:schemeClr val="bg1"/>
                </a:solidFill>
                <a:latin typeface="Microsoft YaHei" panose="020B0503020204020204" pitchFamily="34" charset="-122"/>
                <a:ea typeface="Microsoft YaHei" panose="020B0503020204020204" pitchFamily="34" charset="-122"/>
              </a:rPr>
              <a:t>SLIDESPPT</a:t>
            </a:r>
            <a:endParaRPr lang="en-US" sz="1400">
              <a:solidFill>
                <a:schemeClr val="bg1"/>
              </a:solidFill>
              <a:latin typeface="Microsoft YaHei" panose="020B0503020204020204" pitchFamily="34" charset="-122"/>
              <a:ea typeface="Microsoft YaHei" panose="020B0503020204020204" pitchFamily="34" charset="-122"/>
            </a:endParaRPr>
          </a:p>
        </p:txBody>
      </p:sp>
      <p:cxnSp>
        <p:nvCxnSpPr>
          <p:cNvPr id="2" name="Straight Connector 11">
            <a:extLst>
              <a:ext uri="{FF2B5EF4-FFF2-40B4-BE49-F238E27FC236}">
                <a16:creationId xmlns:a16="http://schemas.microsoft.com/office/drawing/2014/main" id="{8C516AE0-679E-5B5B-07F2-438E3BFA9654}"/>
              </a:ext>
            </a:extLst>
          </p:cNvPr>
          <p:cNvCxnSpPr/>
          <p:nvPr/>
        </p:nvCxnSpPr>
        <p:spPr>
          <a:xfrm>
            <a:off x="949236" y="4860713"/>
            <a:ext cx="10083138" cy="0"/>
          </a:xfrm>
          <a:prstGeom prst="line">
            <a:avLst/>
          </a:prstGeom>
          <a:ln w="15875">
            <a:solidFill>
              <a:schemeClr val="tx1">
                <a:lumMod val="50000"/>
                <a:lumOff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 name="Group 12">
            <a:extLst>
              <a:ext uri="{FF2B5EF4-FFF2-40B4-BE49-F238E27FC236}">
                <a16:creationId xmlns:a16="http://schemas.microsoft.com/office/drawing/2014/main" id="{89FFCF8F-C93A-FCD4-4DB0-63C74DF0FFD9}"/>
              </a:ext>
            </a:extLst>
          </p:cNvPr>
          <p:cNvGrpSpPr/>
          <p:nvPr/>
        </p:nvGrpSpPr>
        <p:grpSpPr>
          <a:xfrm>
            <a:off x="1341695" y="4693950"/>
            <a:ext cx="337351" cy="337351"/>
            <a:chOff x="4319972" y="3176972"/>
            <a:chExt cx="504056" cy="504056"/>
          </a:xfrm>
          <a:solidFill>
            <a:schemeClr val="accent6"/>
          </a:solidFill>
        </p:grpSpPr>
        <p:sp>
          <p:nvSpPr>
            <p:cNvPr id="4" name="Oval 13">
              <a:extLst>
                <a:ext uri="{FF2B5EF4-FFF2-40B4-BE49-F238E27FC236}">
                  <a16:creationId xmlns:a16="http://schemas.microsoft.com/office/drawing/2014/main" id="{BDE3F655-AB28-AEF2-9C97-392103C2FCF3}"/>
                </a:ext>
              </a:extLst>
            </p:cNvPr>
            <p:cNvSpPr/>
            <p:nvPr/>
          </p:nvSpPr>
          <p:spPr>
            <a:xfrm>
              <a:off x="4319972" y="3176972"/>
              <a:ext cx="504056" cy="504056"/>
            </a:xfrm>
            <a:prstGeom prst="ellipse">
              <a:avLst/>
            </a:prstGeom>
            <a:grp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6" name="Oval 14">
              <a:extLst>
                <a:ext uri="{FF2B5EF4-FFF2-40B4-BE49-F238E27FC236}">
                  <a16:creationId xmlns:a16="http://schemas.microsoft.com/office/drawing/2014/main" id="{24525161-70FB-8CB1-AE01-392E9BF282E1}"/>
                </a:ext>
              </a:extLst>
            </p:cNvPr>
            <p:cNvSpPr/>
            <p:nvPr/>
          </p:nvSpPr>
          <p:spPr>
            <a:xfrm>
              <a:off x="4407492" y="3264492"/>
              <a:ext cx="323999" cy="3239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grpSp>
        <p:nvGrpSpPr>
          <p:cNvPr id="7" name="Group 15">
            <a:extLst>
              <a:ext uri="{FF2B5EF4-FFF2-40B4-BE49-F238E27FC236}">
                <a16:creationId xmlns:a16="http://schemas.microsoft.com/office/drawing/2014/main" id="{95B1362C-4679-7A5C-AEC8-A8A586FCC662}"/>
              </a:ext>
            </a:extLst>
          </p:cNvPr>
          <p:cNvGrpSpPr/>
          <p:nvPr/>
        </p:nvGrpSpPr>
        <p:grpSpPr>
          <a:xfrm>
            <a:off x="2605996" y="4693950"/>
            <a:ext cx="337351" cy="337351"/>
            <a:chOff x="4319972" y="3176972"/>
            <a:chExt cx="504056" cy="504056"/>
          </a:xfrm>
          <a:solidFill>
            <a:srgbClr val="0070C0"/>
          </a:solidFill>
        </p:grpSpPr>
        <p:sp>
          <p:nvSpPr>
            <p:cNvPr id="8" name="Oval 16">
              <a:extLst>
                <a:ext uri="{FF2B5EF4-FFF2-40B4-BE49-F238E27FC236}">
                  <a16:creationId xmlns:a16="http://schemas.microsoft.com/office/drawing/2014/main" id="{25EC56BB-4A4B-5C09-0076-AE98E4AACE85}"/>
                </a:ext>
              </a:extLst>
            </p:cNvPr>
            <p:cNvSpPr/>
            <p:nvPr/>
          </p:nvSpPr>
          <p:spPr>
            <a:xfrm>
              <a:off x="4319972" y="3176972"/>
              <a:ext cx="504056" cy="504056"/>
            </a:xfrm>
            <a:prstGeom prst="ellipse">
              <a:avLst/>
            </a:prstGeom>
            <a:grp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9" name="Oval 17">
              <a:extLst>
                <a:ext uri="{FF2B5EF4-FFF2-40B4-BE49-F238E27FC236}">
                  <a16:creationId xmlns:a16="http://schemas.microsoft.com/office/drawing/2014/main" id="{E7BB5715-DBE6-39DC-4E69-4BCB52CDEE00}"/>
                </a:ext>
              </a:extLst>
            </p:cNvPr>
            <p:cNvSpPr/>
            <p:nvPr/>
          </p:nvSpPr>
          <p:spPr>
            <a:xfrm>
              <a:off x="4418878" y="3275878"/>
              <a:ext cx="324000" cy="32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grpSp>
        <p:nvGrpSpPr>
          <p:cNvPr id="10" name="Group 18">
            <a:extLst>
              <a:ext uri="{FF2B5EF4-FFF2-40B4-BE49-F238E27FC236}">
                <a16:creationId xmlns:a16="http://schemas.microsoft.com/office/drawing/2014/main" id="{CDF6EAEF-ACE0-BF2F-83DE-97C0B9A120FD}"/>
              </a:ext>
            </a:extLst>
          </p:cNvPr>
          <p:cNvGrpSpPr/>
          <p:nvPr/>
        </p:nvGrpSpPr>
        <p:grpSpPr>
          <a:xfrm>
            <a:off x="3870297" y="4693950"/>
            <a:ext cx="337351" cy="337351"/>
            <a:chOff x="4319972" y="3176972"/>
            <a:chExt cx="504056" cy="504056"/>
          </a:xfrm>
          <a:solidFill>
            <a:schemeClr val="accent6"/>
          </a:solidFill>
        </p:grpSpPr>
        <p:sp>
          <p:nvSpPr>
            <p:cNvPr id="11" name="Oval 19">
              <a:extLst>
                <a:ext uri="{FF2B5EF4-FFF2-40B4-BE49-F238E27FC236}">
                  <a16:creationId xmlns:a16="http://schemas.microsoft.com/office/drawing/2014/main" id="{4EFD2056-4B99-55F9-720E-5908A1322018}"/>
                </a:ext>
              </a:extLst>
            </p:cNvPr>
            <p:cNvSpPr/>
            <p:nvPr/>
          </p:nvSpPr>
          <p:spPr>
            <a:xfrm>
              <a:off x="4319972" y="3176972"/>
              <a:ext cx="504056" cy="504056"/>
            </a:xfrm>
            <a:prstGeom prst="ellipse">
              <a:avLst/>
            </a:prstGeom>
            <a:grp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3" name="Oval 20">
              <a:extLst>
                <a:ext uri="{FF2B5EF4-FFF2-40B4-BE49-F238E27FC236}">
                  <a16:creationId xmlns:a16="http://schemas.microsoft.com/office/drawing/2014/main" id="{175CDBAD-8586-0BB7-A6B5-144786D33B21}"/>
                </a:ext>
              </a:extLst>
            </p:cNvPr>
            <p:cNvSpPr/>
            <p:nvPr/>
          </p:nvSpPr>
          <p:spPr>
            <a:xfrm>
              <a:off x="4418878" y="3275878"/>
              <a:ext cx="324000" cy="32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grpSp>
        <p:nvGrpSpPr>
          <p:cNvPr id="15" name="Group 21">
            <a:extLst>
              <a:ext uri="{FF2B5EF4-FFF2-40B4-BE49-F238E27FC236}">
                <a16:creationId xmlns:a16="http://schemas.microsoft.com/office/drawing/2014/main" id="{55C814B3-1949-72A6-2708-7E2968CB700F}"/>
              </a:ext>
            </a:extLst>
          </p:cNvPr>
          <p:cNvGrpSpPr/>
          <p:nvPr/>
        </p:nvGrpSpPr>
        <p:grpSpPr>
          <a:xfrm>
            <a:off x="5134598" y="4693950"/>
            <a:ext cx="337351" cy="337351"/>
            <a:chOff x="4319972" y="3176972"/>
            <a:chExt cx="504056" cy="504056"/>
          </a:xfrm>
          <a:solidFill>
            <a:schemeClr val="accent6"/>
          </a:solidFill>
        </p:grpSpPr>
        <p:sp>
          <p:nvSpPr>
            <p:cNvPr id="16" name="Oval 22">
              <a:extLst>
                <a:ext uri="{FF2B5EF4-FFF2-40B4-BE49-F238E27FC236}">
                  <a16:creationId xmlns:a16="http://schemas.microsoft.com/office/drawing/2014/main" id="{7BEEB113-4E8D-4C06-C6FC-9493965A03F8}"/>
                </a:ext>
              </a:extLst>
            </p:cNvPr>
            <p:cNvSpPr/>
            <p:nvPr/>
          </p:nvSpPr>
          <p:spPr>
            <a:xfrm>
              <a:off x="4319972" y="3176972"/>
              <a:ext cx="504056" cy="504056"/>
            </a:xfrm>
            <a:prstGeom prst="ellipse">
              <a:avLst/>
            </a:prstGeom>
            <a:grp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7" name="Oval 23">
              <a:extLst>
                <a:ext uri="{FF2B5EF4-FFF2-40B4-BE49-F238E27FC236}">
                  <a16:creationId xmlns:a16="http://schemas.microsoft.com/office/drawing/2014/main" id="{41C1AEAD-A52B-41A5-8051-ED15FAF56950}"/>
                </a:ext>
              </a:extLst>
            </p:cNvPr>
            <p:cNvSpPr/>
            <p:nvPr/>
          </p:nvSpPr>
          <p:spPr>
            <a:xfrm>
              <a:off x="4418878" y="3275878"/>
              <a:ext cx="324000" cy="32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grpSp>
        <p:nvGrpSpPr>
          <p:cNvPr id="18" name="Group 24">
            <a:extLst>
              <a:ext uri="{FF2B5EF4-FFF2-40B4-BE49-F238E27FC236}">
                <a16:creationId xmlns:a16="http://schemas.microsoft.com/office/drawing/2014/main" id="{71CE9949-20F0-2D68-A20B-164BEBDB47EA}"/>
              </a:ext>
            </a:extLst>
          </p:cNvPr>
          <p:cNvGrpSpPr/>
          <p:nvPr/>
        </p:nvGrpSpPr>
        <p:grpSpPr>
          <a:xfrm>
            <a:off x="6398899" y="4693950"/>
            <a:ext cx="337351" cy="337351"/>
            <a:chOff x="4319972" y="3176972"/>
            <a:chExt cx="504056" cy="504056"/>
          </a:xfrm>
          <a:solidFill>
            <a:srgbClr val="0070C0"/>
          </a:solidFill>
        </p:grpSpPr>
        <p:sp>
          <p:nvSpPr>
            <p:cNvPr id="19" name="Oval 25">
              <a:extLst>
                <a:ext uri="{FF2B5EF4-FFF2-40B4-BE49-F238E27FC236}">
                  <a16:creationId xmlns:a16="http://schemas.microsoft.com/office/drawing/2014/main" id="{D2E56529-CD8F-FBA1-C2F8-41ABA8BFDDC5}"/>
                </a:ext>
              </a:extLst>
            </p:cNvPr>
            <p:cNvSpPr/>
            <p:nvPr/>
          </p:nvSpPr>
          <p:spPr>
            <a:xfrm>
              <a:off x="4319972" y="3176972"/>
              <a:ext cx="504056" cy="504056"/>
            </a:xfrm>
            <a:prstGeom prst="ellipse">
              <a:avLst/>
            </a:prstGeom>
            <a:grp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0" name="Oval 26">
              <a:extLst>
                <a:ext uri="{FF2B5EF4-FFF2-40B4-BE49-F238E27FC236}">
                  <a16:creationId xmlns:a16="http://schemas.microsoft.com/office/drawing/2014/main" id="{DBF3A53E-4879-3324-F2E4-777C90A35053}"/>
                </a:ext>
              </a:extLst>
            </p:cNvPr>
            <p:cNvSpPr/>
            <p:nvPr/>
          </p:nvSpPr>
          <p:spPr>
            <a:xfrm>
              <a:off x="4418878" y="3275878"/>
              <a:ext cx="324000" cy="32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grpSp>
        <p:nvGrpSpPr>
          <p:cNvPr id="21" name="Group 27">
            <a:extLst>
              <a:ext uri="{FF2B5EF4-FFF2-40B4-BE49-F238E27FC236}">
                <a16:creationId xmlns:a16="http://schemas.microsoft.com/office/drawing/2014/main" id="{2A515273-D684-9CC0-BEF0-6198F4BCE32D}"/>
              </a:ext>
            </a:extLst>
          </p:cNvPr>
          <p:cNvGrpSpPr/>
          <p:nvPr/>
        </p:nvGrpSpPr>
        <p:grpSpPr>
          <a:xfrm>
            <a:off x="7663200" y="4693950"/>
            <a:ext cx="337351" cy="337351"/>
            <a:chOff x="4319972" y="3176972"/>
            <a:chExt cx="504056" cy="504056"/>
          </a:xfrm>
          <a:solidFill>
            <a:schemeClr val="accent6"/>
          </a:solidFill>
        </p:grpSpPr>
        <p:sp>
          <p:nvSpPr>
            <p:cNvPr id="22" name="Oval 28">
              <a:extLst>
                <a:ext uri="{FF2B5EF4-FFF2-40B4-BE49-F238E27FC236}">
                  <a16:creationId xmlns:a16="http://schemas.microsoft.com/office/drawing/2014/main" id="{F735827A-034E-8410-95B1-D6EE13067FF9}"/>
                </a:ext>
              </a:extLst>
            </p:cNvPr>
            <p:cNvSpPr/>
            <p:nvPr/>
          </p:nvSpPr>
          <p:spPr>
            <a:xfrm>
              <a:off x="4319972" y="3176972"/>
              <a:ext cx="504056" cy="504056"/>
            </a:xfrm>
            <a:prstGeom prst="ellipse">
              <a:avLst/>
            </a:prstGeom>
            <a:grp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3" name="Oval 29">
              <a:extLst>
                <a:ext uri="{FF2B5EF4-FFF2-40B4-BE49-F238E27FC236}">
                  <a16:creationId xmlns:a16="http://schemas.microsoft.com/office/drawing/2014/main" id="{49829214-8A49-3F04-AD16-2202867814B2}"/>
                </a:ext>
              </a:extLst>
            </p:cNvPr>
            <p:cNvSpPr/>
            <p:nvPr/>
          </p:nvSpPr>
          <p:spPr>
            <a:xfrm>
              <a:off x="4418878" y="3275878"/>
              <a:ext cx="324000" cy="32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grpSp>
        <p:nvGrpSpPr>
          <p:cNvPr id="24" name="Group 30">
            <a:extLst>
              <a:ext uri="{FF2B5EF4-FFF2-40B4-BE49-F238E27FC236}">
                <a16:creationId xmlns:a16="http://schemas.microsoft.com/office/drawing/2014/main" id="{41232854-A8A9-85F0-CCBF-8A001EB776AC}"/>
              </a:ext>
            </a:extLst>
          </p:cNvPr>
          <p:cNvGrpSpPr/>
          <p:nvPr/>
        </p:nvGrpSpPr>
        <p:grpSpPr>
          <a:xfrm>
            <a:off x="8927501" y="4693950"/>
            <a:ext cx="337351" cy="337351"/>
            <a:chOff x="4319972" y="3176972"/>
            <a:chExt cx="504056" cy="504056"/>
          </a:xfrm>
          <a:solidFill>
            <a:schemeClr val="accent6"/>
          </a:solidFill>
        </p:grpSpPr>
        <p:sp>
          <p:nvSpPr>
            <p:cNvPr id="25" name="Oval 31">
              <a:extLst>
                <a:ext uri="{FF2B5EF4-FFF2-40B4-BE49-F238E27FC236}">
                  <a16:creationId xmlns:a16="http://schemas.microsoft.com/office/drawing/2014/main" id="{C8192F33-89A9-6855-F976-D90435B77EFD}"/>
                </a:ext>
              </a:extLst>
            </p:cNvPr>
            <p:cNvSpPr/>
            <p:nvPr/>
          </p:nvSpPr>
          <p:spPr>
            <a:xfrm>
              <a:off x="4319972" y="3176972"/>
              <a:ext cx="504056" cy="504056"/>
            </a:xfrm>
            <a:prstGeom prst="ellipse">
              <a:avLst/>
            </a:prstGeom>
            <a:grp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6" name="Oval 32">
              <a:extLst>
                <a:ext uri="{FF2B5EF4-FFF2-40B4-BE49-F238E27FC236}">
                  <a16:creationId xmlns:a16="http://schemas.microsoft.com/office/drawing/2014/main" id="{27D03693-6751-050E-280F-6F890C035E08}"/>
                </a:ext>
              </a:extLst>
            </p:cNvPr>
            <p:cNvSpPr/>
            <p:nvPr/>
          </p:nvSpPr>
          <p:spPr>
            <a:xfrm>
              <a:off x="4418878" y="3275878"/>
              <a:ext cx="324000" cy="32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grpSp>
        <p:nvGrpSpPr>
          <p:cNvPr id="27" name="Group 33">
            <a:extLst>
              <a:ext uri="{FF2B5EF4-FFF2-40B4-BE49-F238E27FC236}">
                <a16:creationId xmlns:a16="http://schemas.microsoft.com/office/drawing/2014/main" id="{050E9D1C-AC28-785D-6426-358C3DCA54B9}"/>
              </a:ext>
            </a:extLst>
          </p:cNvPr>
          <p:cNvGrpSpPr/>
          <p:nvPr/>
        </p:nvGrpSpPr>
        <p:grpSpPr>
          <a:xfrm>
            <a:off x="10191800" y="4693950"/>
            <a:ext cx="337351" cy="337351"/>
            <a:chOff x="4319972" y="3176972"/>
            <a:chExt cx="504056" cy="504056"/>
          </a:xfrm>
          <a:solidFill>
            <a:schemeClr val="accent6"/>
          </a:solidFill>
        </p:grpSpPr>
        <p:sp>
          <p:nvSpPr>
            <p:cNvPr id="28" name="Oval 34">
              <a:extLst>
                <a:ext uri="{FF2B5EF4-FFF2-40B4-BE49-F238E27FC236}">
                  <a16:creationId xmlns:a16="http://schemas.microsoft.com/office/drawing/2014/main" id="{0DAC489B-BABC-E69F-5718-F0E512EDEC8B}"/>
                </a:ext>
              </a:extLst>
            </p:cNvPr>
            <p:cNvSpPr/>
            <p:nvPr/>
          </p:nvSpPr>
          <p:spPr>
            <a:xfrm>
              <a:off x="4319972" y="3176972"/>
              <a:ext cx="504056" cy="504056"/>
            </a:xfrm>
            <a:prstGeom prst="ellipse">
              <a:avLst/>
            </a:prstGeom>
            <a:grp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9" name="Oval 35">
              <a:extLst>
                <a:ext uri="{FF2B5EF4-FFF2-40B4-BE49-F238E27FC236}">
                  <a16:creationId xmlns:a16="http://schemas.microsoft.com/office/drawing/2014/main" id="{1384FD28-BC92-928D-7C93-50E2E52D9246}"/>
                </a:ext>
              </a:extLst>
            </p:cNvPr>
            <p:cNvSpPr/>
            <p:nvPr/>
          </p:nvSpPr>
          <p:spPr>
            <a:xfrm>
              <a:off x="4418878" y="3275878"/>
              <a:ext cx="324000" cy="32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30" name="TextBox 36">
            <a:extLst>
              <a:ext uri="{FF2B5EF4-FFF2-40B4-BE49-F238E27FC236}">
                <a16:creationId xmlns:a16="http://schemas.microsoft.com/office/drawing/2014/main" id="{98DB14B9-FAD1-86F6-0858-0D8122269FAF}"/>
              </a:ext>
            </a:extLst>
          </p:cNvPr>
          <p:cNvSpPr txBox="1"/>
          <p:nvPr/>
        </p:nvSpPr>
        <p:spPr>
          <a:xfrm>
            <a:off x="1138125" y="4239212"/>
            <a:ext cx="744488" cy="307777"/>
          </a:xfrm>
          <a:prstGeom prst="rect">
            <a:avLst/>
          </a:prstGeom>
          <a:noFill/>
        </p:spPr>
        <p:txBody>
          <a:bodyPr wrap="square" rtlCol="0">
            <a:spAutoFit/>
          </a:bodyPr>
          <a:lstStyle/>
          <a:p>
            <a:pPr algn="ctr"/>
            <a:r>
              <a:rPr lang="en-US" altLang="ko-KR" sz="1400" b="1">
                <a:solidFill>
                  <a:schemeClr val="bg1"/>
                </a:solidFill>
                <a:latin typeface="Calibri" pitchFamily="34" charset="0"/>
                <a:cs typeface="Calibri" pitchFamily="34" charset="0"/>
              </a:rPr>
              <a:t>2002</a:t>
            </a:r>
            <a:endParaRPr lang="ko-KR" altLang="en-US" sz="1400" b="1">
              <a:solidFill>
                <a:schemeClr val="bg1"/>
              </a:solidFill>
              <a:latin typeface="Calibri" panose="020F0502020204030204" pitchFamily="34" charset="0"/>
              <a:cs typeface="Calibri" panose="020F0502020204030204" pitchFamily="34" charset="0"/>
            </a:endParaRPr>
          </a:p>
        </p:txBody>
      </p:sp>
      <p:sp>
        <p:nvSpPr>
          <p:cNvPr id="31" name="TextBox 37">
            <a:extLst>
              <a:ext uri="{FF2B5EF4-FFF2-40B4-BE49-F238E27FC236}">
                <a16:creationId xmlns:a16="http://schemas.microsoft.com/office/drawing/2014/main" id="{EC5EAEDD-9FDA-E1FE-35C8-903FE072600C}"/>
              </a:ext>
            </a:extLst>
          </p:cNvPr>
          <p:cNvSpPr txBox="1"/>
          <p:nvPr/>
        </p:nvSpPr>
        <p:spPr>
          <a:xfrm>
            <a:off x="2402762" y="4239212"/>
            <a:ext cx="744488" cy="307777"/>
          </a:xfrm>
          <a:prstGeom prst="rect">
            <a:avLst/>
          </a:prstGeom>
          <a:noFill/>
        </p:spPr>
        <p:txBody>
          <a:bodyPr wrap="square" rtlCol="0">
            <a:spAutoFit/>
          </a:bodyPr>
          <a:lstStyle/>
          <a:p>
            <a:pPr algn="ctr"/>
            <a:r>
              <a:rPr lang="en-US" altLang="ko-KR" sz="1400" b="1">
                <a:solidFill>
                  <a:schemeClr val="bg1"/>
                </a:solidFill>
                <a:latin typeface="Calibri" pitchFamily="34" charset="0"/>
                <a:cs typeface="Calibri" pitchFamily="34" charset="0"/>
              </a:rPr>
              <a:t>2003</a:t>
            </a:r>
            <a:endParaRPr lang="ko-KR" altLang="en-US" sz="1400" b="1">
              <a:solidFill>
                <a:schemeClr val="bg1"/>
              </a:solidFill>
              <a:latin typeface="Calibri" pitchFamily="34" charset="0"/>
              <a:cs typeface="Calibri" pitchFamily="34" charset="0"/>
            </a:endParaRPr>
          </a:p>
        </p:txBody>
      </p:sp>
      <p:sp>
        <p:nvSpPr>
          <p:cNvPr id="32" name="TextBox 38">
            <a:extLst>
              <a:ext uri="{FF2B5EF4-FFF2-40B4-BE49-F238E27FC236}">
                <a16:creationId xmlns:a16="http://schemas.microsoft.com/office/drawing/2014/main" id="{A494E27C-4010-4135-069C-E99A3B60D23A}"/>
              </a:ext>
            </a:extLst>
          </p:cNvPr>
          <p:cNvSpPr txBox="1"/>
          <p:nvPr/>
        </p:nvSpPr>
        <p:spPr>
          <a:xfrm>
            <a:off x="3667399" y="4239212"/>
            <a:ext cx="744488" cy="307777"/>
          </a:xfrm>
          <a:prstGeom prst="rect">
            <a:avLst/>
          </a:prstGeom>
          <a:noFill/>
        </p:spPr>
        <p:txBody>
          <a:bodyPr wrap="square" rtlCol="0">
            <a:spAutoFit/>
          </a:bodyPr>
          <a:lstStyle/>
          <a:p>
            <a:pPr algn="ctr"/>
            <a:r>
              <a:rPr lang="en-US" altLang="ko-KR" sz="1400" b="1">
                <a:solidFill>
                  <a:schemeClr val="bg1"/>
                </a:solidFill>
                <a:latin typeface="Calibri" pitchFamily="34" charset="0"/>
                <a:cs typeface="Calibri" pitchFamily="34" charset="0"/>
              </a:rPr>
              <a:t>2014</a:t>
            </a:r>
            <a:endParaRPr lang="ko-KR" altLang="en-US" sz="1400" b="1">
              <a:solidFill>
                <a:schemeClr val="bg1"/>
              </a:solidFill>
              <a:latin typeface="Calibri" pitchFamily="34" charset="0"/>
              <a:cs typeface="Calibri" pitchFamily="34" charset="0"/>
            </a:endParaRPr>
          </a:p>
        </p:txBody>
      </p:sp>
      <p:sp>
        <p:nvSpPr>
          <p:cNvPr id="33" name="TextBox 39">
            <a:extLst>
              <a:ext uri="{FF2B5EF4-FFF2-40B4-BE49-F238E27FC236}">
                <a16:creationId xmlns:a16="http://schemas.microsoft.com/office/drawing/2014/main" id="{CF41E867-FF64-3CB4-AF97-36E6D9A15DD3}"/>
              </a:ext>
            </a:extLst>
          </p:cNvPr>
          <p:cNvSpPr txBox="1"/>
          <p:nvPr/>
        </p:nvSpPr>
        <p:spPr>
          <a:xfrm>
            <a:off x="4932036" y="4239212"/>
            <a:ext cx="744488" cy="307777"/>
          </a:xfrm>
          <a:prstGeom prst="rect">
            <a:avLst/>
          </a:prstGeom>
          <a:noFill/>
        </p:spPr>
        <p:txBody>
          <a:bodyPr wrap="square" rtlCol="0">
            <a:spAutoFit/>
          </a:bodyPr>
          <a:lstStyle/>
          <a:p>
            <a:pPr algn="ctr"/>
            <a:r>
              <a:rPr lang="en-US" altLang="ko-KR" sz="1400" b="1">
                <a:solidFill>
                  <a:schemeClr val="bg1"/>
                </a:solidFill>
                <a:latin typeface="Calibri" pitchFamily="34" charset="0"/>
                <a:cs typeface="Calibri" pitchFamily="34" charset="0"/>
              </a:rPr>
              <a:t>2015</a:t>
            </a:r>
            <a:endParaRPr lang="ko-KR" altLang="en-US" sz="1400" b="1">
              <a:solidFill>
                <a:schemeClr val="bg1"/>
              </a:solidFill>
              <a:latin typeface="Calibri" pitchFamily="34" charset="0"/>
              <a:cs typeface="Calibri" pitchFamily="34" charset="0"/>
            </a:endParaRPr>
          </a:p>
        </p:txBody>
      </p:sp>
      <p:sp>
        <p:nvSpPr>
          <p:cNvPr id="34" name="TextBox 40">
            <a:extLst>
              <a:ext uri="{FF2B5EF4-FFF2-40B4-BE49-F238E27FC236}">
                <a16:creationId xmlns:a16="http://schemas.microsoft.com/office/drawing/2014/main" id="{376C6FBC-EDCD-FE30-0924-E86242539250}"/>
              </a:ext>
            </a:extLst>
          </p:cNvPr>
          <p:cNvSpPr txBox="1"/>
          <p:nvPr/>
        </p:nvSpPr>
        <p:spPr>
          <a:xfrm>
            <a:off x="6196673" y="4239212"/>
            <a:ext cx="744488" cy="307777"/>
          </a:xfrm>
          <a:prstGeom prst="rect">
            <a:avLst/>
          </a:prstGeom>
          <a:noFill/>
        </p:spPr>
        <p:txBody>
          <a:bodyPr wrap="square" rtlCol="0">
            <a:spAutoFit/>
          </a:bodyPr>
          <a:lstStyle/>
          <a:p>
            <a:pPr algn="ctr"/>
            <a:r>
              <a:rPr lang="en-US" altLang="ko-KR" sz="1400" b="1">
                <a:solidFill>
                  <a:schemeClr val="bg1"/>
                </a:solidFill>
                <a:latin typeface="Calibri" pitchFamily="34" charset="0"/>
                <a:cs typeface="Calibri" pitchFamily="34" charset="0"/>
              </a:rPr>
              <a:t>2016</a:t>
            </a:r>
            <a:endParaRPr lang="ko-KR" altLang="en-US" sz="1400" b="1">
              <a:solidFill>
                <a:schemeClr val="bg1"/>
              </a:solidFill>
              <a:latin typeface="Calibri" pitchFamily="34" charset="0"/>
              <a:cs typeface="Calibri" pitchFamily="34" charset="0"/>
            </a:endParaRPr>
          </a:p>
        </p:txBody>
      </p:sp>
      <p:sp>
        <p:nvSpPr>
          <p:cNvPr id="35" name="TextBox 41">
            <a:extLst>
              <a:ext uri="{FF2B5EF4-FFF2-40B4-BE49-F238E27FC236}">
                <a16:creationId xmlns:a16="http://schemas.microsoft.com/office/drawing/2014/main" id="{99762976-B626-29BB-8057-098CA0539FA3}"/>
              </a:ext>
            </a:extLst>
          </p:cNvPr>
          <p:cNvSpPr txBox="1"/>
          <p:nvPr/>
        </p:nvSpPr>
        <p:spPr>
          <a:xfrm>
            <a:off x="7461310" y="4239212"/>
            <a:ext cx="744488" cy="307777"/>
          </a:xfrm>
          <a:prstGeom prst="rect">
            <a:avLst/>
          </a:prstGeom>
          <a:noFill/>
        </p:spPr>
        <p:txBody>
          <a:bodyPr wrap="square" rtlCol="0">
            <a:spAutoFit/>
          </a:bodyPr>
          <a:lstStyle/>
          <a:p>
            <a:pPr algn="ctr"/>
            <a:r>
              <a:rPr lang="en-US" altLang="ko-KR" sz="1400" b="1">
                <a:solidFill>
                  <a:schemeClr val="bg1"/>
                </a:solidFill>
                <a:latin typeface="Calibri" pitchFamily="34" charset="0"/>
                <a:cs typeface="Calibri" pitchFamily="34" charset="0"/>
              </a:rPr>
              <a:t>2017</a:t>
            </a:r>
            <a:endParaRPr lang="ko-KR" altLang="en-US" sz="1400" b="1">
              <a:solidFill>
                <a:schemeClr val="bg1"/>
              </a:solidFill>
              <a:latin typeface="Calibri" pitchFamily="34" charset="0"/>
              <a:cs typeface="Calibri" pitchFamily="34" charset="0"/>
            </a:endParaRPr>
          </a:p>
        </p:txBody>
      </p:sp>
      <p:sp>
        <p:nvSpPr>
          <p:cNvPr id="36" name="TextBox 42">
            <a:extLst>
              <a:ext uri="{FF2B5EF4-FFF2-40B4-BE49-F238E27FC236}">
                <a16:creationId xmlns:a16="http://schemas.microsoft.com/office/drawing/2014/main" id="{580A0F0B-2106-FB27-18C0-6A72C522C63C}"/>
              </a:ext>
            </a:extLst>
          </p:cNvPr>
          <p:cNvSpPr txBox="1"/>
          <p:nvPr/>
        </p:nvSpPr>
        <p:spPr>
          <a:xfrm>
            <a:off x="8725947" y="4239212"/>
            <a:ext cx="744488" cy="307777"/>
          </a:xfrm>
          <a:prstGeom prst="rect">
            <a:avLst/>
          </a:prstGeom>
          <a:noFill/>
        </p:spPr>
        <p:txBody>
          <a:bodyPr wrap="square" rtlCol="0">
            <a:spAutoFit/>
          </a:bodyPr>
          <a:lstStyle/>
          <a:p>
            <a:pPr algn="ctr"/>
            <a:r>
              <a:rPr lang="en-US" altLang="ko-KR" sz="1400" b="1">
                <a:solidFill>
                  <a:schemeClr val="bg1"/>
                </a:solidFill>
                <a:latin typeface="Calibri" pitchFamily="34" charset="0"/>
                <a:cs typeface="Calibri" pitchFamily="34" charset="0"/>
              </a:rPr>
              <a:t>2018</a:t>
            </a:r>
            <a:endParaRPr lang="ko-KR" altLang="en-US" sz="1400" b="1">
              <a:solidFill>
                <a:schemeClr val="bg1"/>
              </a:solidFill>
              <a:latin typeface="Calibri" pitchFamily="34" charset="0"/>
              <a:cs typeface="Calibri" pitchFamily="34" charset="0"/>
            </a:endParaRPr>
          </a:p>
        </p:txBody>
      </p:sp>
      <p:sp>
        <p:nvSpPr>
          <p:cNvPr id="37" name="TextBox 43">
            <a:extLst>
              <a:ext uri="{FF2B5EF4-FFF2-40B4-BE49-F238E27FC236}">
                <a16:creationId xmlns:a16="http://schemas.microsoft.com/office/drawing/2014/main" id="{8525ECCB-1D75-C6FC-5C06-D22B3B4B8DAB}"/>
              </a:ext>
            </a:extLst>
          </p:cNvPr>
          <p:cNvSpPr txBox="1"/>
          <p:nvPr/>
        </p:nvSpPr>
        <p:spPr>
          <a:xfrm>
            <a:off x="9990581" y="4239212"/>
            <a:ext cx="744488" cy="307777"/>
          </a:xfrm>
          <a:prstGeom prst="rect">
            <a:avLst/>
          </a:prstGeom>
          <a:noFill/>
        </p:spPr>
        <p:txBody>
          <a:bodyPr wrap="square" rtlCol="0">
            <a:spAutoFit/>
          </a:bodyPr>
          <a:lstStyle/>
          <a:p>
            <a:pPr algn="ctr"/>
            <a:r>
              <a:rPr lang="en-US" altLang="ko-KR" sz="1400" b="1">
                <a:solidFill>
                  <a:schemeClr val="bg1"/>
                </a:solidFill>
                <a:latin typeface="Calibri" pitchFamily="34" charset="0"/>
                <a:cs typeface="Calibri" pitchFamily="34" charset="0"/>
              </a:rPr>
              <a:t>2019</a:t>
            </a:r>
            <a:endParaRPr lang="ko-KR" altLang="en-US" sz="1400" b="1">
              <a:solidFill>
                <a:schemeClr val="bg1"/>
              </a:solidFill>
              <a:latin typeface="Calibri" pitchFamily="34" charset="0"/>
              <a:cs typeface="Calibri" pitchFamily="34" charset="0"/>
            </a:endParaRPr>
          </a:p>
        </p:txBody>
      </p:sp>
      <p:grpSp>
        <p:nvGrpSpPr>
          <p:cNvPr id="38" name="Group 44">
            <a:extLst>
              <a:ext uri="{FF2B5EF4-FFF2-40B4-BE49-F238E27FC236}">
                <a16:creationId xmlns:a16="http://schemas.microsoft.com/office/drawing/2014/main" id="{FCF35359-23E8-B6A5-2B2B-B01AC733B7CC}"/>
              </a:ext>
            </a:extLst>
          </p:cNvPr>
          <p:cNvGrpSpPr/>
          <p:nvPr/>
        </p:nvGrpSpPr>
        <p:grpSpPr>
          <a:xfrm flipV="1">
            <a:off x="1502962" y="3295748"/>
            <a:ext cx="2520000" cy="657364"/>
            <a:chOff x="3684730" y="4077072"/>
            <a:chExt cx="2040484" cy="657364"/>
          </a:xfrm>
        </p:grpSpPr>
        <p:cxnSp>
          <p:nvCxnSpPr>
            <p:cNvPr id="39" name="Straight Connector 45">
              <a:extLst>
                <a:ext uri="{FF2B5EF4-FFF2-40B4-BE49-F238E27FC236}">
                  <a16:creationId xmlns:a16="http://schemas.microsoft.com/office/drawing/2014/main" id="{CFB99247-5CAA-2CF6-B76E-A7838D9A033B}"/>
                </a:ext>
              </a:extLst>
            </p:cNvPr>
            <p:cNvCxnSpPr/>
            <p:nvPr/>
          </p:nvCxnSpPr>
          <p:spPr>
            <a:xfrm flipH="1">
              <a:off x="3684730" y="4077072"/>
              <a:ext cx="0" cy="657364"/>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46">
              <a:extLst>
                <a:ext uri="{FF2B5EF4-FFF2-40B4-BE49-F238E27FC236}">
                  <a16:creationId xmlns:a16="http://schemas.microsoft.com/office/drawing/2014/main" id="{6147FC4C-4E39-13A0-4702-CF71EC2CEF3F}"/>
                </a:ext>
              </a:extLst>
            </p:cNvPr>
            <p:cNvCxnSpPr/>
            <p:nvPr/>
          </p:nvCxnSpPr>
          <p:spPr>
            <a:xfrm flipH="1">
              <a:off x="3684730" y="4734436"/>
              <a:ext cx="2040484"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7">
              <a:extLst>
                <a:ext uri="{FF2B5EF4-FFF2-40B4-BE49-F238E27FC236}">
                  <a16:creationId xmlns:a16="http://schemas.microsoft.com/office/drawing/2014/main" id="{B4413F43-A687-EE6A-29AE-874003190ACC}"/>
                </a:ext>
              </a:extLst>
            </p:cNvPr>
            <p:cNvCxnSpPr/>
            <p:nvPr/>
          </p:nvCxnSpPr>
          <p:spPr>
            <a:xfrm flipH="1">
              <a:off x="5725214" y="4077072"/>
              <a:ext cx="0" cy="657364"/>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42" name="Group 48">
            <a:extLst>
              <a:ext uri="{FF2B5EF4-FFF2-40B4-BE49-F238E27FC236}">
                <a16:creationId xmlns:a16="http://schemas.microsoft.com/office/drawing/2014/main" id="{A084D976-1B29-A551-FEC9-1E7386523704}"/>
              </a:ext>
            </a:extLst>
          </p:cNvPr>
          <p:cNvGrpSpPr/>
          <p:nvPr/>
        </p:nvGrpSpPr>
        <p:grpSpPr>
          <a:xfrm flipV="1">
            <a:off x="5311449" y="3295748"/>
            <a:ext cx="2520000" cy="657364"/>
            <a:chOff x="3684730" y="4077072"/>
            <a:chExt cx="2040484" cy="657364"/>
          </a:xfrm>
        </p:grpSpPr>
        <p:cxnSp>
          <p:nvCxnSpPr>
            <p:cNvPr id="43" name="Straight Connector 49">
              <a:extLst>
                <a:ext uri="{FF2B5EF4-FFF2-40B4-BE49-F238E27FC236}">
                  <a16:creationId xmlns:a16="http://schemas.microsoft.com/office/drawing/2014/main" id="{23122945-0700-B8E0-FFE8-BFAEC2589A1C}"/>
                </a:ext>
              </a:extLst>
            </p:cNvPr>
            <p:cNvCxnSpPr/>
            <p:nvPr/>
          </p:nvCxnSpPr>
          <p:spPr>
            <a:xfrm flipH="1">
              <a:off x="3684730" y="4077072"/>
              <a:ext cx="0" cy="657364"/>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50">
              <a:extLst>
                <a:ext uri="{FF2B5EF4-FFF2-40B4-BE49-F238E27FC236}">
                  <a16:creationId xmlns:a16="http://schemas.microsoft.com/office/drawing/2014/main" id="{163C7C66-956A-122F-7B54-90FF6FA4B43A}"/>
                </a:ext>
              </a:extLst>
            </p:cNvPr>
            <p:cNvCxnSpPr/>
            <p:nvPr/>
          </p:nvCxnSpPr>
          <p:spPr>
            <a:xfrm flipH="1">
              <a:off x="3684730" y="4734436"/>
              <a:ext cx="2040484"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51">
              <a:extLst>
                <a:ext uri="{FF2B5EF4-FFF2-40B4-BE49-F238E27FC236}">
                  <a16:creationId xmlns:a16="http://schemas.microsoft.com/office/drawing/2014/main" id="{F65A5004-32FD-9841-9084-4174C036068F}"/>
                </a:ext>
              </a:extLst>
            </p:cNvPr>
            <p:cNvCxnSpPr/>
            <p:nvPr/>
          </p:nvCxnSpPr>
          <p:spPr>
            <a:xfrm flipH="1">
              <a:off x="5725214" y="4077072"/>
              <a:ext cx="0" cy="657364"/>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46" name="Group 52">
            <a:extLst>
              <a:ext uri="{FF2B5EF4-FFF2-40B4-BE49-F238E27FC236}">
                <a16:creationId xmlns:a16="http://schemas.microsoft.com/office/drawing/2014/main" id="{CB19965F-4116-B7CF-8298-CB9591411E03}"/>
              </a:ext>
            </a:extLst>
          </p:cNvPr>
          <p:cNvGrpSpPr/>
          <p:nvPr/>
        </p:nvGrpSpPr>
        <p:grpSpPr>
          <a:xfrm flipV="1">
            <a:off x="9119828" y="3295748"/>
            <a:ext cx="1261769" cy="657364"/>
            <a:chOff x="3684730" y="4077072"/>
            <a:chExt cx="1025186" cy="657364"/>
          </a:xfrm>
        </p:grpSpPr>
        <p:cxnSp>
          <p:nvCxnSpPr>
            <p:cNvPr id="47" name="Straight Connector 53">
              <a:extLst>
                <a:ext uri="{FF2B5EF4-FFF2-40B4-BE49-F238E27FC236}">
                  <a16:creationId xmlns:a16="http://schemas.microsoft.com/office/drawing/2014/main" id="{6465D1A9-7A3B-89CE-8FCA-82263B6D3AFB}"/>
                </a:ext>
              </a:extLst>
            </p:cNvPr>
            <p:cNvCxnSpPr/>
            <p:nvPr/>
          </p:nvCxnSpPr>
          <p:spPr>
            <a:xfrm flipH="1">
              <a:off x="3684730" y="4077072"/>
              <a:ext cx="0" cy="657364"/>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54">
              <a:extLst>
                <a:ext uri="{FF2B5EF4-FFF2-40B4-BE49-F238E27FC236}">
                  <a16:creationId xmlns:a16="http://schemas.microsoft.com/office/drawing/2014/main" id="{27C5577A-00C7-FDCF-FC3C-A6C7E06C834F}"/>
                </a:ext>
              </a:extLst>
            </p:cNvPr>
            <p:cNvCxnSpPr/>
            <p:nvPr/>
          </p:nvCxnSpPr>
          <p:spPr>
            <a:xfrm flipH="1">
              <a:off x="3684730" y="4734436"/>
              <a:ext cx="102024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55">
              <a:extLst>
                <a:ext uri="{FF2B5EF4-FFF2-40B4-BE49-F238E27FC236}">
                  <a16:creationId xmlns:a16="http://schemas.microsoft.com/office/drawing/2014/main" id="{90BF1A60-5CD1-F79C-54A0-85EA0E547BD4}"/>
                </a:ext>
              </a:extLst>
            </p:cNvPr>
            <p:cNvCxnSpPr/>
            <p:nvPr/>
          </p:nvCxnSpPr>
          <p:spPr>
            <a:xfrm flipH="1">
              <a:off x="4709916" y="4077072"/>
              <a:ext cx="0" cy="657364"/>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50" name="Isosceles Triangle 56">
            <a:extLst>
              <a:ext uri="{FF2B5EF4-FFF2-40B4-BE49-F238E27FC236}">
                <a16:creationId xmlns:a16="http://schemas.microsoft.com/office/drawing/2014/main" id="{96CDC250-336D-F084-EA13-B95393B87904}"/>
              </a:ext>
            </a:extLst>
          </p:cNvPr>
          <p:cNvSpPr/>
          <p:nvPr/>
        </p:nvSpPr>
        <p:spPr>
          <a:xfrm rot="10800000" flipV="1">
            <a:off x="2634237" y="3005839"/>
            <a:ext cx="257452" cy="221941"/>
          </a:xfrm>
          <a:prstGeom prst="triangle">
            <a:avLst/>
          </a:prstGeom>
          <a:solidFill>
            <a:srgbClr val="0070C0"/>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51" name="Isosceles Triangle 57">
            <a:extLst>
              <a:ext uri="{FF2B5EF4-FFF2-40B4-BE49-F238E27FC236}">
                <a16:creationId xmlns:a16="http://schemas.microsoft.com/office/drawing/2014/main" id="{A3EAB3C2-F741-A638-8DB7-4396951B82AA}"/>
              </a:ext>
            </a:extLst>
          </p:cNvPr>
          <p:cNvSpPr/>
          <p:nvPr/>
        </p:nvSpPr>
        <p:spPr>
          <a:xfrm rot="10800000" flipV="1">
            <a:off x="6442724" y="3008799"/>
            <a:ext cx="257452" cy="221941"/>
          </a:xfrm>
          <a:prstGeom prst="triangle">
            <a:avLst/>
          </a:prstGeom>
          <a:solidFill>
            <a:srgbClr val="0070C0"/>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52" name="Isosceles Triangle 58">
            <a:extLst>
              <a:ext uri="{FF2B5EF4-FFF2-40B4-BE49-F238E27FC236}">
                <a16:creationId xmlns:a16="http://schemas.microsoft.com/office/drawing/2014/main" id="{4B58FE13-BC9A-27C0-2402-5207957F7AA4}"/>
              </a:ext>
            </a:extLst>
          </p:cNvPr>
          <p:cNvSpPr/>
          <p:nvPr/>
        </p:nvSpPr>
        <p:spPr>
          <a:xfrm rot="10800000" flipV="1">
            <a:off x="9621985" y="3008799"/>
            <a:ext cx="257452" cy="221941"/>
          </a:xfrm>
          <a:prstGeom prst="triangle">
            <a:avLst/>
          </a:prstGeom>
          <a:solidFill>
            <a:srgbClr val="0070C0"/>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nvGrpSpPr>
          <p:cNvPr id="53" name="Group 60">
            <a:extLst>
              <a:ext uri="{FF2B5EF4-FFF2-40B4-BE49-F238E27FC236}">
                <a16:creationId xmlns:a16="http://schemas.microsoft.com/office/drawing/2014/main" id="{CC710B09-2ACD-372E-449F-E9678A9E706D}"/>
              </a:ext>
            </a:extLst>
          </p:cNvPr>
          <p:cNvGrpSpPr/>
          <p:nvPr/>
        </p:nvGrpSpPr>
        <p:grpSpPr>
          <a:xfrm>
            <a:off x="8739541" y="5172351"/>
            <a:ext cx="2016258" cy="671989"/>
            <a:chOff x="3119131" y="4283314"/>
            <a:chExt cx="2510927" cy="671989"/>
          </a:xfrm>
        </p:grpSpPr>
        <p:sp>
          <p:nvSpPr>
            <p:cNvPr id="54" name="TextBox 61">
              <a:extLst>
                <a:ext uri="{FF2B5EF4-FFF2-40B4-BE49-F238E27FC236}">
                  <a16:creationId xmlns:a16="http://schemas.microsoft.com/office/drawing/2014/main" id="{C4946931-8A6D-AA1A-A894-3C27A1E6B902}"/>
                </a:ext>
              </a:extLst>
            </p:cNvPr>
            <p:cNvSpPr txBox="1"/>
            <p:nvPr/>
          </p:nvSpPr>
          <p:spPr>
            <a:xfrm>
              <a:off x="3121163" y="4493638"/>
              <a:ext cx="2508895" cy="461665"/>
            </a:xfrm>
            <a:prstGeom prst="rect">
              <a:avLst/>
            </a:prstGeom>
            <a:noFill/>
          </p:spPr>
          <p:txBody>
            <a:bodyPr wrap="square" rtlCol="0">
              <a:spAutoFit/>
            </a:bodyPr>
            <a:lstStyle/>
            <a:p>
              <a:pPr algn="ctr"/>
              <a:r>
                <a:rPr lang="en-US" altLang="ko-KR" sz="1200">
                  <a:solidFill>
                    <a:schemeClr val="bg1"/>
                  </a:solidFill>
                  <a:cs typeface="Arial" panose="020B0604020202020204" pitchFamily="34" charset="0"/>
                </a:rPr>
                <a:t>Easy to change colors, photos and Text.</a:t>
              </a:r>
              <a:endParaRPr lang="ko-KR" altLang="en-US" sz="1200">
                <a:solidFill>
                  <a:schemeClr val="bg1"/>
                </a:solidFill>
                <a:cs typeface="Arial" panose="020B0604020202020204" pitchFamily="34" charset="0"/>
              </a:endParaRPr>
            </a:p>
          </p:txBody>
        </p:sp>
        <p:sp>
          <p:nvSpPr>
            <p:cNvPr id="55" name="TextBox 62">
              <a:extLst>
                <a:ext uri="{FF2B5EF4-FFF2-40B4-BE49-F238E27FC236}">
                  <a16:creationId xmlns:a16="http://schemas.microsoft.com/office/drawing/2014/main" id="{B9F982E7-054C-60AC-28F9-745FCA8E76A1}"/>
                </a:ext>
              </a:extLst>
            </p:cNvPr>
            <p:cNvSpPr txBox="1"/>
            <p:nvPr/>
          </p:nvSpPr>
          <p:spPr>
            <a:xfrm>
              <a:off x="3119131" y="4283314"/>
              <a:ext cx="2510925" cy="276999"/>
            </a:xfrm>
            <a:prstGeom prst="rect">
              <a:avLst/>
            </a:prstGeom>
            <a:noFill/>
          </p:spPr>
          <p:txBody>
            <a:bodyPr wrap="square" rtlCol="0">
              <a:spAutoFit/>
            </a:bodyPr>
            <a:lstStyle/>
            <a:p>
              <a:pPr algn="ctr"/>
              <a:r>
                <a:rPr lang="en-US" altLang="ko-KR" sz="1200" b="1">
                  <a:solidFill>
                    <a:schemeClr val="bg1"/>
                  </a:solidFill>
                  <a:cs typeface="Arial" panose="020B0604020202020204" pitchFamily="34" charset="0"/>
                </a:rPr>
                <a:t>Your Text Here</a:t>
              </a:r>
              <a:endParaRPr lang="ko-KR" altLang="en-US" sz="1200" b="1">
                <a:solidFill>
                  <a:schemeClr val="bg1"/>
                </a:solidFill>
                <a:cs typeface="Arial" panose="020B0604020202020204" pitchFamily="34" charset="0"/>
              </a:endParaRPr>
            </a:p>
          </p:txBody>
        </p:sp>
      </p:grpSp>
      <p:grpSp>
        <p:nvGrpSpPr>
          <p:cNvPr id="56" name="Group 63">
            <a:extLst>
              <a:ext uri="{FF2B5EF4-FFF2-40B4-BE49-F238E27FC236}">
                <a16:creationId xmlns:a16="http://schemas.microsoft.com/office/drawing/2014/main" id="{5478775B-082E-73EA-3CF7-1BCF8A9F3B1C}"/>
              </a:ext>
            </a:extLst>
          </p:cNvPr>
          <p:cNvGrpSpPr/>
          <p:nvPr/>
        </p:nvGrpSpPr>
        <p:grpSpPr>
          <a:xfrm>
            <a:off x="5559445" y="5172351"/>
            <a:ext cx="2016258" cy="671989"/>
            <a:chOff x="3119131" y="4283314"/>
            <a:chExt cx="2510927" cy="671989"/>
          </a:xfrm>
        </p:grpSpPr>
        <p:sp>
          <p:nvSpPr>
            <p:cNvPr id="57" name="TextBox 64">
              <a:extLst>
                <a:ext uri="{FF2B5EF4-FFF2-40B4-BE49-F238E27FC236}">
                  <a16:creationId xmlns:a16="http://schemas.microsoft.com/office/drawing/2014/main" id="{D59E513D-18E8-1A18-FC90-3C26C2C16764}"/>
                </a:ext>
              </a:extLst>
            </p:cNvPr>
            <p:cNvSpPr txBox="1"/>
            <p:nvPr/>
          </p:nvSpPr>
          <p:spPr>
            <a:xfrm>
              <a:off x="3121163" y="4493638"/>
              <a:ext cx="2508895" cy="461665"/>
            </a:xfrm>
            <a:prstGeom prst="rect">
              <a:avLst/>
            </a:prstGeom>
            <a:noFill/>
          </p:spPr>
          <p:txBody>
            <a:bodyPr wrap="square" rtlCol="0">
              <a:spAutoFit/>
            </a:bodyPr>
            <a:lstStyle/>
            <a:p>
              <a:pPr algn="ctr"/>
              <a:r>
                <a:rPr lang="en-US" altLang="ko-KR" sz="1200">
                  <a:solidFill>
                    <a:schemeClr val="bg1"/>
                  </a:solidFill>
                  <a:cs typeface="Arial" panose="020B0604020202020204" pitchFamily="34" charset="0"/>
                </a:rPr>
                <a:t>Easy to change colors, photos and Text.</a:t>
              </a:r>
              <a:endParaRPr lang="ko-KR" altLang="en-US" sz="1200">
                <a:solidFill>
                  <a:schemeClr val="bg1"/>
                </a:solidFill>
                <a:cs typeface="Arial" panose="020B0604020202020204" pitchFamily="34" charset="0"/>
              </a:endParaRPr>
            </a:p>
          </p:txBody>
        </p:sp>
        <p:sp>
          <p:nvSpPr>
            <p:cNvPr id="58" name="TextBox 65">
              <a:extLst>
                <a:ext uri="{FF2B5EF4-FFF2-40B4-BE49-F238E27FC236}">
                  <a16:creationId xmlns:a16="http://schemas.microsoft.com/office/drawing/2014/main" id="{205618C2-0820-8CC7-1DA6-421A19B2707D}"/>
                </a:ext>
              </a:extLst>
            </p:cNvPr>
            <p:cNvSpPr txBox="1"/>
            <p:nvPr/>
          </p:nvSpPr>
          <p:spPr>
            <a:xfrm>
              <a:off x="3119131" y="4283314"/>
              <a:ext cx="2510925" cy="276999"/>
            </a:xfrm>
            <a:prstGeom prst="rect">
              <a:avLst/>
            </a:prstGeom>
            <a:noFill/>
          </p:spPr>
          <p:txBody>
            <a:bodyPr wrap="square" rtlCol="0">
              <a:spAutoFit/>
            </a:bodyPr>
            <a:lstStyle/>
            <a:p>
              <a:pPr algn="ctr"/>
              <a:r>
                <a:rPr lang="en-US" altLang="ko-KR" sz="1200" b="1">
                  <a:solidFill>
                    <a:schemeClr val="bg1"/>
                  </a:solidFill>
                  <a:cs typeface="Arial" panose="020B0604020202020204" pitchFamily="34" charset="0"/>
                </a:rPr>
                <a:t>Your Text Here</a:t>
              </a:r>
              <a:endParaRPr lang="ko-KR" altLang="en-US" sz="1200" b="1">
                <a:solidFill>
                  <a:schemeClr val="bg1"/>
                </a:solidFill>
                <a:cs typeface="Arial" panose="020B0604020202020204" pitchFamily="34" charset="0"/>
              </a:endParaRPr>
            </a:p>
          </p:txBody>
        </p:sp>
      </p:grpSp>
      <p:grpSp>
        <p:nvGrpSpPr>
          <p:cNvPr id="59" name="Group 66">
            <a:extLst>
              <a:ext uri="{FF2B5EF4-FFF2-40B4-BE49-F238E27FC236}">
                <a16:creationId xmlns:a16="http://schemas.microsoft.com/office/drawing/2014/main" id="{6958885D-9488-A621-5DDF-FCE1840DAD5A}"/>
              </a:ext>
            </a:extLst>
          </p:cNvPr>
          <p:cNvGrpSpPr/>
          <p:nvPr/>
        </p:nvGrpSpPr>
        <p:grpSpPr>
          <a:xfrm>
            <a:off x="1754833" y="5172351"/>
            <a:ext cx="2016258" cy="671989"/>
            <a:chOff x="3119131" y="4283314"/>
            <a:chExt cx="2510927" cy="671989"/>
          </a:xfrm>
        </p:grpSpPr>
        <p:sp>
          <p:nvSpPr>
            <p:cNvPr id="60" name="TextBox 67">
              <a:extLst>
                <a:ext uri="{FF2B5EF4-FFF2-40B4-BE49-F238E27FC236}">
                  <a16:creationId xmlns:a16="http://schemas.microsoft.com/office/drawing/2014/main" id="{A411353E-4427-DCCB-B35B-E154491C635A}"/>
                </a:ext>
              </a:extLst>
            </p:cNvPr>
            <p:cNvSpPr txBox="1"/>
            <p:nvPr/>
          </p:nvSpPr>
          <p:spPr>
            <a:xfrm>
              <a:off x="3121163" y="4493638"/>
              <a:ext cx="2508895" cy="461665"/>
            </a:xfrm>
            <a:prstGeom prst="rect">
              <a:avLst/>
            </a:prstGeom>
            <a:noFill/>
          </p:spPr>
          <p:txBody>
            <a:bodyPr wrap="square" rtlCol="0">
              <a:spAutoFit/>
            </a:bodyPr>
            <a:lstStyle/>
            <a:p>
              <a:pPr algn="ctr"/>
              <a:r>
                <a:rPr lang="en-US" altLang="ko-KR" sz="1200">
                  <a:solidFill>
                    <a:schemeClr val="bg1"/>
                  </a:solidFill>
                  <a:cs typeface="Arial" panose="020B0604020202020204" pitchFamily="34" charset="0"/>
                </a:rPr>
                <a:t>Easy to change colors, photos and Text.</a:t>
              </a:r>
              <a:endParaRPr lang="ko-KR" altLang="en-US" sz="1200">
                <a:solidFill>
                  <a:schemeClr val="bg1"/>
                </a:solidFill>
                <a:cs typeface="Arial" panose="020B0604020202020204" pitchFamily="34" charset="0"/>
              </a:endParaRPr>
            </a:p>
          </p:txBody>
        </p:sp>
        <p:sp>
          <p:nvSpPr>
            <p:cNvPr id="61" name="TextBox 68">
              <a:extLst>
                <a:ext uri="{FF2B5EF4-FFF2-40B4-BE49-F238E27FC236}">
                  <a16:creationId xmlns:a16="http://schemas.microsoft.com/office/drawing/2014/main" id="{9C98FE7C-365C-9699-0174-EAB33EAC359B}"/>
                </a:ext>
              </a:extLst>
            </p:cNvPr>
            <p:cNvSpPr txBox="1"/>
            <p:nvPr/>
          </p:nvSpPr>
          <p:spPr>
            <a:xfrm>
              <a:off x="3119131" y="4283314"/>
              <a:ext cx="2510925" cy="276999"/>
            </a:xfrm>
            <a:prstGeom prst="rect">
              <a:avLst/>
            </a:prstGeom>
            <a:noFill/>
          </p:spPr>
          <p:txBody>
            <a:bodyPr wrap="square" rtlCol="0">
              <a:spAutoFit/>
            </a:bodyPr>
            <a:lstStyle/>
            <a:p>
              <a:pPr algn="ctr"/>
              <a:r>
                <a:rPr lang="en-US" altLang="ko-KR" sz="1200" b="1">
                  <a:solidFill>
                    <a:schemeClr val="bg1"/>
                  </a:solidFill>
                  <a:cs typeface="Arial" panose="020B0604020202020204" pitchFamily="34" charset="0"/>
                </a:rPr>
                <a:t>Your Text Here</a:t>
              </a:r>
              <a:endParaRPr lang="ko-KR" altLang="en-US" sz="1200" b="1">
                <a:solidFill>
                  <a:schemeClr val="bg1"/>
                </a:solidFill>
                <a:cs typeface="Arial" panose="020B0604020202020204" pitchFamily="34" charset="0"/>
              </a:endParaRPr>
            </a:p>
          </p:txBody>
        </p:sp>
      </p:grpSp>
      <p:sp>
        <p:nvSpPr>
          <p:cNvPr id="62" name="TextBox 3">
            <a:extLst>
              <a:ext uri="{FF2B5EF4-FFF2-40B4-BE49-F238E27FC236}">
                <a16:creationId xmlns:a16="http://schemas.microsoft.com/office/drawing/2014/main" id="{193BCC8E-4F14-D7DC-705A-F9BA6EDCC43D}"/>
              </a:ext>
            </a:extLst>
          </p:cNvPr>
          <p:cNvSpPr txBox="1"/>
          <p:nvPr/>
        </p:nvSpPr>
        <p:spPr>
          <a:xfrm>
            <a:off x="7331106" y="1890993"/>
            <a:ext cx="1286276" cy="738664"/>
          </a:xfrm>
          <a:prstGeom prst="rect">
            <a:avLst/>
          </a:prstGeom>
          <a:noFill/>
        </p:spPr>
        <p:txBody>
          <a:bodyPr wrap="square" rtlCol="0">
            <a:spAutoFit/>
          </a:bodyPr>
          <a:lstStyle/>
          <a:p>
            <a:r>
              <a:rPr lang="en-US" altLang="ko-KR" sz="1400">
                <a:solidFill>
                  <a:schemeClr val="bg1"/>
                </a:solidFill>
                <a:cs typeface="Calibri" pitchFamily="34" charset="0"/>
              </a:rPr>
              <a:t>PowerPoint Presentation Templates</a:t>
            </a:r>
            <a:endParaRPr lang="ko-KR" altLang="en-US" sz="1400">
              <a:solidFill>
                <a:schemeClr val="bg1"/>
              </a:solidFill>
              <a:cs typeface="Calibri" panose="020F0502020204030204" pitchFamily="34" charset="0"/>
            </a:endParaRPr>
          </a:p>
        </p:txBody>
      </p:sp>
      <p:sp>
        <p:nvSpPr>
          <p:cNvPr id="63" name="TextBox 3">
            <a:extLst>
              <a:ext uri="{FF2B5EF4-FFF2-40B4-BE49-F238E27FC236}">
                <a16:creationId xmlns:a16="http://schemas.microsoft.com/office/drawing/2014/main" id="{0730EBE7-7D25-73F4-AA29-816463133418}"/>
              </a:ext>
            </a:extLst>
          </p:cNvPr>
          <p:cNvSpPr txBox="1"/>
          <p:nvPr/>
        </p:nvSpPr>
        <p:spPr>
          <a:xfrm>
            <a:off x="3878991" y="1907522"/>
            <a:ext cx="1286276" cy="738664"/>
          </a:xfrm>
          <a:prstGeom prst="rect">
            <a:avLst/>
          </a:prstGeom>
          <a:noFill/>
        </p:spPr>
        <p:txBody>
          <a:bodyPr wrap="square" rtlCol="0">
            <a:spAutoFit/>
          </a:bodyPr>
          <a:lstStyle/>
          <a:p>
            <a:r>
              <a:rPr lang="en-US" altLang="ko-KR" sz="1400">
                <a:solidFill>
                  <a:schemeClr val="bg1"/>
                </a:solidFill>
                <a:cs typeface="Calibri" pitchFamily="34" charset="0"/>
              </a:rPr>
              <a:t>PowerPoint Presentation Templates</a:t>
            </a:r>
            <a:endParaRPr lang="ko-KR" altLang="en-US" sz="1400">
              <a:solidFill>
                <a:schemeClr val="bg1"/>
              </a:solidFill>
              <a:cs typeface="Calibri" pitchFamily="34" charset="0"/>
            </a:endParaRPr>
          </a:p>
        </p:txBody>
      </p:sp>
      <p:sp>
        <p:nvSpPr>
          <p:cNvPr id="64" name="TextBox 3">
            <a:extLst>
              <a:ext uri="{FF2B5EF4-FFF2-40B4-BE49-F238E27FC236}">
                <a16:creationId xmlns:a16="http://schemas.microsoft.com/office/drawing/2014/main" id="{98B772F7-C4EA-9368-BEBF-71D55694BF94}"/>
              </a:ext>
            </a:extLst>
          </p:cNvPr>
          <p:cNvSpPr txBox="1"/>
          <p:nvPr/>
        </p:nvSpPr>
        <p:spPr>
          <a:xfrm>
            <a:off x="10585816" y="1884628"/>
            <a:ext cx="1286276" cy="738664"/>
          </a:xfrm>
          <a:prstGeom prst="rect">
            <a:avLst/>
          </a:prstGeom>
          <a:noFill/>
        </p:spPr>
        <p:txBody>
          <a:bodyPr wrap="square" rtlCol="0">
            <a:spAutoFit/>
          </a:bodyPr>
          <a:lstStyle/>
          <a:p>
            <a:r>
              <a:rPr lang="en-US" altLang="ko-KR" sz="1400">
                <a:solidFill>
                  <a:schemeClr val="bg1"/>
                </a:solidFill>
                <a:cs typeface="Calibri" pitchFamily="34" charset="0"/>
              </a:rPr>
              <a:t>PowerPoint Presentation Templates</a:t>
            </a:r>
            <a:endParaRPr lang="ko-KR" altLang="en-US" sz="1400">
              <a:solidFill>
                <a:schemeClr val="bg1"/>
              </a:solidFill>
              <a:cs typeface="Calibri" pitchFamily="34" charset="0"/>
            </a:endParaRPr>
          </a:p>
        </p:txBody>
      </p:sp>
      <p:pic>
        <p:nvPicPr>
          <p:cNvPr id="66" name="Imagen 65">
            <a:extLst>
              <a:ext uri="{FF2B5EF4-FFF2-40B4-BE49-F238E27FC236}">
                <a16:creationId xmlns:a16="http://schemas.microsoft.com/office/drawing/2014/main" id="{222A8CD3-700A-0A9F-A373-1B8DDD09140A}"/>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a:off x="5284781" y="972258"/>
            <a:ext cx="2176529" cy="2176529"/>
          </a:xfrm>
          <a:prstGeom prst="rect">
            <a:avLst/>
          </a:prstGeom>
        </p:spPr>
      </p:pic>
      <p:pic>
        <p:nvPicPr>
          <p:cNvPr id="68" name="Imagen 67">
            <a:extLst>
              <a:ext uri="{FF2B5EF4-FFF2-40B4-BE49-F238E27FC236}">
                <a16:creationId xmlns:a16="http://schemas.microsoft.com/office/drawing/2014/main" id="{9F73C385-FDD0-1CD9-AC84-8A2C0DEBDCF7}"/>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487764" y="1476603"/>
            <a:ext cx="2526214" cy="1263107"/>
          </a:xfrm>
          <a:prstGeom prst="rect">
            <a:avLst/>
          </a:prstGeom>
        </p:spPr>
      </p:pic>
      <p:pic>
        <p:nvPicPr>
          <p:cNvPr id="69" name="Imagen 68">
            <a:extLst>
              <a:ext uri="{FF2B5EF4-FFF2-40B4-BE49-F238E27FC236}">
                <a16:creationId xmlns:a16="http://schemas.microsoft.com/office/drawing/2014/main" id="{D97F06D8-87C4-D774-CF27-1BFFF85574E3}"/>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8456672" y="1455416"/>
            <a:ext cx="2526214" cy="1263107"/>
          </a:xfrm>
          <a:prstGeom prst="rect">
            <a:avLst/>
          </a:prstGeom>
        </p:spPr>
      </p:pic>
      <p:sp>
        <p:nvSpPr>
          <p:cNvPr id="70" name="CuadroTexto 69">
            <a:extLst>
              <a:ext uri="{FF2B5EF4-FFF2-40B4-BE49-F238E27FC236}">
                <a16:creationId xmlns:a16="http://schemas.microsoft.com/office/drawing/2014/main" id="{4EDA8979-D999-8FE9-C500-ABC39C7A4410}"/>
              </a:ext>
            </a:extLst>
          </p:cNvPr>
          <p:cNvSpPr txBox="1"/>
          <p:nvPr/>
        </p:nvSpPr>
        <p:spPr>
          <a:xfrm>
            <a:off x="521130" y="348477"/>
            <a:ext cx="4471479" cy="1200329"/>
          </a:xfrm>
          <a:prstGeom prst="rect">
            <a:avLst/>
          </a:prstGeom>
          <a:noFill/>
        </p:spPr>
        <p:txBody>
          <a:bodyPr wrap="square" rtlCol="0">
            <a:spAutoFit/>
          </a:bodyPr>
          <a:lstStyle/>
          <a:p>
            <a:r>
              <a:rPr lang="es-ES" sz="3600">
                <a:solidFill>
                  <a:schemeClr val="accent6"/>
                </a:solidFill>
                <a:effectLst>
                  <a:outerShdw blurRad="38100" dist="38100" dir="2700000" algn="tl">
                    <a:srgbClr val="000000">
                      <a:alpha val="43137"/>
                    </a:srgbClr>
                  </a:outerShdw>
                </a:effectLst>
                <a:latin typeface="Montserrat ExtraBold" panose="00000900000000000000" pitchFamily="2" charset="0"/>
              </a:rPr>
              <a:t>TU</a:t>
            </a:r>
            <a:r>
              <a:rPr lang="es-ES" sz="3600">
                <a:solidFill>
                  <a:schemeClr val="accent4"/>
                </a:solidFill>
                <a:effectLst>
                  <a:outerShdw blurRad="38100" dist="38100" dir="2700000" algn="tl">
                    <a:srgbClr val="000000">
                      <a:alpha val="43137"/>
                    </a:srgbClr>
                  </a:outerShdw>
                </a:effectLst>
                <a:latin typeface="Montserrat ExtraBold" panose="00000900000000000000" pitchFamily="2" charset="0"/>
              </a:rPr>
              <a:t> </a:t>
            </a:r>
            <a:r>
              <a:rPr lang="es-ES" sz="3600">
                <a:solidFill>
                  <a:srgbClr val="0070C0"/>
                </a:solidFill>
                <a:effectLst>
                  <a:outerShdw blurRad="38100" dist="38100" dir="2700000" algn="tl">
                    <a:srgbClr val="000000">
                      <a:alpha val="43137"/>
                    </a:srgbClr>
                  </a:outerShdw>
                </a:effectLst>
                <a:latin typeface="Montserrat ExtraBold" panose="00000900000000000000" pitchFamily="2" charset="0"/>
              </a:rPr>
              <a:t>TÍTULO </a:t>
            </a:r>
          </a:p>
          <a:p>
            <a:r>
              <a:rPr lang="es-ES" sz="3600">
                <a:solidFill>
                  <a:schemeClr val="bg1"/>
                </a:solidFill>
                <a:effectLst>
                  <a:outerShdw blurRad="38100" dist="38100" dir="2700000" algn="tl">
                    <a:srgbClr val="000000">
                      <a:alpha val="43137"/>
                    </a:srgbClr>
                  </a:outerShdw>
                </a:effectLst>
                <a:latin typeface="Montserrat ExtraBold" panose="00000900000000000000" pitchFamily="2" charset="0"/>
              </a:rPr>
              <a:t>AQUÍ</a:t>
            </a:r>
            <a:endParaRPr lang="en-US" sz="3600">
              <a:solidFill>
                <a:schemeClr val="bg1"/>
              </a:solidFill>
              <a:effectLst>
                <a:outerShdw blurRad="38100" dist="38100" dir="2700000" algn="tl">
                  <a:srgbClr val="000000">
                    <a:alpha val="43137"/>
                  </a:srgbClr>
                </a:outerShdw>
              </a:effectLst>
              <a:latin typeface="Montserrat ExtraBold" panose="00000900000000000000" pitchFamily="2" charset="0"/>
            </a:endParaRPr>
          </a:p>
        </p:txBody>
      </p:sp>
    </p:spTree>
    <p:extLst>
      <p:ext uri="{BB962C8B-B14F-4D97-AF65-F5344CB8AC3E}">
        <p14:creationId xmlns:p14="http://schemas.microsoft.com/office/powerpoint/2010/main" val="342299554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Imagen 95">
            <a:extLst>
              <a:ext uri="{FF2B5EF4-FFF2-40B4-BE49-F238E27FC236}">
                <a16:creationId xmlns:a16="http://schemas.microsoft.com/office/drawing/2014/main" id="{FC25374F-F8DD-3D52-8ABB-36AE7D7C12CD}"/>
              </a:ext>
            </a:extLst>
          </p:cNvPr>
          <p:cNvPicPr>
            <a:picLocks noChangeAspect="1"/>
          </p:cNvPicPr>
          <p:nvPr/>
        </p:nvPicPr>
        <p:blipFill>
          <a:blip r:embed="rId3" cstate="email">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a:off x="4629865" y="2993782"/>
            <a:ext cx="2725116" cy="2502102"/>
          </a:xfrm>
          <a:prstGeom prst="rect">
            <a:avLst/>
          </a:prstGeom>
        </p:spPr>
      </p:pic>
      <p:cxnSp>
        <p:nvCxnSpPr>
          <p:cNvPr id="95" name="Conector recto 94">
            <a:extLst>
              <a:ext uri="{FF2B5EF4-FFF2-40B4-BE49-F238E27FC236}">
                <a16:creationId xmlns:a16="http://schemas.microsoft.com/office/drawing/2014/main" id="{62295403-25F8-12DE-389D-08C075494CEF}"/>
              </a:ext>
            </a:extLst>
          </p:cNvPr>
          <p:cNvCxnSpPr/>
          <p:nvPr/>
        </p:nvCxnSpPr>
        <p:spPr>
          <a:xfrm flipH="1">
            <a:off x="6067425" y="0"/>
            <a:ext cx="0" cy="6791325"/>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12" name="Grupo 11"/>
          <p:cNvGrpSpPr/>
          <p:nvPr/>
        </p:nvGrpSpPr>
        <p:grpSpPr>
          <a:xfrm>
            <a:off x="210589" y="0"/>
            <a:ext cx="11981411" cy="6712724"/>
            <a:chOff x="210589" y="0"/>
            <a:chExt cx="11981411" cy="6712724"/>
          </a:xfrm>
        </p:grpSpPr>
        <p:sp>
          <p:nvSpPr>
            <p:cNvPr id="14" name="Triángulo rectángulo 13"/>
            <p:cNvSpPr/>
            <p:nvPr/>
          </p:nvSpPr>
          <p:spPr>
            <a:xfrm rot="10800000">
              <a:off x="9398924" y="0"/>
              <a:ext cx="2793076" cy="279307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ángulo 14"/>
            <p:cNvSpPr/>
            <p:nvPr/>
          </p:nvSpPr>
          <p:spPr>
            <a:xfrm>
              <a:off x="11413374" y="124691"/>
              <a:ext cx="257694" cy="257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ángulo 15"/>
            <p:cNvSpPr/>
            <p:nvPr/>
          </p:nvSpPr>
          <p:spPr>
            <a:xfrm>
              <a:off x="11765279" y="124691"/>
              <a:ext cx="257694" cy="25769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ángulo 16"/>
            <p:cNvSpPr/>
            <p:nvPr/>
          </p:nvSpPr>
          <p:spPr>
            <a:xfrm>
              <a:off x="11765279" y="448888"/>
              <a:ext cx="257694" cy="257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ángulo 17"/>
            <p:cNvSpPr/>
            <p:nvPr/>
          </p:nvSpPr>
          <p:spPr>
            <a:xfrm>
              <a:off x="210589" y="6130833"/>
              <a:ext cx="257694" cy="257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ángulo 18"/>
            <p:cNvSpPr/>
            <p:nvPr/>
          </p:nvSpPr>
          <p:spPr>
            <a:xfrm>
              <a:off x="210589" y="6455030"/>
              <a:ext cx="257694" cy="2576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ángulo 19"/>
            <p:cNvSpPr/>
            <p:nvPr/>
          </p:nvSpPr>
          <p:spPr>
            <a:xfrm>
              <a:off x="562494" y="6455030"/>
              <a:ext cx="257694" cy="257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uadroTexto 2">
            <a:extLst>
              <a:ext uri="{FF2B5EF4-FFF2-40B4-BE49-F238E27FC236}">
                <a16:creationId xmlns:a16="http://schemas.microsoft.com/office/drawing/2014/main" id="{15F239E7-AECA-B23A-687D-1C765349429F}"/>
              </a:ext>
            </a:extLst>
          </p:cNvPr>
          <p:cNvSpPr txBox="1"/>
          <p:nvPr/>
        </p:nvSpPr>
        <p:spPr>
          <a:xfrm>
            <a:off x="8961299" y="5943090"/>
            <a:ext cx="3061674" cy="523220"/>
          </a:xfrm>
          <a:prstGeom prst="rect">
            <a:avLst/>
          </a:prstGeom>
          <a:noFill/>
          <a:effectLst>
            <a:reflection blurRad="6350" stA="50000" endA="300" endPos="55500" dist="50800" dir="5400000" sy="-100000" algn="bl" rotWithShape="0"/>
          </a:effectLst>
        </p:spPr>
        <p:txBody>
          <a:bodyPr wrap="square" rtlCol="0">
            <a:spAutoFit/>
          </a:bodyPr>
          <a:lstStyle/>
          <a:p>
            <a:pPr algn="r"/>
            <a:r>
              <a:rPr lang="es-ES" sz="1400">
                <a:solidFill>
                  <a:schemeClr val="bg1"/>
                </a:solidFill>
                <a:latin typeface="Microsoft YaHei" panose="020B0503020204020204" pitchFamily="34" charset="-122"/>
                <a:ea typeface="Microsoft YaHei" panose="020B0503020204020204" pitchFamily="34" charset="-122"/>
              </a:rPr>
              <a:t>RADIO TEMPLATE</a:t>
            </a:r>
          </a:p>
          <a:p>
            <a:pPr algn="r"/>
            <a:r>
              <a:rPr lang="es-ES" sz="1400">
                <a:solidFill>
                  <a:schemeClr val="bg1"/>
                </a:solidFill>
                <a:latin typeface="Microsoft YaHei" panose="020B0503020204020204" pitchFamily="34" charset="-122"/>
                <a:ea typeface="Microsoft YaHei" panose="020B0503020204020204" pitchFamily="34" charset="-122"/>
              </a:rPr>
              <a:t>SLIDESPPT</a:t>
            </a:r>
            <a:endParaRPr lang="en-US" sz="1400">
              <a:solidFill>
                <a:schemeClr val="bg1"/>
              </a:solidFill>
              <a:latin typeface="Microsoft YaHei" panose="020B0503020204020204" pitchFamily="34" charset="-122"/>
              <a:ea typeface="Microsoft YaHei" panose="020B0503020204020204" pitchFamily="34" charset="-122"/>
            </a:endParaRPr>
          </a:p>
        </p:txBody>
      </p:sp>
      <p:sp>
        <p:nvSpPr>
          <p:cNvPr id="6" name="CuadroTexto 5">
            <a:extLst>
              <a:ext uri="{FF2B5EF4-FFF2-40B4-BE49-F238E27FC236}">
                <a16:creationId xmlns:a16="http://schemas.microsoft.com/office/drawing/2014/main" id="{9CA194D3-DBAB-901E-2CA1-F596483360A2}"/>
              </a:ext>
            </a:extLst>
          </p:cNvPr>
          <p:cNvSpPr txBox="1"/>
          <p:nvPr/>
        </p:nvSpPr>
        <p:spPr>
          <a:xfrm>
            <a:off x="691341" y="796372"/>
            <a:ext cx="4471479" cy="1200329"/>
          </a:xfrm>
          <a:prstGeom prst="rect">
            <a:avLst/>
          </a:prstGeom>
          <a:noFill/>
        </p:spPr>
        <p:txBody>
          <a:bodyPr wrap="square" rtlCol="0">
            <a:spAutoFit/>
          </a:bodyPr>
          <a:lstStyle/>
          <a:p>
            <a:r>
              <a:rPr lang="es-ES" sz="3600">
                <a:solidFill>
                  <a:schemeClr val="accent6"/>
                </a:solidFill>
                <a:effectLst>
                  <a:outerShdw blurRad="38100" dist="38100" dir="2700000" algn="tl">
                    <a:srgbClr val="000000">
                      <a:alpha val="43137"/>
                    </a:srgbClr>
                  </a:outerShdw>
                </a:effectLst>
                <a:latin typeface="Montserrat ExtraBold" panose="00000900000000000000" pitchFamily="2" charset="0"/>
              </a:rPr>
              <a:t>TU</a:t>
            </a:r>
            <a:r>
              <a:rPr lang="es-ES" sz="3600">
                <a:solidFill>
                  <a:schemeClr val="accent4"/>
                </a:solidFill>
                <a:effectLst>
                  <a:outerShdw blurRad="38100" dist="38100" dir="2700000" algn="tl">
                    <a:srgbClr val="000000">
                      <a:alpha val="43137"/>
                    </a:srgbClr>
                  </a:outerShdw>
                </a:effectLst>
                <a:latin typeface="Montserrat ExtraBold" panose="00000900000000000000" pitchFamily="2" charset="0"/>
              </a:rPr>
              <a:t> </a:t>
            </a:r>
            <a:r>
              <a:rPr lang="es-ES" sz="3600">
                <a:solidFill>
                  <a:srgbClr val="0070C0"/>
                </a:solidFill>
                <a:effectLst>
                  <a:outerShdw blurRad="38100" dist="38100" dir="2700000" algn="tl">
                    <a:srgbClr val="000000">
                      <a:alpha val="43137"/>
                    </a:srgbClr>
                  </a:outerShdw>
                </a:effectLst>
                <a:latin typeface="Montserrat ExtraBold" panose="00000900000000000000" pitchFamily="2" charset="0"/>
              </a:rPr>
              <a:t>TÍTULO </a:t>
            </a:r>
          </a:p>
          <a:p>
            <a:r>
              <a:rPr lang="es-ES" sz="3600">
                <a:solidFill>
                  <a:schemeClr val="bg1"/>
                </a:solidFill>
                <a:effectLst>
                  <a:outerShdw blurRad="38100" dist="38100" dir="2700000" algn="tl">
                    <a:srgbClr val="000000">
                      <a:alpha val="43137"/>
                    </a:srgbClr>
                  </a:outerShdw>
                </a:effectLst>
                <a:latin typeface="Montserrat ExtraBold" panose="00000900000000000000" pitchFamily="2" charset="0"/>
              </a:rPr>
              <a:t>AQUÍ</a:t>
            </a:r>
            <a:endParaRPr lang="en-US" sz="3600">
              <a:solidFill>
                <a:schemeClr val="bg1"/>
              </a:solidFill>
              <a:effectLst>
                <a:outerShdw blurRad="38100" dist="38100" dir="2700000" algn="tl">
                  <a:srgbClr val="000000">
                    <a:alpha val="43137"/>
                  </a:srgbClr>
                </a:outerShdw>
              </a:effectLst>
              <a:latin typeface="Montserrat ExtraBold" panose="00000900000000000000" pitchFamily="2" charset="0"/>
            </a:endParaRPr>
          </a:p>
        </p:txBody>
      </p:sp>
      <p:grpSp>
        <p:nvGrpSpPr>
          <p:cNvPr id="54" name="Group 61">
            <a:extLst>
              <a:ext uri="{FF2B5EF4-FFF2-40B4-BE49-F238E27FC236}">
                <a16:creationId xmlns:a16="http://schemas.microsoft.com/office/drawing/2014/main" id="{DAFAC447-3B99-335B-8CEE-2AE232CD2862}"/>
              </a:ext>
            </a:extLst>
          </p:cNvPr>
          <p:cNvGrpSpPr/>
          <p:nvPr/>
        </p:nvGrpSpPr>
        <p:grpSpPr>
          <a:xfrm>
            <a:off x="8972721" y="4163195"/>
            <a:ext cx="2550779" cy="904115"/>
            <a:chOff x="395534" y="3737446"/>
            <a:chExt cx="3972999" cy="904115"/>
          </a:xfrm>
        </p:grpSpPr>
        <p:sp>
          <p:nvSpPr>
            <p:cNvPr id="55" name="TextBox 62">
              <a:extLst>
                <a:ext uri="{FF2B5EF4-FFF2-40B4-BE49-F238E27FC236}">
                  <a16:creationId xmlns:a16="http://schemas.microsoft.com/office/drawing/2014/main" id="{FCCF3E0A-A70C-A448-4E68-33ED159399BE}"/>
                </a:ext>
              </a:extLst>
            </p:cNvPr>
            <p:cNvSpPr txBox="1"/>
            <p:nvPr/>
          </p:nvSpPr>
          <p:spPr>
            <a:xfrm>
              <a:off x="395534" y="3737446"/>
              <a:ext cx="3972999" cy="276999"/>
            </a:xfrm>
            <a:prstGeom prst="rect">
              <a:avLst/>
            </a:prstGeom>
            <a:noFill/>
          </p:spPr>
          <p:txBody>
            <a:bodyPr wrap="square" rtlCol="0" anchor="ctr">
              <a:spAutoFit/>
            </a:bodyPr>
            <a:lstStyle/>
            <a:p>
              <a:r>
                <a:rPr lang="en-US" altLang="ko-KR" sz="1200" b="1">
                  <a:solidFill>
                    <a:schemeClr val="bg1">
                      <a:lumMod val="95000"/>
                    </a:schemeClr>
                  </a:solidFill>
                  <a:cs typeface="Arial" panose="020B0604020202020204" pitchFamily="34" charset="0"/>
                </a:rPr>
                <a:t>Content  Here</a:t>
              </a:r>
              <a:endParaRPr lang="ko-KR" altLang="en-US" sz="1200" b="1">
                <a:solidFill>
                  <a:schemeClr val="bg1">
                    <a:lumMod val="95000"/>
                  </a:schemeClr>
                </a:solidFill>
                <a:cs typeface="Arial" panose="020B0604020202020204" pitchFamily="34" charset="0"/>
              </a:endParaRPr>
            </a:p>
          </p:txBody>
        </p:sp>
        <p:sp>
          <p:nvSpPr>
            <p:cNvPr id="56" name="TextBox 63">
              <a:extLst>
                <a:ext uri="{FF2B5EF4-FFF2-40B4-BE49-F238E27FC236}">
                  <a16:creationId xmlns:a16="http://schemas.microsoft.com/office/drawing/2014/main" id="{3849C1C6-0F44-D327-F10B-28D4AC434D8D}"/>
                </a:ext>
              </a:extLst>
            </p:cNvPr>
            <p:cNvSpPr txBox="1"/>
            <p:nvPr/>
          </p:nvSpPr>
          <p:spPr>
            <a:xfrm>
              <a:off x="395537" y="3995230"/>
              <a:ext cx="3972996" cy="646331"/>
            </a:xfrm>
            <a:prstGeom prst="rect">
              <a:avLst/>
            </a:prstGeom>
            <a:noFill/>
          </p:spPr>
          <p:txBody>
            <a:bodyPr wrap="square" rtlCol="0">
              <a:spAutoFit/>
            </a:bodyPr>
            <a:lstStyle/>
            <a:p>
              <a:r>
                <a:rPr lang="en-US" altLang="ko-KR" sz="1200">
                  <a:solidFill>
                    <a:schemeClr val="bg1">
                      <a:lumMod val="95000"/>
                    </a:schemeClr>
                  </a:solidFill>
                  <a:cs typeface="Arial" panose="020B0604020202020204" pitchFamily="34" charset="0"/>
                </a:rPr>
                <a:t>You can simply impress your audience and add a unique zing and appeal to your Presentations.  </a:t>
              </a:r>
            </a:p>
          </p:txBody>
        </p:sp>
      </p:grpSp>
      <p:grpSp>
        <p:nvGrpSpPr>
          <p:cNvPr id="57" name="Group 64">
            <a:extLst>
              <a:ext uri="{FF2B5EF4-FFF2-40B4-BE49-F238E27FC236}">
                <a16:creationId xmlns:a16="http://schemas.microsoft.com/office/drawing/2014/main" id="{3D20AD9C-11F8-27C4-C164-8C3E1E09BC2D}"/>
              </a:ext>
            </a:extLst>
          </p:cNvPr>
          <p:cNvGrpSpPr/>
          <p:nvPr/>
        </p:nvGrpSpPr>
        <p:grpSpPr>
          <a:xfrm>
            <a:off x="1601988" y="4873036"/>
            <a:ext cx="2535251" cy="904115"/>
            <a:chOff x="395534" y="3737446"/>
            <a:chExt cx="3972999" cy="904115"/>
          </a:xfrm>
        </p:grpSpPr>
        <p:sp>
          <p:nvSpPr>
            <p:cNvPr id="58" name="TextBox 65">
              <a:extLst>
                <a:ext uri="{FF2B5EF4-FFF2-40B4-BE49-F238E27FC236}">
                  <a16:creationId xmlns:a16="http://schemas.microsoft.com/office/drawing/2014/main" id="{20BDBBDF-98A8-D4C2-008B-179ED638F3A7}"/>
                </a:ext>
              </a:extLst>
            </p:cNvPr>
            <p:cNvSpPr txBox="1"/>
            <p:nvPr/>
          </p:nvSpPr>
          <p:spPr>
            <a:xfrm>
              <a:off x="395534" y="3737446"/>
              <a:ext cx="3972999" cy="276999"/>
            </a:xfrm>
            <a:prstGeom prst="rect">
              <a:avLst/>
            </a:prstGeom>
            <a:noFill/>
          </p:spPr>
          <p:txBody>
            <a:bodyPr wrap="square" rtlCol="0" anchor="ctr">
              <a:spAutoFit/>
            </a:bodyPr>
            <a:lstStyle/>
            <a:p>
              <a:pPr algn="r"/>
              <a:r>
                <a:rPr lang="en-US" altLang="ko-KR" sz="1200" b="1">
                  <a:solidFill>
                    <a:schemeClr val="bg1">
                      <a:lumMod val="95000"/>
                    </a:schemeClr>
                  </a:solidFill>
                  <a:cs typeface="Arial" panose="020B0604020202020204" pitchFamily="34" charset="0"/>
                </a:rPr>
                <a:t>Content  Here</a:t>
              </a:r>
              <a:endParaRPr lang="ko-KR" altLang="en-US" sz="1200" b="1">
                <a:solidFill>
                  <a:schemeClr val="bg1">
                    <a:lumMod val="95000"/>
                  </a:schemeClr>
                </a:solidFill>
                <a:cs typeface="Arial" panose="020B0604020202020204" pitchFamily="34" charset="0"/>
              </a:endParaRPr>
            </a:p>
          </p:txBody>
        </p:sp>
        <p:sp>
          <p:nvSpPr>
            <p:cNvPr id="59" name="TextBox 66">
              <a:extLst>
                <a:ext uri="{FF2B5EF4-FFF2-40B4-BE49-F238E27FC236}">
                  <a16:creationId xmlns:a16="http://schemas.microsoft.com/office/drawing/2014/main" id="{9DF9ECD4-DBA1-3071-EEA0-DC78B3EC1D07}"/>
                </a:ext>
              </a:extLst>
            </p:cNvPr>
            <p:cNvSpPr txBox="1"/>
            <p:nvPr/>
          </p:nvSpPr>
          <p:spPr>
            <a:xfrm>
              <a:off x="395537" y="3995230"/>
              <a:ext cx="3972996" cy="646331"/>
            </a:xfrm>
            <a:prstGeom prst="rect">
              <a:avLst/>
            </a:prstGeom>
            <a:noFill/>
          </p:spPr>
          <p:txBody>
            <a:bodyPr wrap="square" rtlCol="0">
              <a:spAutoFit/>
            </a:bodyPr>
            <a:lstStyle/>
            <a:p>
              <a:pPr algn="r"/>
              <a:r>
                <a:rPr lang="en-US" altLang="ko-KR" sz="1200">
                  <a:solidFill>
                    <a:schemeClr val="bg1">
                      <a:lumMod val="95000"/>
                    </a:schemeClr>
                  </a:solidFill>
                  <a:cs typeface="Arial" panose="020B0604020202020204" pitchFamily="34" charset="0"/>
                </a:rPr>
                <a:t>You can simply impress your audience and add a unique zing and appeal to your Presentations.  </a:t>
              </a:r>
            </a:p>
          </p:txBody>
        </p:sp>
      </p:grpSp>
      <p:grpSp>
        <p:nvGrpSpPr>
          <p:cNvPr id="60" name="Group 67">
            <a:extLst>
              <a:ext uri="{FF2B5EF4-FFF2-40B4-BE49-F238E27FC236}">
                <a16:creationId xmlns:a16="http://schemas.microsoft.com/office/drawing/2014/main" id="{C3621ABD-7B44-D3B9-00BD-4A00A80E2EAE}"/>
              </a:ext>
            </a:extLst>
          </p:cNvPr>
          <p:cNvGrpSpPr/>
          <p:nvPr/>
        </p:nvGrpSpPr>
        <p:grpSpPr>
          <a:xfrm>
            <a:off x="314482" y="4106334"/>
            <a:ext cx="2535251" cy="904115"/>
            <a:chOff x="395534" y="3737446"/>
            <a:chExt cx="3972999" cy="904115"/>
          </a:xfrm>
        </p:grpSpPr>
        <p:sp>
          <p:nvSpPr>
            <p:cNvPr id="61" name="TextBox 68">
              <a:extLst>
                <a:ext uri="{FF2B5EF4-FFF2-40B4-BE49-F238E27FC236}">
                  <a16:creationId xmlns:a16="http://schemas.microsoft.com/office/drawing/2014/main" id="{7FE8F386-0E45-28BB-3439-D4B86ED39D7A}"/>
                </a:ext>
              </a:extLst>
            </p:cNvPr>
            <p:cNvSpPr txBox="1"/>
            <p:nvPr/>
          </p:nvSpPr>
          <p:spPr>
            <a:xfrm>
              <a:off x="395534" y="3737446"/>
              <a:ext cx="3972999" cy="276999"/>
            </a:xfrm>
            <a:prstGeom prst="rect">
              <a:avLst/>
            </a:prstGeom>
            <a:noFill/>
          </p:spPr>
          <p:txBody>
            <a:bodyPr wrap="square" rtlCol="0" anchor="ctr">
              <a:spAutoFit/>
            </a:bodyPr>
            <a:lstStyle/>
            <a:p>
              <a:pPr algn="r"/>
              <a:r>
                <a:rPr lang="en-US" altLang="ko-KR" sz="1200" b="1">
                  <a:solidFill>
                    <a:schemeClr val="bg1">
                      <a:lumMod val="95000"/>
                    </a:schemeClr>
                  </a:solidFill>
                  <a:cs typeface="Arial" panose="020B0604020202020204" pitchFamily="34" charset="0"/>
                </a:rPr>
                <a:t>Content  Here</a:t>
              </a:r>
              <a:endParaRPr lang="ko-KR" altLang="en-US" sz="1200" b="1">
                <a:solidFill>
                  <a:schemeClr val="bg1">
                    <a:lumMod val="95000"/>
                  </a:schemeClr>
                </a:solidFill>
                <a:cs typeface="Arial" panose="020B0604020202020204" pitchFamily="34" charset="0"/>
              </a:endParaRPr>
            </a:p>
          </p:txBody>
        </p:sp>
        <p:sp>
          <p:nvSpPr>
            <p:cNvPr id="62" name="TextBox 69">
              <a:extLst>
                <a:ext uri="{FF2B5EF4-FFF2-40B4-BE49-F238E27FC236}">
                  <a16:creationId xmlns:a16="http://schemas.microsoft.com/office/drawing/2014/main" id="{059202F4-1444-7436-E1C3-C46BB4ABAE08}"/>
                </a:ext>
              </a:extLst>
            </p:cNvPr>
            <p:cNvSpPr txBox="1"/>
            <p:nvPr/>
          </p:nvSpPr>
          <p:spPr>
            <a:xfrm>
              <a:off x="395537" y="3995230"/>
              <a:ext cx="3972996" cy="646331"/>
            </a:xfrm>
            <a:prstGeom prst="rect">
              <a:avLst/>
            </a:prstGeom>
            <a:noFill/>
          </p:spPr>
          <p:txBody>
            <a:bodyPr wrap="square" rtlCol="0">
              <a:spAutoFit/>
            </a:bodyPr>
            <a:lstStyle/>
            <a:p>
              <a:pPr algn="r"/>
              <a:r>
                <a:rPr lang="en-US" altLang="ko-KR" sz="1200">
                  <a:solidFill>
                    <a:schemeClr val="bg1">
                      <a:lumMod val="95000"/>
                    </a:schemeClr>
                  </a:solidFill>
                  <a:cs typeface="Arial" panose="020B0604020202020204" pitchFamily="34" charset="0"/>
                </a:rPr>
                <a:t>You can simply impress your audience and add a unique zing and appeal to your Presentations.  </a:t>
              </a:r>
            </a:p>
          </p:txBody>
        </p:sp>
      </p:grpSp>
      <p:grpSp>
        <p:nvGrpSpPr>
          <p:cNvPr id="63" name="Group 70">
            <a:extLst>
              <a:ext uri="{FF2B5EF4-FFF2-40B4-BE49-F238E27FC236}">
                <a16:creationId xmlns:a16="http://schemas.microsoft.com/office/drawing/2014/main" id="{08E766BD-C485-E305-FC56-DF4F029924A5}"/>
              </a:ext>
            </a:extLst>
          </p:cNvPr>
          <p:cNvGrpSpPr/>
          <p:nvPr/>
        </p:nvGrpSpPr>
        <p:grpSpPr>
          <a:xfrm>
            <a:off x="7579407" y="4873036"/>
            <a:ext cx="2668703" cy="904115"/>
            <a:chOff x="395534" y="3737446"/>
            <a:chExt cx="3972999" cy="904115"/>
          </a:xfrm>
        </p:grpSpPr>
        <p:sp>
          <p:nvSpPr>
            <p:cNvPr id="64" name="TextBox 71">
              <a:extLst>
                <a:ext uri="{FF2B5EF4-FFF2-40B4-BE49-F238E27FC236}">
                  <a16:creationId xmlns:a16="http://schemas.microsoft.com/office/drawing/2014/main" id="{F098F355-A282-12B1-A3AE-7E95B5404F55}"/>
                </a:ext>
              </a:extLst>
            </p:cNvPr>
            <p:cNvSpPr txBox="1"/>
            <p:nvPr/>
          </p:nvSpPr>
          <p:spPr>
            <a:xfrm>
              <a:off x="395534" y="3737446"/>
              <a:ext cx="3972999" cy="276999"/>
            </a:xfrm>
            <a:prstGeom prst="rect">
              <a:avLst/>
            </a:prstGeom>
            <a:noFill/>
          </p:spPr>
          <p:txBody>
            <a:bodyPr wrap="square" rtlCol="0" anchor="ctr">
              <a:spAutoFit/>
            </a:bodyPr>
            <a:lstStyle/>
            <a:p>
              <a:r>
                <a:rPr lang="en-US" altLang="ko-KR" sz="1200" b="1">
                  <a:solidFill>
                    <a:schemeClr val="bg1">
                      <a:lumMod val="95000"/>
                    </a:schemeClr>
                  </a:solidFill>
                  <a:cs typeface="Arial" panose="020B0604020202020204" pitchFamily="34" charset="0"/>
                </a:rPr>
                <a:t>Content  Here</a:t>
              </a:r>
              <a:endParaRPr lang="ko-KR" altLang="en-US" sz="1200" b="1">
                <a:solidFill>
                  <a:schemeClr val="bg1">
                    <a:lumMod val="95000"/>
                  </a:schemeClr>
                </a:solidFill>
                <a:cs typeface="Arial" panose="020B0604020202020204" pitchFamily="34" charset="0"/>
              </a:endParaRPr>
            </a:p>
          </p:txBody>
        </p:sp>
        <p:sp>
          <p:nvSpPr>
            <p:cNvPr id="65" name="TextBox 72">
              <a:extLst>
                <a:ext uri="{FF2B5EF4-FFF2-40B4-BE49-F238E27FC236}">
                  <a16:creationId xmlns:a16="http://schemas.microsoft.com/office/drawing/2014/main" id="{7E10AD46-4DBC-B7AF-4038-0AF9D9C39A96}"/>
                </a:ext>
              </a:extLst>
            </p:cNvPr>
            <p:cNvSpPr txBox="1"/>
            <p:nvPr/>
          </p:nvSpPr>
          <p:spPr>
            <a:xfrm>
              <a:off x="395537" y="3995230"/>
              <a:ext cx="3972996" cy="646331"/>
            </a:xfrm>
            <a:prstGeom prst="rect">
              <a:avLst/>
            </a:prstGeom>
            <a:noFill/>
          </p:spPr>
          <p:txBody>
            <a:bodyPr wrap="square" rtlCol="0">
              <a:spAutoFit/>
            </a:bodyPr>
            <a:lstStyle/>
            <a:p>
              <a:r>
                <a:rPr lang="en-US" altLang="ko-KR" sz="1200">
                  <a:solidFill>
                    <a:schemeClr val="bg1">
                      <a:lumMod val="95000"/>
                    </a:schemeClr>
                  </a:solidFill>
                  <a:cs typeface="Arial" panose="020B0604020202020204" pitchFamily="34" charset="0"/>
                </a:rPr>
                <a:t>You can simply impress your audience and add a unique zing and appeal to your Presentations. </a:t>
              </a:r>
            </a:p>
          </p:txBody>
        </p:sp>
      </p:grpSp>
      <p:grpSp>
        <p:nvGrpSpPr>
          <p:cNvPr id="66" name="Group 73">
            <a:extLst>
              <a:ext uri="{FF2B5EF4-FFF2-40B4-BE49-F238E27FC236}">
                <a16:creationId xmlns:a16="http://schemas.microsoft.com/office/drawing/2014/main" id="{0184B5EE-C140-E22F-A994-B70E331E6D3F}"/>
              </a:ext>
            </a:extLst>
          </p:cNvPr>
          <p:cNvGrpSpPr/>
          <p:nvPr/>
        </p:nvGrpSpPr>
        <p:grpSpPr>
          <a:xfrm>
            <a:off x="7942209" y="2637535"/>
            <a:ext cx="2550779" cy="904115"/>
            <a:chOff x="395534" y="3737446"/>
            <a:chExt cx="3972999" cy="904115"/>
          </a:xfrm>
        </p:grpSpPr>
        <p:sp>
          <p:nvSpPr>
            <p:cNvPr id="67" name="TextBox 74">
              <a:extLst>
                <a:ext uri="{FF2B5EF4-FFF2-40B4-BE49-F238E27FC236}">
                  <a16:creationId xmlns:a16="http://schemas.microsoft.com/office/drawing/2014/main" id="{707B575C-6BE1-8A83-5AA8-ABD4A002E148}"/>
                </a:ext>
              </a:extLst>
            </p:cNvPr>
            <p:cNvSpPr txBox="1"/>
            <p:nvPr/>
          </p:nvSpPr>
          <p:spPr>
            <a:xfrm>
              <a:off x="395534" y="3737446"/>
              <a:ext cx="3972999" cy="276999"/>
            </a:xfrm>
            <a:prstGeom prst="rect">
              <a:avLst/>
            </a:prstGeom>
            <a:noFill/>
          </p:spPr>
          <p:txBody>
            <a:bodyPr wrap="square" rtlCol="0" anchor="ctr">
              <a:spAutoFit/>
            </a:bodyPr>
            <a:lstStyle/>
            <a:p>
              <a:r>
                <a:rPr lang="en-US" altLang="ko-KR" sz="1200" b="1">
                  <a:solidFill>
                    <a:schemeClr val="bg1">
                      <a:lumMod val="95000"/>
                    </a:schemeClr>
                  </a:solidFill>
                  <a:cs typeface="Arial" panose="020B0604020202020204" pitchFamily="34" charset="0"/>
                </a:rPr>
                <a:t>Content  Here</a:t>
              </a:r>
              <a:endParaRPr lang="ko-KR" altLang="en-US" sz="1200" b="1">
                <a:solidFill>
                  <a:schemeClr val="bg1">
                    <a:lumMod val="95000"/>
                  </a:schemeClr>
                </a:solidFill>
                <a:cs typeface="Arial" panose="020B0604020202020204" pitchFamily="34" charset="0"/>
              </a:endParaRPr>
            </a:p>
          </p:txBody>
        </p:sp>
        <p:sp>
          <p:nvSpPr>
            <p:cNvPr id="68" name="TextBox 75">
              <a:extLst>
                <a:ext uri="{FF2B5EF4-FFF2-40B4-BE49-F238E27FC236}">
                  <a16:creationId xmlns:a16="http://schemas.microsoft.com/office/drawing/2014/main" id="{1BE9A218-F5F4-C500-3545-ABEA83AB2B47}"/>
                </a:ext>
              </a:extLst>
            </p:cNvPr>
            <p:cNvSpPr txBox="1"/>
            <p:nvPr/>
          </p:nvSpPr>
          <p:spPr>
            <a:xfrm>
              <a:off x="395537" y="3995230"/>
              <a:ext cx="3972996" cy="646331"/>
            </a:xfrm>
            <a:prstGeom prst="rect">
              <a:avLst/>
            </a:prstGeom>
            <a:noFill/>
          </p:spPr>
          <p:txBody>
            <a:bodyPr wrap="square" rtlCol="0">
              <a:spAutoFit/>
            </a:bodyPr>
            <a:lstStyle/>
            <a:p>
              <a:r>
                <a:rPr lang="en-US" altLang="ko-KR" sz="1200">
                  <a:solidFill>
                    <a:schemeClr val="bg1">
                      <a:lumMod val="95000"/>
                    </a:schemeClr>
                  </a:solidFill>
                  <a:cs typeface="Arial" panose="020B0604020202020204" pitchFamily="34" charset="0"/>
                </a:rPr>
                <a:t>You can simply impress your audience and add a unique zing and appeal to your Presentations.  </a:t>
              </a:r>
            </a:p>
          </p:txBody>
        </p:sp>
      </p:grpSp>
      <p:grpSp>
        <p:nvGrpSpPr>
          <p:cNvPr id="69" name="Group 73">
            <a:extLst>
              <a:ext uri="{FF2B5EF4-FFF2-40B4-BE49-F238E27FC236}">
                <a16:creationId xmlns:a16="http://schemas.microsoft.com/office/drawing/2014/main" id="{FDBBFDBA-7C86-93BD-B37A-0BF81DF21F3E}"/>
              </a:ext>
            </a:extLst>
          </p:cNvPr>
          <p:cNvGrpSpPr/>
          <p:nvPr/>
        </p:nvGrpSpPr>
        <p:grpSpPr>
          <a:xfrm>
            <a:off x="1752559" y="2637535"/>
            <a:ext cx="2550779" cy="904115"/>
            <a:chOff x="395534" y="3737446"/>
            <a:chExt cx="3972999" cy="904115"/>
          </a:xfrm>
        </p:grpSpPr>
        <p:sp>
          <p:nvSpPr>
            <p:cNvPr id="70" name="TextBox 74">
              <a:extLst>
                <a:ext uri="{FF2B5EF4-FFF2-40B4-BE49-F238E27FC236}">
                  <a16:creationId xmlns:a16="http://schemas.microsoft.com/office/drawing/2014/main" id="{EDD685CA-7640-4E43-D6BF-8108BEFE9FE6}"/>
                </a:ext>
              </a:extLst>
            </p:cNvPr>
            <p:cNvSpPr txBox="1"/>
            <p:nvPr/>
          </p:nvSpPr>
          <p:spPr>
            <a:xfrm>
              <a:off x="395534" y="3737446"/>
              <a:ext cx="3972999" cy="276999"/>
            </a:xfrm>
            <a:prstGeom prst="rect">
              <a:avLst/>
            </a:prstGeom>
            <a:noFill/>
          </p:spPr>
          <p:txBody>
            <a:bodyPr wrap="square" rtlCol="0" anchor="ctr">
              <a:spAutoFit/>
            </a:bodyPr>
            <a:lstStyle/>
            <a:p>
              <a:pPr algn="r"/>
              <a:r>
                <a:rPr lang="en-US" altLang="ko-KR" sz="1200" b="1">
                  <a:solidFill>
                    <a:schemeClr val="bg1">
                      <a:lumMod val="95000"/>
                    </a:schemeClr>
                  </a:solidFill>
                  <a:cs typeface="Arial" panose="020B0604020202020204" pitchFamily="34" charset="0"/>
                </a:rPr>
                <a:t>Content  Here</a:t>
              </a:r>
              <a:endParaRPr lang="ko-KR" altLang="en-US" sz="1200" b="1">
                <a:solidFill>
                  <a:schemeClr val="bg1">
                    <a:lumMod val="95000"/>
                  </a:schemeClr>
                </a:solidFill>
                <a:cs typeface="Arial" panose="020B0604020202020204" pitchFamily="34" charset="0"/>
              </a:endParaRPr>
            </a:p>
          </p:txBody>
        </p:sp>
        <p:sp>
          <p:nvSpPr>
            <p:cNvPr id="71" name="TextBox 75">
              <a:extLst>
                <a:ext uri="{FF2B5EF4-FFF2-40B4-BE49-F238E27FC236}">
                  <a16:creationId xmlns:a16="http://schemas.microsoft.com/office/drawing/2014/main" id="{A04311A3-86D8-582E-5CE1-519820A40753}"/>
                </a:ext>
              </a:extLst>
            </p:cNvPr>
            <p:cNvSpPr txBox="1"/>
            <p:nvPr/>
          </p:nvSpPr>
          <p:spPr>
            <a:xfrm>
              <a:off x="395537" y="3995230"/>
              <a:ext cx="3972996" cy="646331"/>
            </a:xfrm>
            <a:prstGeom prst="rect">
              <a:avLst/>
            </a:prstGeom>
            <a:noFill/>
          </p:spPr>
          <p:txBody>
            <a:bodyPr wrap="square" rtlCol="0">
              <a:spAutoFit/>
            </a:bodyPr>
            <a:lstStyle/>
            <a:p>
              <a:pPr algn="r"/>
              <a:r>
                <a:rPr lang="en-US" altLang="ko-KR" sz="1200">
                  <a:solidFill>
                    <a:schemeClr val="bg1">
                      <a:lumMod val="95000"/>
                    </a:schemeClr>
                  </a:solidFill>
                  <a:cs typeface="Arial" panose="020B0604020202020204" pitchFamily="34" charset="0"/>
                </a:rPr>
                <a:t>You can simply impress your audience and add a unique zing and appeal to your Presentations.  </a:t>
              </a:r>
            </a:p>
          </p:txBody>
        </p:sp>
      </p:grpSp>
      <p:grpSp>
        <p:nvGrpSpPr>
          <p:cNvPr id="72" name="Grupo 71">
            <a:extLst>
              <a:ext uri="{FF2B5EF4-FFF2-40B4-BE49-F238E27FC236}">
                <a16:creationId xmlns:a16="http://schemas.microsoft.com/office/drawing/2014/main" id="{5BB1A5D7-1117-3ED5-E465-D1DD8C1C7C76}"/>
              </a:ext>
            </a:extLst>
          </p:cNvPr>
          <p:cNvGrpSpPr/>
          <p:nvPr/>
        </p:nvGrpSpPr>
        <p:grpSpPr>
          <a:xfrm>
            <a:off x="3360097" y="1859453"/>
            <a:ext cx="777142" cy="702247"/>
            <a:chOff x="4670426" y="2615719"/>
            <a:chExt cx="2976563" cy="2689706"/>
          </a:xfrm>
          <a:solidFill>
            <a:schemeClr val="bg1"/>
          </a:solidFill>
        </p:grpSpPr>
        <p:sp>
          <p:nvSpPr>
            <p:cNvPr id="73" name="Freeform 5">
              <a:extLst>
                <a:ext uri="{FF2B5EF4-FFF2-40B4-BE49-F238E27FC236}">
                  <a16:creationId xmlns:a16="http://schemas.microsoft.com/office/drawing/2014/main" id="{E164BA91-A47E-37FA-1090-EC472DF1FE8F}"/>
                </a:ext>
              </a:extLst>
            </p:cNvPr>
            <p:cNvSpPr/>
            <p:nvPr/>
          </p:nvSpPr>
          <p:spPr bwMode="auto">
            <a:xfrm>
              <a:off x="4670426" y="4267200"/>
              <a:ext cx="2976563" cy="1038225"/>
            </a:xfrm>
            <a:custGeom>
              <a:avLst/>
              <a:gdLst>
                <a:gd name="T0" fmla="*/ 109 w 109"/>
                <a:gd name="T1" fmla="*/ 38 h 38"/>
                <a:gd name="T2" fmla="*/ 2 w 109"/>
                <a:gd name="T3" fmla="*/ 38 h 38"/>
                <a:gd name="T4" fmla="*/ 8 w 109"/>
                <a:gd name="T5" fmla="*/ 8 h 38"/>
                <a:gd name="T6" fmla="*/ 27 w 109"/>
                <a:gd name="T7" fmla="*/ 0 h 38"/>
                <a:gd name="T8" fmla="*/ 83 w 109"/>
                <a:gd name="T9" fmla="*/ 0 h 38"/>
                <a:gd name="T10" fmla="*/ 109 w 109"/>
                <a:gd name="T11" fmla="*/ 25 h 38"/>
                <a:gd name="T12" fmla="*/ 109 w 109"/>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09" h="38">
                  <a:moveTo>
                    <a:pt x="109" y="38"/>
                  </a:moveTo>
                  <a:cubicBezTo>
                    <a:pt x="73" y="38"/>
                    <a:pt x="37" y="38"/>
                    <a:pt x="2" y="38"/>
                  </a:cubicBezTo>
                  <a:cubicBezTo>
                    <a:pt x="1" y="27"/>
                    <a:pt x="0" y="17"/>
                    <a:pt x="8" y="8"/>
                  </a:cubicBezTo>
                  <a:cubicBezTo>
                    <a:pt x="13" y="2"/>
                    <a:pt x="19" y="0"/>
                    <a:pt x="27" y="0"/>
                  </a:cubicBezTo>
                  <a:cubicBezTo>
                    <a:pt x="46" y="0"/>
                    <a:pt x="64" y="0"/>
                    <a:pt x="83" y="0"/>
                  </a:cubicBezTo>
                  <a:cubicBezTo>
                    <a:pt x="98" y="0"/>
                    <a:pt x="108" y="10"/>
                    <a:pt x="109" y="25"/>
                  </a:cubicBezTo>
                  <a:cubicBezTo>
                    <a:pt x="109" y="29"/>
                    <a:pt x="109" y="33"/>
                    <a:pt x="109" y="3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solidFill>
                  <a:prstClr val="black"/>
                </a:solidFill>
                <a:cs typeface="Arial"/>
              </a:endParaRPr>
            </a:p>
          </p:txBody>
        </p:sp>
        <p:sp>
          <p:nvSpPr>
            <p:cNvPr id="74" name="Freeform 6">
              <a:extLst>
                <a:ext uri="{FF2B5EF4-FFF2-40B4-BE49-F238E27FC236}">
                  <a16:creationId xmlns:a16="http://schemas.microsoft.com/office/drawing/2014/main" id="{603A69F2-121E-380B-D9BB-BAE9591D1B6F}"/>
                </a:ext>
              </a:extLst>
            </p:cNvPr>
            <p:cNvSpPr/>
            <p:nvPr/>
          </p:nvSpPr>
          <p:spPr bwMode="auto">
            <a:xfrm>
              <a:off x="5394325" y="2615719"/>
              <a:ext cx="1528763" cy="1530350"/>
            </a:xfrm>
            <a:custGeom>
              <a:avLst/>
              <a:gdLst>
                <a:gd name="T0" fmla="*/ 28 w 56"/>
                <a:gd name="T1" fmla="*/ 55 h 56"/>
                <a:gd name="T2" fmla="*/ 0 w 56"/>
                <a:gd name="T3" fmla="*/ 28 h 56"/>
                <a:gd name="T4" fmla="*/ 28 w 56"/>
                <a:gd name="T5" fmla="*/ 0 h 56"/>
                <a:gd name="T6" fmla="*/ 55 w 56"/>
                <a:gd name="T7" fmla="*/ 28 h 56"/>
                <a:gd name="T8" fmla="*/ 28 w 56"/>
                <a:gd name="T9" fmla="*/ 55 h 56"/>
              </a:gdLst>
              <a:ahLst/>
              <a:cxnLst>
                <a:cxn ang="0">
                  <a:pos x="T0" y="T1"/>
                </a:cxn>
                <a:cxn ang="0">
                  <a:pos x="T2" y="T3"/>
                </a:cxn>
                <a:cxn ang="0">
                  <a:pos x="T4" y="T5"/>
                </a:cxn>
                <a:cxn ang="0">
                  <a:pos x="T6" y="T7"/>
                </a:cxn>
                <a:cxn ang="0">
                  <a:pos x="T8" y="T9"/>
                </a:cxn>
              </a:cxnLst>
              <a:rect l="0" t="0" r="r" b="b"/>
              <a:pathLst>
                <a:path w="56" h="56">
                  <a:moveTo>
                    <a:pt x="28" y="55"/>
                  </a:moveTo>
                  <a:cubicBezTo>
                    <a:pt x="13" y="56"/>
                    <a:pt x="0" y="43"/>
                    <a:pt x="0" y="28"/>
                  </a:cubicBezTo>
                  <a:cubicBezTo>
                    <a:pt x="0" y="13"/>
                    <a:pt x="13" y="0"/>
                    <a:pt x="28" y="0"/>
                  </a:cubicBezTo>
                  <a:cubicBezTo>
                    <a:pt x="43" y="0"/>
                    <a:pt x="55" y="13"/>
                    <a:pt x="55" y="28"/>
                  </a:cubicBezTo>
                  <a:cubicBezTo>
                    <a:pt x="56" y="42"/>
                    <a:pt x="43" y="55"/>
                    <a:pt x="28"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solidFill>
                  <a:prstClr val="black"/>
                </a:solidFill>
                <a:cs typeface="Arial"/>
              </a:endParaRPr>
            </a:p>
          </p:txBody>
        </p:sp>
      </p:grpSp>
      <p:grpSp>
        <p:nvGrpSpPr>
          <p:cNvPr id="75" name="Grupo 74">
            <a:extLst>
              <a:ext uri="{FF2B5EF4-FFF2-40B4-BE49-F238E27FC236}">
                <a16:creationId xmlns:a16="http://schemas.microsoft.com/office/drawing/2014/main" id="{99A3BDE3-DEA0-D3B2-942C-E2AEF3ED6586}"/>
              </a:ext>
            </a:extLst>
          </p:cNvPr>
          <p:cNvGrpSpPr/>
          <p:nvPr/>
        </p:nvGrpSpPr>
        <p:grpSpPr>
          <a:xfrm>
            <a:off x="8136616" y="1859453"/>
            <a:ext cx="777142" cy="702247"/>
            <a:chOff x="4670426" y="2615719"/>
            <a:chExt cx="2976563" cy="2689706"/>
          </a:xfrm>
          <a:solidFill>
            <a:schemeClr val="bg1"/>
          </a:solidFill>
        </p:grpSpPr>
        <p:sp>
          <p:nvSpPr>
            <p:cNvPr id="76" name="Freeform 5">
              <a:extLst>
                <a:ext uri="{FF2B5EF4-FFF2-40B4-BE49-F238E27FC236}">
                  <a16:creationId xmlns:a16="http://schemas.microsoft.com/office/drawing/2014/main" id="{79CF1FCE-6258-D122-3F98-770BB9BD3ED8}"/>
                </a:ext>
              </a:extLst>
            </p:cNvPr>
            <p:cNvSpPr/>
            <p:nvPr/>
          </p:nvSpPr>
          <p:spPr bwMode="auto">
            <a:xfrm>
              <a:off x="4670426" y="4267200"/>
              <a:ext cx="2976563" cy="1038225"/>
            </a:xfrm>
            <a:custGeom>
              <a:avLst/>
              <a:gdLst>
                <a:gd name="T0" fmla="*/ 109 w 109"/>
                <a:gd name="T1" fmla="*/ 38 h 38"/>
                <a:gd name="T2" fmla="*/ 2 w 109"/>
                <a:gd name="T3" fmla="*/ 38 h 38"/>
                <a:gd name="T4" fmla="*/ 8 w 109"/>
                <a:gd name="T5" fmla="*/ 8 h 38"/>
                <a:gd name="T6" fmla="*/ 27 w 109"/>
                <a:gd name="T7" fmla="*/ 0 h 38"/>
                <a:gd name="T8" fmla="*/ 83 w 109"/>
                <a:gd name="T9" fmla="*/ 0 h 38"/>
                <a:gd name="T10" fmla="*/ 109 w 109"/>
                <a:gd name="T11" fmla="*/ 25 h 38"/>
                <a:gd name="T12" fmla="*/ 109 w 109"/>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09" h="38">
                  <a:moveTo>
                    <a:pt x="109" y="38"/>
                  </a:moveTo>
                  <a:cubicBezTo>
                    <a:pt x="73" y="38"/>
                    <a:pt x="37" y="38"/>
                    <a:pt x="2" y="38"/>
                  </a:cubicBezTo>
                  <a:cubicBezTo>
                    <a:pt x="1" y="27"/>
                    <a:pt x="0" y="17"/>
                    <a:pt x="8" y="8"/>
                  </a:cubicBezTo>
                  <a:cubicBezTo>
                    <a:pt x="13" y="2"/>
                    <a:pt x="19" y="0"/>
                    <a:pt x="27" y="0"/>
                  </a:cubicBezTo>
                  <a:cubicBezTo>
                    <a:pt x="46" y="0"/>
                    <a:pt x="64" y="0"/>
                    <a:pt x="83" y="0"/>
                  </a:cubicBezTo>
                  <a:cubicBezTo>
                    <a:pt x="98" y="0"/>
                    <a:pt x="108" y="10"/>
                    <a:pt x="109" y="25"/>
                  </a:cubicBezTo>
                  <a:cubicBezTo>
                    <a:pt x="109" y="29"/>
                    <a:pt x="109" y="33"/>
                    <a:pt x="109" y="3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solidFill>
                  <a:prstClr val="black"/>
                </a:solidFill>
                <a:cs typeface="Arial"/>
              </a:endParaRPr>
            </a:p>
          </p:txBody>
        </p:sp>
        <p:sp>
          <p:nvSpPr>
            <p:cNvPr id="77" name="Freeform 6">
              <a:extLst>
                <a:ext uri="{FF2B5EF4-FFF2-40B4-BE49-F238E27FC236}">
                  <a16:creationId xmlns:a16="http://schemas.microsoft.com/office/drawing/2014/main" id="{50DDD515-5000-260C-C2DE-76602303AF0D}"/>
                </a:ext>
              </a:extLst>
            </p:cNvPr>
            <p:cNvSpPr/>
            <p:nvPr/>
          </p:nvSpPr>
          <p:spPr bwMode="auto">
            <a:xfrm>
              <a:off x="5394325" y="2615719"/>
              <a:ext cx="1528763" cy="1530350"/>
            </a:xfrm>
            <a:custGeom>
              <a:avLst/>
              <a:gdLst>
                <a:gd name="T0" fmla="*/ 28 w 56"/>
                <a:gd name="T1" fmla="*/ 55 h 56"/>
                <a:gd name="T2" fmla="*/ 0 w 56"/>
                <a:gd name="T3" fmla="*/ 28 h 56"/>
                <a:gd name="T4" fmla="*/ 28 w 56"/>
                <a:gd name="T5" fmla="*/ 0 h 56"/>
                <a:gd name="T6" fmla="*/ 55 w 56"/>
                <a:gd name="T7" fmla="*/ 28 h 56"/>
                <a:gd name="T8" fmla="*/ 28 w 56"/>
                <a:gd name="T9" fmla="*/ 55 h 56"/>
              </a:gdLst>
              <a:ahLst/>
              <a:cxnLst>
                <a:cxn ang="0">
                  <a:pos x="T0" y="T1"/>
                </a:cxn>
                <a:cxn ang="0">
                  <a:pos x="T2" y="T3"/>
                </a:cxn>
                <a:cxn ang="0">
                  <a:pos x="T4" y="T5"/>
                </a:cxn>
                <a:cxn ang="0">
                  <a:pos x="T6" y="T7"/>
                </a:cxn>
                <a:cxn ang="0">
                  <a:pos x="T8" y="T9"/>
                </a:cxn>
              </a:cxnLst>
              <a:rect l="0" t="0" r="r" b="b"/>
              <a:pathLst>
                <a:path w="56" h="56">
                  <a:moveTo>
                    <a:pt x="28" y="55"/>
                  </a:moveTo>
                  <a:cubicBezTo>
                    <a:pt x="13" y="56"/>
                    <a:pt x="0" y="43"/>
                    <a:pt x="0" y="28"/>
                  </a:cubicBezTo>
                  <a:cubicBezTo>
                    <a:pt x="0" y="13"/>
                    <a:pt x="13" y="0"/>
                    <a:pt x="28" y="0"/>
                  </a:cubicBezTo>
                  <a:cubicBezTo>
                    <a:pt x="43" y="0"/>
                    <a:pt x="55" y="13"/>
                    <a:pt x="55" y="28"/>
                  </a:cubicBezTo>
                  <a:cubicBezTo>
                    <a:pt x="56" y="42"/>
                    <a:pt x="43" y="55"/>
                    <a:pt x="28"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solidFill>
                  <a:prstClr val="black"/>
                </a:solidFill>
                <a:cs typeface="Arial"/>
              </a:endParaRPr>
            </a:p>
          </p:txBody>
        </p:sp>
      </p:grpSp>
      <p:grpSp>
        <p:nvGrpSpPr>
          <p:cNvPr id="78" name="Grupo 77">
            <a:extLst>
              <a:ext uri="{FF2B5EF4-FFF2-40B4-BE49-F238E27FC236}">
                <a16:creationId xmlns:a16="http://schemas.microsoft.com/office/drawing/2014/main" id="{AF6D2C2F-8B3D-48A2-7778-BF61AFDEB888}"/>
              </a:ext>
            </a:extLst>
          </p:cNvPr>
          <p:cNvGrpSpPr/>
          <p:nvPr/>
        </p:nvGrpSpPr>
        <p:grpSpPr>
          <a:xfrm>
            <a:off x="3212947" y="4070020"/>
            <a:ext cx="777142" cy="702247"/>
            <a:chOff x="4670426" y="2615719"/>
            <a:chExt cx="2976563" cy="2689706"/>
          </a:xfrm>
          <a:solidFill>
            <a:schemeClr val="bg1"/>
          </a:solidFill>
        </p:grpSpPr>
        <p:sp>
          <p:nvSpPr>
            <p:cNvPr id="79" name="Freeform 5">
              <a:extLst>
                <a:ext uri="{FF2B5EF4-FFF2-40B4-BE49-F238E27FC236}">
                  <a16:creationId xmlns:a16="http://schemas.microsoft.com/office/drawing/2014/main" id="{648CBFE8-EE76-DF00-6F52-0BC0E34F8BC9}"/>
                </a:ext>
              </a:extLst>
            </p:cNvPr>
            <p:cNvSpPr/>
            <p:nvPr/>
          </p:nvSpPr>
          <p:spPr bwMode="auto">
            <a:xfrm>
              <a:off x="4670426" y="4267200"/>
              <a:ext cx="2976563" cy="1038225"/>
            </a:xfrm>
            <a:custGeom>
              <a:avLst/>
              <a:gdLst>
                <a:gd name="T0" fmla="*/ 109 w 109"/>
                <a:gd name="T1" fmla="*/ 38 h 38"/>
                <a:gd name="T2" fmla="*/ 2 w 109"/>
                <a:gd name="T3" fmla="*/ 38 h 38"/>
                <a:gd name="T4" fmla="*/ 8 w 109"/>
                <a:gd name="T5" fmla="*/ 8 h 38"/>
                <a:gd name="T6" fmla="*/ 27 w 109"/>
                <a:gd name="T7" fmla="*/ 0 h 38"/>
                <a:gd name="T8" fmla="*/ 83 w 109"/>
                <a:gd name="T9" fmla="*/ 0 h 38"/>
                <a:gd name="T10" fmla="*/ 109 w 109"/>
                <a:gd name="T11" fmla="*/ 25 h 38"/>
                <a:gd name="T12" fmla="*/ 109 w 109"/>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09" h="38">
                  <a:moveTo>
                    <a:pt x="109" y="38"/>
                  </a:moveTo>
                  <a:cubicBezTo>
                    <a:pt x="73" y="38"/>
                    <a:pt x="37" y="38"/>
                    <a:pt x="2" y="38"/>
                  </a:cubicBezTo>
                  <a:cubicBezTo>
                    <a:pt x="1" y="27"/>
                    <a:pt x="0" y="17"/>
                    <a:pt x="8" y="8"/>
                  </a:cubicBezTo>
                  <a:cubicBezTo>
                    <a:pt x="13" y="2"/>
                    <a:pt x="19" y="0"/>
                    <a:pt x="27" y="0"/>
                  </a:cubicBezTo>
                  <a:cubicBezTo>
                    <a:pt x="46" y="0"/>
                    <a:pt x="64" y="0"/>
                    <a:pt x="83" y="0"/>
                  </a:cubicBezTo>
                  <a:cubicBezTo>
                    <a:pt x="98" y="0"/>
                    <a:pt x="108" y="10"/>
                    <a:pt x="109" y="25"/>
                  </a:cubicBezTo>
                  <a:cubicBezTo>
                    <a:pt x="109" y="29"/>
                    <a:pt x="109" y="33"/>
                    <a:pt x="109" y="3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solidFill>
                  <a:prstClr val="black"/>
                </a:solidFill>
                <a:cs typeface="Arial"/>
              </a:endParaRPr>
            </a:p>
          </p:txBody>
        </p:sp>
        <p:sp>
          <p:nvSpPr>
            <p:cNvPr id="80" name="Freeform 6">
              <a:extLst>
                <a:ext uri="{FF2B5EF4-FFF2-40B4-BE49-F238E27FC236}">
                  <a16:creationId xmlns:a16="http://schemas.microsoft.com/office/drawing/2014/main" id="{7F08F738-4A45-223A-B2C7-7AA9E25E8B7E}"/>
                </a:ext>
              </a:extLst>
            </p:cNvPr>
            <p:cNvSpPr/>
            <p:nvPr/>
          </p:nvSpPr>
          <p:spPr bwMode="auto">
            <a:xfrm>
              <a:off x="5394325" y="2615719"/>
              <a:ext cx="1528763" cy="1530350"/>
            </a:xfrm>
            <a:custGeom>
              <a:avLst/>
              <a:gdLst>
                <a:gd name="T0" fmla="*/ 28 w 56"/>
                <a:gd name="T1" fmla="*/ 55 h 56"/>
                <a:gd name="T2" fmla="*/ 0 w 56"/>
                <a:gd name="T3" fmla="*/ 28 h 56"/>
                <a:gd name="T4" fmla="*/ 28 w 56"/>
                <a:gd name="T5" fmla="*/ 0 h 56"/>
                <a:gd name="T6" fmla="*/ 55 w 56"/>
                <a:gd name="T7" fmla="*/ 28 h 56"/>
                <a:gd name="T8" fmla="*/ 28 w 56"/>
                <a:gd name="T9" fmla="*/ 55 h 56"/>
              </a:gdLst>
              <a:ahLst/>
              <a:cxnLst>
                <a:cxn ang="0">
                  <a:pos x="T0" y="T1"/>
                </a:cxn>
                <a:cxn ang="0">
                  <a:pos x="T2" y="T3"/>
                </a:cxn>
                <a:cxn ang="0">
                  <a:pos x="T4" y="T5"/>
                </a:cxn>
                <a:cxn ang="0">
                  <a:pos x="T6" y="T7"/>
                </a:cxn>
                <a:cxn ang="0">
                  <a:pos x="T8" y="T9"/>
                </a:cxn>
              </a:cxnLst>
              <a:rect l="0" t="0" r="r" b="b"/>
              <a:pathLst>
                <a:path w="56" h="56">
                  <a:moveTo>
                    <a:pt x="28" y="55"/>
                  </a:moveTo>
                  <a:cubicBezTo>
                    <a:pt x="13" y="56"/>
                    <a:pt x="0" y="43"/>
                    <a:pt x="0" y="28"/>
                  </a:cubicBezTo>
                  <a:cubicBezTo>
                    <a:pt x="0" y="13"/>
                    <a:pt x="13" y="0"/>
                    <a:pt x="28" y="0"/>
                  </a:cubicBezTo>
                  <a:cubicBezTo>
                    <a:pt x="43" y="0"/>
                    <a:pt x="55" y="13"/>
                    <a:pt x="55" y="28"/>
                  </a:cubicBezTo>
                  <a:cubicBezTo>
                    <a:pt x="56" y="42"/>
                    <a:pt x="43" y="55"/>
                    <a:pt x="28"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solidFill>
                  <a:prstClr val="black"/>
                </a:solidFill>
                <a:cs typeface="Arial"/>
              </a:endParaRPr>
            </a:p>
          </p:txBody>
        </p:sp>
      </p:grpSp>
      <p:grpSp>
        <p:nvGrpSpPr>
          <p:cNvPr id="81" name="Grupo 80">
            <a:extLst>
              <a:ext uri="{FF2B5EF4-FFF2-40B4-BE49-F238E27FC236}">
                <a16:creationId xmlns:a16="http://schemas.microsoft.com/office/drawing/2014/main" id="{2AB03D72-4F52-A5C6-9580-21D5F0E33E14}"/>
              </a:ext>
            </a:extLst>
          </p:cNvPr>
          <p:cNvGrpSpPr/>
          <p:nvPr/>
        </p:nvGrpSpPr>
        <p:grpSpPr>
          <a:xfrm>
            <a:off x="1960128" y="3408798"/>
            <a:ext cx="777142" cy="702247"/>
            <a:chOff x="4670426" y="2615719"/>
            <a:chExt cx="2976563" cy="2689706"/>
          </a:xfrm>
          <a:solidFill>
            <a:schemeClr val="bg1"/>
          </a:solidFill>
        </p:grpSpPr>
        <p:sp>
          <p:nvSpPr>
            <p:cNvPr id="82" name="Freeform 5">
              <a:extLst>
                <a:ext uri="{FF2B5EF4-FFF2-40B4-BE49-F238E27FC236}">
                  <a16:creationId xmlns:a16="http://schemas.microsoft.com/office/drawing/2014/main" id="{591ABBC0-D73A-35E9-0609-6D1168A0E877}"/>
                </a:ext>
              </a:extLst>
            </p:cNvPr>
            <p:cNvSpPr/>
            <p:nvPr/>
          </p:nvSpPr>
          <p:spPr bwMode="auto">
            <a:xfrm>
              <a:off x="4670426" y="4267200"/>
              <a:ext cx="2976563" cy="1038225"/>
            </a:xfrm>
            <a:custGeom>
              <a:avLst/>
              <a:gdLst>
                <a:gd name="T0" fmla="*/ 109 w 109"/>
                <a:gd name="T1" fmla="*/ 38 h 38"/>
                <a:gd name="T2" fmla="*/ 2 w 109"/>
                <a:gd name="T3" fmla="*/ 38 h 38"/>
                <a:gd name="T4" fmla="*/ 8 w 109"/>
                <a:gd name="T5" fmla="*/ 8 h 38"/>
                <a:gd name="T6" fmla="*/ 27 w 109"/>
                <a:gd name="T7" fmla="*/ 0 h 38"/>
                <a:gd name="T8" fmla="*/ 83 w 109"/>
                <a:gd name="T9" fmla="*/ 0 h 38"/>
                <a:gd name="T10" fmla="*/ 109 w 109"/>
                <a:gd name="T11" fmla="*/ 25 h 38"/>
                <a:gd name="T12" fmla="*/ 109 w 109"/>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09" h="38">
                  <a:moveTo>
                    <a:pt x="109" y="38"/>
                  </a:moveTo>
                  <a:cubicBezTo>
                    <a:pt x="73" y="38"/>
                    <a:pt x="37" y="38"/>
                    <a:pt x="2" y="38"/>
                  </a:cubicBezTo>
                  <a:cubicBezTo>
                    <a:pt x="1" y="27"/>
                    <a:pt x="0" y="17"/>
                    <a:pt x="8" y="8"/>
                  </a:cubicBezTo>
                  <a:cubicBezTo>
                    <a:pt x="13" y="2"/>
                    <a:pt x="19" y="0"/>
                    <a:pt x="27" y="0"/>
                  </a:cubicBezTo>
                  <a:cubicBezTo>
                    <a:pt x="46" y="0"/>
                    <a:pt x="64" y="0"/>
                    <a:pt x="83" y="0"/>
                  </a:cubicBezTo>
                  <a:cubicBezTo>
                    <a:pt x="98" y="0"/>
                    <a:pt x="108" y="10"/>
                    <a:pt x="109" y="25"/>
                  </a:cubicBezTo>
                  <a:cubicBezTo>
                    <a:pt x="109" y="29"/>
                    <a:pt x="109" y="33"/>
                    <a:pt x="109" y="3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solidFill>
                  <a:prstClr val="black"/>
                </a:solidFill>
                <a:cs typeface="Arial"/>
              </a:endParaRPr>
            </a:p>
          </p:txBody>
        </p:sp>
        <p:sp>
          <p:nvSpPr>
            <p:cNvPr id="83" name="Freeform 6">
              <a:extLst>
                <a:ext uri="{FF2B5EF4-FFF2-40B4-BE49-F238E27FC236}">
                  <a16:creationId xmlns:a16="http://schemas.microsoft.com/office/drawing/2014/main" id="{B64EF94B-B1E3-525D-2D6C-679A653EB501}"/>
                </a:ext>
              </a:extLst>
            </p:cNvPr>
            <p:cNvSpPr/>
            <p:nvPr/>
          </p:nvSpPr>
          <p:spPr bwMode="auto">
            <a:xfrm>
              <a:off x="5394325" y="2615719"/>
              <a:ext cx="1528763" cy="1530350"/>
            </a:xfrm>
            <a:custGeom>
              <a:avLst/>
              <a:gdLst>
                <a:gd name="T0" fmla="*/ 28 w 56"/>
                <a:gd name="T1" fmla="*/ 55 h 56"/>
                <a:gd name="T2" fmla="*/ 0 w 56"/>
                <a:gd name="T3" fmla="*/ 28 h 56"/>
                <a:gd name="T4" fmla="*/ 28 w 56"/>
                <a:gd name="T5" fmla="*/ 0 h 56"/>
                <a:gd name="T6" fmla="*/ 55 w 56"/>
                <a:gd name="T7" fmla="*/ 28 h 56"/>
                <a:gd name="T8" fmla="*/ 28 w 56"/>
                <a:gd name="T9" fmla="*/ 55 h 56"/>
              </a:gdLst>
              <a:ahLst/>
              <a:cxnLst>
                <a:cxn ang="0">
                  <a:pos x="T0" y="T1"/>
                </a:cxn>
                <a:cxn ang="0">
                  <a:pos x="T2" y="T3"/>
                </a:cxn>
                <a:cxn ang="0">
                  <a:pos x="T4" y="T5"/>
                </a:cxn>
                <a:cxn ang="0">
                  <a:pos x="T6" y="T7"/>
                </a:cxn>
                <a:cxn ang="0">
                  <a:pos x="T8" y="T9"/>
                </a:cxn>
              </a:cxnLst>
              <a:rect l="0" t="0" r="r" b="b"/>
              <a:pathLst>
                <a:path w="56" h="56">
                  <a:moveTo>
                    <a:pt x="28" y="55"/>
                  </a:moveTo>
                  <a:cubicBezTo>
                    <a:pt x="13" y="56"/>
                    <a:pt x="0" y="43"/>
                    <a:pt x="0" y="28"/>
                  </a:cubicBezTo>
                  <a:cubicBezTo>
                    <a:pt x="0" y="13"/>
                    <a:pt x="13" y="0"/>
                    <a:pt x="28" y="0"/>
                  </a:cubicBezTo>
                  <a:cubicBezTo>
                    <a:pt x="43" y="0"/>
                    <a:pt x="55" y="13"/>
                    <a:pt x="55" y="28"/>
                  </a:cubicBezTo>
                  <a:cubicBezTo>
                    <a:pt x="56" y="42"/>
                    <a:pt x="43" y="55"/>
                    <a:pt x="28"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solidFill>
                  <a:prstClr val="black"/>
                </a:solidFill>
                <a:cs typeface="Arial"/>
              </a:endParaRPr>
            </a:p>
          </p:txBody>
        </p:sp>
      </p:grpSp>
      <p:grpSp>
        <p:nvGrpSpPr>
          <p:cNvPr id="84" name="Grupo 83">
            <a:extLst>
              <a:ext uri="{FF2B5EF4-FFF2-40B4-BE49-F238E27FC236}">
                <a16:creationId xmlns:a16="http://schemas.microsoft.com/office/drawing/2014/main" id="{9779FC44-1ABD-0D88-7FBF-5B5667BFEC2E}"/>
              </a:ext>
            </a:extLst>
          </p:cNvPr>
          <p:cNvGrpSpPr/>
          <p:nvPr/>
        </p:nvGrpSpPr>
        <p:grpSpPr>
          <a:xfrm>
            <a:off x="9099941" y="3410143"/>
            <a:ext cx="777142" cy="702247"/>
            <a:chOff x="4670426" y="2615719"/>
            <a:chExt cx="2976563" cy="2689706"/>
          </a:xfrm>
          <a:solidFill>
            <a:schemeClr val="bg1"/>
          </a:solidFill>
        </p:grpSpPr>
        <p:sp>
          <p:nvSpPr>
            <p:cNvPr id="85" name="Freeform 5">
              <a:extLst>
                <a:ext uri="{FF2B5EF4-FFF2-40B4-BE49-F238E27FC236}">
                  <a16:creationId xmlns:a16="http://schemas.microsoft.com/office/drawing/2014/main" id="{7B9AC8EE-E759-1894-FA25-565FE943E518}"/>
                </a:ext>
              </a:extLst>
            </p:cNvPr>
            <p:cNvSpPr/>
            <p:nvPr/>
          </p:nvSpPr>
          <p:spPr bwMode="auto">
            <a:xfrm>
              <a:off x="4670426" y="4267200"/>
              <a:ext cx="2976563" cy="1038225"/>
            </a:xfrm>
            <a:custGeom>
              <a:avLst/>
              <a:gdLst>
                <a:gd name="T0" fmla="*/ 109 w 109"/>
                <a:gd name="T1" fmla="*/ 38 h 38"/>
                <a:gd name="T2" fmla="*/ 2 w 109"/>
                <a:gd name="T3" fmla="*/ 38 h 38"/>
                <a:gd name="T4" fmla="*/ 8 w 109"/>
                <a:gd name="T5" fmla="*/ 8 h 38"/>
                <a:gd name="T6" fmla="*/ 27 w 109"/>
                <a:gd name="T7" fmla="*/ 0 h 38"/>
                <a:gd name="T8" fmla="*/ 83 w 109"/>
                <a:gd name="T9" fmla="*/ 0 h 38"/>
                <a:gd name="T10" fmla="*/ 109 w 109"/>
                <a:gd name="T11" fmla="*/ 25 h 38"/>
                <a:gd name="T12" fmla="*/ 109 w 109"/>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09" h="38">
                  <a:moveTo>
                    <a:pt x="109" y="38"/>
                  </a:moveTo>
                  <a:cubicBezTo>
                    <a:pt x="73" y="38"/>
                    <a:pt x="37" y="38"/>
                    <a:pt x="2" y="38"/>
                  </a:cubicBezTo>
                  <a:cubicBezTo>
                    <a:pt x="1" y="27"/>
                    <a:pt x="0" y="17"/>
                    <a:pt x="8" y="8"/>
                  </a:cubicBezTo>
                  <a:cubicBezTo>
                    <a:pt x="13" y="2"/>
                    <a:pt x="19" y="0"/>
                    <a:pt x="27" y="0"/>
                  </a:cubicBezTo>
                  <a:cubicBezTo>
                    <a:pt x="46" y="0"/>
                    <a:pt x="64" y="0"/>
                    <a:pt x="83" y="0"/>
                  </a:cubicBezTo>
                  <a:cubicBezTo>
                    <a:pt x="98" y="0"/>
                    <a:pt x="108" y="10"/>
                    <a:pt x="109" y="25"/>
                  </a:cubicBezTo>
                  <a:cubicBezTo>
                    <a:pt x="109" y="29"/>
                    <a:pt x="109" y="33"/>
                    <a:pt x="109" y="3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solidFill>
                  <a:prstClr val="black"/>
                </a:solidFill>
                <a:cs typeface="Arial"/>
              </a:endParaRPr>
            </a:p>
          </p:txBody>
        </p:sp>
        <p:sp>
          <p:nvSpPr>
            <p:cNvPr id="86" name="Freeform 6">
              <a:extLst>
                <a:ext uri="{FF2B5EF4-FFF2-40B4-BE49-F238E27FC236}">
                  <a16:creationId xmlns:a16="http://schemas.microsoft.com/office/drawing/2014/main" id="{10234FDF-C49E-C625-27A6-8EBFE4AE6361}"/>
                </a:ext>
              </a:extLst>
            </p:cNvPr>
            <p:cNvSpPr/>
            <p:nvPr/>
          </p:nvSpPr>
          <p:spPr bwMode="auto">
            <a:xfrm>
              <a:off x="5394325" y="2615719"/>
              <a:ext cx="1528763" cy="1530350"/>
            </a:xfrm>
            <a:custGeom>
              <a:avLst/>
              <a:gdLst>
                <a:gd name="T0" fmla="*/ 28 w 56"/>
                <a:gd name="T1" fmla="*/ 55 h 56"/>
                <a:gd name="T2" fmla="*/ 0 w 56"/>
                <a:gd name="T3" fmla="*/ 28 h 56"/>
                <a:gd name="T4" fmla="*/ 28 w 56"/>
                <a:gd name="T5" fmla="*/ 0 h 56"/>
                <a:gd name="T6" fmla="*/ 55 w 56"/>
                <a:gd name="T7" fmla="*/ 28 h 56"/>
                <a:gd name="T8" fmla="*/ 28 w 56"/>
                <a:gd name="T9" fmla="*/ 55 h 56"/>
              </a:gdLst>
              <a:ahLst/>
              <a:cxnLst>
                <a:cxn ang="0">
                  <a:pos x="T0" y="T1"/>
                </a:cxn>
                <a:cxn ang="0">
                  <a:pos x="T2" y="T3"/>
                </a:cxn>
                <a:cxn ang="0">
                  <a:pos x="T4" y="T5"/>
                </a:cxn>
                <a:cxn ang="0">
                  <a:pos x="T6" y="T7"/>
                </a:cxn>
                <a:cxn ang="0">
                  <a:pos x="T8" y="T9"/>
                </a:cxn>
              </a:cxnLst>
              <a:rect l="0" t="0" r="r" b="b"/>
              <a:pathLst>
                <a:path w="56" h="56">
                  <a:moveTo>
                    <a:pt x="28" y="55"/>
                  </a:moveTo>
                  <a:cubicBezTo>
                    <a:pt x="13" y="56"/>
                    <a:pt x="0" y="43"/>
                    <a:pt x="0" y="28"/>
                  </a:cubicBezTo>
                  <a:cubicBezTo>
                    <a:pt x="0" y="13"/>
                    <a:pt x="13" y="0"/>
                    <a:pt x="28" y="0"/>
                  </a:cubicBezTo>
                  <a:cubicBezTo>
                    <a:pt x="43" y="0"/>
                    <a:pt x="55" y="13"/>
                    <a:pt x="55" y="28"/>
                  </a:cubicBezTo>
                  <a:cubicBezTo>
                    <a:pt x="56" y="42"/>
                    <a:pt x="43" y="55"/>
                    <a:pt x="28"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solidFill>
                  <a:prstClr val="black"/>
                </a:solidFill>
                <a:cs typeface="Arial"/>
              </a:endParaRPr>
            </a:p>
          </p:txBody>
        </p:sp>
      </p:grpSp>
      <p:grpSp>
        <p:nvGrpSpPr>
          <p:cNvPr id="87" name="Grupo 86">
            <a:extLst>
              <a:ext uri="{FF2B5EF4-FFF2-40B4-BE49-F238E27FC236}">
                <a16:creationId xmlns:a16="http://schemas.microsoft.com/office/drawing/2014/main" id="{89A3B290-A825-6744-BDAE-9BEC96E2696F}"/>
              </a:ext>
            </a:extLst>
          </p:cNvPr>
          <p:cNvGrpSpPr/>
          <p:nvPr/>
        </p:nvGrpSpPr>
        <p:grpSpPr>
          <a:xfrm>
            <a:off x="7685217" y="4090796"/>
            <a:ext cx="777142" cy="702247"/>
            <a:chOff x="4670426" y="2615719"/>
            <a:chExt cx="2976563" cy="2689706"/>
          </a:xfrm>
          <a:solidFill>
            <a:schemeClr val="bg1"/>
          </a:solidFill>
        </p:grpSpPr>
        <p:sp>
          <p:nvSpPr>
            <p:cNvPr id="88" name="Freeform 5">
              <a:extLst>
                <a:ext uri="{FF2B5EF4-FFF2-40B4-BE49-F238E27FC236}">
                  <a16:creationId xmlns:a16="http://schemas.microsoft.com/office/drawing/2014/main" id="{8F31966A-8DBE-3A0F-105E-9399DC681850}"/>
                </a:ext>
              </a:extLst>
            </p:cNvPr>
            <p:cNvSpPr/>
            <p:nvPr/>
          </p:nvSpPr>
          <p:spPr bwMode="auto">
            <a:xfrm>
              <a:off x="4670426" y="4267200"/>
              <a:ext cx="2976563" cy="1038225"/>
            </a:xfrm>
            <a:custGeom>
              <a:avLst/>
              <a:gdLst>
                <a:gd name="T0" fmla="*/ 109 w 109"/>
                <a:gd name="T1" fmla="*/ 38 h 38"/>
                <a:gd name="T2" fmla="*/ 2 w 109"/>
                <a:gd name="T3" fmla="*/ 38 h 38"/>
                <a:gd name="T4" fmla="*/ 8 w 109"/>
                <a:gd name="T5" fmla="*/ 8 h 38"/>
                <a:gd name="T6" fmla="*/ 27 w 109"/>
                <a:gd name="T7" fmla="*/ 0 h 38"/>
                <a:gd name="T8" fmla="*/ 83 w 109"/>
                <a:gd name="T9" fmla="*/ 0 h 38"/>
                <a:gd name="T10" fmla="*/ 109 w 109"/>
                <a:gd name="T11" fmla="*/ 25 h 38"/>
                <a:gd name="T12" fmla="*/ 109 w 109"/>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09" h="38">
                  <a:moveTo>
                    <a:pt x="109" y="38"/>
                  </a:moveTo>
                  <a:cubicBezTo>
                    <a:pt x="73" y="38"/>
                    <a:pt x="37" y="38"/>
                    <a:pt x="2" y="38"/>
                  </a:cubicBezTo>
                  <a:cubicBezTo>
                    <a:pt x="1" y="27"/>
                    <a:pt x="0" y="17"/>
                    <a:pt x="8" y="8"/>
                  </a:cubicBezTo>
                  <a:cubicBezTo>
                    <a:pt x="13" y="2"/>
                    <a:pt x="19" y="0"/>
                    <a:pt x="27" y="0"/>
                  </a:cubicBezTo>
                  <a:cubicBezTo>
                    <a:pt x="46" y="0"/>
                    <a:pt x="64" y="0"/>
                    <a:pt x="83" y="0"/>
                  </a:cubicBezTo>
                  <a:cubicBezTo>
                    <a:pt x="98" y="0"/>
                    <a:pt x="108" y="10"/>
                    <a:pt x="109" y="25"/>
                  </a:cubicBezTo>
                  <a:cubicBezTo>
                    <a:pt x="109" y="29"/>
                    <a:pt x="109" y="33"/>
                    <a:pt x="109" y="3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solidFill>
                  <a:prstClr val="black"/>
                </a:solidFill>
                <a:cs typeface="Arial"/>
              </a:endParaRPr>
            </a:p>
          </p:txBody>
        </p:sp>
        <p:sp>
          <p:nvSpPr>
            <p:cNvPr id="89" name="Freeform 6">
              <a:extLst>
                <a:ext uri="{FF2B5EF4-FFF2-40B4-BE49-F238E27FC236}">
                  <a16:creationId xmlns:a16="http://schemas.microsoft.com/office/drawing/2014/main" id="{77F55BC5-73FA-806C-F67D-F6ADB381FB27}"/>
                </a:ext>
              </a:extLst>
            </p:cNvPr>
            <p:cNvSpPr/>
            <p:nvPr/>
          </p:nvSpPr>
          <p:spPr bwMode="auto">
            <a:xfrm>
              <a:off x="5394325" y="2615719"/>
              <a:ext cx="1528763" cy="1530350"/>
            </a:xfrm>
            <a:custGeom>
              <a:avLst/>
              <a:gdLst>
                <a:gd name="T0" fmla="*/ 28 w 56"/>
                <a:gd name="T1" fmla="*/ 55 h 56"/>
                <a:gd name="T2" fmla="*/ 0 w 56"/>
                <a:gd name="T3" fmla="*/ 28 h 56"/>
                <a:gd name="T4" fmla="*/ 28 w 56"/>
                <a:gd name="T5" fmla="*/ 0 h 56"/>
                <a:gd name="T6" fmla="*/ 55 w 56"/>
                <a:gd name="T7" fmla="*/ 28 h 56"/>
                <a:gd name="T8" fmla="*/ 28 w 56"/>
                <a:gd name="T9" fmla="*/ 55 h 56"/>
              </a:gdLst>
              <a:ahLst/>
              <a:cxnLst>
                <a:cxn ang="0">
                  <a:pos x="T0" y="T1"/>
                </a:cxn>
                <a:cxn ang="0">
                  <a:pos x="T2" y="T3"/>
                </a:cxn>
                <a:cxn ang="0">
                  <a:pos x="T4" y="T5"/>
                </a:cxn>
                <a:cxn ang="0">
                  <a:pos x="T6" y="T7"/>
                </a:cxn>
                <a:cxn ang="0">
                  <a:pos x="T8" y="T9"/>
                </a:cxn>
              </a:cxnLst>
              <a:rect l="0" t="0" r="r" b="b"/>
              <a:pathLst>
                <a:path w="56" h="56">
                  <a:moveTo>
                    <a:pt x="28" y="55"/>
                  </a:moveTo>
                  <a:cubicBezTo>
                    <a:pt x="13" y="56"/>
                    <a:pt x="0" y="43"/>
                    <a:pt x="0" y="28"/>
                  </a:cubicBezTo>
                  <a:cubicBezTo>
                    <a:pt x="0" y="13"/>
                    <a:pt x="13" y="0"/>
                    <a:pt x="28" y="0"/>
                  </a:cubicBezTo>
                  <a:cubicBezTo>
                    <a:pt x="43" y="0"/>
                    <a:pt x="55" y="13"/>
                    <a:pt x="55" y="28"/>
                  </a:cubicBezTo>
                  <a:cubicBezTo>
                    <a:pt x="56" y="42"/>
                    <a:pt x="43" y="55"/>
                    <a:pt x="28"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solidFill>
                  <a:prstClr val="black"/>
                </a:solidFill>
                <a:cs typeface="Arial"/>
              </a:endParaRPr>
            </a:p>
          </p:txBody>
        </p:sp>
      </p:grpSp>
      <p:pic>
        <p:nvPicPr>
          <p:cNvPr id="94" name="Imagen 93">
            <a:extLst>
              <a:ext uri="{FF2B5EF4-FFF2-40B4-BE49-F238E27FC236}">
                <a16:creationId xmlns:a16="http://schemas.microsoft.com/office/drawing/2014/main" id="{68A9F2A0-4F5A-EB15-29C6-BE34CB95AB1A}"/>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tretch>
            <a:fillRect/>
          </a:stretch>
        </p:blipFill>
        <p:spPr>
          <a:xfrm>
            <a:off x="4290845" y="1926887"/>
            <a:ext cx="3461954" cy="3178640"/>
          </a:xfrm>
          <a:prstGeom prst="rect">
            <a:avLst/>
          </a:prstGeom>
        </p:spPr>
      </p:pic>
    </p:spTree>
    <p:extLst>
      <p:ext uri="{BB962C8B-B14F-4D97-AF65-F5344CB8AC3E}">
        <p14:creationId xmlns:p14="http://schemas.microsoft.com/office/powerpoint/2010/main" val="2001478735"/>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arcador de texto 28">
            <a:extLst>
              <a:ext uri="{FF2B5EF4-FFF2-40B4-BE49-F238E27FC236}">
                <a16:creationId xmlns:a16="http://schemas.microsoft.com/office/drawing/2014/main" id="{8ABDA0A6-6555-4ED7-AA6E-C5C6B2015A6B}"/>
              </a:ext>
            </a:extLst>
          </p:cNvPr>
          <p:cNvSpPr txBox="1"/>
          <p:nvPr/>
        </p:nvSpPr>
        <p:spPr>
          <a:xfrm>
            <a:off x="446115" y="4439878"/>
            <a:ext cx="3244736" cy="1790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CO" sz="1400">
                <a:solidFill>
                  <a:schemeClr val="bg1"/>
                </a:solidFill>
                <a:latin typeface="Calibri Light" panose="020F0302020204030204" pitchFamily="34" charset="0"/>
                <a:ea typeface="MS PGothic" panose="020B0600070205080204" pitchFamily="34" charset="-128"/>
                <a:cs typeface="Calibri Light" panose="020F0302020204030204" pitchFamily="34" charset="0"/>
              </a:rPr>
              <a:t>Lorem ipsum dolor sit amet, consectetur adipiscing adipiscing elit. Fusce convallis magna nonelit. Fusce convallis magna no Lorem ipsum dolor sit amet, consectetur.</a:t>
            </a:r>
          </a:p>
          <a:p>
            <a:pPr marL="0" indent="0" algn="just">
              <a:buNone/>
            </a:pPr>
            <a:endParaRPr lang="es-CO" sz="1400">
              <a:solidFill>
                <a:schemeClr val="bg1"/>
              </a:solidFill>
              <a:latin typeface="Calibri Light" panose="020F0302020204030204" pitchFamily="34" charset="0"/>
              <a:ea typeface="MS PGothic" panose="020B0600070205080204" pitchFamily="34" charset="-128"/>
              <a:cs typeface="Calibri Light" panose="020F0302020204030204" pitchFamily="34" charset="0"/>
            </a:endParaRPr>
          </a:p>
          <a:p>
            <a:pPr marL="0" indent="0" algn="just">
              <a:buNone/>
            </a:pPr>
            <a:r>
              <a:rPr lang="es-CO" sz="1400">
                <a:solidFill>
                  <a:schemeClr val="bg1"/>
                </a:solidFill>
                <a:latin typeface="Calibri Light" panose="020F0302020204030204" pitchFamily="34" charset="0"/>
                <a:ea typeface="MS PGothic" panose="020B0600070205080204" pitchFamily="34" charset="-128"/>
                <a:cs typeface="Calibri Light" panose="020F0302020204030204" pitchFamily="34" charset="0"/>
              </a:rPr>
              <a:t>Lorem ipsum dolor sit amet, consectetur adipiscing adipiscing elit. Fusce convallis magna nonelit. Fusce convallis magna no Lorem ipsum dolor sit amet, consectetur .</a:t>
            </a:r>
          </a:p>
          <a:p>
            <a:pPr marL="0" indent="0" algn="just">
              <a:buNone/>
            </a:pPr>
            <a:endParaRPr lang="es-CO" sz="1400">
              <a:solidFill>
                <a:schemeClr val="bg1"/>
              </a:solidFill>
              <a:latin typeface="Calibri Light" panose="020F0302020204030204" pitchFamily="34" charset="0"/>
              <a:ea typeface="MS PGothic" panose="020B0600070205080204" pitchFamily="34" charset="-128"/>
              <a:cs typeface="Calibri Light" panose="020F0302020204030204" pitchFamily="34" charset="0"/>
            </a:endParaRPr>
          </a:p>
          <a:p>
            <a:pPr algn="just"/>
            <a:endParaRPr lang="en-US" sz="2000">
              <a:solidFill>
                <a:schemeClr val="bg1"/>
              </a:solidFill>
            </a:endParaRPr>
          </a:p>
        </p:txBody>
      </p:sp>
      <p:sp>
        <p:nvSpPr>
          <p:cNvPr id="20" name="Marcador de texto 28">
            <a:extLst>
              <a:ext uri="{FF2B5EF4-FFF2-40B4-BE49-F238E27FC236}">
                <a16:creationId xmlns:a16="http://schemas.microsoft.com/office/drawing/2014/main" id="{8ABDA0A6-6555-4ED7-AA6E-C5C6B2015A6B}"/>
              </a:ext>
            </a:extLst>
          </p:cNvPr>
          <p:cNvSpPr txBox="1"/>
          <p:nvPr/>
        </p:nvSpPr>
        <p:spPr>
          <a:xfrm>
            <a:off x="4172988" y="4439878"/>
            <a:ext cx="3244736" cy="1790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CO" sz="1400">
                <a:solidFill>
                  <a:schemeClr val="bg1"/>
                </a:solidFill>
                <a:latin typeface="Calibri Light" panose="020F0302020204030204" pitchFamily="34" charset="0"/>
                <a:ea typeface="MS PGothic" panose="020B0600070205080204" pitchFamily="34" charset="-128"/>
                <a:cs typeface="Calibri Light" panose="020F0302020204030204" pitchFamily="34" charset="0"/>
              </a:rPr>
              <a:t>Lorem ipsum dolor sit amet, consectetur adipiscing adipiscing elit. Fusce convallis magna nonelit. Fusce convallis magna no Lorem ipsum dolor sit amet, consectetur.</a:t>
            </a:r>
          </a:p>
          <a:p>
            <a:pPr marL="0" indent="0" algn="just">
              <a:buNone/>
            </a:pPr>
            <a:endParaRPr lang="es-CO" sz="1400">
              <a:solidFill>
                <a:schemeClr val="bg1"/>
              </a:solidFill>
              <a:latin typeface="Calibri Light" panose="020F0302020204030204" pitchFamily="34" charset="0"/>
              <a:ea typeface="MS PGothic" panose="020B0600070205080204" pitchFamily="34" charset="-128"/>
              <a:cs typeface="Calibri Light" panose="020F0302020204030204" pitchFamily="34" charset="0"/>
            </a:endParaRPr>
          </a:p>
          <a:p>
            <a:pPr marL="0" indent="0" algn="just">
              <a:buNone/>
            </a:pPr>
            <a:r>
              <a:rPr lang="es-CO" sz="1400">
                <a:solidFill>
                  <a:schemeClr val="bg1"/>
                </a:solidFill>
                <a:latin typeface="Calibri Light" panose="020F0302020204030204" pitchFamily="34" charset="0"/>
                <a:ea typeface="MS PGothic" panose="020B0600070205080204" pitchFamily="34" charset="-128"/>
                <a:cs typeface="Calibri Light" panose="020F0302020204030204" pitchFamily="34" charset="0"/>
              </a:rPr>
              <a:t>Lorem ipsum dolor sit amet, consectetur adipiscing adipiscing elit. Fusce convallis magna nonelit. Fusce convallis magna no Lorem ipsum dolor sit amet, consectetur .</a:t>
            </a:r>
          </a:p>
          <a:p>
            <a:pPr marL="0" indent="0" algn="just">
              <a:buNone/>
            </a:pPr>
            <a:endParaRPr lang="es-CO" sz="1400">
              <a:solidFill>
                <a:schemeClr val="bg1"/>
              </a:solidFill>
              <a:latin typeface="Calibri Light" panose="020F0302020204030204" pitchFamily="34" charset="0"/>
              <a:ea typeface="MS PGothic" panose="020B0600070205080204" pitchFamily="34" charset="-128"/>
              <a:cs typeface="Calibri Light" panose="020F0302020204030204" pitchFamily="34" charset="0"/>
            </a:endParaRPr>
          </a:p>
          <a:p>
            <a:pPr algn="just"/>
            <a:endParaRPr lang="en-US" sz="2000">
              <a:solidFill>
                <a:schemeClr val="bg1"/>
              </a:solidFill>
            </a:endParaRPr>
          </a:p>
        </p:txBody>
      </p:sp>
      <p:sp>
        <p:nvSpPr>
          <p:cNvPr id="21" name="Marcador de texto 28">
            <a:extLst>
              <a:ext uri="{FF2B5EF4-FFF2-40B4-BE49-F238E27FC236}">
                <a16:creationId xmlns:a16="http://schemas.microsoft.com/office/drawing/2014/main" id="{8ABDA0A6-6555-4ED7-AA6E-C5C6B2015A6B}"/>
              </a:ext>
            </a:extLst>
          </p:cNvPr>
          <p:cNvSpPr txBox="1"/>
          <p:nvPr/>
        </p:nvSpPr>
        <p:spPr>
          <a:xfrm>
            <a:off x="8021088" y="4439878"/>
            <a:ext cx="3244736" cy="1790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CO" sz="1400">
                <a:solidFill>
                  <a:schemeClr val="bg1"/>
                </a:solidFill>
                <a:latin typeface="Calibri Light" panose="020F0302020204030204" pitchFamily="34" charset="0"/>
                <a:ea typeface="MS PGothic" panose="020B0600070205080204" pitchFamily="34" charset="-128"/>
                <a:cs typeface="Calibri Light" panose="020F0302020204030204" pitchFamily="34" charset="0"/>
              </a:rPr>
              <a:t>Lorem ipsum dolor sit amet, consectetur adipiscing adipiscing elit. Fusce convallis magna nonelit. Fusce convallis magna no Lorem ipsum dolor sit amet, consectetur.</a:t>
            </a:r>
          </a:p>
          <a:p>
            <a:pPr marL="0" indent="0" algn="just">
              <a:buNone/>
            </a:pPr>
            <a:endParaRPr lang="es-CO" sz="1400">
              <a:solidFill>
                <a:schemeClr val="bg1"/>
              </a:solidFill>
              <a:latin typeface="Calibri Light" panose="020F0302020204030204" pitchFamily="34" charset="0"/>
              <a:ea typeface="MS PGothic" panose="020B0600070205080204" pitchFamily="34" charset="-128"/>
              <a:cs typeface="Calibri Light" panose="020F0302020204030204" pitchFamily="34" charset="0"/>
            </a:endParaRPr>
          </a:p>
          <a:p>
            <a:pPr marL="0" indent="0" algn="just">
              <a:buNone/>
            </a:pPr>
            <a:r>
              <a:rPr lang="es-CO" sz="1400">
                <a:solidFill>
                  <a:schemeClr val="bg1"/>
                </a:solidFill>
                <a:latin typeface="Calibri Light" panose="020F0302020204030204" pitchFamily="34" charset="0"/>
                <a:ea typeface="MS PGothic" panose="020B0600070205080204" pitchFamily="34" charset="-128"/>
                <a:cs typeface="Calibri Light" panose="020F0302020204030204" pitchFamily="34" charset="0"/>
              </a:rPr>
              <a:t>Lorem ipsum dolor sit amet, consectetur adipiscing adipiscing elit. Fusce convallis magna nonelit. Fusce convallis magna no Lorem ipsum dolor sit amet, consectetur .</a:t>
            </a:r>
          </a:p>
          <a:p>
            <a:pPr marL="0" indent="0" algn="just">
              <a:buNone/>
            </a:pPr>
            <a:endParaRPr lang="es-CO" sz="1400">
              <a:solidFill>
                <a:schemeClr val="bg1"/>
              </a:solidFill>
              <a:latin typeface="Calibri Light" panose="020F0302020204030204" pitchFamily="34" charset="0"/>
              <a:ea typeface="MS PGothic" panose="020B0600070205080204" pitchFamily="34" charset="-128"/>
              <a:cs typeface="Calibri Light" panose="020F0302020204030204" pitchFamily="34" charset="0"/>
            </a:endParaRPr>
          </a:p>
          <a:p>
            <a:pPr algn="just"/>
            <a:endParaRPr lang="en-US" sz="2000">
              <a:solidFill>
                <a:schemeClr val="bg1"/>
              </a:solidFill>
            </a:endParaRPr>
          </a:p>
        </p:txBody>
      </p:sp>
      <p:sp>
        <p:nvSpPr>
          <p:cNvPr id="22" name="CuadroTexto 21"/>
          <p:cNvSpPr txBox="1"/>
          <p:nvPr/>
        </p:nvSpPr>
        <p:spPr>
          <a:xfrm>
            <a:off x="446115" y="3939895"/>
            <a:ext cx="3087660" cy="400110"/>
          </a:xfrm>
          <a:prstGeom prst="rect">
            <a:avLst/>
          </a:prstGeom>
          <a:noFill/>
        </p:spPr>
        <p:txBody>
          <a:bodyPr wrap="square" rtlCol="0">
            <a:spAutoFit/>
          </a:bodyPr>
          <a:lstStyle/>
          <a:p>
            <a:pPr algn="ctr"/>
            <a:r>
              <a:rPr lang="es-ES" sz="2000">
                <a:solidFill>
                  <a:srgbClr val="0070C0"/>
                </a:solidFill>
                <a:effectLst>
                  <a:outerShdw blurRad="38100" dist="38100" dir="2700000" algn="tl">
                    <a:srgbClr val="000000">
                      <a:alpha val="43137"/>
                    </a:srgbClr>
                  </a:outerShdw>
                </a:effectLst>
                <a:latin typeface="Montserrat ExtraBold" panose="00000900000000000000" pitchFamily="2" charset="0"/>
              </a:rPr>
              <a:t>Título uno</a:t>
            </a:r>
            <a:endParaRPr lang="en-US" sz="2000">
              <a:solidFill>
                <a:srgbClr val="0070C0"/>
              </a:solidFill>
              <a:effectLst>
                <a:outerShdw blurRad="38100" dist="38100" dir="2700000" algn="tl">
                  <a:srgbClr val="000000">
                    <a:alpha val="43137"/>
                  </a:srgbClr>
                </a:outerShdw>
              </a:effectLst>
              <a:latin typeface="Montserrat ExtraBold" panose="00000900000000000000" pitchFamily="2" charset="0"/>
            </a:endParaRPr>
          </a:p>
        </p:txBody>
      </p:sp>
      <p:sp>
        <p:nvSpPr>
          <p:cNvPr id="23" name="CuadroTexto 22"/>
          <p:cNvSpPr txBox="1"/>
          <p:nvPr/>
        </p:nvSpPr>
        <p:spPr>
          <a:xfrm>
            <a:off x="4251526" y="3939895"/>
            <a:ext cx="3087660" cy="400110"/>
          </a:xfrm>
          <a:prstGeom prst="rect">
            <a:avLst/>
          </a:prstGeom>
          <a:noFill/>
        </p:spPr>
        <p:txBody>
          <a:bodyPr wrap="square" rtlCol="0">
            <a:spAutoFit/>
          </a:bodyPr>
          <a:lstStyle/>
          <a:p>
            <a:pPr algn="ctr"/>
            <a:r>
              <a:rPr lang="es-ES" sz="2000">
                <a:solidFill>
                  <a:schemeClr val="accent6"/>
                </a:solidFill>
                <a:effectLst>
                  <a:outerShdw blurRad="38100" dist="38100" dir="2700000" algn="tl">
                    <a:srgbClr val="000000">
                      <a:alpha val="43137"/>
                    </a:srgbClr>
                  </a:outerShdw>
                </a:effectLst>
                <a:latin typeface="Montserrat ExtraBold" panose="00000900000000000000" pitchFamily="2" charset="0"/>
              </a:rPr>
              <a:t>Título Dos</a:t>
            </a:r>
            <a:endParaRPr lang="en-US" sz="2000">
              <a:solidFill>
                <a:schemeClr val="accent6"/>
              </a:solidFill>
              <a:effectLst>
                <a:outerShdw blurRad="38100" dist="38100" dir="2700000" algn="tl">
                  <a:srgbClr val="000000">
                    <a:alpha val="43137"/>
                  </a:srgbClr>
                </a:outerShdw>
              </a:effectLst>
              <a:latin typeface="Montserrat ExtraBold" panose="00000900000000000000" pitchFamily="2" charset="0"/>
            </a:endParaRPr>
          </a:p>
        </p:txBody>
      </p:sp>
      <p:sp>
        <p:nvSpPr>
          <p:cNvPr id="24" name="CuadroTexto 23"/>
          <p:cNvSpPr txBox="1"/>
          <p:nvPr/>
        </p:nvSpPr>
        <p:spPr>
          <a:xfrm>
            <a:off x="8056937" y="3939895"/>
            <a:ext cx="3087660" cy="400110"/>
          </a:xfrm>
          <a:prstGeom prst="rect">
            <a:avLst/>
          </a:prstGeom>
          <a:noFill/>
        </p:spPr>
        <p:txBody>
          <a:bodyPr wrap="square" rtlCol="0">
            <a:spAutoFit/>
          </a:bodyPr>
          <a:lstStyle/>
          <a:p>
            <a:pPr algn="ctr"/>
            <a:r>
              <a:rPr lang="es-ES" sz="2000">
                <a:solidFill>
                  <a:srgbClr val="0070C0"/>
                </a:solidFill>
                <a:effectLst>
                  <a:outerShdw blurRad="38100" dist="38100" dir="2700000" algn="tl">
                    <a:srgbClr val="000000">
                      <a:alpha val="43137"/>
                    </a:srgbClr>
                  </a:outerShdw>
                </a:effectLst>
                <a:latin typeface="Montserrat ExtraBold" panose="00000900000000000000" pitchFamily="2" charset="0"/>
              </a:rPr>
              <a:t>Título Tres</a:t>
            </a:r>
            <a:endParaRPr lang="en-US" sz="2000">
              <a:solidFill>
                <a:srgbClr val="0070C0"/>
              </a:solidFill>
              <a:effectLst>
                <a:outerShdw blurRad="38100" dist="38100" dir="2700000" algn="tl">
                  <a:srgbClr val="000000">
                    <a:alpha val="43137"/>
                  </a:srgbClr>
                </a:outerShdw>
              </a:effectLst>
              <a:latin typeface="Montserrat ExtraBold" panose="00000900000000000000" pitchFamily="2" charset="0"/>
            </a:endParaRPr>
          </a:p>
        </p:txBody>
      </p:sp>
      <p:grpSp>
        <p:nvGrpSpPr>
          <p:cNvPr id="8" name="Grupo 7"/>
          <p:cNvGrpSpPr/>
          <p:nvPr/>
        </p:nvGrpSpPr>
        <p:grpSpPr>
          <a:xfrm>
            <a:off x="1551414" y="3103422"/>
            <a:ext cx="731838" cy="736600"/>
            <a:chOff x="1646664" y="2768600"/>
            <a:chExt cx="731838" cy="736600"/>
          </a:xfrm>
        </p:grpSpPr>
        <p:sp>
          <p:nvSpPr>
            <p:cNvPr id="26" name="Freeform 84">
              <a:extLst>
                <a:ext uri="{FF2B5EF4-FFF2-40B4-BE49-F238E27FC236}">
                  <a16:creationId xmlns:a16="http://schemas.microsoft.com/office/drawing/2014/main" id="{FFC46186-94C3-4650-AC2A-18C02BF1B2E9}"/>
                </a:ext>
              </a:extLst>
            </p:cNvPr>
            <p:cNvSpPr/>
            <p:nvPr/>
          </p:nvSpPr>
          <p:spPr bwMode="auto">
            <a:xfrm>
              <a:off x="1646664" y="2768600"/>
              <a:ext cx="731838" cy="736600"/>
            </a:xfrm>
            <a:custGeom>
              <a:avLst/>
              <a:gdLst>
                <a:gd name="T0" fmla="*/ 153 w 194"/>
                <a:gd name="T1" fmla="*/ 31 h 195"/>
                <a:gd name="T2" fmla="*/ 163 w 194"/>
                <a:gd name="T3" fmla="*/ 154 h 195"/>
                <a:gd name="T4" fmla="*/ 41 w 194"/>
                <a:gd name="T5" fmla="*/ 164 h 195"/>
                <a:gd name="T6" fmla="*/ 31 w 194"/>
                <a:gd name="T7" fmla="*/ 41 h 195"/>
                <a:gd name="T8" fmla="*/ 153 w 194"/>
                <a:gd name="T9" fmla="*/ 31 h 195"/>
              </a:gdLst>
              <a:ahLst/>
              <a:cxnLst>
                <a:cxn ang="0">
                  <a:pos x="T0" y="T1"/>
                </a:cxn>
                <a:cxn ang="0">
                  <a:pos x="T2" y="T3"/>
                </a:cxn>
                <a:cxn ang="0">
                  <a:pos x="T4" y="T5"/>
                </a:cxn>
                <a:cxn ang="0">
                  <a:pos x="T6" y="T7"/>
                </a:cxn>
                <a:cxn ang="0">
                  <a:pos x="T8" y="T9"/>
                </a:cxn>
              </a:cxnLst>
              <a:rect l="0" t="0" r="r" b="b"/>
              <a:pathLst>
                <a:path w="194" h="195">
                  <a:moveTo>
                    <a:pt x="153" y="31"/>
                  </a:moveTo>
                  <a:cubicBezTo>
                    <a:pt x="189" y="63"/>
                    <a:pt x="194" y="117"/>
                    <a:pt x="163" y="154"/>
                  </a:cubicBezTo>
                  <a:cubicBezTo>
                    <a:pt x="132" y="190"/>
                    <a:pt x="77" y="195"/>
                    <a:pt x="41" y="164"/>
                  </a:cubicBezTo>
                  <a:cubicBezTo>
                    <a:pt x="4" y="133"/>
                    <a:pt x="0" y="78"/>
                    <a:pt x="31" y="41"/>
                  </a:cubicBezTo>
                  <a:cubicBezTo>
                    <a:pt x="62" y="5"/>
                    <a:pt x="116" y="0"/>
                    <a:pt x="153" y="31"/>
                  </a:cubicBezTo>
                  <a:close/>
                </a:path>
              </a:pathLst>
            </a:custGeom>
            <a:solidFill>
              <a:srgbClr val="252C3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7" name="Group 146">
              <a:extLst>
                <a:ext uri="{FF2B5EF4-FFF2-40B4-BE49-F238E27FC236}">
                  <a16:creationId xmlns:a16="http://schemas.microsoft.com/office/drawing/2014/main" id="{E02E7409-840C-498D-9F2E-9C0D934E0B6C}"/>
                </a:ext>
              </a:extLst>
            </p:cNvPr>
            <p:cNvGrpSpPr>
              <a:grpSpLocks noChangeAspect="1"/>
            </p:cNvGrpSpPr>
            <p:nvPr/>
          </p:nvGrpSpPr>
          <p:grpSpPr>
            <a:xfrm>
              <a:off x="1823671" y="2913321"/>
              <a:ext cx="392906" cy="478082"/>
              <a:chOff x="1" y="20"/>
              <a:chExt cx="572" cy="696"/>
            </a:xfrm>
            <a:solidFill>
              <a:schemeClr val="bg1"/>
            </a:solidFill>
          </p:grpSpPr>
          <p:sp>
            <p:nvSpPr>
              <p:cNvPr id="28" name="Freeform 147">
                <a:extLst>
                  <a:ext uri="{FF2B5EF4-FFF2-40B4-BE49-F238E27FC236}">
                    <a16:creationId xmlns:a16="http://schemas.microsoft.com/office/drawing/2014/main" id="{8D18E433-72F4-4397-9E6F-15AA3040836B}"/>
                  </a:ext>
                </a:extLst>
              </p:cNvPr>
              <p:cNvSpPr>
                <a:spLocks noEditPoints="1"/>
              </p:cNvSpPr>
              <p:nvPr/>
            </p:nvSpPr>
            <p:spPr bwMode="auto">
              <a:xfrm>
                <a:off x="1" y="20"/>
                <a:ext cx="572" cy="696"/>
              </a:xfrm>
              <a:custGeom>
                <a:avLst/>
                <a:gdLst>
                  <a:gd name="T0" fmla="*/ 28 w 28"/>
                  <a:gd name="T1" fmla="*/ 2 h 35"/>
                  <a:gd name="T2" fmla="*/ 25 w 28"/>
                  <a:gd name="T3" fmla="*/ 1 h 35"/>
                  <a:gd name="T4" fmla="*/ 22 w 28"/>
                  <a:gd name="T5" fmla="*/ 14 h 35"/>
                  <a:gd name="T6" fmla="*/ 19 w 28"/>
                  <a:gd name="T7" fmla="*/ 12 h 35"/>
                  <a:gd name="T8" fmla="*/ 12 w 28"/>
                  <a:gd name="T9" fmla="*/ 10 h 35"/>
                  <a:gd name="T10" fmla="*/ 5 w 28"/>
                  <a:gd name="T11" fmla="*/ 9 h 35"/>
                  <a:gd name="T12" fmla="*/ 1 w 28"/>
                  <a:gd name="T13" fmla="*/ 11 h 35"/>
                  <a:gd name="T14" fmla="*/ 0 w 28"/>
                  <a:gd name="T15" fmla="*/ 16 h 35"/>
                  <a:gd name="T16" fmla="*/ 0 w 28"/>
                  <a:gd name="T17" fmla="*/ 16 h 35"/>
                  <a:gd name="T18" fmla="*/ 1 w 28"/>
                  <a:gd name="T19" fmla="*/ 18 h 35"/>
                  <a:gd name="T20" fmla="*/ 6 w 28"/>
                  <a:gd name="T21" fmla="*/ 21 h 35"/>
                  <a:gd name="T22" fmla="*/ 11 w 28"/>
                  <a:gd name="T23" fmla="*/ 17 h 35"/>
                  <a:gd name="T24" fmla="*/ 11 w 28"/>
                  <a:gd name="T25" fmla="*/ 17 h 35"/>
                  <a:gd name="T26" fmla="*/ 11 w 28"/>
                  <a:gd name="T27" fmla="*/ 17 h 35"/>
                  <a:gd name="T28" fmla="*/ 15 w 28"/>
                  <a:gd name="T29" fmla="*/ 22 h 35"/>
                  <a:gd name="T30" fmla="*/ 21 w 28"/>
                  <a:gd name="T31" fmla="*/ 22 h 35"/>
                  <a:gd name="T32" fmla="*/ 21 w 28"/>
                  <a:gd name="T33" fmla="*/ 21 h 35"/>
                  <a:gd name="T34" fmla="*/ 15 w 28"/>
                  <a:gd name="T35" fmla="*/ 31 h 35"/>
                  <a:gd name="T36" fmla="*/ 11 w 28"/>
                  <a:gd name="T37" fmla="*/ 29 h 35"/>
                  <a:gd name="T38" fmla="*/ 13 w 28"/>
                  <a:gd name="T39" fmla="*/ 28 h 35"/>
                  <a:gd name="T40" fmla="*/ 14 w 28"/>
                  <a:gd name="T41" fmla="*/ 27 h 35"/>
                  <a:gd name="T42" fmla="*/ 13 w 28"/>
                  <a:gd name="T43" fmla="*/ 26 h 35"/>
                  <a:gd name="T44" fmla="*/ 12 w 28"/>
                  <a:gd name="T45" fmla="*/ 25 h 35"/>
                  <a:gd name="T46" fmla="*/ 9 w 28"/>
                  <a:gd name="T47" fmla="*/ 25 h 35"/>
                  <a:gd name="T48" fmla="*/ 7 w 28"/>
                  <a:gd name="T49" fmla="*/ 24 h 35"/>
                  <a:gd name="T50" fmla="*/ 5 w 28"/>
                  <a:gd name="T51" fmla="*/ 24 h 35"/>
                  <a:gd name="T52" fmla="*/ 5 w 28"/>
                  <a:gd name="T53" fmla="*/ 25 h 35"/>
                  <a:gd name="T54" fmla="*/ 5 w 28"/>
                  <a:gd name="T55" fmla="*/ 27 h 35"/>
                  <a:gd name="T56" fmla="*/ 6 w 28"/>
                  <a:gd name="T57" fmla="*/ 28 h 35"/>
                  <a:gd name="T58" fmla="*/ 8 w 28"/>
                  <a:gd name="T59" fmla="*/ 29 h 35"/>
                  <a:gd name="T60" fmla="*/ 9 w 28"/>
                  <a:gd name="T61" fmla="*/ 32 h 35"/>
                  <a:gd name="T62" fmla="*/ 16 w 28"/>
                  <a:gd name="T63" fmla="*/ 34 h 35"/>
                  <a:gd name="T64" fmla="*/ 20 w 28"/>
                  <a:gd name="T65" fmla="*/ 30 h 35"/>
                  <a:gd name="T66" fmla="*/ 24 w 28"/>
                  <a:gd name="T67" fmla="*/ 21 h 35"/>
                  <a:gd name="T68" fmla="*/ 28 w 28"/>
                  <a:gd name="T69" fmla="*/ 2 h 35"/>
                  <a:gd name="T70" fmla="*/ 21 w 28"/>
                  <a:gd name="T71" fmla="*/ 17 h 35"/>
                  <a:gd name="T72" fmla="*/ 20 w 28"/>
                  <a:gd name="T73" fmla="*/ 20 h 35"/>
                  <a:gd name="T74" fmla="*/ 18 w 28"/>
                  <a:gd name="T75" fmla="*/ 21 h 35"/>
                  <a:gd name="T76" fmla="*/ 14 w 28"/>
                  <a:gd name="T77" fmla="*/ 18 h 35"/>
                  <a:gd name="T78" fmla="*/ 12 w 28"/>
                  <a:gd name="T79" fmla="*/ 14 h 35"/>
                  <a:gd name="T80" fmla="*/ 8 w 28"/>
                  <a:gd name="T81" fmla="*/ 17 h 35"/>
                  <a:gd name="T82" fmla="*/ 3 w 28"/>
                  <a:gd name="T83" fmla="*/ 18 h 35"/>
                  <a:gd name="T84" fmla="*/ 1 w 28"/>
                  <a:gd name="T85" fmla="*/ 17 h 35"/>
                  <a:gd name="T86" fmla="*/ 1 w 28"/>
                  <a:gd name="T87" fmla="*/ 14 h 35"/>
                  <a:gd name="T88" fmla="*/ 3 w 28"/>
                  <a:gd name="T89" fmla="*/ 11 h 35"/>
                  <a:gd name="T90" fmla="*/ 6 w 28"/>
                  <a:gd name="T91" fmla="*/ 10 h 35"/>
                  <a:gd name="T92" fmla="*/ 12 w 28"/>
                  <a:gd name="T93" fmla="*/ 11 h 35"/>
                  <a:gd name="T94" fmla="*/ 18 w 28"/>
                  <a:gd name="T95" fmla="*/ 13 h 35"/>
                  <a:gd name="T96" fmla="*/ 21 w 28"/>
                  <a:gd name="T97" fmla="*/ 14 h 35"/>
                  <a:gd name="T98" fmla="*/ 21 w 28"/>
                  <a:gd name="T99"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 h="35">
                    <a:moveTo>
                      <a:pt x="28" y="2"/>
                    </a:moveTo>
                    <a:cubicBezTo>
                      <a:pt x="28" y="1"/>
                      <a:pt x="25" y="0"/>
                      <a:pt x="25" y="1"/>
                    </a:cubicBezTo>
                    <a:cubicBezTo>
                      <a:pt x="22" y="14"/>
                      <a:pt x="22" y="14"/>
                      <a:pt x="22" y="14"/>
                    </a:cubicBezTo>
                    <a:cubicBezTo>
                      <a:pt x="22" y="13"/>
                      <a:pt x="21" y="12"/>
                      <a:pt x="19" y="12"/>
                    </a:cubicBezTo>
                    <a:cubicBezTo>
                      <a:pt x="18" y="11"/>
                      <a:pt x="15" y="10"/>
                      <a:pt x="12" y="10"/>
                    </a:cubicBezTo>
                    <a:cubicBezTo>
                      <a:pt x="10" y="10"/>
                      <a:pt x="7" y="9"/>
                      <a:pt x="5" y="9"/>
                    </a:cubicBezTo>
                    <a:cubicBezTo>
                      <a:pt x="4" y="9"/>
                      <a:pt x="2" y="9"/>
                      <a:pt x="1" y="11"/>
                    </a:cubicBezTo>
                    <a:cubicBezTo>
                      <a:pt x="0" y="13"/>
                      <a:pt x="0" y="15"/>
                      <a:pt x="0" y="16"/>
                    </a:cubicBezTo>
                    <a:cubicBezTo>
                      <a:pt x="0" y="16"/>
                      <a:pt x="0" y="16"/>
                      <a:pt x="0" y="16"/>
                    </a:cubicBezTo>
                    <a:cubicBezTo>
                      <a:pt x="0" y="17"/>
                      <a:pt x="0" y="17"/>
                      <a:pt x="1" y="18"/>
                    </a:cubicBezTo>
                    <a:cubicBezTo>
                      <a:pt x="2" y="20"/>
                      <a:pt x="4" y="21"/>
                      <a:pt x="6" y="21"/>
                    </a:cubicBezTo>
                    <a:cubicBezTo>
                      <a:pt x="8" y="21"/>
                      <a:pt x="9" y="16"/>
                      <a:pt x="11" y="17"/>
                    </a:cubicBezTo>
                    <a:cubicBezTo>
                      <a:pt x="11" y="17"/>
                      <a:pt x="11" y="17"/>
                      <a:pt x="11" y="17"/>
                    </a:cubicBezTo>
                    <a:cubicBezTo>
                      <a:pt x="11" y="17"/>
                      <a:pt x="11" y="17"/>
                      <a:pt x="11" y="17"/>
                    </a:cubicBezTo>
                    <a:cubicBezTo>
                      <a:pt x="13" y="17"/>
                      <a:pt x="13" y="22"/>
                      <a:pt x="15" y="22"/>
                    </a:cubicBezTo>
                    <a:cubicBezTo>
                      <a:pt x="16" y="23"/>
                      <a:pt x="19" y="23"/>
                      <a:pt x="21" y="22"/>
                    </a:cubicBezTo>
                    <a:cubicBezTo>
                      <a:pt x="21" y="21"/>
                      <a:pt x="21" y="21"/>
                      <a:pt x="21" y="21"/>
                    </a:cubicBezTo>
                    <a:cubicBezTo>
                      <a:pt x="21" y="24"/>
                      <a:pt x="18" y="29"/>
                      <a:pt x="15" y="31"/>
                    </a:cubicBezTo>
                    <a:cubicBezTo>
                      <a:pt x="13" y="32"/>
                      <a:pt x="12" y="32"/>
                      <a:pt x="11" y="29"/>
                    </a:cubicBezTo>
                    <a:cubicBezTo>
                      <a:pt x="12" y="29"/>
                      <a:pt x="12" y="29"/>
                      <a:pt x="13" y="28"/>
                    </a:cubicBezTo>
                    <a:cubicBezTo>
                      <a:pt x="13" y="28"/>
                      <a:pt x="13" y="28"/>
                      <a:pt x="14" y="27"/>
                    </a:cubicBezTo>
                    <a:cubicBezTo>
                      <a:pt x="14" y="26"/>
                      <a:pt x="14" y="26"/>
                      <a:pt x="13" y="26"/>
                    </a:cubicBezTo>
                    <a:cubicBezTo>
                      <a:pt x="13" y="25"/>
                      <a:pt x="12" y="25"/>
                      <a:pt x="12" y="25"/>
                    </a:cubicBezTo>
                    <a:cubicBezTo>
                      <a:pt x="11" y="25"/>
                      <a:pt x="10" y="25"/>
                      <a:pt x="9" y="25"/>
                    </a:cubicBezTo>
                    <a:cubicBezTo>
                      <a:pt x="9" y="25"/>
                      <a:pt x="8" y="25"/>
                      <a:pt x="7" y="24"/>
                    </a:cubicBezTo>
                    <a:cubicBezTo>
                      <a:pt x="7" y="24"/>
                      <a:pt x="6" y="24"/>
                      <a:pt x="5" y="24"/>
                    </a:cubicBezTo>
                    <a:cubicBezTo>
                      <a:pt x="5" y="24"/>
                      <a:pt x="5" y="25"/>
                      <a:pt x="5" y="25"/>
                    </a:cubicBezTo>
                    <a:cubicBezTo>
                      <a:pt x="5" y="26"/>
                      <a:pt x="5" y="26"/>
                      <a:pt x="5" y="27"/>
                    </a:cubicBezTo>
                    <a:cubicBezTo>
                      <a:pt x="5" y="28"/>
                      <a:pt x="6" y="28"/>
                      <a:pt x="6" y="28"/>
                    </a:cubicBezTo>
                    <a:cubicBezTo>
                      <a:pt x="7" y="29"/>
                      <a:pt x="7" y="29"/>
                      <a:pt x="8" y="29"/>
                    </a:cubicBezTo>
                    <a:cubicBezTo>
                      <a:pt x="8" y="30"/>
                      <a:pt x="8" y="31"/>
                      <a:pt x="9" y="32"/>
                    </a:cubicBezTo>
                    <a:cubicBezTo>
                      <a:pt x="10" y="34"/>
                      <a:pt x="13" y="35"/>
                      <a:pt x="16" y="34"/>
                    </a:cubicBezTo>
                    <a:cubicBezTo>
                      <a:pt x="18" y="33"/>
                      <a:pt x="19" y="32"/>
                      <a:pt x="20" y="30"/>
                    </a:cubicBezTo>
                    <a:cubicBezTo>
                      <a:pt x="22" y="28"/>
                      <a:pt x="23" y="24"/>
                      <a:pt x="24" y="21"/>
                    </a:cubicBezTo>
                    <a:lnTo>
                      <a:pt x="28" y="2"/>
                    </a:lnTo>
                    <a:close/>
                    <a:moveTo>
                      <a:pt x="21" y="17"/>
                    </a:moveTo>
                    <a:cubicBezTo>
                      <a:pt x="21" y="18"/>
                      <a:pt x="21" y="19"/>
                      <a:pt x="20" y="20"/>
                    </a:cubicBezTo>
                    <a:cubicBezTo>
                      <a:pt x="19" y="21"/>
                      <a:pt x="19" y="21"/>
                      <a:pt x="18" y="21"/>
                    </a:cubicBezTo>
                    <a:cubicBezTo>
                      <a:pt x="15" y="22"/>
                      <a:pt x="14" y="20"/>
                      <a:pt x="14" y="18"/>
                    </a:cubicBezTo>
                    <a:cubicBezTo>
                      <a:pt x="13" y="17"/>
                      <a:pt x="13" y="14"/>
                      <a:pt x="12" y="14"/>
                    </a:cubicBezTo>
                    <a:cubicBezTo>
                      <a:pt x="11" y="14"/>
                      <a:pt x="9" y="16"/>
                      <a:pt x="8" y="17"/>
                    </a:cubicBezTo>
                    <a:cubicBezTo>
                      <a:pt x="7" y="18"/>
                      <a:pt x="5" y="21"/>
                      <a:pt x="3" y="18"/>
                    </a:cubicBezTo>
                    <a:cubicBezTo>
                      <a:pt x="2" y="18"/>
                      <a:pt x="2" y="17"/>
                      <a:pt x="1" y="17"/>
                    </a:cubicBezTo>
                    <a:cubicBezTo>
                      <a:pt x="1" y="16"/>
                      <a:pt x="1" y="14"/>
                      <a:pt x="1" y="14"/>
                    </a:cubicBezTo>
                    <a:cubicBezTo>
                      <a:pt x="2" y="13"/>
                      <a:pt x="2" y="11"/>
                      <a:pt x="3" y="11"/>
                    </a:cubicBezTo>
                    <a:cubicBezTo>
                      <a:pt x="4" y="10"/>
                      <a:pt x="5" y="10"/>
                      <a:pt x="6" y="10"/>
                    </a:cubicBezTo>
                    <a:cubicBezTo>
                      <a:pt x="8" y="10"/>
                      <a:pt x="10" y="11"/>
                      <a:pt x="12" y="11"/>
                    </a:cubicBezTo>
                    <a:cubicBezTo>
                      <a:pt x="14" y="12"/>
                      <a:pt x="16" y="12"/>
                      <a:pt x="18" y="13"/>
                    </a:cubicBezTo>
                    <a:cubicBezTo>
                      <a:pt x="19" y="13"/>
                      <a:pt x="20" y="13"/>
                      <a:pt x="21" y="14"/>
                    </a:cubicBezTo>
                    <a:cubicBezTo>
                      <a:pt x="21" y="15"/>
                      <a:pt x="22" y="16"/>
                      <a:pt x="21" y="17"/>
                    </a:cubicBezTo>
                    <a:close/>
                  </a:path>
                </a:pathLst>
              </a:custGeom>
              <a:grpFill/>
              <a:ln w="9525">
                <a:noFill/>
                <a:round/>
              </a:ln>
            </p:spPr>
            <p:txBody>
              <a:bodyPr vert="horz" wrap="square" lIns="91440" tIns="45720" rIns="91440" bIns="45720" numCol="1" anchor="t" anchorCtr="0" compatLnSpc="1">
                <a:prstTxWarp prst="textNoShape">
                  <a:avLst/>
                </a:prstTxWarp>
              </a:bodyPr>
              <a:lstStyle/>
              <a:p>
                <a:endParaRPr lang="en-US"/>
              </a:p>
            </p:txBody>
          </p:sp>
          <p:sp>
            <p:nvSpPr>
              <p:cNvPr id="29" name="Freeform 148">
                <a:extLst>
                  <a:ext uri="{FF2B5EF4-FFF2-40B4-BE49-F238E27FC236}">
                    <a16:creationId xmlns:a16="http://schemas.microsoft.com/office/drawing/2014/main" id="{629A7132-516F-4220-BB60-A7881F661510}"/>
                  </a:ext>
                </a:extLst>
              </p:cNvPr>
              <p:cNvSpPr>
                <a:spLocks noEditPoints="1"/>
              </p:cNvSpPr>
              <p:nvPr/>
            </p:nvSpPr>
            <p:spPr bwMode="auto">
              <a:xfrm>
                <a:off x="1" y="20"/>
                <a:ext cx="572" cy="696"/>
              </a:xfrm>
              <a:custGeom>
                <a:avLst/>
                <a:gdLst>
                  <a:gd name="T0" fmla="*/ 28 w 28"/>
                  <a:gd name="T1" fmla="*/ 2 h 35"/>
                  <a:gd name="T2" fmla="*/ 25 w 28"/>
                  <a:gd name="T3" fmla="*/ 1 h 35"/>
                  <a:gd name="T4" fmla="*/ 22 w 28"/>
                  <a:gd name="T5" fmla="*/ 14 h 35"/>
                  <a:gd name="T6" fmla="*/ 19 w 28"/>
                  <a:gd name="T7" fmla="*/ 12 h 35"/>
                  <a:gd name="T8" fmla="*/ 12 w 28"/>
                  <a:gd name="T9" fmla="*/ 10 h 35"/>
                  <a:gd name="T10" fmla="*/ 5 w 28"/>
                  <a:gd name="T11" fmla="*/ 9 h 35"/>
                  <a:gd name="T12" fmla="*/ 1 w 28"/>
                  <a:gd name="T13" fmla="*/ 11 h 35"/>
                  <a:gd name="T14" fmla="*/ 0 w 28"/>
                  <a:gd name="T15" fmla="*/ 16 h 35"/>
                  <a:gd name="T16" fmla="*/ 0 w 28"/>
                  <a:gd name="T17" fmla="*/ 16 h 35"/>
                  <a:gd name="T18" fmla="*/ 1 w 28"/>
                  <a:gd name="T19" fmla="*/ 18 h 35"/>
                  <a:gd name="T20" fmla="*/ 6 w 28"/>
                  <a:gd name="T21" fmla="*/ 21 h 35"/>
                  <a:gd name="T22" fmla="*/ 11 w 28"/>
                  <a:gd name="T23" fmla="*/ 17 h 35"/>
                  <a:gd name="T24" fmla="*/ 11 w 28"/>
                  <a:gd name="T25" fmla="*/ 17 h 35"/>
                  <a:gd name="T26" fmla="*/ 11 w 28"/>
                  <a:gd name="T27" fmla="*/ 17 h 35"/>
                  <a:gd name="T28" fmla="*/ 15 w 28"/>
                  <a:gd name="T29" fmla="*/ 22 h 35"/>
                  <a:gd name="T30" fmla="*/ 21 w 28"/>
                  <a:gd name="T31" fmla="*/ 22 h 35"/>
                  <a:gd name="T32" fmla="*/ 21 w 28"/>
                  <a:gd name="T33" fmla="*/ 21 h 35"/>
                  <a:gd name="T34" fmla="*/ 15 w 28"/>
                  <a:gd name="T35" fmla="*/ 31 h 35"/>
                  <a:gd name="T36" fmla="*/ 11 w 28"/>
                  <a:gd name="T37" fmla="*/ 29 h 35"/>
                  <a:gd name="T38" fmla="*/ 13 w 28"/>
                  <a:gd name="T39" fmla="*/ 28 h 35"/>
                  <a:gd name="T40" fmla="*/ 14 w 28"/>
                  <a:gd name="T41" fmla="*/ 27 h 35"/>
                  <a:gd name="T42" fmla="*/ 13 w 28"/>
                  <a:gd name="T43" fmla="*/ 26 h 35"/>
                  <a:gd name="T44" fmla="*/ 12 w 28"/>
                  <a:gd name="T45" fmla="*/ 25 h 35"/>
                  <a:gd name="T46" fmla="*/ 9 w 28"/>
                  <a:gd name="T47" fmla="*/ 25 h 35"/>
                  <a:gd name="T48" fmla="*/ 7 w 28"/>
                  <a:gd name="T49" fmla="*/ 24 h 35"/>
                  <a:gd name="T50" fmla="*/ 5 w 28"/>
                  <a:gd name="T51" fmla="*/ 24 h 35"/>
                  <a:gd name="T52" fmla="*/ 5 w 28"/>
                  <a:gd name="T53" fmla="*/ 25 h 35"/>
                  <a:gd name="T54" fmla="*/ 5 w 28"/>
                  <a:gd name="T55" fmla="*/ 27 h 35"/>
                  <a:gd name="T56" fmla="*/ 6 w 28"/>
                  <a:gd name="T57" fmla="*/ 28 h 35"/>
                  <a:gd name="T58" fmla="*/ 8 w 28"/>
                  <a:gd name="T59" fmla="*/ 29 h 35"/>
                  <a:gd name="T60" fmla="*/ 9 w 28"/>
                  <a:gd name="T61" fmla="*/ 32 h 35"/>
                  <a:gd name="T62" fmla="*/ 16 w 28"/>
                  <a:gd name="T63" fmla="*/ 34 h 35"/>
                  <a:gd name="T64" fmla="*/ 20 w 28"/>
                  <a:gd name="T65" fmla="*/ 30 h 35"/>
                  <a:gd name="T66" fmla="*/ 24 w 28"/>
                  <a:gd name="T67" fmla="*/ 21 h 35"/>
                  <a:gd name="T68" fmla="*/ 28 w 28"/>
                  <a:gd name="T69" fmla="*/ 2 h 35"/>
                  <a:gd name="T70" fmla="*/ 21 w 28"/>
                  <a:gd name="T71" fmla="*/ 17 h 35"/>
                  <a:gd name="T72" fmla="*/ 20 w 28"/>
                  <a:gd name="T73" fmla="*/ 20 h 35"/>
                  <a:gd name="T74" fmla="*/ 18 w 28"/>
                  <a:gd name="T75" fmla="*/ 21 h 35"/>
                  <a:gd name="T76" fmla="*/ 14 w 28"/>
                  <a:gd name="T77" fmla="*/ 18 h 35"/>
                  <a:gd name="T78" fmla="*/ 12 w 28"/>
                  <a:gd name="T79" fmla="*/ 14 h 35"/>
                  <a:gd name="T80" fmla="*/ 8 w 28"/>
                  <a:gd name="T81" fmla="*/ 17 h 35"/>
                  <a:gd name="T82" fmla="*/ 3 w 28"/>
                  <a:gd name="T83" fmla="*/ 18 h 35"/>
                  <a:gd name="T84" fmla="*/ 1 w 28"/>
                  <a:gd name="T85" fmla="*/ 17 h 35"/>
                  <a:gd name="T86" fmla="*/ 1 w 28"/>
                  <a:gd name="T87" fmla="*/ 14 h 35"/>
                  <a:gd name="T88" fmla="*/ 3 w 28"/>
                  <a:gd name="T89" fmla="*/ 11 h 35"/>
                  <a:gd name="T90" fmla="*/ 6 w 28"/>
                  <a:gd name="T91" fmla="*/ 10 h 35"/>
                  <a:gd name="T92" fmla="*/ 12 w 28"/>
                  <a:gd name="T93" fmla="*/ 11 h 35"/>
                  <a:gd name="T94" fmla="*/ 18 w 28"/>
                  <a:gd name="T95" fmla="*/ 13 h 35"/>
                  <a:gd name="T96" fmla="*/ 21 w 28"/>
                  <a:gd name="T97" fmla="*/ 14 h 35"/>
                  <a:gd name="T98" fmla="*/ 21 w 28"/>
                  <a:gd name="T99"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 h="35">
                    <a:moveTo>
                      <a:pt x="28" y="2"/>
                    </a:moveTo>
                    <a:cubicBezTo>
                      <a:pt x="28" y="1"/>
                      <a:pt x="25" y="0"/>
                      <a:pt x="25" y="1"/>
                    </a:cubicBezTo>
                    <a:cubicBezTo>
                      <a:pt x="22" y="14"/>
                      <a:pt x="22" y="14"/>
                      <a:pt x="22" y="14"/>
                    </a:cubicBezTo>
                    <a:cubicBezTo>
                      <a:pt x="22" y="13"/>
                      <a:pt x="21" y="12"/>
                      <a:pt x="19" y="12"/>
                    </a:cubicBezTo>
                    <a:cubicBezTo>
                      <a:pt x="18" y="11"/>
                      <a:pt x="15" y="10"/>
                      <a:pt x="12" y="10"/>
                    </a:cubicBezTo>
                    <a:cubicBezTo>
                      <a:pt x="10" y="10"/>
                      <a:pt x="7" y="9"/>
                      <a:pt x="5" y="9"/>
                    </a:cubicBezTo>
                    <a:cubicBezTo>
                      <a:pt x="4" y="9"/>
                      <a:pt x="2" y="9"/>
                      <a:pt x="1" y="11"/>
                    </a:cubicBezTo>
                    <a:cubicBezTo>
                      <a:pt x="0" y="13"/>
                      <a:pt x="0" y="15"/>
                      <a:pt x="0" y="16"/>
                    </a:cubicBezTo>
                    <a:cubicBezTo>
                      <a:pt x="0" y="16"/>
                      <a:pt x="0" y="16"/>
                      <a:pt x="0" y="16"/>
                    </a:cubicBezTo>
                    <a:cubicBezTo>
                      <a:pt x="0" y="17"/>
                      <a:pt x="0" y="17"/>
                      <a:pt x="1" y="18"/>
                    </a:cubicBezTo>
                    <a:cubicBezTo>
                      <a:pt x="2" y="20"/>
                      <a:pt x="4" y="21"/>
                      <a:pt x="6" y="21"/>
                    </a:cubicBezTo>
                    <a:cubicBezTo>
                      <a:pt x="8" y="21"/>
                      <a:pt x="9" y="16"/>
                      <a:pt x="11" y="17"/>
                    </a:cubicBezTo>
                    <a:cubicBezTo>
                      <a:pt x="11" y="17"/>
                      <a:pt x="11" y="17"/>
                      <a:pt x="11" y="17"/>
                    </a:cubicBezTo>
                    <a:cubicBezTo>
                      <a:pt x="11" y="17"/>
                      <a:pt x="11" y="17"/>
                      <a:pt x="11" y="17"/>
                    </a:cubicBezTo>
                    <a:cubicBezTo>
                      <a:pt x="13" y="17"/>
                      <a:pt x="13" y="22"/>
                      <a:pt x="15" y="22"/>
                    </a:cubicBezTo>
                    <a:cubicBezTo>
                      <a:pt x="16" y="23"/>
                      <a:pt x="19" y="23"/>
                      <a:pt x="21" y="22"/>
                    </a:cubicBezTo>
                    <a:cubicBezTo>
                      <a:pt x="21" y="21"/>
                      <a:pt x="21" y="21"/>
                      <a:pt x="21" y="21"/>
                    </a:cubicBezTo>
                    <a:cubicBezTo>
                      <a:pt x="21" y="24"/>
                      <a:pt x="18" y="29"/>
                      <a:pt x="15" y="31"/>
                    </a:cubicBezTo>
                    <a:cubicBezTo>
                      <a:pt x="13" y="32"/>
                      <a:pt x="12" y="32"/>
                      <a:pt x="11" y="29"/>
                    </a:cubicBezTo>
                    <a:cubicBezTo>
                      <a:pt x="12" y="29"/>
                      <a:pt x="12" y="29"/>
                      <a:pt x="13" y="28"/>
                    </a:cubicBezTo>
                    <a:cubicBezTo>
                      <a:pt x="13" y="28"/>
                      <a:pt x="13" y="28"/>
                      <a:pt x="14" y="27"/>
                    </a:cubicBezTo>
                    <a:cubicBezTo>
                      <a:pt x="14" y="26"/>
                      <a:pt x="14" y="26"/>
                      <a:pt x="13" y="26"/>
                    </a:cubicBezTo>
                    <a:cubicBezTo>
                      <a:pt x="13" y="25"/>
                      <a:pt x="12" y="25"/>
                      <a:pt x="12" y="25"/>
                    </a:cubicBezTo>
                    <a:cubicBezTo>
                      <a:pt x="11" y="25"/>
                      <a:pt x="10" y="25"/>
                      <a:pt x="9" y="25"/>
                    </a:cubicBezTo>
                    <a:cubicBezTo>
                      <a:pt x="9" y="25"/>
                      <a:pt x="8" y="25"/>
                      <a:pt x="7" y="24"/>
                    </a:cubicBezTo>
                    <a:cubicBezTo>
                      <a:pt x="7" y="24"/>
                      <a:pt x="6" y="24"/>
                      <a:pt x="5" y="24"/>
                    </a:cubicBezTo>
                    <a:cubicBezTo>
                      <a:pt x="5" y="24"/>
                      <a:pt x="5" y="25"/>
                      <a:pt x="5" y="25"/>
                    </a:cubicBezTo>
                    <a:cubicBezTo>
                      <a:pt x="5" y="26"/>
                      <a:pt x="5" y="26"/>
                      <a:pt x="5" y="27"/>
                    </a:cubicBezTo>
                    <a:cubicBezTo>
                      <a:pt x="5" y="28"/>
                      <a:pt x="6" y="28"/>
                      <a:pt x="6" y="28"/>
                    </a:cubicBezTo>
                    <a:cubicBezTo>
                      <a:pt x="7" y="29"/>
                      <a:pt x="7" y="29"/>
                      <a:pt x="8" y="29"/>
                    </a:cubicBezTo>
                    <a:cubicBezTo>
                      <a:pt x="8" y="30"/>
                      <a:pt x="8" y="31"/>
                      <a:pt x="9" y="32"/>
                    </a:cubicBezTo>
                    <a:cubicBezTo>
                      <a:pt x="10" y="34"/>
                      <a:pt x="13" y="35"/>
                      <a:pt x="16" y="34"/>
                    </a:cubicBezTo>
                    <a:cubicBezTo>
                      <a:pt x="18" y="33"/>
                      <a:pt x="19" y="32"/>
                      <a:pt x="20" y="30"/>
                    </a:cubicBezTo>
                    <a:cubicBezTo>
                      <a:pt x="22" y="28"/>
                      <a:pt x="23" y="24"/>
                      <a:pt x="24" y="21"/>
                    </a:cubicBezTo>
                    <a:lnTo>
                      <a:pt x="28" y="2"/>
                    </a:lnTo>
                    <a:close/>
                    <a:moveTo>
                      <a:pt x="21" y="17"/>
                    </a:moveTo>
                    <a:cubicBezTo>
                      <a:pt x="21" y="18"/>
                      <a:pt x="21" y="19"/>
                      <a:pt x="20" y="20"/>
                    </a:cubicBezTo>
                    <a:cubicBezTo>
                      <a:pt x="19" y="21"/>
                      <a:pt x="19" y="21"/>
                      <a:pt x="18" y="21"/>
                    </a:cubicBezTo>
                    <a:cubicBezTo>
                      <a:pt x="15" y="22"/>
                      <a:pt x="14" y="20"/>
                      <a:pt x="14" y="18"/>
                    </a:cubicBezTo>
                    <a:cubicBezTo>
                      <a:pt x="13" y="17"/>
                      <a:pt x="13" y="14"/>
                      <a:pt x="12" y="14"/>
                    </a:cubicBezTo>
                    <a:cubicBezTo>
                      <a:pt x="11" y="14"/>
                      <a:pt x="9" y="16"/>
                      <a:pt x="8" y="17"/>
                    </a:cubicBezTo>
                    <a:cubicBezTo>
                      <a:pt x="7" y="18"/>
                      <a:pt x="5" y="21"/>
                      <a:pt x="3" y="18"/>
                    </a:cubicBezTo>
                    <a:cubicBezTo>
                      <a:pt x="2" y="18"/>
                      <a:pt x="2" y="17"/>
                      <a:pt x="1" y="17"/>
                    </a:cubicBezTo>
                    <a:cubicBezTo>
                      <a:pt x="1" y="16"/>
                      <a:pt x="1" y="14"/>
                      <a:pt x="1" y="14"/>
                    </a:cubicBezTo>
                    <a:cubicBezTo>
                      <a:pt x="2" y="13"/>
                      <a:pt x="2" y="11"/>
                      <a:pt x="3" y="11"/>
                    </a:cubicBezTo>
                    <a:cubicBezTo>
                      <a:pt x="4" y="10"/>
                      <a:pt x="5" y="10"/>
                      <a:pt x="6" y="10"/>
                    </a:cubicBezTo>
                    <a:cubicBezTo>
                      <a:pt x="8" y="10"/>
                      <a:pt x="10" y="11"/>
                      <a:pt x="12" y="11"/>
                    </a:cubicBezTo>
                    <a:cubicBezTo>
                      <a:pt x="14" y="12"/>
                      <a:pt x="16" y="12"/>
                      <a:pt x="18" y="13"/>
                    </a:cubicBezTo>
                    <a:cubicBezTo>
                      <a:pt x="19" y="13"/>
                      <a:pt x="20" y="13"/>
                      <a:pt x="21" y="14"/>
                    </a:cubicBezTo>
                    <a:cubicBezTo>
                      <a:pt x="21" y="15"/>
                      <a:pt x="22" y="16"/>
                      <a:pt x="21" y="17"/>
                    </a:cubicBezTo>
                    <a:close/>
                  </a:path>
                </a:pathLst>
              </a:custGeom>
              <a:grpFill/>
              <a:ln w="9525">
                <a:noFill/>
                <a:round/>
              </a:ln>
            </p:spPr>
            <p:txBody>
              <a:bodyPr vert="horz" wrap="square" lIns="91440" tIns="45720" rIns="91440" bIns="45720" numCol="1" anchor="t" anchorCtr="0" compatLnSpc="1">
                <a:prstTxWarp prst="textNoShape">
                  <a:avLst/>
                </a:prstTxWarp>
              </a:bodyPr>
              <a:lstStyle/>
              <a:p>
                <a:endParaRPr lang="en-US"/>
              </a:p>
            </p:txBody>
          </p:sp>
        </p:grpSp>
      </p:grpSp>
      <p:grpSp>
        <p:nvGrpSpPr>
          <p:cNvPr id="30" name="Grupo 29">
            <a:extLst>
              <a:ext uri="{FF2B5EF4-FFF2-40B4-BE49-F238E27FC236}">
                <a16:creationId xmlns:a16="http://schemas.microsoft.com/office/drawing/2014/main" id="{93F4A884-870B-49F4-A3AC-E337495C313A}"/>
              </a:ext>
            </a:extLst>
          </p:cNvPr>
          <p:cNvGrpSpPr/>
          <p:nvPr/>
        </p:nvGrpSpPr>
        <p:grpSpPr>
          <a:xfrm>
            <a:off x="5374477" y="3063462"/>
            <a:ext cx="746125" cy="746125"/>
            <a:chOff x="4343553" y="4629784"/>
            <a:chExt cx="746125" cy="746125"/>
          </a:xfrm>
        </p:grpSpPr>
        <p:sp>
          <p:nvSpPr>
            <p:cNvPr id="31" name="Freeform 92">
              <a:extLst>
                <a:ext uri="{FF2B5EF4-FFF2-40B4-BE49-F238E27FC236}">
                  <a16:creationId xmlns:a16="http://schemas.microsoft.com/office/drawing/2014/main" id="{3CF71EEF-AF62-41C8-9C5B-ABCAA8C4BA20}"/>
                </a:ext>
              </a:extLst>
            </p:cNvPr>
            <p:cNvSpPr/>
            <p:nvPr/>
          </p:nvSpPr>
          <p:spPr bwMode="auto">
            <a:xfrm>
              <a:off x="4343553" y="4629784"/>
              <a:ext cx="746125" cy="746125"/>
            </a:xfrm>
            <a:custGeom>
              <a:avLst/>
              <a:gdLst>
                <a:gd name="T0" fmla="*/ 24 w 198"/>
                <a:gd name="T1" fmla="*/ 142 h 198"/>
                <a:gd name="T2" fmla="*/ 57 w 198"/>
                <a:gd name="T3" fmla="*/ 23 h 198"/>
                <a:gd name="T4" fmla="*/ 175 w 198"/>
                <a:gd name="T5" fmla="*/ 56 h 198"/>
                <a:gd name="T6" fmla="*/ 142 w 198"/>
                <a:gd name="T7" fmla="*/ 174 h 198"/>
                <a:gd name="T8" fmla="*/ 24 w 198"/>
                <a:gd name="T9" fmla="*/ 142 h 198"/>
              </a:gdLst>
              <a:ahLst/>
              <a:cxnLst>
                <a:cxn ang="0">
                  <a:pos x="T0" y="T1"/>
                </a:cxn>
                <a:cxn ang="0">
                  <a:pos x="T2" y="T3"/>
                </a:cxn>
                <a:cxn ang="0">
                  <a:pos x="T4" y="T5"/>
                </a:cxn>
                <a:cxn ang="0">
                  <a:pos x="T6" y="T7"/>
                </a:cxn>
                <a:cxn ang="0">
                  <a:pos x="T8" y="T9"/>
                </a:cxn>
              </a:cxnLst>
              <a:rect l="0" t="0" r="r" b="b"/>
              <a:pathLst>
                <a:path w="198" h="198">
                  <a:moveTo>
                    <a:pt x="24" y="142"/>
                  </a:moveTo>
                  <a:cubicBezTo>
                    <a:pt x="0" y="100"/>
                    <a:pt x="15" y="47"/>
                    <a:pt x="57" y="23"/>
                  </a:cubicBezTo>
                  <a:cubicBezTo>
                    <a:pt x="98" y="0"/>
                    <a:pt x="151" y="14"/>
                    <a:pt x="175" y="56"/>
                  </a:cubicBezTo>
                  <a:cubicBezTo>
                    <a:pt x="198" y="98"/>
                    <a:pt x="184" y="150"/>
                    <a:pt x="142" y="174"/>
                  </a:cubicBezTo>
                  <a:cubicBezTo>
                    <a:pt x="101" y="198"/>
                    <a:pt x="48" y="183"/>
                    <a:pt x="24" y="142"/>
                  </a:cubicBezTo>
                  <a:close/>
                </a:path>
              </a:pathLst>
            </a:custGeom>
            <a:solidFill>
              <a:srgbClr val="252C34"/>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52">
              <a:extLst>
                <a:ext uri="{FF2B5EF4-FFF2-40B4-BE49-F238E27FC236}">
                  <a16:creationId xmlns:a16="http://schemas.microsoft.com/office/drawing/2014/main" id="{4E42FCC3-FEED-4C95-A77C-330C9FB34105}"/>
                </a:ext>
              </a:extLst>
            </p:cNvPr>
            <p:cNvSpPr>
              <a:spLocks noEditPoints="1"/>
            </p:cNvSpPr>
            <p:nvPr/>
          </p:nvSpPr>
          <p:spPr bwMode="auto">
            <a:xfrm>
              <a:off x="4519765" y="4809171"/>
              <a:ext cx="403376" cy="302532"/>
            </a:xfrm>
            <a:custGeom>
              <a:avLst/>
              <a:gdLst>
                <a:gd name="T0" fmla="*/ 29 w 36"/>
                <a:gd name="T1" fmla="*/ 8 h 26"/>
                <a:gd name="T2" fmla="*/ 21 w 36"/>
                <a:gd name="T3" fmla="*/ 8 h 26"/>
                <a:gd name="T4" fmla="*/ 23 w 36"/>
                <a:gd name="T5" fmla="*/ 4 h 26"/>
                <a:gd name="T6" fmla="*/ 20 w 36"/>
                <a:gd name="T7" fmla="*/ 1 h 26"/>
                <a:gd name="T8" fmla="*/ 15 w 36"/>
                <a:gd name="T9" fmla="*/ 2 h 26"/>
                <a:gd name="T10" fmla="*/ 12 w 36"/>
                <a:gd name="T11" fmla="*/ 4 h 26"/>
                <a:gd name="T12" fmla="*/ 11 w 36"/>
                <a:gd name="T13" fmla="*/ 4 h 26"/>
                <a:gd name="T14" fmla="*/ 11 w 36"/>
                <a:gd name="T15" fmla="*/ 4 h 26"/>
                <a:gd name="T16" fmla="*/ 16 w 36"/>
                <a:gd name="T17" fmla="*/ 4 h 26"/>
                <a:gd name="T18" fmla="*/ 20 w 36"/>
                <a:gd name="T19" fmla="*/ 2 h 26"/>
                <a:gd name="T20" fmla="*/ 21 w 36"/>
                <a:gd name="T21" fmla="*/ 4 h 26"/>
                <a:gd name="T22" fmla="*/ 19 w 36"/>
                <a:gd name="T23" fmla="*/ 8 h 26"/>
                <a:gd name="T24" fmla="*/ 12 w 36"/>
                <a:gd name="T25" fmla="*/ 8 h 26"/>
                <a:gd name="T26" fmla="*/ 5 w 36"/>
                <a:gd name="T27" fmla="*/ 9 h 26"/>
                <a:gd name="T28" fmla="*/ 0 w 36"/>
                <a:gd name="T29" fmla="*/ 16 h 26"/>
                <a:gd name="T30" fmla="*/ 7 w 36"/>
                <a:gd name="T31" fmla="*/ 26 h 26"/>
                <a:gd name="T32" fmla="*/ 14 w 36"/>
                <a:gd name="T33" fmla="*/ 20 h 26"/>
                <a:gd name="T34" fmla="*/ 22 w 36"/>
                <a:gd name="T35" fmla="*/ 20 h 26"/>
                <a:gd name="T36" fmla="*/ 28 w 36"/>
                <a:gd name="T37" fmla="*/ 26 h 26"/>
                <a:gd name="T38" fmla="*/ 36 w 36"/>
                <a:gd name="T39" fmla="*/ 16 h 26"/>
                <a:gd name="T40" fmla="*/ 29 w 36"/>
                <a:gd name="T41" fmla="*/ 8 h 26"/>
                <a:gd name="T42" fmla="*/ 12 w 36"/>
                <a:gd name="T43" fmla="*/ 17 h 26"/>
                <a:gd name="T44" fmla="*/ 8 w 36"/>
                <a:gd name="T45" fmla="*/ 17 h 26"/>
                <a:gd name="T46" fmla="*/ 8 w 36"/>
                <a:gd name="T47" fmla="*/ 20 h 26"/>
                <a:gd name="T48" fmla="*/ 6 w 36"/>
                <a:gd name="T49" fmla="*/ 20 h 26"/>
                <a:gd name="T50" fmla="*/ 6 w 36"/>
                <a:gd name="T51" fmla="*/ 17 h 26"/>
                <a:gd name="T52" fmla="*/ 3 w 36"/>
                <a:gd name="T53" fmla="*/ 17 h 26"/>
                <a:gd name="T54" fmla="*/ 3 w 36"/>
                <a:gd name="T55" fmla="*/ 15 h 26"/>
                <a:gd name="T56" fmla="*/ 6 w 36"/>
                <a:gd name="T57" fmla="*/ 15 h 26"/>
                <a:gd name="T58" fmla="*/ 6 w 36"/>
                <a:gd name="T59" fmla="*/ 12 h 26"/>
                <a:gd name="T60" fmla="*/ 8 w 36"/>
                <a:gd name="T61" fmla="*/ 12 h 26"/>
                <a:gd name="T62" fmla="*/ 8 w 36"/>
                <a:gd name="T63" fmla="*/ 15 h 26"/>
                <a:gd name="T64" fmla="*/ 12 w 36"/>
                <a:gd name="T65" fmla="*/ 15 h 26"/>
                <a:gd name="T66" fmla="*/ 12 w 36"/>
                <a:gd name="T67" fmla="*/ 17 h 26"/>
                <a:gd name="T68" fmla="*/ 26 w 36"/>
                <a:gd name="T69" fmla="*/ 19 h 26"/>
                <a:gd name="T70" fmla="*/ 24 w 36"/>
                <a:gd name="T71" fmla="*/ 17 h 26"/>
                <a:gd name="T72" fmla="*/ 26 w 36"/>
                <a:gd name="T73" fmla="*/ 16 h 26"/>
                <a:gd name="T74" fmla="*/ 27 w 36"/>
                <a:gd name="T75" fmla="*/ 17 h 26"/>
                <a:gd name="T76" fmla="*/ 26 w 36"/>
                <a:gd name="T77" fmla="*/ 19 h 26"/>
                <a:gd name="T78" fmla="*/ 29 w 36"/>
                <a:gd name="T79" fmla="*/ 22 h 26"/>
                <a:gd name="T80" fmla="*/ 28 w 36"/>
                <a:gd name="T81" fmla="*/ 21 h 26"/>
                <a:gd name="T82" fmla="*/ 29 w 36"/>
                <a:gd name="T83" fmla="*/ 20 h 26"/>
                <a:gd name="T84" fmla="*/ 31 w 36"/>
                <a:gd name="T85" fmla="*/ 21 h 26"/>
                <a:gd name="T86" fmla="*/ 29 w 36"/>
                <a:gd name="T87" fmla="*/ 22 h 26"/>
                <a:gd name="T88" fmla="*/ 29 w 36"/>
                <a:gd name="T89" fmla="*/ 15 h 26"/>
                <a:gd name="T90" fmla="*/ 28 w 36"/>
                <a:gd name="T91" fmla="*/ 14 h 26"/>
                <a:gd name="T92" fmla="*/ 29 w 36"/>
                <a:gd name="T93" fmla="*/ 12 h 26"/>
                <a:gd name="T94" fmla="*/ 31 w 36"/>
                <a:gd name="T95" fmla="*/ 14 h 26"/>
                <a:gd name="T96" fmla="*/ 29 w 36"/>
                <a:gd name="T97" fmla="*/ 15 h 26"/>
                <a:gd name="T98" fmla="*/ 33 w 36"/>
                <a:gd name="T99" fmla="*/ 19 h 26"/>
                <a:gd name="T100" fmla="*/ 31 w 36"/>
                <a:gd name="T101" fmla="*/ 17 h 26"/>
                <a:gd name="T102" fmla="*/ 33 w 36"/>
                <a:gd name="T103" fmla="*/ 16 h 26"/>
                <a:gd name="T104" fmla="*/ 34 w 36"/>
                <a:gd name="T105" fmla="*/ 17 h 26"/>
                <a:gd name="T106" fmla="*/ 33 w 36"/>
                <a:gd name="T107"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26">
                  <a:moveTo>
                    <a:pt x="29" y="8"/>
                  </a:moveTo>
                  <a:cubicBezTo>
                    <a:pt x="27" y="8"/>
                    <a:pt x="24" y="8"/>
                    <a:pt x="21" y="8"/>
                  </a:cubicBezTo>
                  <a:cubicBezTo>
                    <a:pt x="22" y="7"/>
                    <a:pt x="23" y="4"/>
                    <a:pt x="23" y="4"/>
                  </a:cubicBezTo>
                  <a:cubicBezTo>
                    <a:pt x="23" y="2"/>
                    <a:pt x="22" y="1"/>
                    <a:pt x="20" y="1"/>
                  </a:cubicBezTo>
                  <a:cubicBezTo>
                    <a:pt x="19" y="0"/>
                    <a:pt x="17" y="1"/>
                    <a:pt x="15" y="2"/>
                  </a:cubicBezTo>
                  <a:cubicBezTo>
                    <a:pt x="14" y="4"/>
                    <a:pt x="13" y="4"/>
                    <a:pt x="12" y="4"/>
                  </a:cubicBezTo>
                  <a:cubicBezTo>
                    <a:pt x="11" y="4"/>
                    <a:pt x="11" y="4"/>
                    <a:pt x="11" y="4"/>
                  </a:cubicBezTo>
                  <a:cubicBezTo>
                    <a:pt x="10" y="4"/>
                    <a:pt x="11" y="4"/>
                    <a:pt x="11" y="4"/>
                  </a:cubicBezTo>
                  <a:cubicBezTo>
                    <a:pt x="13" y="6"/>
                    <a:pt x="15" y="4"/>
                    <a:pt x="16" y="4"/>
                  </a:cubicBezTo>
                  <a:cubicBezTo>
                    <a:pt x="18" y="2"/>
                    <a:pt x="19" y="2"/>
                    <a:pt x="20" y="2"/>
                  </a:cubicBezTo>
                  <a:cubicBezTo>
                    <a:pt x="20" y="2"/>
                    <a:pt x="21" y="3"/>
                    <a:pt x="21" y="4"/>
                  </a:cubicBezTo>
                  <a:cubicBezTo>
                    <a:pt x="21" y="5"/>
                    <a:pt x="20" y="7"/>
                    <a:pt x="19" y="8"/>
                  </a:cubicBezTo>
                  <a:cubicBezTo>
                    <a:pt x="12" y="8"/>
                    <a:pt x="12" y="8"/>
                    <a:pt x="12" y="8"/>
                  </a:cubicBezTo>
                  <a:cubicBezTo>
                    <a:pt x="8" y="8"/>
                    <a:pt x="5" y="8"/>
                    <a:pt x="5" y="9"/>
                  </a:cubicBezTo>
                  <a:cubicBezTo>
                    <a:pt x="2" y="10"/>
                    <a:pt x="0" y="13"/>
                    <a:pt x="0" y="16"/>
                  </a:cubicBezTo>
                  <a:cubicBezTo>
                    <a:pt x="0" y="21"/>
                    <a:pt x="3" y="26"/>
                    <a:pt x="7" y="26"/>
                  </a:cubicBezTo>
                  <a:cubicBezTo>
                    <a:pt x="10" y="26"/>
                    <a:pt x="13" y="23"/>
                    <a:pt x="14" y="20"/>
                  </a:cubicBezTo>
                  <a:cubicBezTo>
                    <a:pt x="16" y="20"/>
                    <a:pt x="20" y="20"/>
                    <a:pt x="22" y="20"/>
                  </a:cubicBezTo>
                  <a:cubicBezTo>
                    <a:pt x="23" y="23"/>
                    <a:pt x="26" y="26"/>
                    <a:pt x="28" y="26"/>
                  </a:cubicBezTo>
                  <a:cubicBezTo>
                    <a:pt x="33" y="26"/>
                    <a:pt x="36" y="22"/>
                    <a:pt x="36" y="16"/>
                  </a:cubicBezTo>
                  <a:cubicBezTo>
                    <a:pt x="36" y="12"/>
                    <a:pt x="33" y="9"/>
                    <a:pt x="29" y="8"/>
                  </a:cubicBezTo>
                  <a:close/>
                  <a:moveTo>
                    <a:pt x="12" y="17"/>
                  </a:moveTo>
                  <a:cubicBezTo>
                    <a:pt x="8" y="17"/>
                    <a:pt x="8" y="17"/>
                    <a:pt x="8" y="17"/>
                  </a:cubicBezTo>
                  <a:cubicBezTo>
                    <a:pt x="8" y="20"/>
                    <a:pt x="8" y="20"/>
                    <a:pt x="8" y="20"/>
                  </a:cubicBezTo>
                  <a:cubicBezTo>
                    <a:pt x="6" y="20"/>
                    <a:pt x="6" y="20"/>
                    <a:pt x="6" y="20"/>
                  </a:cubicBezTo>
                  <a:cubicBezTo>
                    <a:pt x="6" y="17"/>
                    <a:pt x="6" y="17"/>
                    <a:pt x="6" y="17"/>
                  </a:cubicBezTo>
                  <a:cubicBezTo>
                    <a:pt x="3" y="17"/>
                    <a:pt x="3" y="17"/>
                    <a:pt x="3" y="17"/>
                  </a:cubicBezTo>
                  <a:cubicBezTo>
                    <a:pt x="3" y="15"/>
                    <a:pt x="3" y="15"/>
                    <a:pt x="3" y="15"/>
                  </a:cubicBezTo>
                  <a:cubicBezTo>
                    <a:pt x="6" y="15"/>
                    <a:pt x="6" y="15"/>
                    <a:pt x="6" y="15"/>
                  </a:cubicBezTo>
                  <a:cubicBezTo>
                    <a:pt x="6" y="12"/>
                    <a:pt x="6" y="12"/>
                    <a:pt x="6" y="12"/>
                  </a:cubicBezTo>
                  <a:cubicBezTo>
                    <a:pt x="8" y="12"/>
                    <a:pt x="8" y="12"/>
                    <a:pt x="8" y="12"/>
                  </a:cubicBezTo>
                  <a:cubicBezTo>
                    <a:pt x="8" y="15"/>
                    <a:pt x="8" y="15"/>
                    <a:pt x="8" y="15"/>
                  </a:cubicBezTo>
                  <a:cubicBezTo>
                    <a:pt x="12" y="15"/>
                    <a:pt x="12" y="15"/>
                    <a:pt x="12" y="15"/>
                  </a:cubicBezTo>
                  <a:lnTo>
                    <a:pt x="12" y="17"/>
                  </a:lnTo>
                  <a:close/>
                  <a:moveTo>
                    <a:pt x="26" y="19"/>
                  </a:moveTo>
                  <a:cubicBezTo>
                    <a:pt x="25" y="19"/>
                    <a:pt x="24" y="18"/>
                    <a:pt x="24" y="17"/>
                  </a:cubicBezTo>
                  <a:cubicBezTo>
                    <a:pt x="24" y="16"/>
                    <a:pt x="25" y="16"/>
                    <a:pt x="26" y="16"/>
                  </a:cubicBezTo>
                  <a:cubicBezTo>
                    <a:pt x="27" y="16"/>
                    <a:pt x="27" y="16"/>
                    <a:pt x="27" y="17"/>
                  </a:cubicBezTo>
                  <a:cubicBezTo>
                    <a:pt x="27" y="18"/>
                    <a:pt x="27" y="19"/>
                    <a:pt x="26" y="19"/>
                  </a:cubicBezTo>
                  <a:close/>
                  <a:moveTo>
                    <a:pt x="29" y="22"/>
                  </a:moveTo>
                  <a:cubicBezTo>
                    <a:pt x="28" y="22"/>
                    <a:pt x="28" y="22"/>
                    <a:pt x="28" y="21"/>
                  </a:cubicBezTo>
                  <a:cubicBezTo>
                    <a:pt x="28" y="20"/>
                    <a:pt x="28" y="20"/>
                    <a:pt x="29" y="20"/>
                  </a:cubicBezTo>
                  <a:cubicBezTo>
                    <a:pt x="30" y="20"/>
                    <a:pt x="31" y="20"/>
                    <a:pt x="31" y="21"/>
                  </a:cubicBezTo>
                  <a:cubicBezTo>
                    <a:pt x="31" y="22"/>
                    <a:pt x="30" y="22"/>
                    <a:pt x="29" y="22"/>
                  </a:cubicBezTo>
                  <a:close/>
                  <a:moveTo>
                    <a:pt x="29" y="15"/>
                  </a:moveTo>
                  <a:cubicBezTo>
                    <a:pt x="28" y="15"/>
                    <a:pt x="28" y="15"/>
                    <a:pt x="28" y="14"/>
                  </a:cubicBezTo>
                  <a:cubicBezTo>
                    <a:pt x="28" y="13"/>
                    <a:pt x="28" y="12"/>
                    <a:pt x="29" y="12"/>
                  </a:cubicBezTo>
                  <a:cubicBezTo>
                    <a:pt x="31" y="12"/>
                    <a:pt x="31" y="13"/>
                    <a:pt x="31" y="14"/>
                  </a:cubicBezTo>
                  <a:cubicBezTo>
                    <a:pt x="31" y="15"/>
                    <a:pt x="31" y="15"/>
                    <a:pt x="29" y="15"/>
                  </a:cubicBezTo>
                  <a:close/>
                  <a:moveTo>
                    <a:pt x="33" y="19"/>
                  </a:moveTo>
                  <a:cubicBezTo>
                    <a:pt x="32" y="19"/>
                    <a:pt x="31" y="18"/>
                    <a:pt x="31" y="17"/>
                  </a:cubicBezTo>
                  <a:cubicBezTo>
                    <a:pt x="31" y="16"/>
                    <a:pt x="32" y="16"/>
                    <a:pt x="33" y="16"/>
                  </a:cubicBezTo>
                  <a:cubicBezTo>
                    <a:pt x="33" y="16"/>
                    <a:pt x="34" y="16"/>
                    <a:pt x="34" y="17"/>
                  </a:cubicBezTo>
                  <a:cubicBezTo>
                    <a:pt x="34" y="18"/>
                    <a:pt x="33" y="19"/>
                    <a:pt x="33"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3" name="Grupo 32">
            <a:extLst>
              <a:ext uri="{FF2B5EF4-FFF2-40B4-BE49-F238E27FC236}">
                <a16:creationId xmlns:a16="http://schemas.microsoft.com/office/drawing/2014/main" id="{5A90805F-4CDC-43C5-BB8D-FEFBD850E534}"/>
              </a:ext>
            </a:extLst>
          </p:cNvPr>
          <p:cNvGrpSpPr/>
          <p:nvPr/>
        </p:nvGrpSpPr>
        <p:grpSpPr>
          <a:xfrm>
            <a:off x="9272154" y="3158571"/>
            <a:ext cx="657225" cy="657225"/>
            <a:chOff x="4941887" y="1970768"/>
            <a:chExt cx="657225" cy="657225"/>
          </a:xfrm>
        </p:grpSpPr>
        <p:sp>
          <p:nvSpPr>
            <p:cNvPr id="34" name="Freeform 86">
              <a:extLst>
                <a:ext uri="{FF2B5EF4-FFF2-40B4-BE49-F238E27FC236}">
                  <a16:creationId xmlns:a16="http://schemas.microsoft.com/office/drawing/2014/main" id="{1C7CE1A0-5272-4F96-8E88-15C3AD48AD05}"/>
                </a:ext>
              </a:extLst>
            </p:cNvPr>
            <p:cNvSpPr/>
            <p:nvPr/>
          </p:nvSpPr>
          <p:spPr bwMode="auto">
            <a:xfrm>
              <a:off x="4941887" y="1970768"/>
              <a:ext cx="657225" cy="657225"/>
            </a:xfrm>
            <a:custGeom>
              <a:avLst/>
              <a:gdLst>
                <a:gd name="T0" fmla="*/ 88 w 174"/>
                <a:gd name="T1" fmla="*/ 0 h 174"/>
                <a:gd name="T2" fmla="*/ 174 w 174"/>
                <a:gd name="T3" fmla="*/ 88 h 174"/>
                <a:gd name="T4" fmla="*/ 87 w 174"/>
                <a:gd name="T5" fmla="*/ 174 h 174"/>
                <a:gd name="T6" fmla="*/ 0 w 174"/>
                <a:gd name="T7" fmla="*/ 87 h 174"/>
                <a:gd name="T8" fmla="*/ 88 w 174"/>
                <a:gd name="T9" fmla="*/ 0 h 174"/>
              </a:gdLst>
              <a:ahLst/>
              <a:cxnLst>
                <a:cxn ang="0">
                  <a:pos x="T0" y="T1"/>
                </a:cxn>
                <a:cxn ang="0">
                  <a:pos x="T2" y="T3"/>
                </a:cxn>
                <a:cxn ang="0">
                  <a:pos x="T4" y="T5"/>
                </a:cxn>
                <a:cxn ang="0">
                  <a:pos x="T6" y="T7"/>
                </a:cxn>
                <a:cxn ang="0">
                  <a:pos x="T8" y="T9"/>
                </a:cxn>
              </a:cxnLst>
              <a:rect l="0" t="0" r="r" b="b"/>
              <a:pathLst>
                <a:path w="174" h="174">
                  <a:moveTo>
                    <a:pt x="88" y="0"/>
                  </a:moveTo>
                  <a:cubicBezTo>
                    <a:pt x="136" y="1"/>
                    <a:pt x="174" y="40"/>
                    <a:pt x="174" y="88"/>
                  </a:cubicBezTo>
                  <a:cubicBezTo>
                    <a:pt x="174" y="136"/>
                    <a:pt x="134" y="174"/>
                    <a:pt x="87" y="174"/>
                  </a:cubicBezTo>
                  <a:cubicBezTo>
                    <a:pt x="39" y="174"/>
                    <a:pt x="0" y="134"/>
                    <a:pt x="0" y="87"/>
                  </a:cubicBezTo>
                  <a:cubicBezTo>
                    <a:pt x="1" y="39"/>
                    <a:pt x="40" y="0"/>
                    <a:pt x="88" y="0"/>
                  </a:cubicBezTo>
                  <a:close/>
                </a:path>
              </a:pathLst>
            </a:custGeom>
            <a:solidFill>
              <a:srgbClr val="252C34"/>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22">
              <a:extLst>
                <a:ext uri="{FF2B5EF4-FFF2-40B4-BE49-F238E27FC236}">
                  <a16:creationId xmlns:a16="http://schemas.microsoft.com/office/drawing/2014/main" id="{15446729-5223-427C-90F8-79B9D2EC6B0D}"/>
                </a:ext>
              </a:extLst>
            </p:cNvPr>
            <p:cNvSpPr>
              <a:spLocks noEditPoints="1"/>
            </p:cNvSpPr>
            <p:nvPr/>
          </p:nvSpPr>
          <p:spPr bwMode="auto">
            <a:xfrm>
              <a:off x="5141912" y="2077130"/>
              <a:ext cx="257175" cy="444500"/>
            </a:xfrm>
            <a:custGeom>
              <a:avLst/>
              <a:gdLst>
                <a:gd name="T0" fmla="*/ 60 w 68"/>
                <a:gd name="T1" fmla="*/ 0 h 118"/>
                <a:gd name="T2" fmla="*/ 8 w 68"/>
                <a:gd name="T3" fmla="*/ 0 h 118"/>
                <a:gd name="T4" fmla="*/ 0 w 68"/>
                <a:gd name="T5" fmla="*/ 8 h 118"/>
                <a:gd name="T6" fmla="*/ 0 w 68"/>
                <a:gd name="T7" fmla="*/ 111 h 118"/>
                <a:gd name="T8" fmla="*/ 8 w 68"/>
                <a:gd name="T9" fmla="*/ 118 h 118"/>
                <a:gd name="T10" fmla="*/ 60 w 68"/>
                <a:gd name="T11" fmla="*/ 118 h 118"/>
                <a:gd name="T12" fmla="*/ 68 w 68"/>
                <a:gd name="T13" fmla="*/ 111 h 118"/>
                <a:gd name="T14" fmla="*/ 68 w 68"/>
                <a:gd name="T15" fmla="*/ 8 h 118"/>
                <a:gd name="T16" fmla="*/ 60 w 68"/>
                <a:gd name="T17" fmla="*/ 0 h 118"/>
                <a:gd name="T18" fmla="*/ 23 w 68"/>
                <a:gd name="T19" fmla="*/ 8 h 118"/>
                <a:gd name="T20" fmla="*/ 45 w 68"/>
                <a:gd name="T21" fmla="*/ 8 h 118"/>
                <a:gd name="T22" fmla="*/ 45 w 68"/>
                <a:gd name="T23" fmla="*/ 11 h 118"/>
                <a:gd name="T24" fmla="*/ 23 w 68"/>
                <a:gd name="T25" fmla="*/ 11 h 118"/>
                <a:gd name="T26" fmla="*/ 23 w 68"/>
                <a:gd name="T27" fmla="*/ 8 h 118"/>
                <a:gd name="T28" fmla="*/ 34 w 68"/>
                <a:gd name="T29" fmla="*/ 113 h 118"/>
                <a:gd name="T30" fmla="*/ 30 w 68"/>
                <a:gd name="T31" fmla="*/ 109 h 118"/>
                <a:gd name="T32" fmla="*/ 34 w 68"/>
                <a:gd name="T33" fmla="*/ 105 h 118"/>
                <a:gd name="T34" fmla="*/ 38 w 68"/>
                <a:gd name="T35" fmla="*/ 109 h 118"/>
                <a:gd name="T36" fmla="*/ 34 w 68"/>
                <a:gd name="T37" fmla="*/ 113 h 118"/>
                <a:gd name="T38" fmla="*/ 63 w 68"/>
                <a:gd name="T39" fmla="*/ 99 h 118"/>
                <a:gd name="T40" fmla="*/ 6 w 68"/>
                <a:gd name="T41" fmla="*/ 99 h 118"/>
                <a:gd name="T42" fmla="*/ 6 w 68"/>
                <a:gd name="T43" fmla="*/ 19 h 118"/>
                <a:gd name="T44" fmla="*/ 63 w 68"/>
                <a:gd name="T45" fmla="*/ 19 h 118"/>
                <a:gd name="T46" fmla="*/ 63 w 68"/>
                <a:gd name="T47" fmla="*/ 9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 h="118">
                  <a:moveTo>
                    <a:pt x="60" y="0"/>
                  </a:moveTo>
                  <a:cubicBezTo>
                    <a:pt x="8" y="0"/>
                    <a:pt x="8" y="0"/>
                    <a:pt x="8" y="0"/>
                  </a:cubicBezTo>
                  <a:cubicBezTo>
                    <a:pt x="4" y="0"/>
                    <a:pt x="0" y="4"/>
                    <a:pt x="0" y="8"/>
                  </a:cubicBezTo>
                  <a:cubicBezTo>
                    <a:pt x="0" y="111"/>
                    <a:pt x="0" y="111"/>
                    <a:pt x="0" y="111"/>
                  </a:cubicBezTo>
                  <a:cubicBezTo>
                    <a:pt x="0" y="115"/>
                    <a:pt x="4" y="118"/>
                    <a:pt x="8" y="118"/>
                  </a:cubicBezTo>
                  <a:cubicBezTo>
                    <a:pt x="60" y="118"/>
                    <a:pt x="60" y="118"/>
                    <a:pt x="60" y="118"/>
                  </a:cubicBezTo>
                  <a:cubicBezTo>
                    <a:pt x="65" y="118"/>
                    <a:pt x="68" y="115"/>
                    <a:pt x="68" y="111"/>
                  </a:cubicBezTo>
                  <a:cubicBezTo>
                    <a:pt x="68" y="8"/>
                    <a:pt x="68" y="8"/>
                    <a:pt x="68" y="8"/>
                  </a:cubicBezTo>
                  <a:cubicBezTo>
                    <a:pt x="68" y="4"/>
                    <a:pt x="65" y="0"/>
                    <a:pt x="60" y="0"/>
                  </a:cubicBezTo>
                  <a:close/>
                  <a:moveTo>
                    <a:pt x="23" y="8"/>
                  </a:moveTo>
                  <a:cubicBezTo>
                    <a:pt x="45" y="8"/>
                    <a:pt x="45" y="8"/>
                    <a:pt x="45" y="8"/>
                  </a:cubicBezTo>
                  <a:cubicBezTo>
                    <a:pt x="45" y="11"/>
                    <a:pt x="45" y="11"/>
                    <a:pt x="45" y="11"/>
                  </a:cubicBezTo>
                  <a:cubicBezTo>
                    <a:pt x="23" y="11"/>
                    <a:pt x="23" y="11"/>
                    <a:pt x="23" y="11"/>
                  </a:cubicBezTo>
                  <a:lnTo>
                    <a:pt x="23" y="8"/>
                  </a:lnTo>
                  <a:close/>
                  <a:moveTo>
                    <a:pt x="34" y="113"/>
                  </a:moveTo>
                  <a:cubicBezTo>
                    <a:pt x="32" y="113"/>
                    <a:pt x="30" y="112"/>
                    <a:pt x="30" y="109"/>
                  </a:cubicBezTo>
                  <a:cubicBezTo>
                    <a:pt x="30" y="107"/>
                    <a:pt x="32" y="105"/>
                    <a:pt x="34" y="105"/>
                  </a:cubicBezTo>
                  <a:cubicBezTo>
                    <a:pt x="36" y="105"/>
                    <a:pt x="38" y="107"/>
                    <a:pt x="38" y="109"/>
                  </a:cubicBezTo>
                  <a:cubicBezTo>
                    <a:pt x="38" y="112"/>
                    <a:pt x="36" y="113"/>
                    <a:pt x="34" y="113"/>
                  </a:cubicBezTo>
                  <a:close/>
                  <a:moveTo>
                    <a:pt x="63" y="99"/>
                  </a:moveTo>
                  <a:cubicBezTo>
                    <a:pt x="6" y="99"/>
                    <a:pt x="6" y="99"/>
                    <a:pt x="6" y="99"/>
                  </a:cubicBezTo>
                  <a:cubicBezTo>
                    <a:pt x="6" y="19"/>
                    <a:pt x="6" y="19"/>
                    <a:pt x="6" y="19"/>
                  </a:cubicBezTo>
                  <a:cubicBezTo>
                    <a:pt x="63" y="19"/>
                    <a:pt x="63" y="19"/>
                    <a:pt x="63" y="19"/>
                  </a:cubicBezTo>
                  <a:lnTo>
                    <a:pt x="63" y="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050" name="Picture 2" descr="Foto gratuita vista lateral de un micrófono de radio con espacio de copia">
            <a:extLst>
              <a:ext uri="{FF2B5EF4-FFF2-40B4-BE49-F238E27FC236}">
                <a16:creationId xmlns:a16="http://schemas.microsoft.com/office/drawing/2014/main" id="{A5A998FB-0C1F-71F7-A4ED-93DD226450B1}"/>
              </a:ext>
            </a:extLst>
          </p:cNvPr>
          <p:cNvPicPr>
            <a:picLocks noGrp="1" noChangeAspect="1" noChangeArrowheads="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0D940C7D-19C0-5E1B-7C5A-156E80CFB08A}"/>
              </a:ext>
            </a:extLst>
          </p:cNvPr>
          <p:cNvSpPr txBox="1"/>
          <p:nvPr/>
        </p:nvSpPr>
        <p:spPr>
          <a:xfrm>
            <a:off x="8204150" y="365990"/>
            <a:ext cx="3061674" cy="523220"/>
          </a:xfrm>
          <a:prstGeom prst="rect">
            <a:avLst/>
          </a:prstGeom>
          <a:noFill/>
          <a:effectLst>
            <a:reflection blurRad="6350" stA="50000" endA="300" endPos="55500" dist="50800" dir="5400000" sy="-100000" algn="bl" rotWithShape="0"/>
          </a:effectLst>
        </p:spPr>
        <p:txBody>
          <a:bodyPr wrap="square" rtlCol="0">
            <a:spAutoFit/>
          </a:bodyPr>
          <a:lstStyle/>
          <a:p>
            <a:pPr algn="r"/>
            <a:r>
              <a:rPr lang="es-ES" sz="1400">
                <a:solidFill>
                  <a:schemeClr val="bg1"/>
                </a:solidFill>
                <a:latin typeface="Microsoft YaHei" panose="020B0503020204020204" pitchFamily="34" charset="-122"/>
                <a:ea typeface="Microsoft YaHei" panose="020B0503020204020204" pitchFamily="34" charset="-122"/>
              </a:rPr>
              <a:t>RADIO TEMPLATE</a:t>
            </a:r>
          </a:p>
          <a:p>
            <a:pPr algn="r"/>
            <a:r>
              <a:rPr lang="es-ES" sz="1400">
                <a:solidFill>
                  <a:schemeClr val="bg1"/>
                </a:solidFill>
                <a:latin typeface="Microsoft YaHei" panose="020B0503020204020204" pitchFamily="34" charset="-122"/>
                <a:ea typeface="Microsoft YaHei" panose="020B0503020204020204" pitchFamily="34" charset="-122"/>
              </a:rPr>
              <a:t>SLIDESPPT</a:t>
            </a:r>
            <a:endParaRPr lang="en-US" sz="1400">
              <a:solidFill>
                <a:schemeClr val="bg1"/>
              </a:solidFill>
              <a:latin typeface="Microsoft YaHei" panose="020B0503020204020204" pitchFamily="34" charset="-122"/>
              <a:ea typeface="Microsoft YaHei" panose="020B0503020204020204" pitchFamily="34" charset="-122"/>
            </a:endParaRPr>
          </a:p>
        </p:txBody>
      </p:sp>
    </p:spTree>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upo 27"/>
          <p:cNvGrpSpPr/>
          <p:nvPr/>
        </p:nvGrpSpPr>
        <p:grpSpPr>
          <a:xfrm>
            <a:off x="0" y="0"/>
            <a:ext cx="12192000" cy="6858000"/>
            <a:chOff x="0" y="0"/>
            <a:chExt cx="12192000" cy="6858000"/>
          </a:xfrm>
        </p:grpSpPr>
        <p:sp>
          <p:nvSpPr>
            <p:cNvPr id="29" name="Triángulo rectángulo 28"/>
            <p:cNvSpPr/>
            <p:nvPr/>
          </p:nvSpPr>
          <p:spPr>
            <a:xfrm>
              <a:off x="0" y="4064924"/>
              <a:ext cx="2793076" cy="279307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iángulo rectángulo 29"/>
            <p:cNvSpPr/>
            <p:nvPr/>
          </p:nvSpPr>
          <p:spPr>
            <a:xfrm rot="10800000">
              <a:off x="9398924" y="0"/>
              <a:ext cx="2793076" cy="279307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ángulo 30"/>
            <p:cNvSpPr/>
            <p:nvPr/>
          </p:nvSpPr>
          <p:spPr>
            <a:xfrm>
              <a:off x="11413374" y="124691"/>
              <a:ext cx="257694" cy="257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ángulo 31"/>
            <p:cNvSpPr/>
            <p:nvPr/>
          </p:nvSpPr>
          <p:spPr>
            <a:xfrm>
              <a:off x="11765279" y="124691"/>
              <a:ext cx="257694" cy="2576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ángulo 32"/>
            <p:cNvSpPr/>
            <p:nvPr/>
          </p:nvSpPr>
          <p:spPr>
            <a:xfrm>
              <a:off x="11765279" y="448888"/>
              <a:ext cx="257694" cy="257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ángulo 33"/>
            <p:cNvSpPr/>
            <p:nvPr/>
          </p:nvSpPr>
          <p:spPr>
            <a:xfrm>
              <a:off x="210589" y="6130833"/>
              <a:ext cx="257694" cy="257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ángulo 34"/>
            <p:cNvSpPr/>
            <p:nvPr/>
          </p:nvSpPr>
          <p:spPr>
            <a:xfrm>
              <a:off x="210589" y="6455030"/>
              <a:ext cx="257694" cy="25769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ángulo 35"/>
            <p:cNvSpPr/>
            <p:nvPr/>
          </p:nvSpPr>
          <p:spPr>
            <a:xfrm>
              <a:off x="562494" y="6455030"/>
              <a:ext cx="257694" cy="257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CuadroTexto 36"/>
          <p:cNvSpPr txBox="1"/>
          <p:nvPr/>
        </p:nvSpPr>
        <p:spPr>
          <a:xfrm>
            <a:off x="820188" y="1356066"/>
            <a:ext cx="4471479" cy="1200329"/>
          </a:xfrm>
          <a:prstGeom prst="rect">
            <a:avLst/>
          </a:prstGeom>
          <a:noFill/>
        </p:spPr>
        <p:txBody>
          <a:bodyPr wrap="square" rtlCol="0">
            <a:spAutoFit/>
          </a:bodyPr>
          <a:lstStyle/>
          <a:p>
            <a:r>
              <a:rPr lang="es-ES" sz="3600">
                <a:solidFill>
                  <a:schemeClr val="accent6"/>
                </a:solidFill>
                <a:effectLst>
                  <a:outerShdw blurRad="38100" dist="38100" dir="2700000" algn="tl">
                    <a:srgbClr val="000000">
                      <a:alpha val="43137"/>
                    </a:srgbClr>
                  </a:outerShdw>
                </a:effectLst>
                <a:latin typeface="Montserrat ExtraBold" panose="00000900000000000000" pitchFamily="2" charset="0"/>
              </a:rPr>
              <a:t>TU</a:t>
            </a:r>
            <a:r>
              <a:rPr lang="es-ES" sz="3600">
                <a:solidFill>
                  <a:schemeClr val="accent4"/>
                </a:solidFill>
                <a:effectLst>
                  <a:outerShdw blurRad="38100" dist="38100" dir="2700000" algn="tl">
                    <a:srgbClr val="000000">
                      <a:alpha val="43137"/>
                    </a:srgbClr>
                  </a:outerShdw>
                </a:effectLst>
                <a:latin typeface="Montserrat ExtraBold" panose="00000900000000000000" pitchFamily="2" charset="0"/>
              </a:rPr>
              <a:t> </a:t>
            </a:r>
            <a:r>
              <a:rPr lang="es-ES" sz="3600">
                <a:solidFill>
                  <a:srgbClr val="0070C0"/>
                </a:solidFill>
                <a:effectLst>
                  <a:outerShdw blurRad="38100" dist="38100" dir="2700000" algn="tl">
                    <a:srgbClr val="000000">
                      <a:alpha val="43137"/>
                    </a:srgbClr>
                  </a:outerShdw>
                </a:effectLst>
                <a:latin typeface="Montserrat ExtraBold" panose="00000900000000000000" pitchFamily="2" charset="0"/>
              </a:rPr>
              <a:t>TÍTULO </a:t>
            </a:r>
          </a:p>
          <a:p>
            <a:r>
              <a:rPr lang="es-ES" sz="3600">
                <a:solidFill>
                  <a:schemeClr val="bg1"/>
                </a:solidFill>
                <a:effectLst>
                  <a:outerShdw blurRad="38100" dist="38100" dir="2700000" algn="tl">
                    <a:srgbClr val="000000">
                      <a:alpha val="43137"/>
                    </a:srgbClr>
                  </a:outerShdw>
                </a:effectLst>
                <a:latin typeface="Montserrat ExtraBold" panose="00000900000000000000" pitchFamily="2" charset="0"/>
              </a:rPr>
              <a:t>AQUÍ</a:t>
            </a:r>
            <a:endParaRPr lang="en-US" sz="3600">
              <a:solidFill>
                <a:schemeClr val="bg1"/>
              </a:solidFill>
              <a:effectLst>
                <a:outerShdw blurRad="38100" dist="38100" dir="2700000" algn="tl">
                  <a:srgbClr val="000000">
                    <a:alpha val="43137"/>
                  </a:srgbClr>
                </a:outerShdw>
              </a:effectLst>
              <a:latin typeface="Montserrat ExtraBold" panose="00000900000000000000" pitchFamily="2" charset="0"/>
            </a:endParaRPr>
          </a:p>
        </p:txBody>
      </p:sp>
      <p:sp>
        <p:nvSpPr>
          <p:cNvPr id="38" name="Marcador de texto 28">
            <a:extLst>
              <a:ext uri="{FF2B5EF4-FFF2-40B4-BE49-F238E27FC236}">
                <a16:creationId xmlns:a16="http://schemas.microsoft.com/office/drawing/2014/main" id="{8ABDA0A6-6555-4ED7-AA6E-C5C6B2015A6B}"/>
              </a:ext>
            </a:extLst>
          </p:cNvPr>
          <p:cNvSpPr txBox="1"/>
          <p:nvPr/>
        </p:nvSpPr>
        <p:spPr>
          <a:xfrm>
            <a:off x="820188" y="2544620"/>
            <a:ext cx="4572000" cy="1790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CO" sz="1400">
                <a:solidFill>
                  <a:schemeClr val="bg1"/>
                </a:solidFill>
                <a:latin typeface="Calibri Light" panose="020F0302020204030204" pitchFamily="34" charset="0"/>
                <a:ea typeface="MS PGothic" panose="020B0600070205080204" pitchFamily="34" charset="-128"/>
                <a:cs typeface="Calibri Light" panose="020F0302020204030204" pitchFamily="34" charset="0"/>
              </a:rPr>
              <a:t>Lorem ipsum dolor sit amet, consectetur adipiscing adipiscing elit. Fusce convallis magna nonelit. Fusce convallis magna no Lorem ipsum dolor sit amet, consectetur.</a:t>
            </a:r>
          </a:p>
          <a:p>
            <a:pPr marL="0" indent="0" algn="just">
              <a:buNone/>
            </a:pPr>
            <a:endParaRPr lang="es-CO" sz="1400">
              <a:solidFill>
                <a:schemeClr val="bg1"/>
              </a:solidFill>
              <a:latin typeface="Calibri Light" panose="020F0302020204030204" pitchFamily="34" charset="0"/>
              <a:ea typeface="MS PGothic" panose="020B0600070205080204" pitchFamily="34" charset="-128"/>
              <a:cs typeface="Calibri Light" panose="020F0302020204030204" pitchFamily="34" charset="0"/>
            </a:endParaRPr>
          </a:p>
          <a:p>
            <a:pPr marL="0" indent="0" algn="just">
              <a:buNone/>
            </a:pPr>
            <a:r>
              <a:rPr lang="es-CO" sz="1400">
                <a:solidFill>
                  <a:schemeClr val="bg1"/>
                </a:solidFill>
                <a:latin typeface="Calibri Light" panose="020F0302020204030204" pitchFamily="34" charset="0"/>
                <a:ea typeface="MS PGothic" panose="020B0600070205080204" pitchFamily="34" charset="-128"/>
                <a:cs typeface="Calibri Light" panose="020F0302020204030204" pitchFamily="34" charset="0"/>
              </a:rPr>
              <a:t>Lorem ipsum dolor sit amet, consectetur adipiscing adipiscing elit. Fusce convallis magna nonelit. Fusce convallis magna no Lorem ipsum dolor sit amet, consectetur .</a:t>
            </a:r>
          </a:p>
          <a:p>
            <a:pPr marL="0" indent="0" algn="just">
              <a:buNone/>
            </a:pPr>
            <a:endParaRPr lang="es-CO" sz="1400">
              <a:solidFill>
                <a:schemeClr val="bg1"/>
              </a:solidFill>
              <a:latin typeface="Calibri Light" panose="020F0302020204030204" pitchFamily="34" charset="0"/>
              <a:ea typeface="MS PGothic" panose="020B0600070205080204" pitchFamily="34" charset="-128"/>
              <a:cs typeface="Calibri Light" panose="020F0302020204030204" pitchFamily="34" charset="0"/>
            </a:endParaRPr>
          </a:p>
          <a:p>
            <a:pPr algn="just"/>
            <a:endParaRPr lang="en-US" sz="2000">
              <a:solidFill>
                <a:schemeClr val="bg1"/>
              </a:solidFill>
            </a:endParaRPr>
          </a:p>
        </p:txBody>
      </p:sp>
      <p:pic>
        <p:nvPicPr>
          <p:cNvPr id="3" name="Imagen 2">
            <a:extLst>
              <a:ext uri="{FF2B5EF4-FFF2-40B4-BE49-F238E27FC236}">
                <a16:creationId xmlns:a16="http://schemas.microsoft.com/office/drawing/2014/main" id="{0580B48B-9BE1-8CE4-3E15-4B9812E8355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945373" y="124691"/>
            <a:ext cx="7515225" cy="6743700"/>
          </a:xfrm>
          <a:prstGeom prst="rect">
            <a:avLst/>
          </a:prstGeom>
        </p:spPr>
      </p:pic>
      <p:sp>
        <p:nvSpPr>
          <p:cNvPr id="5" name="CuadroTexto 4">
            <a:extLst>
              <a:ext uri="{FF2B5EF4-FFF2-40B4-BE49-F238E27FC236}">
                <a16:creationId xmlns:a16="http://schemas.microsoft.com/office/drawing/2014/main" id="{D8BBECD7-672E-2D64-E910-9BD6433E6C0C}"/>
              </a:ext>
            </a:extLst>
          </p:cNvPr>
          <p:cNvSpPr txBox="1"/>
          <p:nvPr/>
        </p:nvSpPr>
        <p:spPr>
          <a:xfrm>
            <a:off x="8961299" y="5943090"/>
            <a:ext cx="3061674" cy="523220"/>
          </a:xfrm>
          <a:prstGeom prst="rect">
            <a:avLst/>
          </a:prstGeom>
          <a:noFill/>
          <a:effectLst>
            <a:reflection blurRad="6350" stA="50000" endA="300" endPos="55500" dist="50800" dir="5400000" sy="-100000" algn="bl" rotWithShape="0"/>
          </a:effectLst>
        </p:spPr>
        <p:txBody>
          <a:bodyPr wrap="square" rtlCol="0">
            <a:spAutoFit/>
          </a:bodyPr>
          <a:lstStyle/>
          <a:p>
            <a:pPr algn="r"/>
            <a:r>
              <a:rPr lang="es-ES" sz="1400">
                <a:solidFill>
                  <a:schemeClr val="bg1"/>
                </a:solidFill>
                <a:latin typeface="Microsoft YaHei" panose="020B0503020204020204" pitchFamily="34" charset="-122"/>
                <a:ea typeface="Microsoft YaHei" panose="020B0503020204020204" pitchFamily="34" charset="-122"/>
              </a:rPr>
              <a:t>RADIO TEMPLATE</a:t>
            </a:r>
          </a:p>
          <a:p>
            <a:pPr algn="r"/>
            <a:r>
              <a:rPr lang="es-ES" sz="1400">
                <a:solidFill>
                  <a:schemeClr val="bg1"/>
                </a:solidFill>
                <a:latin typeface="Microsoft YaHei" panose="020B0503020204020204" pitchFamily="34" charset="-122"/>
                <a:ea typeface="Microsoft YaHei" panose="020B0503020204020204" pitchFamily="34" charset="-122"/>
              </a:rPr>
              <a:t>SLIDESPPT</a:t>
            </a:r>
            <a:endParaRPr lang="en-US" sz="1400">
              <a:solidFill>
                <a:schemeClr val="bg1"/>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8661854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flipH="1">
            <a:off x="6810375" y="0"/>
            <a:ext cx="0" cy="6791325"/>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72" name="Grupo 71">
            <a:extLst>
              <a:ext uri="{FF2B5EF4-FFF2-40B4-BE49-F238E27FC236}">
                <a16:creationId xmlns:a16="http://schemas.microsoft.com/office/drawing/2014/main" id="{9F729344-9101-41AE-86A1-C03C1188BEF5}"/>
              </a:ext>
            </a:extLst>
          </p:cNvPr>
          <p:cNvGrpSpPr/>
          <p:nvPr/>
        </p:nvGrpSpPr>
        <p:grpSpPr>
          <a:xfrm>
            <a:off x="6457950" y="1058277"/>
            <a:ext cx="704850" cy="704850"/>
            <a:chOff x="596220" y="2935969"/>
            <a:chExt cx="704850" cy="704850"/>
          </a:xfrm>
        </p:grpSpPr>
        <p:sp>
          <p:nvSpPr>
            <p:cNvPr id="73" name="Freeform 82">
              <a:extLst>
                <a:ext uri="{FF2B5EF4-FFF2-40B4-BE49-F238E27FC236}">
                  <a16:creationId xmlns:a16="http://schemas.microsoft.com/office/drawing/2014/main" id="{B11E6C51-ECD8-4914-B1AF-D5FFAA74AE24}"/>
                </a:ext>
              </a:extLst>
            </p:cNvPr>
            <p:cNvSpPr/>
            <p:nvPr/>
          </p:nvSpPr>
          <p:spPr bwMode="auto">
            <a:xfrm>
              <a:off x="596220" y="2935969"/>
              <a:ext cx="704850" cy="704850"/>
            </a:xfrm>
            <a:custGeom>
              <a:avLst/>
              <a:gdLst>
                <a:gd name="T0" fmla="*/ 179 w 187"/>
                <a:gd name="T1" fmla="*/ 79 h 187"/>
                <a:gd name="T2" fmla="*/ 108 w 187"/>
                <a:gd name="T3" fmla="*/ 179 h 187"/>
                <a:gd name="T4" fmla="*/ 8 w 187"/>
                <a:gd name="T5" fmla="*/ 108 h 187"/>
                <a:gd name="T6" fmla="*/ 79 w 187"/>
                <a:gd name="T7" fmla="*/ 8 h 187"/>
                <a:gd name="T8" fmla="*/ 179 w 187"/>
                <a:gd name="T9" fmla="*/ 79 h 187"/>
              </a:gdLst>
              <a:ahLst/>
              <a:cxnLst>
                <a:cxn ang="0">
                  <a:pos x="T0" y="T1"/>
                </a:cxn>
                <a:cxn ang="0">
                  <a:pos x="T2" y="T3"/>
                </a:cxn>
                <a:cxn ang="0">
                  <a:pos x="T4" y="T5"/>
                </a:cxn>
                <a:cxn ang="0">
                  <a:pos x="T6" y="T7"/>
                </a:cxn>
                <a:cxn ang="0">
                  <a:pos x="T8" y="T9"/>
                </a:cxn>
              </a:cxnLst>
              <a:rect l="0" t="0" r="r" b="b"/>
              <a:pathLst>
                <a:path w="187" h="187">
                  <a:moveTo>
                    <a:pt x="179" y="79"/>
                  </a:moveTo>
                  <a:cubicBezTo>
                    <a:pt x="187" y="126"/>
                    <a:pt x="155" y="171"/>
                    <a:pt x="108" y="179"/>
                  </a:cubicBezTo>
                  <a:cubicBezTo>
                    <a:pt x="61" y="187"/>
                    <a:pt x="16" y="155"/>
                    <a:pt x="8" y="108"/>
                  </a:cubicBezTo>
                  <a:cubicBezTo>
                    <a:pt x="0" y="61"/>
                    <a:pt x="32" y="16"/>
                    <a:pt x="79" y="8"/>
                  </a:cubicBezTo>
                  <a:cubicBezTo>
                    <a:pt x="126" y="0"/>
                    <a:pt x="171" y="32"/>
                    <a:pt x="179" y="79"/>
                  </a:cubicBezTo>
                  <a:close/>
                </a:path>
              </a:pathLst>
            </a:custGeom>
            <a:solidFill>
              <a:srgbClr val="252C34"/>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38">
              <a:extLst>
                <a:ext uri="{FF2B5EF4-FFF2-40B4-BE49-F238E27FC236}">
                  <a16:creationId xmlns:a16="http://schemas.microsoft.com/office/drawing/2014/main" id="{2825B62A-47FB-4708-A670-690D41AF4024}"/>
                </a:ext>
              </a:extLst>
            </p:cNvPr>
            <p:cNvSpPr/>
            <p:nvPr/>
          </p:nvSpPr>
          <p:spPr bwMode="auto">
            <a:xfrm>
              <a:off x="712108" y="3166156"/>
              <a:ext cx="468313" cy="203200"/>
            </a:xfrm>
            <a:custGeom>
              <a:avLst/>
              <a:gdLst>
                <a:gd name="T0" fmla="*/ 118 w 124"/>
                <a:gd name="T1" fmla="*/ 29 h 54"/>
                <a:gd name="T2" fmla="*/ 104 w 124"/>
                <a:gd name="T3" fmla="*/ 24 h 54"/>
                <a:gd name="T4" fmla="*/ 95 w 124"/>
                <a:gd name="T5" fmla="*/ 15 h 54"/>
                <a:gd name="T6" fmla="*/ 92 w 124"/>
                <a:gd name="T7" fmla="*/ 6 h 54"/>
                <a:gd name="T8" fmla="*/ 83 w 124"/>
                <a:gd name="T9" fmla="*/ 0 h 54"/>
                <a:gd name="T10" fmla="*/ 39 w 124"/>
                <a:gd name="T11" fmla="*/ 0 h 54"/>
                <a:gd name="T12" fmla="*/ 28 w 124"/>
                <a:gd name="T13" fmla="*/ 5 h 54"/>
                <a:gd name="T14" fmla="*/ 5 w 124"/>
                <a:gd name="T15" fmla="*/ 30 h 54"/>
                <a:gd name="T16" fmla="*/ 0 w 124"/>
                <a:gd name="T17" fmla="*/ 41 h 54"/>
                <a:gd name="T18" fmla="*/ 0 w 124"/>
                <a:gd name="T19" fmla="*/ 47 h 54"/>
                <a:gd name="T20" fmla="*/ 7 w 124"/>
                <a:gd name="T21" fmla="*/ 54 h 54"/>
                <a:gd name="T22" fmla="*/ 13 w 124"/>
                <a:gd name="T23" fmla="*/ 54 h 54"/>
                <a:gd name="T24" fmla="*/ 28 w 124"/>
                <a:gd name="T25" fmla="*/ 38 h 54"/>
                <a:gd name="T26" fmla="*/ 44 w 124"/>
                <a:gd name="T27" fmla="*/ 54 h 54"/>
                <a:gd name="T28" fmla="*/ 76 w 124"/>
                <a:gd name="T29" fmla="*/ 54 h 54"/>
                <a:gd name="T30" fmla="*/ 92 w 124"/>
                <a:gd name="T31" fmla="*/ 38 h 54"/>
                <a:gd name="T32" fmla="*/ 108 w 124"/>
                <a:gd name="T33" fmla="*/ 54 h 54"/>
                <a:gd name="T34" fmla="*/ 118 w 124"/>
                <a:gd name="T35" fmla="*/ 54 h 54"/>
                <a:gd name="T36" fmla="*/ 124 w 124"/>
                <a:gd name="T37" fmla="*/ 47 h 54"/>
                <a:gd name="T38" fmla="*/ 124 w 124"/>
                <a:gd name="T39" fmla="*/ 38 h 54"/>
                <a:gd name="T40" fmla="*/ 118 w 124"/>
                <a:gd name="T41" fmla="*/ 2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54">
                  <a:moveTo>
                    <a:pt x="118" y="29"/>
                  </a:moveTo>
                  <a:cubicBezTo>
                    <a:pt x="104" y="24"/>
                    <a:pt x="104" y="24"/>
                    <a:pt x="104" y="24"/>
                  </a:cubicBezTo>
                  <a:cubicBezTo>
                    <a:pt x="101" y="23"/>
                    <a:pt x="97" y="19"/>
                    <a:pt x="95" y="15"/>
                  </a:cubicBezTo>
                  <a:cubicBezTo>
                    <a:pt x="92" y="6"/>
                    <a:pt x="92" y="6"/>
                    <a:pt x="92" y="6"/>
                  </a:cubicBezTo>
                  <a:cubicBezTo>
                    <a:pt x="90" y="3"/>
                    <a:pt x="86" y="0"/>
                    <a:pt x="83" y="0"/>
                  </a:cubicBezTo>
                  <a:cubicBezTo>
                    <a:pt x="39" y="0"/>
                    <a:pt x="39" y="0"/>
                    <a:pt x="39" y="0"/>
                  </a:cubicBezTo>
                  <a:cubicBezTo>
                    <a:pt x="36" y="0"/>
                    <a:pt x="31" y="2"/>
                    <a:pt x="28" y="5"/>
                  </a:cubicBezTo>
                  <a:cubicBezTo>
                    <a:pt x="5" y="30"/>
                    <a:pt x="5" y="30"/>
                    <a:pt x="5" y="30"/>
                  </a:cubicBezTo>
                  <a:cubicBezTo>
                    <a:pt x="2" y="32"/>
                    <a:pt x="0" y="37"/>
                    <a:pt x="0" y="41"/>
                  </a:cubicBezTo>
                  <a:cubicBezTo>
                    <a:pt x="0" y="47"/>
                    <a:pt x="0" y="47"/>
                    <a:pt x="0" y="47"/>
                  </a:cubicBezTo>
                  <a:cubicBezTo>
                    <a:pt x="0" y="51"/>
                    <a:pt x="3" y="54"/>
                    <a:pt x="7" y="54"/>
                  </a:cubicBezTo>
                  <a:cubicBezTo>
                    <a:pt x="13" y="54"/>
                    <a:pt x="13" y="54"/>
                    <a:pt x="13" y="54"/>
                  </a:cubicBezTo>
                  <a:cubicBezTo>
                    <a:pt x="13" y="45"/>
                    <a:pt x="20" y="38"/>
                    <a:pt x="28" y="38"/>
                  </a:cubicBezTo>
                  <a:cubicBezTo>
                    <a:pt x="37" y="38"/>
                    <a:pt x="44" y="45"/>
                    <a:pt x="44" y="54"/>
                  </a:cubicBezTo>
                  <a:cubicBezTo>
                    <a:pt x="76" y="54"/>
                    <a:pt x="76" y="54"/>
                    <a:pt x="76" y="54"/>
                  </a:cubicBezTo>
                  <a:cubicBezTo>
                    <a:pt x="76" y="45"/>
                    <a:pt x="83" y="38"/>
                    <a:pt x="92" y="38"/>
                  </a:cubicBezTo>
                  <a:cubicBezTo>
                    <a:pt x="100" y="38"/>
                    <a:pt x="108" y="45"/>
                    <a:pt x="108" y="54"/>
                  </a:cubicBezTo>
                  <a:cubicBezTo>
                    <a:pt x="118" y="54"/>
                    <a:pt x="118" y="54"/>
                    <a:pt x="118" y="54"/>
                  </a:cubicBezTo>
                  <a:cubicBezTo>
                    <a:pt x="121" y="54"/>
                    <a:pt x="124" y="51"/>
                    <a:pt x="124" y="47"/>
                  </a:cubicBezTo>
                  <a:cubicBezTo>
                    <a:pt x="124" y="38"/>
                    <a:pt x="124" y="38"/>
                    <a:pt x="124" y="38"/>
                  </a:cubicBezTo>
                  <a:cubicBezTo>
                    <a:pt x="124" y="35"/>
                    <a:pt x="121" y="31"/>
                    <a:pt x="118"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5" name="Grupo 74">
            <a:extLst>
              <a:ext uri="{FF2B5EF4-FFF2-40B4-BE49-F238E27FC236}">
                <a16:creationId xmlns:a16="http://schemas.microsoft.com/office/drawing/2014/main" id="{8442DB02-08DD-4380-8787-C98707D760F4}"/>
              </a:ext>
            </a:extLst>
          </p:cNvPr>
          <p:cNvGrpSpPr/>
          <p:nvPr/>
        </p:nvGrpSpPr>
        <p:grpSpPr>
          <a:xfrm>
            <a:off x="6425406" y="4547602"/>
            <a:ext cx="735013" cy="739775"/>
            <a:chOff x="9307514" y="5220381"/>
            <a:chExt cx="735013" cy="739775"/>
          </a:xfrm>
        </p:grpSpPr>
        <p:sp>
          <p:nvSpPr>
            <p:cNvPr id="76" name="Freeform 94">
              <a:extLst>
                <a:ext uri="{FF2B5EF4-FFF2-40B4-BE49-F238E27FC236}">
                  <a16:creationId xmlns:a16="http://schemas.microsoft.com/office/drawing/2014/main" id="{CE84A3AE-8127-4D2A-A597-F09AE58D8405}"/>
                </a:ext>
              </a:extLst>
            </p:cNvPr>
            <p:cNvSpPr/>
            <p:nvPr/>
          </p:nvSpPr>
          <p:spPr bwMode="auto">
            <a:xfrm>
              <a:off x="9307514" y="5220381"/>
              <a:ext cx="735013" cy="739775"/>
            </a:xfrm>
            <a:custGeom>
              <a:avLst/>
              <a:gdLst>
                <a:gd name="T0" fmla="*/ 67 w 195"/>
                <a:gd name="T1" fmla="*/ 180 h 196"/>
                <a:gd name="T2" fmla="*/ 16 w 195"/>
                <a:gd name="T3" fmla="*/ 68 h 196"/>
                <a:gd name="T4" fmla="*/ 128 w 195"/>
                <a:gd name="T5" fmla="*/ 17 h 196"/>
                <a:gd name="T6" fmla="*/ 179 w 195"/>
                <a:gd name="T7" fmla="*/ 129 h 196"/>
                <a:gd name="T8" fmla="*/ 67 w 195"/>
                <a:gd name="T9" fmla="*/ 180 h 196"/>
              </a:gdLst>
              <a:ahLst/>
              <a:cxnLst>
                <a:cxn ang="0">
                  <a:pos x="T0" y="T1"/>
                </a:cxn>
                <a:cxn ang="0">
                  <a:pos x="T2" y="T3"/>
                </a:cxn>
                <a:cxn ang="0">
                  <a:pos x="T4" y="T5"/>
                </a:cxn>
                <a:cxn ang="0">
                  <a:pos x="T6" y="T7"/>
                </a:cxn>
                <a:cxn ang="0">
                  <a:pos x="T8" y="T9"/>
                </a:cxn>
              </a:cxnLst>
              <a:rect l="0" t="0" r="r" b="b"/>
              <a:pathLst>
                <a:path w="195" h="196">
                  <a:moveTo>
                    <a:pt x="67" y="180"/>
                  </a:moveTo>
                  <a:cubicBezTo>
                    <a:pt x="23" y="163"/>
                    <a:pt x="0" y="113"/>
                    <a:pt x="16" y="68"/>
                  </a:cubicBezTo>
                  <a:cubicBezTo>
                    <a:pt x="33" y="23"/>
                    <a:pt x="83" y="0"/>
                    <a:pt x="128" y="17"/>
                  </a:cubicBezTo>
                  <a:cubicBezTo>
                    <a:pt x="173" y="34"/>
                    <a:pt x="195" y="84"/>
                    <a:pt x="179" y="129"/>
                  </a:cubicBezTo>
                  <a:cubicBezTo>
                    <a:pt x="162" y="173"/>
                    <a:pt x="112" y="196"/>
                    <a:pt x="67" y="180"/>
                  </a:cubicBezTo>
                  <a:close/>
                </a:path>
              </a:pathLst>
            </a:custGeom>
            <a:solidFill>
              <a:srgbClr val="252C3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87" name="Group 156">
              <a:extLst>
                <a:ext uri="{FF2B5EF4-FFF2-40B4-BE49-F238E27FC236}">
                  <a16:creationId xmlns:a16="http://schemas.microsoft.com/office/drawing/2014/main" id="{3B4E59D4-7E6C-499F-BCD5-1C3F62B4355E}"/>
                </a:ext>
              </a:extLst>
            </p:cNvPr>
            <p:cNvGrpSpPr>
              <a:grpSpLocks noChangeAspect="1"/>
            </p:cNvGrpSpPr>
            <p:nvPr/>
          </p:nvGrpSpPr>
          <p:grpSpPr>
            <a:xfrm>
              <a:off x="9499330" y="5412156"/>
              <a:ext cx="379957" cy="321072"/>
              <a:chOff x="25" y="1"/>
              <a:chExt cx="542" cy="458"/>
            </a:xfrm>
          </p:grpSpPr>
          <p:sp>
            <p:nvSpPr>
              <p:cNvPr id="109" name="Freeform 157">
                <a:extLst>
                  <a:ext uri="{FF2B5EF4-FFF2-40B4-BE49-F238E27FC236}">
                    <a16:creationId xmlns:a16="http://schemas.microsoft.com/office/drawing/2014/main" id="{40F3A544-87CF-49EC-B2EE-9025626D775D}"/>
                  </a:ext>
                </a:extLst>
              </p:cNvPr>
              <p:cNvSpPr>
                <a:spLocks noEditPoints="1"/>
              </p:cNvSpPr>
              <p:nvPr/>
            </p:nvSpPr>
            <p:spPr bwMode="auto">
              <a:xfrm>
                <a:off x="25" y="69"/>
                <a:ext cx="542" cy="390"/>
              </a:xfrm>
              <a:custGeom>
                <a:avLst/>
                <a:gdLst>
                  <a:gd name="T0" fmla="*/ 0 w 24"/>
                  <a:gd name="T1" fmla="*/ 1 h 17"/>
                  <a:gd name="T2" fmla="*/ 0 w 24"/>
                  <a:gd name="T3" fmla="*/ 16 h 17"/>
                  <a:gd name="T4" fmla="*/ 2 w 24"/>
                  <a:gd name="T5" fmla="*/ 17 h 17"/>
                  <a:gd name="T6" fmla="*/ 22 w 24"/>
                  <a:gd name="T7" fmla="*/ 17 h 17"/>
                  <a:gd name="T8" fmla="*/ 24 w 24"/>
                  <a:gd name="T9" fmla="*/ 16 h 17"/>
                  <a:gd name="T10" fmla="*/ 24 w 24"/>
                  <a:gd name="T11" fmla="*/ 1 h 17"/>
                  <a:gd name="T12" fmla="*/ 22 w 24"/>
                  <a:gd name="T13" fmla="*/ 0 h 17"/>
                  <a:gd name="T14" fmla="*/ 2 w 24"/>
                  <a:gd name="T15" fmla="*/ 0 h 17"/>
                  <a:gd name="T16" fmla="*/ 0 w 24"/>
                  <a:gd name="T17" fmla="*/ 1 h 17"/>
                  <a:gd name="T18" fmla="*/ 9 w 24"/>
                  <a:gd name="T19" fmla="*/ 8 h 17"/>
                  <a:gd name="T20" fmla="*/ 15 w 24"/>
                  <a:gd name="T21" fmla="*/ 2 h 17"/>
                  <a:gd name="T22" fmla="*/ 22 w 24"/>
                  <a:gd name="T23" fmla="*/ 8 h 17"/>
                  <a:gd name="T24" fmla="*/ 15 w 24"/>
                  <a:gd name="T25" fmla="*/ 14 h 17"/>
                  <a:gd name="T26" fmla="*/ 9 w 24"/>
                  <a:gd name="T27" fmla="*/ 8 h 17"/>
                  <a:gd name="T28" fmla="*/ 2 w 24"/>
                  <a:gd name="T29" fmla="*/ 2 h 17"/>
                  <a:gd name="T30" fmla="*/ 3 w 24"/>
                  <a:gd name="T31" fmla="*/ 1 h 17"/>
                  <a:gd name="T32" fmla="*/ 4 w 24"/>
                  <a:gd name="T33" fmla="*/ 1 h 17"/>
                  <a:gd name="T34" fmla="*/ 6 w 24"/>
                  <a:gd name="T35" fmla="*/ 2 h 17"/>
                  <a:gd name="T36" fmla="*/ 4 w 24"/>
                  <a:gd name="T37" fmla="*/ 4 h 17"/>
                  <a:gd name="T38" fmla="*/ 3 w 24"/>
                  <a:gd name="T39" fmla="*/ 4 h 17"/>
                  <a:gd name="T40" fmla="*/ 2 w 24"/>
                  <a:gd name="T41"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17">
                    <a:moveTo>
                      <a:pt x="0" y="1"/>
                    </a:moveTo>
                    <a:cubicBezTo>
                      <a:pt x="0" y="16"/>
                      <a:pt x="0" y="16"/>
                      <a:pt x="0" y="16"/>
                    </a:cubicBezTo>
                    <a:cubicBezTo>
                      <a:pt x="0" y="16"/>
                      <a:pt x="1" y="17"/>
                      <a:pt x="2" y="17"/>
                    </a:cubicBezTo>
                    <a:cubicBezTo>
                      <a:pt x="22" y="17"/>
                      <a:pt x="22" y="17"/>
                      <a:pt x="22" y="17"/>
                    </a:cubicBezTo>
                    <a:cubicBezTo>
                      <a:pt x="23" y="17"/>
                      <a:pt x="24" y="16"/>
                      <a:pt x="24" y="16"/>
                    </a:cubicBezTo>
                    <a:cubicBezTo>
                      <a:pt x="24" y="1"/>
                      <a:pt x="24" y="1"/>
                      <a:pt x="24" y="1"/>
                    </a:cubicBezTo>
                    <a:cubicBezTo>
                      <a:pt x="24" y="0"/>
                      <a:pt x="23" y="0"/>
                      <a:pt x="22" y="0"/>
                    </a:cubicBezTo>
                    <a:cubicBezTo>
                      <a:pt x="2" y="0"/>
                      <a:pt x="2" y="0"/>
                      <a:pt x="2" y="0"/>
                    </a:cubicBezTo>
                    <a:cubicBezTo>
                      <a:pt x="1" y="0"/>
                      <a:pt x="0" y="0"/>
                      <a:pt x="0" y="1"/>
                    </a:cubicBezTo>
                    <a:close/>
                    <a:moveTo>
                      <a:pt x="9" y="8"/>
                    </a:moveTo>
                    <a:cubicBezTo>
                      <a:pt x="9" y="5"/>
                      <a:pt x="11" y="2"/>
                      <a:pt x="15" y="2"/>
                    </a:cubicBezTo>
                    <a:cubicBezTo>
                      <a:pt x="19" y="2"/>
                      <a:pt x="22" y="5"/>
                      <a:pt x="22" y="8"/>
                    </a:cubicBezTo>
                    <a:cubicBezTo>
                      <a:pt x="22" y="12"/>
                      <a:pt x="19" y="14"/>
                      <a:pt x="15" y="14"/>
                    </a:cubicBezTo>
                    <a:cubicBezTo>
                      <a:pt x="11" y="14"/>
                      <a:pt x="9" y="12"/>
                      <a:pt x="9" y="8"/>
                    </a:cubicBezTo>
                    <a:close/>
                    <a:moveTo>
                      <a:pt x="2" y="2"/>
                    </a:moveTo>
                    <a:cubicBezTo>
                      <a:pt x="2" y="1"/>
                      <a:pt x="3" y="1"/>
                      <a:pt x="3" y="1"/>
                    </a:cubicBezTo>
                    <a:cubicBezTo>
                      <a:pt x="4" y="1"/>
                      <a:pt x="4" y="1"/>
                      <a:pt x="4" y="1"/>
                    </a:cubicBezTo>
                    <a:cubicBezTo>
                      <a:pt x="5" y="1"/>
                      <a:pt x="6" y="1"/>
                      <a:pt x="6" y="2"/>
                    </a:cubicBezTo>
                    <a:cubicBezTo>
                      <a:pt x="6" y="3"/>
                      <a:pt x="5" y="4"/>
                      <a:pt x="4" y="4"/>
                    </a:cubicBezTo>
                    <a:cubicBezTo>
                      <a:pt x="3" y="4"/>
                      <a:pt x="3" y="4"/>
                      <a:pt x="3" y="4"/>
                    </a:cubicBezTo>
                    <a:cubicBezTo>
                      <a:pt x="3" y="4"/>
                      <a:pt x="2" y="3"/>
                      <a:pt x="2" y="2"/>
                    </a:cubicBezTo>
                    <a:close/>
                  </a:path>
                </a:pathLst>
              </a:custGeom>
              <a:solidFill>
                <a:srgbClr val="FFFFFF"/>
              </a:solidFill>
              <a:ln w="9525">
                <a:noFill/>
                <a:round/>
              </a:ln>
            </p:spPr>
            <p:txBody>
              <a:bodyPr vert="horz" wrap="square" lIns="91440" tIns="45720" rIns="91440" bIns="45720" numCol="1" anchor="t" anchorCtr="0" compatLnSpc="1">
                <a:prstTxWarp prst="textNoShape">
                  <a:avLst/>
                </a:prstTxWarp>
              </a:bodyPr>
              <a:lstStyle/>
              <a:p>
                <a:endParaRPr lang="en-US"/>
              </a:p>
            </p:txBody>
          </p:sp>
          <p:sp>
            <p:nvSpPr>
              <p:cNvPr id="110" name="Freeform 158">
                <a:extLst>
                  <a:ext uri="{FF2B5EF4-FFF2-40B4-BE49-F238E27FC236}">
                    <a16:creationId xmlns:a16="http://schemas.microsoft.com/office/drawing/2014/main" id="{A72C7CC4-2BA2-4F73-A7CF-86F6596144BC}"/>
                  </a:ext>
                </a:extLst>
              </p:cNvPr>
              <p:cNvSpPr>
                <a:spLocks noEditPoints="1"/>
              </p:cNvSpPr>
              <p:nvPr/>
            </p:nvSpPr>
            <p:spPr bwMode="auto">
              <a:xfrm>
                <a:off x="273" y="161"/>
                <a:ext cx="203" cy="206"/>
              </a:xfrm>
              <a:custGeom>
                <a:avLst/>
                <a:gdLst>
                  <a:gd name="T0" fmla="*/ 0 w 9"/>
                  <a:gd name="T1" fmla="*/ 4 h 9"/>
                  <a:gd name="T2" fmla="*/ 4 w 9"/>
                  <a:gd name="T3" fmla="*/ 9 h 9"/>
                  <a:gd name="T4" fmla="*/ 9 w 9"/>
                  <a:gd name="T5" fmla="*/ 4 h 9"/>
                  <a:gd name="T6" fmla="*/ 4 w 9"/>
                  <a:gd name="T7" fmla="*/ 0 h 9"/>
                  <a:gd name="T8" fmla="*/ 0 w 9"/>
                  <a:gd name="T9" fmla="*/ 4 h 9"/>
                  <a:gd name="T10" fmla="*/ 0 w 9"/>
                  <a:gd name="T11" fmla="*/ 4 h 9"/>
                  <a:gd name="T12" fmla="*/ 4 w 9"/>
                  <a:gd name="T13" fmla="*/ 1 h 9"/>
                  <a:gd name="T14" fmla="*/ 8 w 9"/>
                  <a:gd name="T15" fmla="*/ 4 h 9"/>
                  <a:gd name="T16" fmla="*/ 4 w 9"/>
                  <a:gd name="T17" fmla="*/ 8 h 9"/>
                  <a:gd name="T18" fmla="*/ 0 w 9"/>
                  <a:gd name="T19"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9">
                    <a:moveTo>
                      <a:pt x="0" y="4"/>
                    </a:moveTo>
                    <a:cubicBezTo>
                      <a:pt x="0" y="7"/>
                      <a:pt x="2" y="9"/>
                      <a:pt x="4" y="9"/>
                    </a:cubicBezTo>
                    <a:cubicBezTo>
                      <a:pt x="6" y="9"/>
                      <a:pt x="9" y="7"/>
                      <a:pt x="9" y="4"/>
                    </a:cubicBezTo>
                    <a:cubicBezTo>
                      <a:pt x="9" y="2"/>
                      <a:pt x="6" y="0"/>
                      <a:pt x="4" y="0"/>
                    </a:cubicBezTo>
                    <a:cubicBezTo>
                      <a:pt x="2" y="0"/>
                      <a:pt x="0" y="2"/>
                      <a:pt x="0" y="4"/>
                    </a:cubicBezTo>
                    <a:close/>
                    <a:moveTo>
                      <a:pt x="0" y="4"/>
                    </a:moveTo>
                    <a:cubicBezTo>
                      <a:pt x="0" y="3"/>
                      <a:pt x="2" y="1"/>
                      <a:pt x="4" y="1"/>
                    </a:cubicBezTo>
                    <a:cubicBezTo>
                      <a:pt x="6" y="1"/>
                      <a:pt x="8" y="3"/>
                      <a:pt x="8" y="4"/>
                    </a:cubicBezTo>
                    <a:cubicBezTo>
                      <a:pt x="8" y="6"/>
                      <a:pt x="6" y="8"/>
                      <a:pt x="4" y="8"/>
                    </a:cubicBezTo>
                    <a:cubicBezTo>
                      <a:pt x="2" y="8"/>
                      <a:pt x="0" y="6"/>
                      <a:pt x="0" y="4"/>
                    </a:cubicBezTo>
                    <a:close/>
                  </a:path>
                </a:pathLst>
              </a:custGeom>
              <a:solidFill>
                <a:srgbClr val="FFFFFF"/>
              </a:solidFill>
              <a:ln w="9525">
                <a:noFill/>
                <a:round/>
              </a:ln>
            </p:spPr>
            <p:txBody>
              <a:bodyPr vert="horz" wrap="square" lIns="91440" tIns="45720" rIns="91440" bIns="45720" numCol="1" anchor="t" anchorCtr="0" compatLnSpc="1">
                <a:prstTxWarp prst="textNoShape">
                  <a:avLst/>
                </a:prstTxWarp>
              </a:bodyPr>
              <a:lstStyle/>
              <a:p>
                <a:endParaRPr lang="en-US"/>
              </a:p>
            </p:txBody>
          </p:sp>
          <p:sp>
            <p:nvSpPr>
              <p:cNvPr id="111" name="Oval 159">
                <a:extLst>
                  <a:ext uri="{FF2B5EF4-FFF2-40B4-BE49-F238E27FC236}">
                    <a16:creationId xmlns:a16="http://schemas.microsoft.com/office/drawing/2014/main" id="{6E8357BA-63F0-4D26-8561-058591C88C03}"/>
                  </a:ext>
                </a:extLst>
              </p:cNvPr>
              <p:cNvSpPr>
                <a:spLocks noChangeArrowheads="1"/>
              </p:cNvSpPr>
              <p:nvPr/>
            </p:nvSpPr>
            <p:spPr bwMode="auto">
              <a:xfrm>
                <a:off x="341" y="230"/>
                <a:ext cx="68" cy="69"/>
              </a:xfrm>
              <a:prstGeom prst="ellipse">
                <a:avLst/>
              </a:prstGeom>
              <a:solidFill>
                <a:srgbClr val="FFFFFF"/>
              </a:solidFill>
              <a:ln w="9525">
                <a:noFill/>
                <a:round/>
              </a:ln>
            </p:spPr>
            <p:txBody>
              <a:bodyPr vert="horz" wrap="square" lIns="91440" tIns="45720" rIns="91440" bIns="45720" numCol="1" anchor="t" anchorCtr="0" compatLnSpc="1">
                <a:prstTxWarp prst="textNoShape">
                  <a:avLst/>
                </a:prstTxWarp>
              </a:bodyPr>
              <a:lstStyle/>
              <a:p>
                <a:endParaRPr lang="en-US"/>
              </a:p>
            </p:txBody>
          </p:sp>
          <p:sp>
            <p:nvSpPr>
              <p:cNvPr id="112" name="Freeform 160">
                <a:extLst>
                  <a:ext uri="{FF2B5EF4-FFF2-40B4-BE49-F238E27FC236}">
                    <a16:creationId xmlns:a16="http://schemas.microsoft.com/office/drawing/2014/main" id="{F2273D5A-1F5C-4A59-B21E-9B0B537C63F7}"/>
                  </a:ext>
                </a:extLst>
              </p:cNvPr>
              <p:cNvSpPr/>
              <p:nvPr/>
            </p:nvSpPr>
            <p:spPr bwMode="auto">
              <a:xfrm>
                <a:off x="296" y="1"/>
                <a:ext cx="225" cy="45"/>
              </a:xfrm>
              <a:custGeom>
                <a:avLst/>
                <a:gdLst>
                  <a:gd name="T0" fmla="*/ 0 w 10"/>
                  <a:gd name="T1" fmla="*/ 2 h 2"/>
                  <a:gd name="T2" fmla="*/ 0 w 10"/>
                  <a:gd name="T3" fmla="*/ 2 h 2"/>
                  <a:gd name="T4" fmla="*/ 2 w 10"/>
                  <a:gd name="T5" fmla="*/ 0 h 2"/>
                  <a:gd name="T6" fmla="*/ 8 w 10"/>
                  <a:gd name="T7" fmla="*/ 0 h 2"/>
                  <a:gd name="T8" fmla="*/ 10 w 10"/>
                  <a:gd name="T9" fmla="*/ 2 h 2"/>
                  <a:gd name="T10" fmla="*/ 10 w 10"/>
                  <a:gd name="T11" fmla="*/ 2 h 2"/>
                  <a:gd name="T12" fmla="*/ 0 w 10"/>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0" h="2">
                    <a:moveTo>
                      <a:pt x="0" y="2"/>
                    </a:moveTo>
                    <a:cubicBezTo>
                      <a:pt x="0" y="2"/>
                      <a:pt x="0" y="2"/>
                      <a:pt x="0" y="2"/>
                    </a:cubicBezTo>
                    <a:cubicBezTo>
                      <a:pt x="0" y="1"/>
                      <a:pt x="1" y="0"/>
                      <a:pt x="2" y="0"/>
                    </a:cubicBezTo>
                    <a:cubicBezTo>
                      <a:pt x="8" y="0"/>
                      <a:pt x="8" y="0"/>
                      <a:pt x="8" y="0"/>
                    </a:cubicBezTo>
                    <a:cubicBezTo>
                      <a:pt x="9" y="0"/>
                      <a:pt x="10" y="1"/>
                      <a:pt x="10" y="2"/>
                    </a:cubicBezTo>
                    <a:cubicBezTo>
                      <a:pt x="10" y="2"/>
                      <a:pt x="10" y="2"/>
                      <a:pt x="10" y="2"/>
                    </a:cubicBezTo>
                    <a:lnTo>
                      <a:pt x="0" y="2"/>
                    </a:lnTo>
                    <a:close/>
                  </a:path>
                </a:pathLst>
              </a:custGeom>
              <a:solidFill>
                <a:srgbClr val="FFFFFF"/>
              </a:solidFill>
              <a:ln w="9525">
                <a:noFill/>
                <a:round/>
              </a:ln>
            </p:spPr>
            <p:txBody>
              <a:bodyPr vert="horz" wrap="square" lIns="91440" tIns="45720" rIns="91440" bIns="45720" numCol="1" anchor="t" anchorCtr="0" compatLnSpc="1">
                <a:prstTxWarp prst="textNoShape">
                  <a:avLst/>
                </a:prstTxWarp>
              </a:bodyPr>
              <a:lstStyle/>
              <a:p>
                <a:endParaRPr lang="en-US"/>
              </a:p>
            </p:txBody>
          </p:sp>
          <p:sp>
            <p:nvSpPr>
              <p:cNvPr id="115" name="Freeform 161">
                <a:extLst>
                  <a:ext uri="{FF2B5EF4-FFF2-40B4-BE49-F238E27FC236}">
                    <a16:creationId xmlns:a16="http://schemas.microsoft.com/office/drawing/2014/main" id="{E795C9B9-82F2-4B18-B49D-9DEA8BA978DB}"/>
                  </a:ext>
                </a:extLst>
              </p:cNvPr>
              <p:cNvSpPr/>
              <p:nvPr/>
            </p:nvSpPr>
            <p:spPr bwMode="auto">
              <a:xfrm>
                <a:off x="70" y="23"/>
                <a:ext cx="90" cy="23"/>
              </a:xfrm>
              <a:custGeom>
                <a:avLst/>
                <a:gdLst>
                  <a:gd name="T0" fmla="*/ 0 w 4"/>
                  <a:gd name="T1" fmla="*/ 1 h 1"/>
                  <a:gd name="T2" fmla="*/ 0 w 4"/>
                  <a:gd name="T3" fmla="*/ 1 h 1"/>
                  <a:gd name="T4" fmla="*/ 1 w 4"/>
                  <a:gd name="T5" fmla="*/ 0 h 1"/>
                  <a:gd name="T6" fmla="*/ 4 w 4"/>
                  <a:gd name="T7" fmla="*/ 0 h 1"/>
                  <a:gd name="T8" fmla="*/ 4 w 4"/>
                  <a:gd name="T9" fmla="*/ 1 h 1"/>
                  <a:gd name="T10" fmla="*/ 4 w 4"/>
                  <a:gd name="T11" fmla="*/ 1 h 1"/>
                  <a:gd name="T12" fmla="*/ 0 w 4"/>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4" h="1">
                    <a:moveTo>
                      <a:pt x="0" y="1"/>
                    </a:moveTo>
                    <a:cubicBezTo>
                      <a:pt x="0" y="1"/>
                      <a:pt x="0" y="1"/>
                      <a:pt x="0" y="1"/>
                    </a:cubicBezTo>
                    <a:cubicBezTo>
                      <a:pt x="0" y="0"/>
                      <a:pt x="0" y="0"/>
                      <a:pt x="1" y="0"/>
                    </a:cubicBezTo>
                    <a:cubicBezTo>
                      <a:pt x="4" y="0"/>
                      <a:pt x="4" y="0"/>
                      <a:pt x="4" y="0"/>
                    </a:cubicBezTo>
                    <a:cubicBezTo>
                      <a:pt x="4" y="0"/>
                      <a:pt x="4" y="0"/>
                      <a:pt x="4" y="1"/>
                    </a:cubicBezTo>
                    <a:cubicBezTo>
                      <a:pt x="4" y="1"/>
                      <a:pt x="4" y="1"/>
                      <a:pt x="4" y="1"/>
                    </a:cubicBezTo>
                    <a:lnTo>
                      <a:pt x="0" y="1"/>
                    </a:lnTo>
                    <a:close/>
                  </a:path>
                </a:pathLst>
              </a:custGeom>
              <a:solidFill>
                <a:srgbClr val="FFFFFF"/>
              </a:solidFill>
              <a:ln w="9525">
                <a:noFill/>
                <a:round/>
              </a:ln>
            </p:spPr>
            <p:txBody>
              <a:bodyPr vert="horz" wrap="square" lIns="91440" tIns="45720" rIns="91440" bIns="45720" numCol="1" anchor="t" anchorCtr="0" compatLnSpc="1">
                <a:prstTxWarp prst="textNoShape">
                  <a:avLst/>
                </a:prstTxWarp>
              </a:bodyPr>
              <a:lstStyle/>
              <a:p>
                <a:endParaRPr lang="en-US"/>
              </a:p>
            </p:txBody>
          </p:sp>
          <p:sp>
            <p:nvSpPr>
              <p:cNvPr id="116" name="Freeform 162">
                <a:extLst>
                  <a:ext uri="{FF2B5EF4-FFF2-40B4-BE49-F238E27FC236}">
                    <a16:creationId xmlns:a16="http://schemas.microsoft.com/office/drawing/2014/main" id="{F2A8A812-E7AC-4787-8325-E9D12159F3F1}"/>
                  </a:ext>
                </a:extLst>
              </p:cNvPr>
              <p:cNvSpPr>
                <a:spLocks noEditPoints="1"/>
              </p:cNvSpPr>
              <p:nvPr/>
            </p:nvSpPr>
            <p:spPr bwMode="auto">
              <a:xfrm>
                <a:off x="25" y="69"/>
                <a:ext cx="542" cy="390"/>
              </a:xfrm>
              <a:custGeom>
                <a:avLst/>
                <a:gdLst>
                  <a:gd name="T0" fmla="*/ 0 w 24"/>
                  <a:gd name="T1" fmla="*/ 1 h 17"/>
                  <a:gd name="T2" fmla="*/ 0 w 24"/>
                  <a:gd name="T3" fmla="*/ 16 h 17"/>
                  <a:gd name="T4" fmla="*/ 2 w 24"/>
                  <a:gd name="T5" fmla="*/ 17 h 17"/>
                  <a:gd name="T6" fmla="*/ 22 w 24"/>
                  <a:gd name="T7" fmla="*/ 17 h 17"/>
                  <a:gd name="T8" fmla="*/ 24 w 24"/>
                  <a:gd name="T9" fmla="*/ 16 h 17"/>
                  <a:gd name="T10" fmla="*/ 24 w 24"/>
                  <a:gd name="T11" fmla="*/ 1 h 17"/>
                  <a:gd name="T12" fmla="*/ 22 w 24"/>
                  <a:gd name="T13" fmla="*/ 0 h 17"/>
                  <a:gd name="T14" fmla="*/ 2 w 24"/>
                  <a:gd name="T15" fmla="*/ 0 h 17"/>
                  <a:gd name="T16" fmla="*/ 0 w 24"/>
                  <a:gd name="T17" fmla="*/ 1 h 17"/>
                  <a:gd name="T18" fmla="*/ 9 w 24"/>
                  <a:gd name="T19" fmla="*/ 8 h 17"/>
                  <a:gd name="T20" fmla="*/ 15 w 24"/>
                  <a:gd name="T21" fmla="*/ 2 h 17"/>
                  <a:gd name="T22" fmla="*/ 22 w 24"/>
                  <a:gd name="T23" fmla="*/ 8 h 17"/>
                  <a:gd name="T24" fmla="*/ 15 w 24"/>
                  <a:gd name="T25" fmla="*/ 14 h 17"/>
                  <a:gd name="T26" fmla="*/ 9 w 24"/>
                  <a:gd name="T27" fmla="*/ 8 h 17"/>
                  <a:gd name="T28" fmla="*/ 2 w 24"/>
                  <a:gd name="T29" fmla="*/ 2 h 17"/>
                  <a:gd name="T30" fmla="*/ 3 w 24"/>
                  <a:gd name="T31" fmla="*/ 1 h 17"/>
                  <a:gd name="T32" fmla="*/ 4 w 24"/>
                  <a:gd name="T33" fmla="*/ 1 h 17"/>
                  <a:gd name="T34" fmla="*/ 6 w 24"/>
                  <a:gd name="T35" fmla="*/ 2 h 17"/>
                  <a:gd name="T36" fmla="*/ 4 w 24"/>
                  <a:gd name="T37" fmla="*/ 4 h 17"/>
                  <a:gd name="T38" fmla="*/ 3 w 24"/>
                  <a:gd name="T39" fmla="*/ 4 h 17"/>
                  <a:gd name="T40" fmla="*/ 2 w 24"/>
                  <a:gd name="T41"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17">
                    <a:moveTo>
                      <a:pt x="0" y="1"/>
                    </a:moveTo>
                    <a:cubicBezTo>
                      <a:pt x="0" y="16"/>
                      <a:pt x="0" y="16"/>
                      <a:pt x="0" y="16"/>
                    </a:cubicBezTo>
                    <a:cubicBezTo>
                      <a:pt x="0" y="16"/>
                      <a:pt x="1" y="17"/>
                      <a:pt x="2" y="17"/>
                    </a:cubicBezTo>
                    <a:cubicBezTo>
                      <a:pt x="22" y="17"/>
                      <a:pt x="22" y="17"/>
                      <a:pt x="22" y="17"/>
                    </a:cubicBezTo>
                    <a:cubicBezTo>
                      <a:pt x="23" y="17"/>
                      <a:pt x="24" y="16"/>
                      <a:pt x="24" y="16"/>
                    </a:cubicBezTo>
                    <a:cubicBezTo>
                      <a:pt x="24" y="1"/>
                      <a:pt x="24" y="1"/>
                      <a:pt x="24" y="1"/>
                    </a:cubicBezTo>
                    <a:cubicBezTo>
                      <a:pt x="24" y="0"/>
                      <a:pt x="23" y="0"/>
                      <a:pt x="22" y="0"/>
                    </a:cubicBezTo>
                    <a:cubicBezTo>
                      <a:pt x="2" y="0"/>
                      <a:pt x="2" y="0"/>
                      <a:pt x="2" y="0"/>
                    </a:cubicBezTo>
                    <a:cubicBezTo>
                      <a:pt x="1" y="0"/>
                      <a:pt x="0" y="0"/>
                      <a:pt x="0" y="1"/>
                    </a:cubicBezTo>
                    <a:close/>
                    <a:moveTo>
                      <a:pt x="9" y="8"/>
                    </a:moveTo>
                    <a:cubicBezTo>
                      <a:pt x="9" y="5"/>
                      <a:pt x="11" y="2"/>
                      <a:pt x="15" y="2"/>
                    </a:cubicBezTo>
                    <a:cubicBezTo>
                      <a:pt x="19" y="2"/>
                      <a:pt x="22" y="5"/>
                      <a:pt x="22" y="8"/>
                    </a:cubicBezTo>
                    <a:cubicBezTo>
                      <a:pt x="22" y="12"/>
                      <a:pt x="19" y="14"/>
                      <a:pt x="15" y="14"/>
                    </a:cubicBezTo>
                    <a:cubicBezTo>
                      <a:pt x="11" y="14"/>
                      <a:pt x="9" y="12"/>
                      <a:pt x="9" y="8"/>
                    </a:cubicBezTo>
                    <a:close/>
                    <a:moveTo>
                      <a:pt x="2" y="2"/>
                    </a:moveTo>
                    <a:cubicBezTo>
                      <a:pt x="2" y="1"/>
                      <a:pt x="3" y="1"/>
                      <a:pt x="3" y="1"/>
                    </a:cubicBezTo>
                    <a:cubicBezTo>
                      <a:pt x="4" y="1"/>
                      <a:pt x="4" y="1"/>
                      <a:pt x="4" y="1"/>
                    </a:cubicBezTo>
                    <a:cubicBezTo>
                      <a:pt x="5" y="1"/>
                      <a:pt x="6" y="1"/>
                      <a:pt x="6" y="2"/>
                    </a:cubicBezTo>
                    <a:cubicBezTo>
                      <a:pt x="6" y="3"/>
                      <a:pt x="5" y="4"/>
                      <a:pt x="4" y="4"/>
                    </a:cubicBezTo>
                    <a:cubicBezTo>
                      <a:pt x="3" y="4"/>
                      <a:pt x="3" y="4"/>
                      <a:pt x="3" y="4"/>
                    </a:cubicBezTo>
                    <a:cubicBezTo>
                      <a:pt x="3" y="4"/>
                      <a:pt x="2" y="3"/>
                      <a:pt x="2" y="2"/>
                    </a:cubicBezTo>
                    <a:close/>
                  </a:path>
                </a:pathLst>
              </a:custGeom>
              <a:solidFill>
                <a:srgbClr val="FFFFFF"/>
              </a:solidFill>
              <a:ln w="9525">
                <a:noFill/>
                <a:round/>
              </a:ln>
            </p:spPr>
            <p:txBody>
              <a:bodyPr vert="horz" wrap="square" lIns="91440" tIns="45720" rIns="91440" bIns="45720" numCol="1" anchor="t" anchorCtr="0" compatLnSpc="1">
                <a:prstTxWarp prst="textNoShape">
                  <a:avLst/>
                </a:prstTxWarp>
              </a:bodyPr>
              <a:lstStyle/>
              <a:p>
                <a:endParaRPr lang="en-US"/>
              </a:p>
            </p:txBody>
          </p:sp>
          <p:sp>
            <p:nvSpPr>
              <p:cNvPr id="117" name="Freeform 163">
                <a:extLst>
                  <a:ext uri="{FF2B5EF4-FFF2-40B4-BE49-F238E27FC236}">
                    <a16:creationId xmlns:a16="http://schemas.microsoft.com/office/drawing/2014/main" id="{E8F426FE-5C9F-42D9-A4F1-CD5076B1E2C5}"/>
                  </a:ext>
                </a:extLst>
              </p:cNvPr>
              <p:cNvSpPr>
                <a:spLocks noEditPoints="1"/>
              </p:cNvSpPr>
              <p:nvPr/>
            </p:nvSpPr>
            <p:spPr bwMode="auto">
              <a:xfrm>
                <a:off x="273" y="161"/>
                <a:ext cx="203" cy="206"/>
              </a:xfrm>
              <a:custGeom>
                <a:avLst/>
                <a:gdLst>
                  <a:gd name="T0" fmla="*/ 0 w 9"/>
                  <a:gd name="T1" fmla="*/ 4 h 9"/>
                  <a:gd name="T2" fmla="*/ 4 w 9"/>
                  <a:gd name="T3" fmla="*/ 9 h 9"/>
                  <a:gd name="T4" fmla="*/ 9 w 9"/>
                  <a:gd name="T5" fmla="*/ 4 h 9"/>
                  <a:gd name="T6" fmla="*/ 4 w 9"/>
                  <a:gd name="T7" fmla="*/ 0 h 9"/>
                  <a:gd name="T8" fmla="*/ 0 w 9"/>
                  <a:gd name="T9" fmla="*/ 4 h 9"/>
                  <a:gd name="T10" fmla="*/ 0 w 9"/>
                  <a:gd name="T11" fmla="*/ 4 h 9"/>
                  <a:gd name="T12" fmla="*/ 4 w 9"/>
                  <a:gd name="T13" fmla="*/ 1 h 9"/>
                  <a:gd name="T14" fmla="*/ 8 w 9"/>
                  <a:gd name="T15" fmla="*/ 4 h 9"/>
                  <a:gd name="T16" fmla="*/ 4 w 9"/>
                  <a:gd name="T17" fmla="*/ 8 h 9"/>
                  <a:gd name="T18" fmla="*/ 0 w 9"/>
                  <a:gd name="T19"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9">
                    <a:moveTo>
                      <a:pt x="0" y="4"/>
                    </a:moveTo>
                    <a:cubicBezTo>
                      <a:pt x="0" y="7"/>
                      <a:pt x="2" y="9"/>
                      <a:pt x="4" y="9"/>
                    </a:cubicBezTo>
                    <a:cubicBezTo>
                      <a:pt x="6" y="9"/>
                      <a:pt x="9" y="7"/>
                      <a:pt x="9" y="4"/>
                    </a:cubicBezTo>
                    <a:cubicBezTo>
                      <a:pt x="9" y="2"/>
                      <a:pt x="6" y="0"/>
                      <a:pt x="4" y="0"/>
                    </a:cubicBezTo>
                    <a:cubicBezTo>
                      <a:pt x="2" y="0"/>
                      <a:pt x="0" y="2"/>
                      <a:pt x="0" y="4"/>
                    </a:cubicBezTo>
                    <a:close/>
                    <a:moveTo>
                      <a:pt x="0" y="4"/>
                    </a:moveTo>
                    <a:cubicBezTo>
                      <a:pt x="0" y="3"/>
                      <a:pt x="2" y="1"/>
                      <a:pt x="4" y="1"/>
                    </a:cubicBezTo>
                    <a:cubicBezTo>
                      <a:pt x="6" y="1"/>
                      <a:pt x="8" y="3"/>
                      <a:pt x="8" y="4"/>
                    </a:cubicBezTo>
                    <a:cubicBezTo>
                      <a:pt x="8" y="6"/>
                      <a:pt x="6" y="8"/>
                      <a:pt x="4" y="8"/>
                    </a:cubicBezTo>
                    <a:cubicBezTo>
                      <a:pt x="2" y="8"/>
                      <a:pt x="0" y="6"/>
                      <a:pt x="0" y="4"/>
                    </a:cubicBezTo>
                    <a:close/>
                  </a:path>
                </a:pathLst>
              </a:custGeom>
              <a:solidFill>
                <a:srgbClr val="FFFFFF"/>
              </a:solidFill>
              <a:ln w="9525">
                <a:noFill/>
                <a:round/>
              </a:ln>
            </p:spPr>
            <p:txBody>
              <a:bodyPr vert="horz" wrap="square" lIns="91440" tIns="45720" rIns="91440" bIns="45720" numCol="1" anchor="t" anchorCtr="0" compatLnSpc="1">
                <a:prstTxWarp prst="textNoShape">
                  <a:avLst/>
                </a:prstTxWarp>
              </a:bodyPr>
              <a:lstStyle/>
              <a:p>
                <a:endParaRPr lang="en-US"/>
              </a:p>
            </p:txBody>
          </p:sp>
          <p:sp>
            <p:nvSpPr>
              <p:cNvPr id="124" name="Oval 164">
                <a:extLst>
                  <a:ext uri="{FF2B5EF4-FFF2-40B4-BE49-F238E27FC236}">
                    <a16:creationId xmlns:a16="http://schemas.microsoft.com/office/drawing/2014/main" id="{740EC6D4-3733-429F-93C3-D0D34B41B3A2}"/>
                  </a:ext>
                </a:extLst>
              </p:cNvPr>
              <p:cNvSpPr>
                <a:spLocks noChangeArrowheads="1"/>
              </p:cNvSpPr>
              <p:nvPr/>
            </p:nvSpPr>
            <p:spPr bwMode="auto">
              <a:xfrm>
                <a:off x="341" y="230"/>
                <a:ext cx="68" cy="69"/>
              </a:xfrm>
              <a:prstGeom prst="ellipse">
                <a:avLst/>
              </a:prstGeom>
              <a:solidFill>
                <a:srgbClr val="FFFFFF"/>
              </a:solidFill>
              <a:ln w="9525">
                <a:noFill/>
                <a:round/>
              </a:ln>
            </p:spPr>
            <p:txBody>
              <a:bodyPr vert="horz" wrap="square" lIns="91440" tIns="45720" rIns="91440" bIns="45720" numCol="1" anchor="t" anchorCtr="0" compatLnSpc="1">
                <a:prstTxWarp prst="textNoShape">
                  <a:avLst/>
                </a:prstTxWarp>
              </a:bodyPr>
              <a:lstStyle/>
              <a:p>
                <a:endParaRPr lang="en-US"/>
              </a:p>
            </p:txBody>
          </p:sp>
          <p:sp>
            <p:nvSpPr>
              <p:cNvPr id="125" name="Freeform 165">
                <a:extLst>
                  <a:ext uri="{FF2B5EF4-FFF2-40B4-BE49-F238E27FC236}">
                    <a16:creationId xmlns:a16="http://schemas.microsoft.com/office/drawing/2014/main" id="{4463A451-6376-4514-B5CE-B383EF437613}"/>
                  </a:ext>
                </a:extLst>
              </p:cNvPr>
              <p:cNvSpPr/>
              <p:nvPr/>
            </p:nvSpPr>
            <p:spPr bwMode="auto">
              <a:xfrm>
                <a:off x="296" y="1"/>
                <a:ext cx="225" cy="45"/>
              </a:xfrm>
              <a:custGeom>
                <a:avLst/>
                <a:gdLst>
                  <a:gd name="T0" fmla="*/ 0 w 10"/>
                  <a:gd name="T1" fmla="*/ 2 h 2"/>
                  <a:gd name="T2" fmla="*/ 0 w 10"/>
                  <a:gd name="T3" fmla="*/ 2 h 2"/>
                  <a:gd name="T4" fmla="*/ 2 w 10"/>
                  <a:gd name="T5" fmla="*/ 0 h 2"/>
                  <a:gd name="T6" fmla="*/ 8 w 10"/>
                  <a:gd name="T7" fmla="*/ 0 h 2"/>
                  <a:gd name="T8" fmla="*/ 10 w 10"/>
                  <a:gd name="T9" fmla="*/ 2 h 2"/>
                  <a:gd name="T10" fmla="*/ 10 w 10"/>
                  <a:gd name="T11" fmla="*/ 2 h 2"/>
                  <a:gd name="T12" fmla="*/ 0 w 10"/>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0" h="2">
                    <a:moveTo>
                      <a:pt x="0" y="2"/>
                    </a:moveTo>
                    <a:cubicBezTo>
                      <a:pt x="0" y="2"/>
                      <a:pt x="0" y="2"/>
                      <a:pt x="0" y="2"/>
                    </a:cubicBezTo>
                    <a:cubicBezTo>
                      <a:pt x="0" y="1"/>
                      <a:pt x="1" y="0"/>
                      <a:pt x="2" y="0"/>
                    </a:cubicBezTo>
                    <a:cubicBezTo>
                      <a:pt x="8" y="0"/>
                      <a:pt x="8" y="0"/>
                      <a:pt x="8" y="0"/>
                    </a:cubicBezTo>
                    <a:cubicBezTo>
                      <a:pt x="9" y="0"/>
                      <a:pt x="10" y="1"/>
                      <a:pt x="10" y="2"/>
                    </a:cubicBezTo>
                    <a:cubicBezTo>
                      <a:pt x="10" y="2"/>
                      <a:pt x="10" y="2"/>
                      <a:pt x="10" y="2"/>
                    </a:cubicBezTo>
                    <a:lnTo>
                      <a:pt x="0" y="2"/>
                    </a:lnTo>
                    <a:close/>
                  </a:path>
                </a:pathLst>
              </a:custGeom>
              <a:solidFill>
                <a:srgbClr val="FFFFFF"/>
              </a:solidFill>
              <a:ln w="9525">
                <a:noFill/>
                <a:round/>
              </a:ln>
            </p:spPr>
            <p:txBody>
              <a:bodyPr vert="horz" wrap="square" lIns="91440" tIns="45720" rIns="91440" bIns="45720" numCol="1" anchor="t" anchorCtr="0" compatLnSpc="1">
                <a:prstTxWarp prst="textNoShape">
                  <a:avLst/>
                </a:prstTxWarp>
              </a:bodyPr>
              <a:lstStyle/>
              <a:p>
                <a:endParaRPr lang="en-US"/>
              </a:p>
            </p:txBody>
          </p:sp>
          <p:sp>
            <p:nvSpPr>
              <p:cNvPr id="126" name="Freeform 166">
                <a:extLst>
                  <a:ext uri="{FF2B5EF4-FFF2-40B4-BE49-F238E27FC236}">
                    <a16:creationId xmlns:a16="http://schemas.microsoft.com/office/drawing/2014/main" id="{42D77F44-EBB3-456A-9A7B-CC27D2DAC807}"/>
                  </a:ext>
                </a:extLst>
              </p:cNvPr>
              <p:cNvSpPr/>
              <p:nvPr/>
            </p:nvSpPr>
            <p:spPr bwMode="auto">
              <a:xfrm>
                <a:off x="70" y="23"/>
                <a:ext cx="90" cy="23"/>
              </a:xfrm>
              <a:custGeom>
                <a:avLst/>
                <a:gdLst>
                  <a:gd name="T0" fmla="*/ 0 w 4"/>
                  <a:gd name="T1" fmla="*/ 1 h 1"/>
                  <a:gd name="T2" fmla="*/ 0 w 4"/>
                  <a:gd name="T3" fmla="*/ 1 h 1"/>
                  <a:gd name="T4" fmla="*/ 1 w 4"/>
                  <a:gd name="T5" fmla="*/ 0 h 1"/>
                  <a:gd name="T6" fmla="*/ 4 w 4"/>
                  <a:gd name="T7" fmla="*/ 0 h 1"/>
                  <a:gd name="T8" fmla="*/ 4 w 4"/>
                  <a:gd name="T9" fmla="*/ 1 h 1"/>
                  <a:gd name="T10" fmla="*/ 4 w 4"/>
                  <a:gd name="T11" fmla="*/ 1 h 1"/>
                  <a:gd name="T12" fmla="*/ 0 w 4"/>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4" h="1">
                    <a:moveTo>
                      <a:pt x="0" y="1"/>
                    </a:moveTo>
                    <a:cubicBezTo>
                      <a:pt x="0" y="1"/>
                      <a:pt x="0" y="1"/>
                      <a:pt x="0" y="1"/>
                    </a:cubicBezTo>
                    <a:cubicBezTo>
                      <a:pt x="0" y="0"/>
                      <a:pt x="0" y="0"/>
                      <a:pt x="1" y="0"/>
                    </a:cubicBezTo>
                    <a:cubicBezTo>
                      <a:pt x="4" y="0"/>
                      <a:pt x="4" y="0"/>
                      <a:pt x="4" y="0"/>
                    </a:cubicBezTo>
                    <a:cubicBezTo>
                      <a:pt x="4" y="0"/>
                      <a:pt x="4" y="0"/>
                      <a:pt x="4" y="1"/>
                    </a:cubicBezTo>
                    <a:cubicBezTo>
                      <a:pt x="4" y="1"/>
                      <a:pt x="4" y="1"/>
                      <a:pt x="4" y="1"/>
                    </a:cubicBezTo>
                    <a:lnTo>
                      <a:pt x="0" y="1"/>
                    </a:lnTo>
                    <a:close/>
                  </a:path>
                </a:pathLst>
              </a:custGeom>
              <a:solidFill>
                <a:srgbClr val="FFFFFF"/>
              </a:solidFill>
              <a:ln w="9525">
                <a:noFill/>
                <a:round/>
              </a:ln>
            </p:spPr>
            <p:txBody>
              <a:bodyPr vert="horz" wrap="square" lIns="91440" tIns="45720" rIns="91440" bIns="45720" numCol="1" anchor="t" anchorCtr="0" compatLnSpc="1">
                <a:prstTxWarp prst="textNoShape">
                  <a:avLst/>
                </a:prstTxWarp>
              </a:bodyPr>
              <a:lstStyle/>
              <a:p>
                <a:endParaRPr lang="en-US"/>
              </a:p>
            </p:txBody>
          </p:sp>
        </p:grpSp>
      </p:grpSp>
      <p:grpSp>
        <p:nvGrpSpPr>
          <p:cNvPr id="127" name="Grupo 126">
            <a:extLst>
              <a:ext uri="{FF2B5EF4-FFF2-40B4-BE49-F238E27FC236}">
                <a16:creationId xmlns:a16="http://schemas.microsoft.com/office/drawing/2014/main" id="{D781AFFA-AC0E-47EE-BE22-70319D34C7BF}"/>
              </a:ext>
            </a:extLst>
          </p:cNvPr>
          <p:cNvGrpSpPr/>
          <p:nvPr/>
        </p:nvGrpSpPr>
        <p:grpSpPr>
          <a:xfrm>
            <a:off x="6455569" y="2745318"/>
            <a:ext cx="704850" cy="709613"/>
            <a:chOff x="4353153" y="3693886"/>
            <a:chExt cx="704850" cy="709613"/>
          </a:xfrm>
        </p:grpSpPr>
        <p:sp>
          <p:nvSpPr>
            <p:cNvPr id="128" name="Freeform 90">
              <a:extLst>
                <a:ext uri="{FF2B5EF4-FFF2-40B4-BE49-F238E27FC236}">
                  <a16:creationId xmlns:a16="http://schemas.microsoft.com/office/drawing/2014/main" id="{BA4452D3-A099-499D-952F-C4303143117C}"/>
                </a:ext>
              </a:extLst>
            </p:cNvPr>
            <p:cNvSpPr/>
            <p:nvPr/>
          </p:nvSpPr>
          <p:spPr bwMode="auto">
            <a:xfrm>
              <a:off x="4353153" y="3693886"/>
              <a:ext cx="704850" cy="709613"/>
            </a:xfrm>
            <a:custGeom>
              <a:avLst/>
              <a:gdLst>
                <a:gd name="T0" fmla="*/ 8 w 187"/>
                <a:gd name="T1" fmla="*/ 79 h 188"/>
                <a:gd name="T2" fmla="*/ 109 w 187"/>
                <a:gd name="T3" fmla="*/ 9 h 188"/>
                <a:gd name="T4" fmla="*/ 179 w 187"/>
                <a:gd name="T5" fmla="*/ 110 h 188"/>
                <a:gd name="T6" fmla="*/ 78 w 187"/>
                <a:gd name="T7" fmla="*/ 180 h 188"/>
                <a:gd name="T8" fmla="*/ 8 w 187"/>
                <a:gd name="T9" fmla="*/ 79 h 188"/>
              </a:gdLst>
              <a:ahLst/>
              <a:cxnLst>
                <a:cxn ang="0">
                  <a:pos x="T0" y="T1"/>
                </a:cxn>
                <a:cxn ang="0">
                  <a:pos x="T2" y="T3"/>
                </a:cxn>
                <a:cxn ang="0">
                  <a:pos x="T4" y="T5"/>
                </a:cxn>
                <a:cxn ang="0">
                  <a:pos x="T6" y="T7"/>
                </a:cxn>
                <a:cxn ang="0">
                  <a:pos x="T8" y="T9"/>
                </a:cxn>
              </a:cxnLst>
              <a:rect l="0" t="0" r="r" b="b"/>
              <a:pathLst>
                <a:path w="187" h="188">
                  <a:moveTo>
                    <a:pt x="8" y="79"/>
                  </a:moveTo>
                  <a:cubicBezTo>
                    <a:pt x="17" y="32"/>
                    <a:pt x="62" y="0"/>
                    <a:pt x="109" y="9"/>
                  </a:cubicBezTo>
                  <a:cubicBezTo>
                    <a:pt x="156" y="18"/>
                    <a:pt x="187" y="63"/>
                    <a:pt x="179" y="110"/>
                  </a:cubicBezTo>
                  <a:cubicBezTo>
                    <a:pt x="170" y="157"/>
                    <a:pt x="125" y="188"/>
                    <a:pt x="78" y="180"/>
                  </a:cubicBezTo>
                  <a:cubicBezTo>
                    <a:pt x="31" y="171"/>
                    <a:pt x="0" y="126"/>
                    <a:pt x="8" y="79"/>
                  </a:cubicBezTo>
                  <a:close/>
                </a:path>
              </a:pathLst>
            </a:custGeom>
            <a:solidFill>
              <a:srgbClr val="252C34"/>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143">
              <a:extLst>
                <a:ext uri="{FF2B5EF4-FFF2-40B4-BE49-F238E27FC236}">
                  <a16:creationId xmlns:a16="http://schemas.microsoft.com/office/drawing/2014/main" id="{55C0CF25-61A6-4A10-A268-2D6576675D84}"/>
                </a:ext>
              </a:extLst>
            </p:cNvPr>
            <p:cNvSpPr/>
            <p:nvPr/>
          </p:nvSpPr>
          <p:spPr bwMode="auto">
            <a:xfrm>
              <a:off x="4484123" y="3835855"/>
              <a:ext cx="415925" cy="376368"/>
            </a:xfrm>
            <a:custGeom>
              <a:avLst/>
              <a:gdLst>
                <a:gd name="T0" fmla="*/ 19 w 21"/>
                <a:gd name="T1" fmla="*/ 4 h 19"/>
                <a:gd name="T2" fmla="*/ 18 w 21"/>
                <a:gd name="T3" fmla="*/ 3 h 19"/>
                <a:gd name="T4" fmla="*/ 11 w 21"/>
                <a:gd name="T5" fmla="*/ 0 h 19"/>
                <a:gd name="T6" fmla="*/ 2 w 21"/>
                <a:gd name="T7" fmla="*/ 3 h 19"/>
                <a:gd name="T8" fmla="*/ 2 w 21"/>
                <a:gd name="T9" fmla="*/ 4 h 19"/>
                <a:gd name="T10" fmla="*/ 1 w 21"/>
                <a:gd name="T11" fmla="*/ 15 h 19"/>
                <a:gd name="T12" fmla="*/ 1 w 21"/>
                <a:gd name="T13" fmla="*/ 16 h 19"/>
                <a:gd name="T14" fmla="*/ 1 w 21"/>
                <a:gd name="T15" fmla="*/ 16 h 19"/>
                <a:gd name="T16" fmla="*/ 2 w 21"/>
                <a:gd name="T17" fmla="*/ 16 h 19"/>
                <a:gd name="T18" fmla="*/ 2 w 21"/>
                <a:gd name="T19" fmla="*/ 16 h 19"/>
                <a:gd name="T20" fmla="*/ 5 w 21"/>
                <a:gd name="T21" fmla="*/ 19 h 19"/>
                <a:gd name="T22" fmla="*/ 5 w 21"/>
                <a:gd name="T23" fmla="*/ 19 h 19"/>
                <a:gd name="T24" fmla="*/ 6 w 21"/>
                <a:gd name="T25" fmla="*/ 19 h 19"/>
                <a:gd name="T26" fmla="*/ 8 w 21"/>
                <a:gd name="T27" fmla="*/ 17 h 19"/>
                <a:gd name="T28" fmla="*/ 8 w 21"/>
                <a:gd name="T29" fmla="*/ 13 h 19"/>
                <a:gd name="T30" fmla="*/ 6 w 21"/>
                <a:gd name="T31" fmla="*/ 11 h 19"/>
                <a:gd name="T32" fmla="*/ 5 w 21"/>
                <a:gd name="T33" fmla="*/ 11 h 19"/>
                <a:gd name="T34" fmla="*/ 5 w 21"/>
                <a:gd name="T35" fmla="*/ 11 h 19"/>
                <a:gd name="T36" fmla="*/ 5 w 21"/>
                <a:gd name="T37" fmla="*/ 11 h 19"/>
                <a:gd name="T38" fmla="*/ 2 w 21"/>
                <a:gd name="T39" fmla="*/ 14 h 19"/>
                <a:gd name="T40" fmla="*/ 1 w 21"/>
                <a:gd name="T41" fmla="*/ 14 h 19"/>
                <a:gd name="T42" fmla="*/ 3 w 21"/>
                <a:gd name="T43" fmla="*/ 5 h 19"/>
                <a:gd name="T44" fmla="*/ 3 w 21"/>
                <a:gd name="T45" fmla="*/ 5 h 19"/>
                <a:gd name="T46" fmla="*/ 4 w 21"/>
                <a:gd name="T47" fmla="*/ 4 h 19"/>
                <a:gd name="T48" fmla="*/ 11 w 21"/>
                <a:gd name="T49" fmla="*/ 2 h 19"/>
                <a:gd name="T50" fmla="*/ 11 w 21"/>
                <a:gd name="T51" fmla="*/ 2 h 19"/>
                <a:gd name="T52" fmla="*/ 17 w 21"/>
                <a:gd name="T53" fmla="*/ 4 h 19"/>
                <a:gd name="T54" fmla="*/ 18 w 21"/>
                <a:gd name="T55" fmla="*/ 5 h 19"/>
                <a:gd name="T56" fmla="*/ 18 w 21"/>
                <a:gd name="T57" fmla="*/ 5 h 19"/>
                <a:gd name="T58" fmla="*/ 20 w 21"/>
                <a:gd name="T59" fmla="*/ 14 h 19"/>
                <a:gd name="T60" fmla="*/ 19 w 21"/>
                <a:gd name="T61" fmla="*/ 14 h 19"/>
                <a:gd name="T62" fmla="*/ 16 w 21"/>
                <a:gd name="T63" fmla="*/ 11 h 19"/>
                <a:gd name="T64" fmla="*/ 16 w 21"/>
                <a:gd name="T65" fmla="*/ 11 h 19"/>
                <a:gd name="T66" fmla="*/ 16 w 21"/>
                <a:gd name="T67" fmla="*/ 11 h 19"/>
                <a:gd name="T68" fmla="*/ 15 w 21"/>
                <a:gd name="T69" fmla="*/ 11 h 19"/>
                <a:gd name="T70" fmla="*/ 13 w 21"/>
                <a:gd name="T71" fmla="*/ 13 h 19"/>
                <a:gd name="T72" fmla="*/ 13 w 21"/>
                <a:gd name="T73" fmla="*/ 17 h 19"/>
                <a:gd name="T74" fmla="*/ 15 w 21"/>
                <a:gd name="T75" fmla="*/ 19 h 19"/>
                <a:gd name="T76" fmla="*/ 16 w 21"/>
                <a:gd name="T77" fmla="*/ 19 h 19"/>
                <a:gd name="T78" fmla="*/ 16 w 21"/>
                <a:gd name="T79" fmla="*/ 19 h 19"/>
                <a:gd name="T80" fmla="*/ 19 w 21"/>
                <a:gd name="T81" fmla="*/ 16 h 19"/>
                <a:gd name="T82" fmla="*/ 19 w 21"/>
                <a:gd name="T83" fmla="*/ 16 h 19"/>
                <a:gd name="T84" fmla="*/ 20 w 21"/>
                <a:gd name="T85" fmla="*/ 16 h 19"/>
                <a:gd name="T86" fmla="*/ 20 w 21"/>
                <a:gd name="T87" fmla="*/ 16 h 19"/>
                <a:gd name="T88" fmla="*/ 20 w 21"/>
                <a:gd name="T89" fmla="*/ 15 h 19"/>
                <a:gd name="T90" fmla="*/ 19 w 21"/>
                <a:gd name="T91"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 h="19">
                  <a:moveTo>
                    <a:pt x="19" y="4"/>
                  </a:moveTo>
                  <a:cubicBezTo>
                    <a:pt x="19" y="4"/>
                    <a:pt x="19" y="4"/>
                    <a:pt x="18" y="3"/>
                  </a:cubicBezTo>
                  <a:cubicBezTo>
                    <a:pt x="17" y="1"/>
                    <a:pt x="14" y="0"/>
                    <a:pt x="11" y="0"/>
                  </a:cubicBezTo>
                  <a:cubicBezTo>
                    <a:pt x="7" y="0"/>
                    <a:pt x="4" y="1"/>
                    <a:pt x="2" y="3"/>
                  </a:cubicBezTo>
                  <a:cubicBezTo>
                    <a:pt x="2" y="4"/>
                    <a:pt x="2" y="4"/>
                    <a:pt x="2" y="4"/>
                  </a:cubicBezTo>
                  <a:cubicBezTo>
                    <a:pt x="0" y="8"/>
                    <a:pt x="1" y="11"/>
                    <a:pt x="1" y="15"/>
                  </a:cubicBezTo>
                  <a:cubicBezTo>
                    <a:pt x="1" y="15"/>
                    <a:pt x="1" y="15"/>
                    <a:pt x="1" y="16"/>
                  </a:cubicBezTo>
                  <a:cubicBezTo>
                    <a:pt x="1" y="16"/>
                    <a:pt x="1" y="16"/>
                    <a:pt x="1" y="16"/>
                  </a:cubicBezTo>
                  <a:cubicBezTo>
                    <a:pt x="1" y="16"/>
                    <a:pt x="2" y="16"/>
                    <a:pt x="2" y="16"/>
                  </a:cubicBezTo>
                  <a:cubicBezTo>
                    <a:pt x="2" y="16"/>
                    <a:pt x="2" y="16"/>
                    <a:pt x="2" y="16"/>
                  </a:cubicBezTo>
                  <a:cubicBezTo>
                    <a:pt x="2" y="17"/>
                    <a:pt x="3" y="19"/>
                    <a:pt x="5" y="19"/>
                  </a:cubicBezTo>
                  <a:cubicBezTo>
                    <a:pt x="5" y="19"/>
                    <a:pt x="5" y="19"/>
                    <a:pt x="5" y="19"/>
                  </a:cubicBezTo>
                  <a:cubicBezTo>
                    <a:pt x="5" y="19"/>
                    <a:pt x="5" y="19"/>
                    <a:pt x="6" y="19"/>
                  </a:cubicBezTo>
                  <a:cubicBezTo>
                    <a:pt x="7" y="19"/>
                    <a:pt x="8" y="18"/>
                    <a:pt x="8" y="17"/>
                  </a:cubicBezTo>
                  <a:cubicBezTo>
                    <a:pt x="8" y="13"/>
                    <a:pt x="8" y="13"/>
                    <a:pt x="8" y="13"/>
                  </a:cubicBezTo>
                  <a:cubicBezTo>
                    <a:pt x="8" y="12"/>
                    <a:pt x="7" y="11"/>
                    <a:pt x="6" y="11"/>
                  </a:cubicBezTo>
                  <a:cubicBezTo>
                    <a:pt x="5" y="11"/>
                    <a:pt x="5" y="11"/>
                    <a:pt x="5" y="11"/>
                  </a:cubicBezTo>
                  <a:cubicBezTo>
                    <a:pt x="5" y="11"/>
                    <a:pt x="5" y="11"/>
                    <a:pt x="5" y="11"/>
                  </a:cubicBezTo>
                  <a:cubicBezTo>
                    <a:pt x="5" y="11"/>
                    <a:pt x="5" y="11"/>
                    <a:pt x="5" y="11"/>
                  </a:cubicBezTo>
                  <a:cubicBezTo>
                    <a:pt x="4" y="11"/>
                    <a:pt x="2" y="13"/>
                    <a:pt x="2" y="14"/>
                  </a:cubicBezTo>
                  <a:cubicBezTo>
                    <a:pt x="1" y="14"/>
                    <a:pt x="1" y="14"/>
                    <a:pt x="1" y="14"/>
                  </a:cubicBezTo>
                  <a:cubicBezTo>
                    <a:pt x="1" y="11"/>
                    <a:pt x="1" y="8"/>
                    <a:pt x="3" y="5"/>
                  </a:cubicBezTo>
                  <a:cubicBezTo>
                    <a:pt x="3" y="5"/>
                    <a:pt x="3" y="5"/>
                    <a:pt x="3" y="5"/>
                  </a:cubicBezTo>
                  <a:cubicBezTo>
                    <a:pt x="4" y="5"/>
                    <a:pt x="4" y="5"/>
                    <a:pt x="4" y="4"/>
                  </a:cubicBezTo>
                  <a:cubicBezTo>
                    <a:pt x="5" y="3"/>
                    <a:pt x="7" y="2"/>
                    <a:pt x="11" y="2"/>
                  </a:cubicBezTo>
                  <a:cubicBezTo>
                    <a:pt x="11" y="2"/>
                    <a:pt x="11" y="2"/>
                    <a:pt x="11" y="2"/>
                  </a:cubicBezTo>
                  <a:cubicBezTo>
                    <a:pt x="14" y="2"/>
                    <a:pt x="16" y="3"/>
                    <a:pt x="17" y="4"/>
                  </a:cubicBezTo>
                  <a:cubicBezTo>
                    <a:pt x="17" y="5"/>
                    <a:pt x="17" y="5"/>
                    <a:pt x="18" y="5"/>
                  </a:cubicBezTo>
                  <a:cubicBezTo>
                    <a:pt x="18" y="5"/>
                    <a:pt x="18" y="5"/>
                    <a:pt x="18" y="5"/>
                  </a:cubicBezTo>
                  <a:cubicBezTo>
                    <a:pt x="20" y="8"/>
                    <a:pt x="20" y="11"/>
                    <a:pt x="20" y="14"/>
                  </a:cubicBezTo>
                  <a:cubicBezTo>
                    <a:pt x="19" y="14"/>
                    <a:pt x="19" y="14"/>
                    <a:pt x="19" y="14"/>
                  </a:cubicBezTo>
                  <a:cubicBezTo>
                    <a:pt x="18" y="13"/>
                    <a:pt x="17" y="11"/>
                    <a:pt x="16" y="11"/>
                  </a:cubicBezTo>
                  <a:cubicBezTo>
                    <a:pt x="16" y="11"/>
                    <a:pt x="16" y="11"/>
                    <a:pt x="16" y="11"/>
                  </a:cubicBezTo>
                  <a:cubicBezTo>
                    <a:pt x="16" y="11"/>
                    <a:pt x="16" y="11"/>
                    <a:pt x="16" y="11"/>
                  </a:cubicBezTo>
                  <a:cubicBezTo>
                    <a:pt x="16" y="11"/>
                    <a:pt x="16" y="11"/>
                    <a:pt x="15" y="11"/>
                  </a:cubicBezTo>
                  <a:cubicBezTo>
                    <a:pt x="14" y="11"/>
                    <a:pt x="13" y="12"/>
                    <a:pt x="13" y="13"/>
                  </a:cubicBezTo>
                  <a:cubicBezTo>
                    <a:pt x="13" y="17"/>
                    <a:pt x="13" y="17"/>
                    <a:pt x="13" y="17"/>
                  </a:cubicBezTo>
                  <a:cubicBezTo>
                    <a:pt x="13" y="18"/>
                    <a:pt x="14" y="19"/>
                    <a:pt x="15" y="19"/>
                  </a:cubicBezTo>
                  <a:cubicBezTo>
                    <a:pt x="16" y="19"/>
                    <a:pt x="16" y="19"/>
                    <a:pt x="16" y="19"/>
                  </a:cubicBezTo>
                  <a:cubicBezTo>
                    <a:pt x="16" y="19"/>
                    <a:pt x="16" y="19"/>
                    <a:pt x="16" y="19"/>
                  </a:cubicBezTo>
                  <a:cubicBezTo>
                    <a:pt x="18" y="19"/>
                    <a:pt x="19" y="17"/>
                    <a:pt x="19" y="16"/>
                  </a:cubicBezTo>
                  <a:cubicBezTo>
                    <a:pt x="19" y="16"/>
                    <a:pt x="19" y="16"/>
                    <a:pt x="19" y="16"/>
                  </a:cubicBezTo>
                  <a:cubicBezTo>
                    <a:pt x="19" y="16"/>
                    <a:pt x="20" y="16"/>
                    <a:pt x="20" y="16"/>
                  </a:cubicBezTo>
                  <a:cubicBezTo>
                    <a:pt x="20" y="16"/>
                    <a:pt x="20" y="16"/>
                    <a:pt x="20" y="16"/>
                  </a:cubicBezTo>
                  <a:cubicBezTo>
                    <a:pt x="20" y="15"/>
                    <a:pt x="20" y="15"/>
                    <a:pt x="20" y="15"/>
                  </a:cubicBezTo>
                  <a:cubicBezTo>
                    <a:pt x="21" y="11"/>
                    <a:pt x="21" y="8"/>
                    <a:pt x="19"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30" name="Marcador de texto 28">
            <a:extLst>
              <a:ext uri="{FF2B5EF4-FFF2-40B4-BE49-F238E27FC236}">
                <a16:creationId xmlns:a16="http://schemas.microsoft.com/office/drawing/2014/main" id="{8ABDA0A6-6555-4ED7-AA6E-C5C6B2015A6B}"/>
              </a:ext>
            </a:extLst>
          </p:cNvPr>
          <p:cNvSpPr txBox="1"/>
          <p:nvPr/>
        </p:nvSpPr>
        <p:spPr>
          <a:xfrm>
            <a:off x="7195345" y="1217319"/>
            <a:ext cx="4453730" cy="8083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1400">
                <a:solidFill>
                  <a:schemeClr val="bg1"/>
                </a:solidFill>
                <a:latin typeface="Calibri Light" panose="020F0302020204030204" pitchFamily="34" charset="0"/>
                <a:ea typeface="MS PGothic" panose="020B0600070205080204" pitchFamily="34" charset="-128"/>
                <a:cs typeface="Calibri Light" panose="020F0302020204030204" pitchFamily="34" charset="0"/>
              </a:rPr>
              <a:t>Lorem ipsum dolor sit amet, consectetur adipiscing adipiscing elit. Fusce convallis magna nonelit. Fusce convallis magna no Lorem ipsum dolor sit amet, consectetur.</a:t>
            </a:r>
          </a:p>
        </p:txBody>
      </p:sp>
      <p:sp>
        <p:nvSpPr>
          <p:cNvPr id="131" name="CuadroTexto 130"/>
          <p:cNvSpPr txBox="1"/>
          <p:nvPr/>
        </p:nvSpPr>
        <p:spPr>
          <a:xfrm>
            <a:off x="7195345" y="817209"/>
            <a:ext cx="3087660" cy="400110"/>
          </a:xfrm>
          <a:prstGeom prst="rect">
            <a:avLst/>
          </a:prstGeom>
          <a:noFill/>
        </p:spPr>
        <p:txBody>
          <a:bodyPr wrap="square" rtlCol="0">
            <a:spAutoFit/>
          </a:bodyPr>
          <a:lstStyle/>
          <a:p>
            <a:r>
              <a:rPr lang="es-CO" sz="2000">
                <a:solidFill>
                  <a:srgbClr val="0070C0"/>
                </a:solidFill>
                <a:effectLst>
                  <a:outerShdw blurRad="38100" dist="38100" dir="2700000" algn="tl">
                    <a:srgbClr val="000000">
                      <a:alpha val="43137"/>
                    </a:srgbClr>
                  </a:outerShdw>
                </a:effectLst>
                <a:latin typeface="Montserrat ExtraBold" panose="00000900000000000000" pitchFamily="2" charset="0"/>
              </a:rPr>
              <a:t>Objetivo</a:t>
            </a:r>
            <a:r>
              <a:rPr lang="en-US" sz="2000">
                <a:solidFill>
                  <a:srgbClr val="0070C0"/>
                </a:solidFill>
                <a:effectLst>
                  <a:outerShdw blurRad="38100" dist="38100" dir="2700000" algn="tl">
                    <a:srgbClr val="000000">
                      <a:alpha val="43137"/>
                    </a:srgbClr>
                  </a:outerShdw>
                </a:effectLst>
                <a:latin typeface="Montserrat ExtraBold" panose="00000900000000000000" pitchFamily="2" charset="0"/>
              </a:rPr>
              <a:t> </a:t>
            </a:r>
            <a:r>
              <a:rPr lang="es-ES" sz="2000">
                <a:solidFill>
                  <a:srgbClr val="0070C0"/>
                </a:solidFill>
                <a:effectLst>
                  <a:outerShdw blurRad="38100" dist="38100" dir="2700000" algn="tl">
                    <a:srgbClr val="000000">
                      <a:alpha val="43137"/>
                    </a:srgbClr>
                  </a:outerShdw>
                </a:effectLst>
                <a:latin typeface="Montserrat ExtraBold" panose="00000900000000000000" pitchFamily="2" charset="0"/>
              </a:rPr>
              <a:t>uno</a:t>
            </a:r>
            <a:endParaRPr lang="en-US" sz="2000">
              <a:solidFill>
                <a:srgbClr val="0070C0"/>
              </a:solidFill>
              <a:effectLst>
                <a:outerShdw blurRad="38100" dist="38100" dir="2700000" algn="tl">
                  <a:srgbClr val="000000">
                    <a:alpha val="43137"/>
                  </a:srgbClr>
                </a:outerShdw>
              </a:effectLst>
              <a:latin typeface="Montserrat ExtraBold" panose="00000900000000000000" pitchFamily="2" charset="0"/>
            </a:endParaRPr>
          </a:p>
        </p:txBody>
      </p:sp>
      <p:sp>
        <p:nvSpPr>
          <p:cNvPr id="132" name="Marcador de texto 28">
            <a:extLst>
              <a:ext uri="{FF2B5EF4-FFF2-40B4-BE49-F238E27FC236}">
                <a16:creationId xmlns:a16="http://schemas.microsoft.com/office/drawing/2014/main" id="{8ABDA0A6-6555-4ED7-AA6E-C5C6B2015A6B}"/>
              </a:ext>
            </a:extLst>
          </p:cNvPr>
          <p:cNvSpPr txBox="1"/>
          <p:nvPr/>
        </p:nvSpPr>
        <p:spPr>
          <a:xfrm>
            <a:off x="7226300" y="2945373"/>
            <a:ext cx="4453730" cy="8083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1400">
                <a:solidFill>
                  <a:schemeClr val="bg1"/>
                </a:solidFill>
                <a:latin typeface="Calibri Light" panose="020F0302020204030204" pitchFamily="34" charset="0"/>
                <a:ea typeface="MS PGothic" panose="020B0600070205080204" pitchFamily="34" charset="-128"/>
                <a:cs typeface="Calibri Light" panose="020F0302020204030204" pitchFamily="34" charset="0"/>
              </a:rPr>
              <a:t>Lorem ipsum dolor sit amet, consectetur adipiscing adipiscing elit. Fusce convallis magna nonelit. Fusce convallis magna no Lorem ipsum dolor sit amet, consectetur.</a:t>
            </a:r>
          </a:p>
        </p:txBody>
      </p:sp>
      <p:sp>
        <p:nvSpPr>
          <p:cNvPr id="133" name="CuadroTexto 132"/>
          <p:cNvSpPr txBox="1"/>
          <p:nvPr/>
        </p:nvSpPr>
        <p:spPr>
          <a:xfrm>
            <a:off x="7226300" y="2545263"/>
            <a:ext cx="3087660" cy="400110"/>
          </a:xfrm>
          <a:prstGeom prst="rect">
            <a:avLst/>
          </a:prstGeom>
          <a:noFill/>
        </p:spPr>
        <p:txBody>
          <a:bodyPr wrap="square" rtlCol="0">
            <a:spAutoFit/>
          </a:bodyPr>
          <a:lstStyle/>
          <a:p>
            <a:r>
              <a:rPr lang="es-CO" sz="2000">
                <a:solidFill>
                  <a:schemeClr val="accent6"/>
                </a:solidFill>
                <a:effectLst>
                  <a:outerShdw blurRad="38100" dist="38100" dir="2700000" algn="tl">
                    <a:srgbClr val="000000">
                      <a:alpha val="43137"/>
                    </a:srgbClr>
                  </a:outerShdw>
                </a:effectLst>
                <a:latin typeface="Montserrat ExtraBold" panose="00000900000000000000" pitchFamily="2" charset="0"/>
              </a:rPr>
              <a:t>Objetivo</a:t>
            </a:r>
            <a:r>
              <a:rPr lang="en-US" sz="2000">
                <a:solidFill>
                  <a:schemeClr val="accent6"/>
                </a:solidFill>
                <a:effectLst>
                  <a:outerShdw blurRad="38100" dist="38100" dir="2700000" algn="tl">
                    <a:srgbClr val="000000">
                      <a:alpha val="43137"/>
                    </a:srgbClr>
                  </a:outerShdw>
                </a:effectLst>
                <a:latin typeface="Montserrat ExtraBold" panose="00000900000000000000" pitchFamily="2" charset="0"/>
              </a:rPr>
              <a:t> </a:t>
            </a:r>
            <a:r>
              <a:rPr lang="es-ES" sz="2000">
                <a:solidFill>
                  <a:schemeClr val="accent6"/>
                </a:solidFill>
                <a:effectLst>
                  <a:outerShdw blurRad="38100" dist="38100" dir="2700000" algn="tl">
                    <a:srgbClr val="000000">
                      <a:alpha val="43137"/>
                    </a:srgbClr>
                  </a:outerShdw>
                </a:effectLst>
                <a:latin typeface="Montserrat ExtraBold" panose="00000900000000000000" pitchFamily="2" charset="0"/>
              </a:rPr>
              <a:t>Dos</a:t>
            </a:r>
            <a:endParaRPr lang="en-US" sz="2000">
              <a:solidFill>
                <a:schemeClr val="accent6"/>
              </a:solidFill>
              <a:effectLst>
                <a:outerShdw blurRad="38100" dist="38100" dir="2700000" algn="tl">
                  <a:srgbClr val="000000">
                    <a:alpha val="43137"/>
                  </a:srgbClr>
                </a:outerShdw>
              </a:effectLst>
              <a:latin typeface="Montserrat ExtraBold" panose="00000900000000000000" pitchFamily="2" charset="0"/>
            </a:endParaRPr>
          </a:p>
        </p:txBody>
      </p:sp>
      <p:sp>
        <p:nvSpPr>
          <p:cNvPr id="134" name="Marcador de texto 28">
            <a:extLst>
              <a:ext uri="{FF2B5EF4-FFF2-40B4-BE49-F238E27FC236}">
                <a16:creationId xmlns:a16="http://schemas.microsoft.com/office/drawing/2014/main" id="{8ABDA0A6-6555-4ED7-AA6E-C5C6B2015A6B}"/>
              </a:ext>
            </a:extLst>
          </p:cNvPr>
          <p:cNvSpPr txBox="1"/>
          <p:nvPr/>
        </p:nvSpPr>
        <p:spPr>
          <a:xfrm>
            <a:off x="7157222" y="4618688"/>
            <a:ext cx="4453730" cy="8083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1400">
                <a:solidFill>
                  <a:schemeClr val="bg1"/>
                </a:solidFill>
                <a:latin typeface="Calibri Light" panose="020F0302020204030204" pitchFamily="34" charset="0"/>
                <a:ea typeface="MS PGothic" panose="020B0600070205080204" pitchFamily="34" charset="-128"/>
                <a:cs typeface="Calibri Light" panose="020F0302020204030204" pitchFamily="34" charset="0"/>
              </a:rPr>
              <a:t>Lorem ipsum dolor sit amet, consectetur adipiscing adipiscing elit. Fusce convallis magna nonelit. Fusce convallis magna no Lorem ipsum dolor sit amet, consectetur.</a:t>
            </a:r>
          </a:p>
        </p:txBody>
      </p:sp>
      <p:sp>
        <p:nvSpPr>
          <p:cNvPr id="135" name="CuadroTexto 134"/>
          <p:cNvSpPr txBox="1"/>
          <p:nvPr/>
        </p:nvSpPr>
        <p:spPr>
          <a:xfrm>
            <a:off x="7157222" y="4218578"/>
            <a:ext cx="3087660" cy="400110"/>
          </a:xfrm>
          <a:prstGeom prst="rect">
            <a:avLst/>
          </a:prstGeom>
          <a:noFill/>
        </p:spPr>
        <p:txBody>
          <a:bodyPr wrap="square" rtlCol="0">
            <a:spAutoFit/>
          </a:bodyPr>
          <a:lstStyle/>
          <a:p>
            <a:r>
              <a:rPr lang="es-CO" sz="2000">
                <a:solidFill>
                  <a:srgbClr val="0070C0"/>
                </a:solidFill>
                <a:effectLst>
                  <a:outerShdw blurRad="38100" dist="38100" dir="2700000" algn="tl">
                    <a:srgbClr val="000000">
                      <a:alpha val="43137"/>
                    </a:srgbClr>
                  </a:outerShdw>
                </a:effectLst>
                <a:latin typeface="Montserrat ExtraBold" panose="00000900000000000000" pitchFamily="2" charset="0"/>
              </a:rPr>
              <a:t>Objetivo</a:t>
            </a:r>
            <a:r>
              <a:rPr lang="en-US" sz="2000">
                <a:solidFill>
                  <a:srgbClr val="0070C0"/>
                </a:solidFill>
                <a:effectLst>
                  <a:outerShdw blurRad="38100" dist="38100" dir="2700000" algn="tl">
                    <a:srgbClr val="000000">
                      <a:alpha val="43137"/>
                    </a:srgbClr>
                  </a:outerShdw>
                </a:effectLst>
                <a:latin typeface="Montserrat ExtraBold" panose="00000900000000000000" pitchFamily="2" charset="0"/>
              </a:rPr>
              <a:t> </a:t>
            </a:r>
            <a:r>
              <a:rPr lang="es-ES" sz="2000">
                <a:solidFill>
                  <a:srgbClr val="0070C0"/>
                </a:solidFill>
                <a:effectLst>
                  <a:outerShdw blurRad="38100" dist="38100" dir="2700000" algn="tl">
                    <a:srgbClr val="000000">
                      <a:alpha val="43137"/>
                    </a:srgbClr>
                  </a:outerShdw>
                </a:effectLst>
                <a:latin typeface="Montserrat ExtraBold" panose="00000900000000000000" pitchFamily="2" charset="0"/>
              </a:rPr>
              <a:t>Tres</a:t>
            </a:r>
            <a:endParaRPr lang="en-US" sz="2000">
              <a:solidFill>
                <a:srgbClr val="0070C0"/>
              </a:solidFill>
              <a:effectLst>
                <a:outerShdw blurRad="38100" dist="38100" dir="2700000" algn="tl">
                  <a:srgbClr val="000000">
                    <a:alpha val="43137"/>
                  </a:srgbClr>
                </a:outerShdw>
              </a:effectLst>
              <a:latin typeface="Montserrat ExtraBold" panose="00000900000000000000" pitchFamily="2" charset="0"/>
            </a:endParaRPr>
          </a:p>
        </p:txBody>
      </p:sp>
      <p:grpSp>
        <p:nvGrpSpPr>
          <p:cNvPr id="136" name="Grupo 135"/>
          <p:cNvGrpSpPr/>
          <p:nvPr/>
        </p:nvGrpSpPr>
        <p:grpSpPr>
          <a:xfrm>
            <a:off x="0" y="124691"/>
            <a:ext cx="12022973" cy="6733309"/>
            <a:chOff x="0" y="124691"/>
            <a:chExt cx="12022973" cy="6733309"/>
          </a:xfrm>
        </p:grpSpPr>
        <p:sp>
          <p:nvSpPr>
            <p:cNvPr id="137" name="Triángulo rectángulo 136"/>
            <p:cNvSpPr/>
            <p:nvPr/>
          </p:nvSpPr>
          <p:spPr>
            <a:xfrm>
              <a:off x="0" y="4064924"/>
              <a:ext cx="2793076" cy="279307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ángulo 138"/>
            <p:cNvSpPr/>
            <p:nvPr/>
          </p:nvSpPr>
          <p:spPr>
            <a:xfrm>
              <a:off x="11413374" y="124691"/>
              <a:ext cx="257694" cy="257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ángulo 139"/>
            <p:cNvSpPr/>
            <p:nvPr/>
          </p:nvSpPr>
          <p:spPr>
            <a:xfrm>
              <a:off x="11765279" y="124691"/>
              <a:ext cx="257694" cy="25769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ángulo 140"/>
            <p:cNvSpPr/>
            <p:nvPr/>
          </p:nvSpPr>
          <p:spPr>
            <a:xfrm>
              <a:off x="11765279" y="448888"/>
              <a:ext cx="257694" cy="257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ángulo 141"/>
            <p:cNvSpPr/>
            <p:nvPr/>
          </p:nvSpPr>
          <p:spPr>
            <a:xfrm>
              <a:off x="210589" y="6130833"/>
              <a:ext cx="257694" cy="257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ángulo 142"/>
            <p:cNvSpPr/>
            <p:nvPr/>
          </p:nvSpPr>
          <p:spPr>
            <a:xfrm>
              <a:off x="210589" y="6455030"/>
              <a:ext cx="257694" cy="25769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ángulo 143"/>
            <p:cNvSpPr/>
            <p:nvPr/>
          </p:nvSpPr>
          <p:spPr>
            <a:xfrm>
              <a:off x="562494" y="6455030"/>
              <a:ext cx="257694" cy="257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Imagen 11">
            <a:extLst>
              <a:ext uri="{FF2B5EF4-FFF2-40B4-BE49-F238E27FC236}">
                <a16:creationId xmlns:a16="http://schemas.microsoft.com/office/drawing/2014/main" id="{BC2889C7-875C-9464-380F-6A205CF8FA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86908" y="692251"/>
            <a:ext cx="4173448" cy="6191680"/>
          </a:xfrm>
          <a:prstGeom prst="rect">
            <a:avLst/>
          </a:prstGeom>
        </p:spPr>
      </p:pic>
      <p:sp>
        <p:nvSpPr>
          <p:cNvPr id="14" name="CuadroTexto 13">
            <a:extLst>
              <a:ext uri="{FF2B5EF4-FFF2-40B4-BE49-F238E27FC236}">
                <a16:creationId xmlns:a16="http://schemas.microsoft.com/office/drawing/2014/main" id="{54ABC62C-2A87-6A18-1092-6F44602F0BE6}"/>
              </a:ext>
            </a:extLst>
          </p:cNvPr>
          <p:cNvSpPr txBox="1"/>
          <p:nvPr/>
        </p:nvSpPr>
        <p:spPr>
          <a:xfrm>
            <a:off x="8961299" y="5943090"/>
            <a:ext cx="3061674" cy="523220"/>
          </a:xfrm>
          <a:prstGeom prst="rect">
            <a:avLst/>
          </a:prstGeom>
          <a:noFill/>
          <a:effectLst>
            <a:reflection blurRad="6350" stA="50000" endA="300" endPos="55500" dist="50800" dir="5400000" sy="-100000" algn="bl" rotWithShape="0"/>
          </a:effectLst>
        </p:spPr>
        <p:txBody>
          <a:bodyPr wrap="square" rtlCol="0">
            <a:spAutoFit/>
          </a:bodyPr>
          <a:lstStyle/>
          <a:p>
            <a:pPr algn="r"/>
            <a:r>
              <a:rPr lang="es-ES" sz="1400">
                <a:solidFill>
                  <a:schemeClr val="bg1"/>
                </a:solidFill>
                <a:latin typeface="Microsoft YaHei" panose="020B0503020204020204" pitchFamily="34" charset="-122"/>
                <a:ea typeface="Microsoft YaHei" panose="020B0503020204020204" pitchFamily="34" charset="-122"/>
              </a:rPr>
              <a:t>RADIO TEMPLATE</a:t>
            </a:r>
          </a:p>
          <a:p>
            <a:pPr algn="r"/>
            <a:r>
              <a:rPr lang="es-ES" sz="1400">
                <a:solidFill>
                  <a:schemeClr val="bg1"/>
                </a:solidFill>
                <a:latin typeface="Microsoft YaHei" panose="020B0503020204020204" pitchFamily="34" charset="-122"/>
                <a:ea typeface="Microsoft YaHei" panose="020B0503020204020204" pitchFamily="34" charset="-122"/>
              </a:rPr>
              <a:t>SLIDESPPT</a:t>
            </a:r>
            <a:endParaRPr lang="en-US" sz="1400">
              <a:solidFill>
                <a:schemeClr val="bg1"/>
              </a:solidFill>
              <a:latin typeface="Microsoft YaHei" panose="020B0503020204020204" pitchFamily="34" charset="-122"/>
              <a:ea typeface="Microsoft YaHei" panose="020B0503020204020204" pitchFamily="34" charset="-122"/>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o 20">
            <a:extLst>
              <a:ext uri="{FF2B5EF4-FFF2-40B4-BE49-F238E27FC236}">
                <a16:creationId xmlns:a16="http://schemas.microsoft.com/office/drawing/2014/main" id="{AAB26B37-B12A-9628-D3E7-2AF9B708924C}"/>
              </a:ext>
            </a:extLst>
          </p:cNvPr>
          <p:cNvGrpSpPr/>
          <p:nvPr/>
        </p:nvGrpSpPr>
        <p:grpSpPr>
          <a:xfrm>
            <a:off x="0" y="0"/>
            <a:ext cx="12192000" cy="6858000"/>
            <a:chOff x="0" y="0"/>
            <a:chExt cx="12192000" cy="6858000"/>
          </a:xfrm>
        </p:grpSpPr>
        <p:sp>
          <p:nvSpPr>
            <p:cNvPr id="22" name="Triángulo rectángulo 21">
              <a:extLst>
                <a:ext uri="{FF2B5EF4-FFF2-40B4-BE49-F238E27FC236}">
                  <a16:creationId xmlns:a16="http://schemas.microsoft.com/office/drawing/2014/main" id="{5EAE3639-C04D-ACA4-8DB7-AE0AAD4CB876}"/>
                </a:ext>
              </a:extLst>
            </p:cNvPr>
            <p:cNvSpPr/>
            <p:nvPr/>
          </p:nvSpPr>
          <p:spPr>
            <a:xfrm>
              <a:off x="0" y="4064924"/>
              <a:ext cx="2793076" cy="279307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iángulo rectángulo 22">
              <a:extLst>
                <a:ext uri="{FF2B5EF4-FFF2-40B4-BE49-F238E27FC236}">
                  <a16:creationId xmlns:a16="http://schemas.microsoft.com/office/drawing/2014/main" id="{991E2666-5D55-0EE3-5247-970133D3B42D}"/>
                </a:ext>
              </a:extLst>
            </p:cNvPr>
            <p:cNvSpPr/>
            <p:nvPr/>
          </p:nvSpPr>
          <p:spPr>
            <a:xfrm rot="10800000">
              <a:off x="9398924" y="0"/>
              <a:ext cx="2793076" cy="279307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ángulo 23">
              <a:extLst>
                <a:ext uri="{FF2B5EF4-FFF2-40B4-BE49-F238E27FC236}">
                  <a16:creationId xmlns:a16="http://schemas.microsoft.com/office/drawing/2014/main" id="{58DAC43F-E10C-B1E2-FD79-AA16FF13B98E}"/>
                </a:ext>
              </a:extLst>
            </p:cNvPr>
            <p:cNvSpPr/>
            <p:nvPr/>
          </p:nvSpPr>
          <p:spPr>
            <a:xfrm>
              <a:off x="11413374" y="124691"/>
              <a:ext cx="257694" cy="257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ángulo 24">
              <a:extLst>
                <a:ext uri="{FF2B5EF4-FFF2-40B4-BE49-F238E27FC236}">
                  <a16:creationId xmlns:a16="http://schemas.microsoft.com/office/drawing/2014/main" id="{4A5D4FE0-4C96-DFEA-B95B-75EEFE9D3B5D}"/>
                </a:ext>
              </a:extLst>
            </p:cNvPr>
            <p:cNvSpPr/>
            <p:nvPr/>
          </p:nvSpPr>
          <p:spPr>
            <a:xfrm>
              <a:off x="11765279" y="124691"/>
              <a:ext cx="257694" cy="2576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ángulo 25">
              <a:extLst>
                <a:ext uri="{FF2B5EF4-FFF2-40B4-BE49-F238E27FC236}">
                  <a16:creationId xmlns:a16="http://schemas.microsoft.com/office/drawing/2014/main" id="{1FAFA3F7-213C-3495-202A-3DB26AD5FCC1}"/>
                </a:ext>
              </a:extLst>
            </p:cNvPr>
            <p:cNvSpPr/>
            <p:nvPr/>
          </p:nvSpPr>
          <p:spPr>
            <a:xfrm>
              <a:off x="11765279" y="448888"/>
              <a:ext cx="257694" cy="257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ángulo 26">
              <a:extLst>
                <a:ext uri="{FF2B5EF4-FFF2-40B4-BE49-F238E27FC236}">
                  <a16:creationId xmlns:a16="http://schemas.microsoft.com/office/drawing/2014/main" id="{19FE02CA-CAEF-5428-8FFF-5E3830EFDB31}"/>
                </a:ext>
              </a:extLst>
            </p:cNvPr>
            <p:cNvSpPr/>
            <p:nvPr/>
          </p:nvSpPr>
          <p:spPr>
            <a:xfrm>
              <a:off x="210589" y="6130833"/>
              <a:ext cx="257694" cy="257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ángulo 27">
              <a:extLst>
                <a:ext uri="{FF2B5EF4-FFF2-40B4-BE49-F238E27FC236}">
                  <a16:creationId xmlns:a16="http://schemas.microsoft.com/office/drawing/2014/main" id="{A75906E5-0D1B-6D5E-D968-F37EA7917542}"/>
                </a:ext>
              </a:extLst>
            </p:cNvPr>
            <p:cNvSpPr/>
            <p:nvPr/>
          </p:nvSpPr>
          <p:spPr>
            <a:xfrm>
              <a:off x="210589" y="6455030"/>
              <a:ext cx="257694" cy="25769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ángulo 28">
              <a:extLst>
                <a:ext uri="{FF2B5EF4-FFF2-40B4-BE49-F238E27FC236}">
                  <a16:creationId xmlns:a16="http://schemas.microsoft.com/office/drawing/2014/main" id="{CC9E27E4-D724-B71C-E511-A08B97781BDF}"/>
                </a:ext>
              </a:extLst>
            </p:cNvPr>
            <p:cNvSpPr/>
            <p:nvPr/>
          </p:nvSpPr>
          <p:spPr>
            <a:xfrm>
              <a:off x="562494" y="6455030"/>
              <a:ext cx="257694" cy="257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Chevron 2">
            <a:extLst>
              <a:ext uri="{FF2B5EF4-FFF2-40B4-BE49-F238E27FC236}">
                <a16:creationId xmlns:a16="http://schemas.microsoft.com/office/drawing/2014/main" id="{B8B2731F-902F-6F43-4D05-E6283828F595}"/>
              </a:ext>
            </a:extLst>
          </p:cNvPr>
          <p:cNvSpPr/>
          <p:nvPr/>
        </p:nvSpPr>
        <p:spPr>
          <a:xfrm rot="5400000">
            <a:off x="7764500" y="2471101"/>
            <a:ext cx="489293" cy="483117"/>
          </a:xfrm>
          <a:custGeom>
            <a:avLst/>
            <a:gdLst/>
            <a:ahLst/>
            <a:cxnLst/>
            <a:rect l="l" t="t" r="r" b="b"/>
            <a:pathLst>
              <a:path w="3830740"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rgbClr val="252C3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2700" b="0" i="0" u="none" strike="noStrike" kern="0" cap="none" spc="0" normalizeH="0" baseline="0" noProof="0">
              <a:ln>
                <a:noFill/>
              </a:ln>
              <a:solidFill>
                <a:prstClr val="black"/>
              </a:solidFill>
              <a:effectLst/>
              <a:uLnTx/>
              <a:uFillTx/>
              <a:latin typeface="Arial"/>
              <a:cs typeface="Arial"/>
            </a:endParaRPr>
          </a:p>
        </p:txBody>
      </p:sp>
      <p:grpSp>
        <p:nvGrpSpPr>
          <p:cNvPr id="3" name="Group 21">
            <a:extLst>
              <a:ext uri="{FF2B5EF4-FFF2-40B4-BE49-F238E27FC236}">
                <a16:creationId xmlns:a16="http://schemas.microsoft.com/office/drawing/2014/main" id="{4CF1AB56-B498-8F19-9D5E-D9F4CC500BED}"/>
              </a:ext>
            </a:extLst>
          </p:cNvPr>
          <p:cNvGrpSpPr/>
          <p:nvPr/>
        </p:nvGrpSpPr>
        <p:grpSpPr>
          <a:xfrm>
            <a:off x="8411504" y="2344114"/>
            <a:ext cx="3036794" cy="737090"/>
            <a:chOff x="7602799" y="2401052"/>
            <a:chExt cx="3661994" cy="737090"/>
          </a:xfrm>
        </p:grpSpPr>
        <p:sp>
          <p:nvSpPr>
            <p:cNvPr id="4" name="TextBox 22">
              <a:extLst>
                <a:ext uri="{FF2B5EF4-FFF2-40B4-BE49-F238E27FC236}">
                  <a16:creationId xmlns:a16="http://schemas.microsoft.com/office/drawing/2014/main" id="{C4BC28FC-1B5A-2EE9-8886-9688F4819EAB}"/>
                </a:ext>
              </a:extLst>
            </p:cNvPr>
            <p:cNvSpPr txBox="1"/>
            <p:nvPr/>
          </p:nvSpPr>
          <p:spPr>
            <a:xfrm>
              <a:off x="7602799" y="2676477"/>
              <a:ext cx="3661994" cy="461665"/>
            </a:xfrm>
            <a:prstGeom prst="rect">
              <a:avLst/>
            </a:prstGeom>
            <a:noFill/>
          </p:spPr>
          <p:txBody>
            <a:bodyPr wrap="square" rtlCol="0">
              <a:spAutoFit/>
            </a:bodyPr>
            <a:lstStyle/>
            <a:p>
              <a:r>
                <a:rPr lang="en-US" altLang="ko-KR" sz="1200">
                  <a:solidFill>
                    <a:schemeClr val="bg1">
                      <a:lumMod val="95000"/>
                    </a:schemeClr>
                  </a:solidFill>
                  <a:cs typeface="Arial" panose="020B0604020202020204" pitchFamily="34" charset="0"/>
                </a:rPr>
                <a:t>Get a modern PowerPoint  Presentation that is beautifully designed.</a:t>
              </a:r>
              <a:endParaRPr lang="ko-KR" altLang="en-US" sz="1200">
                <a:solidFill>
                  <a:schemeClr val="bg1">
                    <a:lumMod val="95000"/>
                  </a:schemeClr>
                </a:solidFill>
                <a:cs typeface="Arial" panose="020B0604020202020204" pitchFamily="34" charset="0"/>
              </a:endParaRPr>
            </a:p>
          </p:txBody>
        </p:sp>
        <p:sp>
          <p:nvSpPr>
            <p:cNvPr id="5" name="TextBox 23">
              <a:extLst>
                <a:ext uri="{FF2B5EF4-FFF2-40B4-BE49-F238E27FC236}">
                  <a16:creationId xmlns:a16="http://schemas.microsoft.com/office/drawing/2014/main" id="{5AB229C2-3CC9-F545-2960-F4B6FE00EB1B}"/>
                </a:ext>
              </a:extLst>
            </p:cNvPr>
            <p:cNvSpPr txBox="1"/>
            <p:nvPr/>
          </p:nvSpPr>
          <p:spPr>
            <a:xfrm>
              <a:off x="7602799" y="2401052"/>
              <a:ext cx="3661994" cy="307777"/>
            </a:xfrm>
            <a:prstGeom prst="rect">
              <a:avLst/>
            </a:prstGeom>
            <a:noFill/>
            <a:ln w="3175">
              <a:noFill/>
            </a:ln>
          </p:spPr>
          <p:txBody>
            <a:bodyPr wrap="square" rtlCol="0" anchor="ctr">
              <a:spAutoFit/>
            </a:bodyPr>
            <a:lstStyle/>
            <a:p>
              <a:r>
                <a:rPr lang="en-US" altLang="ko-KR" sz="1400" b="1">
                  <a:solidFill>
                    <a:schemeClr val="bg1">
                      <a:lumMod val="95000"/>
                    </a:schemeClr>
                  </a:solidFill>
                  <a:cs typeface="Arial" panose="020B0604020202020204" pitchFamily="34" charset="0"/>
                </a:rPr>
                <a:t>Content  Here</a:t>
              </a:r>
              <a:endParaRPr lang="ko-KR" altLang="en-US" sz="1400" b="1">
                <a:solidFill>
                  <a:schemeClr val="bg1">
                    <a:lumMod val="95000"/>
                  </a:schemeClr>
                </a:solidFill>
                <a:cs typeface="Arial" panose="020B0604020202020204" pitchFamily="34" charset="0"/>
              </a:endParaRPr>
            </a:p>
          </p:txBody>
        </p:sp>
      </p:grpSp>
      <p:sp>
        <p:nvSpPr>
          <p:cNvPr id="6" name="Chevron 2">
            <a:extLst>
              <a:ext uri="{FF2B5EF4-FFF2-40B4-BE49-F238E27FC236}">
                <a16:creationId xmlns:a16="http://schemas.microsoft.com/office/drawing/2014/main" id="{59B53512-6FC1-5FB5-551E-4CCBFB6B4D86}"/>
              </a:ext>
            </a:extLst>
          </p:cNvPr>
          <p:cNvSpPr/>
          <p:nvPr/>
        </p:nvSpPr>
        <p:spPr>
          <a:xfrm rot="5400000">
            <a:off x="7764500" y="3305338"/>
            <a:ext cx="489293" cy="483117"/>
          </a:xfrm>
          <a:custGeom>
            <a:avLst/>
            <a:gdLst/>
            <a:ahLst/>
            <a:cxnLst/>
            <a:rect l="l" t="t" r="r" b="b"/>
            <a:pathLst>
              <a:path w="3830740"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rgbClr val="252C3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2700" b="0" i="0" u="none" strike="noStrike" kern="0" cap="none" spc="0" normalizeH="0" baseline="0" noProof="0">
              <a:ln>
                <a:noFill/>
              </a:ln>
              <a:solidFill>
                <a:prstClr val="black"/>
              </a:solidFill>
              <a:effectLst/>
              <a:uLnTx/>
              <a:uFillTx/>
              <a:latin typeface="Arial"/>
              <a:cs typeface="Arial"/>
            </a:endParaRPr>
          </a:p>
        </p:txBody>
      </p:sp>
      <p:grpSp>
        <p:nvGrpSpPr>
          <p:cNvPr id="7" name="Group 25">
            <a:extLst>
              <a:ext uri="{FF2B5EF4-FFF2-40B4-BE49-F238E27FC236}">
                <a16:creationId xmlns:a16="http://schemas.microsoft.com/office/drawing/2014/main" id="{AC654627-3F27-0BBD-B8EF-64F6C4E499E9}"/>
              </a:ext>
            </a:extLst>
          </p:cNvPr>
          <p:cNvGrpSpPr/>
          <p:nvPr/>
        </p:nvGrpSpPr>
        <p:grpSpPr>
          <a:xfrm>
            <a:off x="8411504" y="3178351"/>
            <a:ext cx="3036794" cy="737090"/>
            <a:chOff x="7602799" y="2401052"/>
            <a:chExt cx="3661994" cy="737090"/>
          </a:xfrm>
        </p:grpSpPr>
        <p:sp>
          <p:nvSpPr>
            <p:cNvPr id="8" name="TextBox 26">
              <a:extLst>
                <a:ext uri="{FF2B5EF4-FFF2-40B4-BE49-F238E27FC236}">
                  <a16:creationId xmlns:a16="http://schemas.microsoft.com/office/drawing/2014/main" id="{71E95FDF-1015-DF27-2DD8-C477339E1E04}"/>
                </a:ext>
              </a:extLst>
            </p:cNvPr>
            <p:cNvSpPr txBox="1"/>
            <p:nvPr/>
          </p:nvSpPr>
          <p:spPr>
            <a:xfrm>
              <a:off x="7602799" y="2676477"/>
              <a:ext cx="3661994" cy="461665"/>
            </a:xfrm>
            <a:prstGeom prst="rect">
              <a:avLst/>
            </a:prstGeom>
            <a:noFill/>
          </p:spPr>
          <p:txBody>
            <a:bodyPr wrap="square" rtlCol="0">
              <a:spAutoFit/>
            </a:bodyPr>
            <a:lstStyle/>
            <a:p>
              <a:r>
                <a:rPr lang="en-US" altLang="ko-KR" sz="1200">
                  <a:solidFill>
                    <a:schemeClr val="bg1">
                      <a:lumMod val="95000"/>
                    </a:schemeClr>
                  </a:solidFill>
                  <a:cs typeface="Arial" panose="020B0604020202020204" pitchFamily="34" charset="0"/>
                </a:rPr>
                <a:t>Get a modern PowerPoint  Presentation that is beautifully designed.</a:t>
              </a:r>
              <a:endParaRPr lang="ko-KR" altLang="en-US" sz="1200">
                <a:solidFill>
                  <a:schemeClr val="bg1">
                    <a:lumMod val="95000"/>
                  </a:schemeClr>
                </a:solidFill>
                <a:cs typeface="Arial" panose="020B0604020202020204" pitchFamily="34" charset="0"/>
              </a:endParaRPr>
            </a:p>
          </p:txBody>
        </p:sp>
        <p:sp>
          <p:nvSpPr>
            <p:cNvPr id="9" name="TextBox 27">
              <a:extLst>
                <a:ext uri="{FF2B5EF4-FFF2-40B4-BE49-F238E27FC236}">
                  <a16:creationId xmlns:a16="http://schemas.microsoft.com/office/drawing/2014/main" id="{9547E193-4746-2074-D589-CCF45742EA9F}"/>
                </a:ext>
              </a:extLst>
            </p:cNvPr>
            <p:cNvSpPr txBox="1"/>
            <p:nvPr/>
          </p:nvSpPr>
          <p:spPr>
            <a:xfrm>
              <a:off x="7602799" y="2401052"/>
              <a:ext cx="3661994" cy="307777"/>
            </a:xfrm>
            <a:prstGeom prst="rect">
              <a:avLst/>
            </a:prstGeom>
            <a:noFill/>
            <a:ln w="3175">
              <a:noFill/>
            </a:ln>
          </p:spPr>
          <p:txBody>
            <a:bodyPr wrap="square" rtlCol="0" anchor="ctr">
              <a:spAutoFit/>
            </a:bodyPr>
            <a:lstStyle/>
            <a:p>
              <a:r>
                <a:rPr lang="en-US" altLang="ko-KR" sz="1400" b="1">
                  <a:solidFill>
                    <a:schemeClr val="bg1">
                      <a:lumMod val="95000"/>
                    </a:schemeClr>
                  </a:solidFill>
                  <a:cs typeface="Arial" panose="020B0604020202020204" pitchFamily="34" charset="0"/>
                </a:rPr>
                <a:t>Content  Here</a:t>
              </a:r>
              <a:endParaRPr lang="ko-KR" altLang="en-US" sz="1400" b="1">
                <a:solidFill>
                  <a:schemeClr val="bg1">
                    <a:lumMod val="95000"/>
                  </a:schemeClr>
                </a:solidFill>
                <a:cs typeface="Arial" panose="020B0604020202020204" pitchFamily="34" charset="0"/>
              </a:endParaRPr>
            </a:p>
          </p:txBody>
        </p:sp>
      </p:grpSp>
      <p:sp>
        <p:nvSpPr>
          <p:cNvPr id="10" name="Chevron 2">
            <a:extLst>
              <a:ext uri="{FF2B5EF4-FFF2-40B4-BE49-F238E27FC236}">
                <a16:creationId xmlns:a16="http://schemas.microsoft.com/office/drawing/2014/main" id="{98E4A323-330D-FA2F-6F0D-701266949CEE}"/>
              </a:ext>
            </a:extLst>
          </p:cNvPr>
          <p:cNvSpPr/>
          <p:nvPr/>
        </p:nvSpPr>
        <p:spPr>
          <a:xfrm rot="5400000">
            <a:off x="7764500" y="4139575"/>
            <a:ext cx="489293" cy="483117"/>
          </a:xfrm>
          <a:custGeom>
            <a:avLst/>
            <a:gdLst/>
            <a:ahLst/>
            <a:cxnLst/>
            <a:rect l="l" t="t" r="r" b="b"/>
            <a:pathLst>
              <a:path w="3830740"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rgbClr val="252C3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2700" b="0" i="0" u="none" strike="noStrike" kern="0" cap="none" spc="0" normalizeH="0" baseline="0" noProof="0">
              <a:ln>
                <a:noFill/>
              </a:ln>
              <a:solidFill>
                <a:prstClr val="black"/>
              </a:solidFill>
              <a:effectLst/>
              <a:uLnTx/>
              <a:uFillTx/>
              <a:latin typeface="Arial"/>
              <a:cs typeface="Arial"/>
            </a:endParaRPr>
          </a:p>
        </p:txBody>
      </p:sp>
      <p:grpSp>
        <p:nvGrpSpPr>
          <p:cNvPr id="11" name="Group 29">
            <a:extLst>
              <a:ext uri="{FF2B5EF4-FFF2-40B4-BE49-F238E27FC236}">
                <a16:creationId xmlns:a16="http://schemas.microsoft.com/office/drawing/2014/main" id="{5CA55C74-B6F8-DB3E-64FE-851F859860D3}"/>
              </a:ext>
            </a:extLst>
          </p:cNvPr>
          <p:cNvGrpSpPr/>
          <p:nvPr/>
        </p:nvGrpSpPr>
        <p:grpSpPr>
          <a:xfrm>
            <a:off x="8411504" y="4012588"/>
            <a:ext cx="3036794" cy="737090"/>
            <a:chOff x="7602799" y="2401052"/>
            <a:chExt cx="3661994" cy="737090"/>
          </a:xfrm>
        </p:grpSpPr>
        <p:sp>
          <p:nvSpPr>
            <p:cNvPr id="12" name="TextBox 30">
              <a:extLst>
                <a:ext uri="{FF2B5EF4-FFF2-40B4-BE49-F238E27FC236}">
                  <a16:creationId xmlns:a16="http://schemas.microsoft.com/office/drawing/2014/main" id="{843EE219-761F-5B50-516F-7C035E354080}"/>
                </a:ext>
              </a:extLst>
            </p:cNvPr>
            <p:cNvSpPr txBox="1"/>
            <p:nvPr/>
          </p:nvSpPr>
          <p:spPr>
            <a:xfrm>
              <a:off x="7602799" y="2676477"/>
              <a:ext cx="3661994" cy="461665"/>
            </a:xfrm>
            <a:prstGeom prst="rect">
              <a:avLst/>
            </a:prstGeom>
            <a:noFill/>
          </p:spPr>
          <p:txBody>
            <a:bodyPr wrap="square" rtlCol="0">
              <a:spAutoFit/>
            </a:bodyPr>
            <a:lstStyle/>
            <a:p>
              <a:r>
                <a:rPr lang="en-US" altLang="ko-KR" sz="1200">
                  <a:solidFill>
                    <a:schemeClr val="bg1">
                      <a:lumMod val="95000"/>
                    </a:schemeClr>
                  </a:solidFill>
                  <a:cs typeface="Arial" panose="020B0604020202020204" pitchFamily="34" charset="0"/>
                </a:rPr>
                <a:t>Get a modern PowerPoint  Presentation that is beautifully designed.</a:t>
              </a:r>
              <a:endParaRPr lang="ko-KR" altLang="en-US" sz="1200">
                <a:solidFill>
                  <a:schemeClr val="bg1">
                    <a:lumMod val="95000"/>
                  </a:schemeClr>
                </a:solidFill>
                <a:cs typeface="Arial" panose="020B0604020202020204" pitchFamily="34" charset="0"/>
              </a:endParaRPr>
            </a:p>
          </p:txBody>
        </p:sp>
        <p:sp>
          <p:nvSpPr>
            <p:cNvPr id="13" name="TextBox 31">
              <a:extLst>
                <a:ext uri="{FF2B5EF4-FFF2-40B4-BE49-F238E27FC236}">
                  <a16:creationId xmlns:a16="http://schemas.microsoft.com/office/drawing/2014/main" id="{E5F62DAA-1BA3-C32F-6B05-7FED9F9A1BB7}"/>
                </a:ext>
              </a:extLst>
            </p:cNvPr>
            <p:cNvSpPr txBox="1"/>
            <p:nvPr/>
          </p:nvSpPr>
          <p:spPr>
            <a:xfrm>
              <a:off x="7602799" y="2401052"/>
              <a:ext cx="3661994" cy="307777"/>
            </a:xfrm>
            <a:prstGeom prst="rect">
              <a:avLst/>
            </a:prstGeom>
            <a:noFill/>
            <a:ln w="3175">
              <a:noFill/>
            </a:ln>
          </p:spPr>
          <p:txBody>
            <a:bodyPr wrap="square" rtlCol="0" anchor="ctr">
              <a:spAutoFit/>
            </a:bodyPr>
            <a:lstStyle/>
            <a:p>
              <a:r>
                <a:rPr lang="en-US" altLang="ko-KR" sz="1400" b="1">
                  <a:solidFill>
                    <a:schemeClr val="bg1">
                      <a:lumMod val="95000"/>
                    </a:schemeClr>
                  </a:solidFill>
                  <a:cs typeface="Arial" panose="020B0604020202020204" pitchFamily="34" charset="0"/>
                </a:rPr>
                <a:t>Content  Here</a:t>
              </a:r>
              <a:endParaRPr lang="ko-KR" altLang="en-US" sz="1400" b="1">
                <a:solidFill>
                  <a:schemeClr val="bg1">
                    <a:lumMod val="95000"/>
                  </a:schemeClr>
                </a:solidFill>
                <a:cs typeface="Arial" panose="020B0604020202020204" pitchFamily="34" charset="0"/>
              </a:endParaRPr>
            </a:p>
          </p:txBody>
        </p:sp>
      </p:grpSp>
      <p:sp>
        <p:nvSpPr>
          <p:cNvPr id="14" name="Chevron 2">
            <a:extLst>
              <a:ext uri="{FF2B5EF4-FFF2-40B4-BE49-F238E27FC236}">
                <a16:creationId xmlns:a16="http://schemas.microsoft.com/office/drawing/2014/main" id="{2F68236E-DE70-FB7C-3E8A-365E3E88D674}"/>
              </a:ext>
            </a:extLst>
          </p:cNvPr>
          <p:cNvSpPr/>
          <p:nvPr/>
        </p:nvSpPr>
        <p:spPr>
          <a:xfrm rot="5400000">
            <a:off x="7764500" y="4973812"/>
            <a:ext cx="489293" cy="483117"/>
          </a:xfrm>
          <a:custGeom>
            <a:avLst/>
            <a:gdLst/>
            <a:ahLst/>
            <a:cxnLst/>
            <a:rect l="l" t="t" r="r" b="b"/>
            <a:pathLst>
              <a:path w="3830740"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rgbClr val="252C3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2700" b="0" i="0" u="none" strike="noStrike" kern="0" cap="none" spc="0" normalizeH="0" baseline="0" noProof="0">
              <a:ln>
                <a:noFill/>
              </a:ln>
              <a:solidFill>
                <a:prstClr val="black"/>
              </a:solidFill>
              <a:effectLst/>
              <a:uLnTx/>
              <a:uFillTx/>
              <a:latin typeface="Arial"/>
              <a:cs typeface="Arial"/>
            </a:endParaRPr>
          </a:p>
        </p:txBody>
      </p:sp>
      <p:grpSp>
        <p:nvGrpSpPr>
          <p:cNvPr id="15" name="Group 33">
            <a:extLst>
              <a:ext uri="{FF2B5EF4-FFF2-40B4-BE49-F238E27FC236}">
                <a16:creationId xmlns:a16="http://schemas.microsoft.com/office/drawing/2014/main" id="{043F0960-CFC0-1A20-4A8A-DBF1FE1DC37A}"/>
              </a:ext>
            </a:extLst>
          </p:cNvPr>
          <p:cNvGrpSpPr/>
          <p:nvPr/>
        </p:nvGrpSpPr>
        <p:grpSpPr>
          <a:xfrm>
            <a:off x="8411504" y="4846825"/>
            <a:ext cx="3036794" cy="737090"/>
            <a:chOff x="7602799" y="2401052"/>
            <a:chExt cx="3661994" cy="737090"/>
          </a:xfrm>
        </p:grpSpPr>
        <p:sp>
          <p:nvSpPr>
            <p:cNvPr id="16" name="TextBox 34">
              <a:extLst>
                <a:ext uri="{FF2B5EF4-FFF2-40B4-BE49-F238E27FC236}">
                  <a16:creationId xmlns:a16="http://schemas.microsoft.com/office/drawing/2014/main" id="{5FC15663-54AB-1356-1FAD-B558E0A4D4D9}"/>
                </a:ext>
              </a:extLst>
            </p:cNvPr>
            <p:cNvSpPr txBox="1"/>
            <p:nvPr/>
          </p:nvSpPr>
          <p:spPr>
            <a:xfrm>
              <a:off x="7602799" y="2676477"/>
              <a:ext cx="3661994" cy="461665"/>
            </a:xfrm>
            <a:prstGeom prst="rect">
              <a:avLst/>
            </a:prstGeom>
            <a:noFill/>
          </p:spPr>
          <p:txBody>
            <a:bodyPr wrap="square" rtlCol="0">
              <a:spAutoFit/>
            </a:bodyPr>
            <a:lstStyle/>
            <a:p>
              <a:r>
                <a:rPr lang="en-US" altLang="ko-KR" sz="1200">
                  <a:solidFill>
                    <a:schemeClr val="bg1">
                      <a:lumMod val="95000"/>
                    </a:schemeClr>
                  </a:solidFill>
                  <a:cs typeface="Arial" panose="020B0604020202020204" pitchFamily="34" charset="0"/>
                </a:rPr>
                <a:t>Get a modern PowerPoint  Presentation that is beautifully designed.</a:t>
              </a:r>
              <a:endParaRPr lang="ko-KR" altLang="en-US" sz="1200">
                <a:solidFill>
                  <a:schemeClr val="bg1">
                    <a:lumMod val="95000"/>
                  </a:schemeClr>
                </a:solidFill>
                <a:cs typeface="Arial" panose="020B0604020202020204" pitchFamily="34" charset="0"/>
              </a:endParaRPr>
            </a:p>
          </p:txBody>
        </p:sp>
        <p:sp>
          <p:nvSpPr>
            <p:cNvPr id="17" name="TextBox 35">
              <a:extLst>
                <a:ext uri="{FF2B5EF4-FFF2-40B4-BE49-F238E27FC236}">
                  <a16:creationId xmlns:a16="http://schemas.microsoft.com/office/drawing/2014/main" id="{40EBBE88-8A38-53B3-CDAC-CAFEB58FB4D1}"/>
                </a:ext>
              </a:extLst>
            </p:cNvPr>
            <p:cNvSpPr txBox="1"/>
            <p:nvPr/>
          </p:nvSpPr>
          <p:spPr>
            <a:xfrm>
              <a:off x="7602799" y="2401052"/>
              <a:ext cx="3661994" cy="307777"/>
            </a:xfrm>
            <a:prstGeom prst="rect">
              <a:avLst/>
            </a:prstGeom>
            <a:noFill/>
            <a:ln w="3175">
              <a:noFill/>
            </a:ln>
          </p:spPr>
          <p:txBody>
            <a:bodyPr wrap="square" rtlCol="0" anchor="ctr">
              <a:spAutoFit/>
            </a:bodyPr>
            <a:lstStyle/>
            <a:p>
              <a:r>
                <a:rPr lang="en-US" altLang="ko-KR" sz="1400" b="1">
                  <a:solidFill>
                    <a:schemeClr val="bg1">
                      <a:lumMod val="95000"/>
                    </a:schemeClr>
                  </a:solidFill>
                  <a:cs typeface="Arial" panose="020B0604020202020204" pitchFamily="34" charset="0"/>
                </a:rPr>
                <a:t>Content  Here</a:t>
              </a:r>
              <a:endParaRPr lang="ko-KR" altLang="en-US" sz="1400" b="1">
                <a:solidFill>
                  <a:schemeClr val="bg1">
                    <a:lumMod val="95000"/>
                  </a:schemeClr>
                </a:solidFill>
                <a:cs typeface="Arial" panose="020B0604020202020204" pitchFamily="34" charset="0"/>
              </a:endParaRPr>
            </a:p>
          </p:txBody>
        </p:sp>
      </p:grpSp>
      <p:pic>
        <p:nvPicPr>
          <p:cNvPr id="20" name="Imagen 19">
            <a:extLst>
              <a:ext uri="{FF2B5EF4-FFF2-40B4-BE49-F238E27FC236}">
                <a16:creationId xmlns:a16="http://schemas.microsoft.com/office/drawing/2014/main" id="{6FE953FC-5232-8133-29EA-2CF407D4D6DB}"/>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302987" y="2158191"/>
            <a:ext cx="7155601" cy="3609603"/>
          </a:xfrm>
          <a:prstGeom prst="rect">
            <a:avLst/>
          </a:prstGeom>
          <a:effectLst>
            <a:reflection blurRad="6350" stA="52000" endA="300" endPos="35000" dir="5400000" sy="-100000" algn="bl" rotWithShape="0"/>
          </a:effectLst>
        </p:spPr>
      </p:pic>
      <p:sp>
        <p:nvSpPr>
          <p:cNvPr id="30" name="CuadroTexto 29">
            <a:extLst>
              <a:ext uri="{FF2B5EF4-FFF2-40B4-BE49-F238E27FC236}">
                <a16:creationId xmlns:a16="http://schemas.microsoft.com/office/drawing/2014/main" id="{A9C85D3B-58E9-18E4-7D92-8E0DAC302FAE}"/>
              </a:ext>
            </a:extLst>
          </p:cNvPr>
          <p:cNvSpPr txBox="1"/>
          <p:nvPr/>
        </p:nvSpPr>
        <p:spPr>
          <a:xfrm>
            <a:off x="820188" y="575016"/>
            <a:ext cx="4471479" cy="1200329"/>
          </a:xfrm>
          <a:prstGeom prst="rect">
            <a:avLst/>
          </a:prstGeom>
          <a:noFill/>
        </p:spPr>
        <p:txBody>
          <a:bodyPr wrap="square" rtlCol="0">
            <a:spAutoFit/>
          </a:bodyPr>
          <a:lstStyle/>
          <a:p>
            <a:r>
              <a:rPr lang="es-ES" sz="3600">
                <a:solidFill>
                  <a:schemeClr val="accent6"/>
                </a:solidFill>
                <a:effectLst>
                  <a:outerShdw blurRad="38100" dist="38100" dir="2700000" algn="tl">
                    <a:srgbClr val="000000">
                      <a:alpha val="43137"/>
                    </a:srgbClr>
                  </a:outerShdw>
                </a:effectLst>
                <a:latin typeface="Montserrat ExtraBold" panose="00000900000000000000" pitchFamily="2" charset="0"/>
              </a:rPr>
              <a:t>TU</a:t>
            </a:r>
            <a:r>
              <a:rPr lang="es-ES" sz="3600">
                <a:solidFill>
                  <a:schemeClr val="accent4"/>
                </a:solidFill>
                <a:effectLst>
                  <a:outerShdw blurRad="38100" dist="38100" dir="2700000" algn="tl">
                    <a:srgbClr val="000000">
                      <a:alpha val="43137"/>
                    </a:srgbClr>
                  </a:outerShdw>
                </a:effectLst>
                <a:latin typeface="Montserrat ExtraBold" panose="00000900000000000000" pitchFamily="2" charset="0"/>
              </a:rPr>
              <a:t> </a:t>
            </a:r>
            <a:r>
              <a:rPr lang="es-ES" sz="3600">
                <a:solidFill>
                  <a:srgbClr val="0070C0"/>
                </a:solidFill>
                <a:effectLst>
                  <a:outerShdw blurRad="38100" dist="38100" dir="2700000" algn="tl">
                    <a:srgbClr val="000000">
                      <a:alpha val="43137"/>
                    </a:srgbClr>
                  </a:outerShdw>
                </a:effectLst>
                <a:latin typeface="Montserrat ExtraBold" panose="00000900000000000000" pitchFamily="2" charset="0"/>
              </a:rPr>
              <a:t>TÍTULO </a:t>
            </a:r>
          </a:p>
          <a:p>
            <a:r>
              <a:rPr lang="es-ES" sz="3600">
                <a:solidFill>
                  <a:schemeClr val="bg1"/>
                </a:solidFill>
                <a:effectLst>
                  <a:outerShdw blurRad="38100" dist="38100" dir="2700000" algn="tl">
                    <a:srgbClr val="000000">
                      <a:alpha val="43137"/>
                    </a:srgbClr>
                  </a:outerShdw>
                </a:effectLst>
                <a:latin typeface="Montserrat ExtraBold" panose="00000900000000000000" pitchFamily="2" charset="0"/>
              </a:rPr>
              <a:t>AQUÍ</a:t>
            </a:r>
            <a:endParaRPr lang="en-US" sz="3600">
              <a:solidFill>
                <a:schemeClr val="bg1"/>
              </a:solidFill>
              <a:effectLst>
                <a:outerShdw blurRad="38100" dist="38100" dir="2700000" algn="tl">
                  <a:srgbClr val="000000">
                    <a:alpha val="43137"/>
                  </a:srgbClr>
                </a:outerShdw>
              </a:effectLst>
              <a:latin typeface="Montserrat ExtraBold" panose="00000900000000000000" pitchFamily="2" charset="0"/>
            </a:endParaRPr>
          </a:p>
        </p:txBody>
      </p:sp>
      <p:sp>
        <p:nvSpPr>
          <p:cNvPr id="31" name="CuadroTexto 30">
            <a:extLst>
              <a:ext uri="{FF2B5EF4-FFF2-40B4-BE49-F238E27FC236}">
                <a16:creationId xmlns:a16="http://schemas.microsoft.com/office/drawing/2014/main" id="{665EBD5C-9564-3775-D1A4-9266B67AD190}"/>
              </a:ext>
            </a:extLst>
          </p:cNvPr>
          <p:cNvSpPr txBox="1"/>
          <p:nvPr/>
        </p:nvSpPr>
        <p:spPr>
          <a:xfrm>
            <a:off x="8961299" y="5943090"/>
            <a:ext cx="3061674" cy="523220"/>
          </a:xfrm>
          <a:prstGeom prst="rect">
            <a:avLst/>
          </a:prstGeom>
          <a:noFill/>
          <a:effectLst>
            <a:reflection blurRad="6350" stA="50000" endA="300" endPos="55500" dist="50800" dir="5400000" sy="-100000" algn="bl" rotWithShape="0"/>
          </a:effectLst>
        </p:spPr>
        <p:txBody>
          <a:bodyPr wrap="square" rtlCol="0">
            <a:spAutoFit/>
          </a:bodyPr>
          <a:lstStyle/>
          <a:p>
            <a:pPr algn="r"/>
            <a:r>
              <a:rPr lang="es-ES" sz="1400">
                <a:solidFill>
                  <a:schemeClr val="bg1"/>
                </a:solidFill>
                <a:latin typeface="Microsoft YaHei" panose="020B0503020204020204" pitchFamily="34" charset="-122"/>
                <a:ea typeface="Microsoft YaHei" panose="020B0503020204020204" pitchFamily="34" charset="-122"/>
              </a:rPr>
              <a:t>RADIO TEMPLATE</a:t>
            </a:r>
          </a:p>
          <a:p>
            <a:pPr algn="r"/>
            <a:r>
              <a:rPr lang="es-ES" sz="1400">
                <a:solidFill>
                  <a:schemeClr val="bg1"/>
                </a:solidFill>
                <a:latin typeface="Microsoft YaHei" panose="020B0503020204020204" pitchFamily="34" charset="-122"/>
                <a:ea typeface="Microsoft YaHei" panose="020B0503020204020204" pitchFamily="34" charset="-122"/>
              </a:rPr>
              <a:t>SLIDESPPT</a:t>
            </a:r>
            <a:endParaRPr lang="en-US" sz="1400">
              <a:solidFill>
                <a:schemeClr val="bg1"/>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130525778"/>
      </p:ext>
    </p:extLst>
  </p:cSld>
  <p:clrMapOvr>
    <a:masterClrMapping/>
  </p:clrMapOvr>
  <p:transition advClick="0" advTm="3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ratis Foto En Escala De Grises De Radio Vintage Junto A La Estufa Con Olla Foto de stock">
            <a:extLst>
              <a:ext uri="{FF2B5EF4-FFF2-40B4-BE49-F238E27FC236}">
                <a16:creationId xmlns:a16="http://schemas.microsoft.com/office/drawing/2014/main" id="{48E38542-FA65-B0A6-F888-8D394A50EC43}"/>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flipH="1">
            <a:off x="0" y="-5626"/>
            <a:ext cx="12192000" cy="6863626"/>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523875" y="615213"/>
            <a:ext cx="4962525" cy="5581650"/>
          </a:xfrm>
          <a:prstGeom prst="rect">
            <a:avLst/>
          </a:prstGeom>
          <a:solidFill>
            <a:schemeClr val="tx1">
              <a:lumMod val="95000"/>
              <a:lumOff val="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upo 12">
            <a:extLst>
              <a:ext uri="{FF2B5EF4-FFF2-40B4-BE49-F238E27FC236}">
                <a16:creationId xmlns:a16="http://schemas.microsoft.com/office/drawing/2014/main" id="{D43CF9D6-2C49-43B4-968B-D49DF059384E}"/>
              </a:ext>
            </a:extLst>
          </p:cNvPr>
          <p:cNvGrpSpPr/>
          <p:nvPr/>
        </p:nvGrpSpPr>
        <p:grpSpPr>
          <a:xfrm>
            <a:off x="896938" y="1363532"/>
            <a:ext cx="323851" cy="231776"/>
            <a:chOff x="8174470" y="2393823"/>
            <a:chExt cx="323851" cy="231776"/>
          </a:xfrm>
          <a:solidFill>
            <a:schemeClr val="bg1"/>
          </a:solidFill>
        </p:grpSpPr>
        <p:sp>
          <p:nvSpPr>
            <p:cNvPr id="14" name="Oval 5">
              <a:extLst>
                <a:ext uri="{FF2B5EF4-FFF2-40B4-BE49-F238E27FC236}">
                  <a16:creationId xmlns:a16="http://schemas.microsoft.com/office/drawing/2014/main" id="{6245828A-1622-41E8-B695-9A949A2F7F60}"/>
                </a:ext>
              </a:extLst>
            </p:cNvPr>
            <p:cNvSpPr>
              <a:spLocks noChangeArrowheads="1"/>
            </p:cNvSpPr>
            <p:nvPr/>
          </p:nvSpPr>
          <p:spPr bwMode="auto">
            <a:xfrm>
              <a:off x="8174470" y="2468436"/>
              <a:ext cx="141288" cy="1571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5" name="Freeform 6">
              <a:extLst>
                <a:ext uri="{FF2B5EF4-FFF2-40B4-BE49-F238E27FC236}">
                  <a16:creationId xmlns:a16="http://schemas.microsoft.com/office/drawing/2014/main" id="{C1B3BBDB-8F9C-4A9B-8F4F-A194B4D7A452}"/>
                </a:ext>
              </a:extLst>
            </p:cNvPr>
            <p:cNvSpPr/>
            <p:nvPr/>
          </p:nvSpPr>
          <p:spPr bwMode="auto">
            <a:xfrm>
              <a:off x="8174470" y="2393823"/>
              <a:ext cx="141288" cy="157163"/>
            </a:xfrm>
            <a:custGeom>
              <a:avLst/>
              <a:gdLst>
                <a:gd name="T0" fmla="*/ 9 w 17"/>
                <a:gd name="T1" fmla="*/ 9 h 19"/>
                <a:gd name="T2" fmla="*/ 17 w 17"/>
                <a:gd name="T3" fmla="*/ 1 h 19"/>
                <a:gd name="T4" fmla="*/ 17 w 17"/>
                <a:gd name="T5" fmla="*/ 0 h 19"/>
                <a:gd name="T6" fmla="*/ 0 w 17"/>
                <a:gd name="T7" fmla="*/ 17 h 19"/>
                <a:gd name="T8" fmla="*/ 0 w 17"/>
                <a:gd name="T9" fmla="*/ 19 h 19"/>
              </a:gdLst>
              <a:ahLst/>
              <a:cxnLst>
                <a:cxn ang="0">
                  <a:pos x="T0" y="T1"/>
                </a:cxn>
                <a:cxn ang="0">
                  <a:pos x="T2" y="T3"/>
                </a:cxn>
                <a:cxn ang="0">
                  <a:pos x="T4" y="T5"/>
                </a:cxn>
                <a:cxn ang="0">
                  <a:pos x="T6" y="T7"/>
                </a:cxn>
                <a:cxn ang="0">
                  <a:pos x="T8" y="T9"/>
                </a:cxn>
              </a:cxnLst>
              <a:rect l="0" t="0" r="r" b="b"/>
              <a:pathLst>
                <a:path w="17" h="19">
                  <a:moveTo>
                    <a:pt x="9" y="9"/>
                  </a:moveTo>
                  <a:cubicBezTo>
                    <a:pt x="9" y="5"/>
                    <a:pt x="12" y="1"/>
                    <a:pt x="17" y="1"/>
                  </a:cubicBezTo>
                  <a:cubicBezTo>
                    <a:pt x="17" y="0"/>
                    <a:pt x="17" y="0"/>
                    <a:pt x="17" y="0"/>
                  </a:cubicBezTo>
                  <a:cubicBezTo>
                    <a:pt x="8" y="0"/>
                    <a:pt x="0" y="8"/>
                    <a:pt x="0" y="17"/>
                  </a:cubicBezTo>
                  <a:cubicBezTo>
                    <a:pt x="0" y="19"/>
                    <a:pt x="0" y="19"/>
                    <a:pt x="0"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6" name="Oval 7">
              <a:extLst>
                <a:ext uri="{FF2B5EF4-FFF2-40B4-BE49-F238E27FC236}">
                  <a16:creationId xmlns:a16="http://schemas.microsoft.com/office/drawing/2014/main" id="{A49F568F-1632-4F34-A217-F443DFB58A3F}"/>
                </a:ext>
              </a:extLst>
            </p:cNvPr>
            <p:cNvSpPr>
              <a:spLocks noChangeArrowheads="1"/>
            </p:cNvSpPr>
            <p:nvPr/>
          </p:nvSpPr>
          <p:spPr bwMode="auto">
            <a:xfrm>
              <a:off x="8357033" y="2468436"/>
              <a:ext cx="141288" cy="1571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7" name="Freeform 8">
              <a:extLst>
                <a:ext uri="{FF2B5EF4-FFF2-40B4-BE49-F238E27FC236}">
                  <a16:creationId xmlns:a16="http://schemas.microsoft.com/office/drawing/2014/main" id="{920CDD79-7A20-4D4A-A17E-66E50C206C29}"/>
                </a:ext>
              </a:extLst>
            </p:cNvPr>
            <p:cNvSpPr/>
            <p:nvPr/>
          </p:nvSpPr>
          <p:spPr bwMode="auto">
            <a:xfrm>
              <a:off x="8357033" y="2393823"/>
              <a:ext cx="141288" cy="157163"/>
            </a:xfrm>
            <a:custGeom>
              <a:avLst/>
              <a:gdLst>
                <a:gd name="T0" fmla="*/ 9 w 17"/>
                <a:gd name="T1" fmla="*/ 9 h 19"/>
                <a:gd name="T2" fmla="*/ 17 w 17"/>
                <a:gd name="T3" fmla="*/ 1 h 19"/>
                <a:gd name="T4" fmla="*/ 17 w 17"/>
                <a:gd name="T5" fmla="*/ 0 h 19"/>
                <a:gd name="T6" fmla="*/ 0 w 17"/>
                <a:gd name="T7" fmla="*/ 17 h 19"/>
                <a:gd name="T8" fmla="*/ 0 w 17"/>
                <a:gd name="T9" fmla="*/ 19 h 19"/>
              </a:gdLst>
              <a:ahLst/>
              <a:cxnLst>
                <a:cxn ang="0">
                  <a:pos x="T0" y="T1"/>
                </a:cxn>
                <a:cxn ang="0">
                  <a:pos x="T2" y="T3"/>
                </a:cxn>
                <a:cxn ang="0">
                  <a:pos x="T4" y="T5"/>
                </a:cxn>
                <a:cxn ang="0">
                  <a:pos x="T6" y="T7"/>
                </a:cxn>
                <a:cxn ang="0">
                  <a:pos x="T8" y="T9"/>
                </a:cxn>
              </a:cxnLst>
              <a:rect l="0" t="0" r="r" b="b"/>
              <a:pathLst>
                <a:path w="17" h="19">
                  <a:moveTo>
                    <a:pt x="9" y="9"/>
                  </a:moveTo>
                  <a:cubicBezTo>
                    <a:pt x="9" y="5"/>
                    <a:pt x="12" y="1"/>
                    <a:pt x="17" y="1"/>
                  </a:cubicBezTo>
                  <a:cubicBezTo>
                    <a:pt x="17" y="0"/>
                    <a:pt x="17" y="0"/>
                    <a:pt x="17" y="0"/>
                  </a:cubicBezTo>
                  <a:cubicBezTo>
                    <a:pt x="8" y="0"/>
                    <a:pt x="0" y="8"/>
                    <a:pt x="0" y="17"/>
                  </a:cubicBezTo>
                  <a:cubicBezTo>
                    <a:pt x="0" y="19"/>
                    <a:pt x="0" y="19"/>
                    <a:pt x="0"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grpSp>
      <p:grpSp>
        <p:nvGrpSpPr>
          <p:cNvPr id="18" name="Grupo 17">
            <a:extLst>
              <a:ext uri="{FF2B5EF4-FFF2-40B4-BE49-F238E27FC236}">
                <a16:creationId xmlns:a16="http://schemas.microsoft.com/office/drawing/2014/main" id="{708491D4-7809-41EE-A469-B1FC50282C23}"/>
              </a:ext>
            </a:extLst>
          </p:cNvPr>
          <p:cNvGrpSpPr/>
          <p:nvPr/>
        </p:nvGrpSpPr>
        <p:grpSpPr>
          <a:xfrm>
            <a:off x="3456528" y="4570412"/>
            <a:ext cx="315912" cy="231775"/>
            <a:chOff x="9766733" y="4168649"/>
            <a:chExt cx="315912" cy="231775"/>
          </a:xfrm>
          <a:solidFill>
            <a:schemeClr val="bg1"/>
          </a:solidFill>
        </p:grpSpPr>
        <p:sp>
          <p:nvSpPr>
            <p:cNvPr id="19" name="Oval 9">
              <a:extLst>
                <a:ext uri="{FF2B5EF4-FFF2-40B4-BE49-F238E27FC236}">
                  <a16:creationId xmlns:a16="http://schemas.microsoft.com/office/drawing/2014/main" id="{878EA557-2C84-4874-AB2E-48168DA50B43}"/>
                </a:ext>
              </a:extLst>
            </p:cNvPr>
            <p:cNvSpPr>
              <a:spLocks noChangeArrowheads="1"/>
            </p:cNvSpPr>
            <p:nvPr/>
          </p:nvSpPr>
          <p:spPr bwMode="auto">
            <a:xfrm>
              <a:off x="9949295" y="4168649"/>
              <a:ext cx="133350" cy="1666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0" name="Freeform 10">
              <a:extLst>
                <a:ext uri="{FF2B5EF4-FFF2-40B4-BE49-F238E27FC236}">
                  <a16:creationId xmlns:a16="http://schemas.microsoft.com/office/drawing/2014/main" id="{F10FD8F3-E1BD-40DC-B2E6-873E3BAAF8A3}"/>
                </a:ext>
              </a:extLst>
            </p:cNvPr>
            <p:cNvSpPr/>
            <p:nvPr/>
          </p:nvSpPr>
          <p:spPr bwMode="auto">
            <a:xfrm>
              <a:off x="9949295" y="4251199"/>
              <a:ext cx="133350" cy="149225"/>
            </a:xfrm>
            <a:custGeom>
              <a:avLst/>
              <a:gdLst>
                <a:gd name="T0" fmla="*/ 8 w 16"/>
                <a:gd name="T1" fmla="*/ 9 h 18"/>
                <a:gd name="T2" fmla="*/ 0 w 16"/>
                <a:gd name="T3" fmla="*/ 17 h 18"/>
                <a:gd name="T4" fmla="*/ 0 w 16"/>
                <a:gd name="T5" fmla="*/ 18 h 18"/>
                <a:gd name="T6" fmla="*/ 16 w 16"/>
                <a:gd name="T7" fmla="*/ 2 h 18"/>
                <a:gd name="T8" fmla="*/ 16 w 16"/>
                <a:gd name="T9" fmla="*/ 0 h 18"/>
              </a:gdLst>
              <a:ahLst/>
              <a:cxnLst>
                <a:cxn ang="0">
                  <a:pos x="T0" y="T1"/>
                </a:cxn>
                <a:cxn ang="0">
                  <a:pos x="T2" y="T3"/>
                </a:cxn>
                <a:cxn ang="0">
                  <a:pos x="T4" y="T5"/>
                </a:cxn>
                <a:cxn ang="0">
                  <a:pos x="T6" y="T7"/>
                </a:cxn>
                <a:cxn ang="0">
                  <a:pos x="T8" y="T9"/>
                </a:cxn>
              </a:cxnLst>
              <a:rect l="0" t="0" r="r" b="b"/>
              <a:pathLst>
                <a:path w="16" h="18">
                  <a:moveTo>
                    <a:pt x="8" y="9"/>
                  </a:moveTo>
                  <a:cubicBezTo>
                    <a:pt x="8" y="14"/>
                    <a:pt x="5" y="17"/>
                    <a:pt x="0" y="17"/>
                  </a:cubicBezTo>
                  <a:cubicBezTo>
                    <a:pt x="0" y="18"/>
                    <a:pt x="0" y="18"/>
                    <a:pt x="0" y="18"/>
                  </a:cubicBezTo>
                  <a:cubicBezTo>
                    <a:pt x="9" y="18"/>
                    <a:pt x="16" y="11"/>
                    <a:pt x="16" y="2"/>
                  </a:cubicBezTo>
                  <a:cubicBezTo>
                    <a:pt x="16" y="0"/>
                    <a:pt x="16"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1" name="Oval 11">
              <a:extLst>
                <a:ext uri="{FF2B5EF4-FFF2-40B4-BE49-F238E27FC236}">
                  <a16:creationId xmlns:a16="http://schemas.microsoft.com/office/drawing/2014/main" id="{3B13BDEC-1478-45D5-829C-901609894D3D}"/>
                </a:ext>
              </a:extLst>
            </p:cNvPr>
            <p:cNvSpPr>
              <a:spLocks noChangeArrowheads="1"/>
            </p:cNvSpPr>
            <p:nvPr/>
          </p:nvSpPr>
          <p:spPr bwMode="auto">
            <a:xfrm>
              <a:off x="9766733" y="4168649"/>
              <a:ext cx="133350" cy="1666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2" name="Freeform 12">
              <a:extLst>
                <a:ext uri="{FF2B5EF4-FFF2-40B4-BE49-F238E27FC236}">
                  <a16:creationId xmlns:a16="http://schemas.microsoft.com/office/drawing/2014/main" id="{E826DB25-5744-40EC-B45E-FD4042390D4A}"/>
                </a:ext>
              </a:extLst>
            </p:cNvPr>
            <p:cNvSpPr/>
            <p:nvPr/>
          </p:nvSpPr>
          <p:spPr bwMode="auto">
            <a:xfrm>
              <a:off x="9766733" y="4251199"/>
              <a:ext cx="133350" cy="149225"/>
            </a:xfrm>
            <a:custGeom>
              <a:avLst/>
              <a:gdLst>
                <a:gd name="T0" fmla="*/ 8 w 16"/>
                <a:gd name="T1" fmla="*/ 9 h 18"/>
                <a:gd name="T2" fmla="*/ 0 w 16"/>
                <a:gd name="T3" fmla="*/ 17 h 18"/>
                <a:gd name="T4" fmla="*/ 0 w 16"/>
                <a:gd name="T5" fmla="*/ 18 h 18"/>
                <a:gd name="T6" fmla="*/ 16 w 16"/>
                <a:gd name="T7" fmla="*/ 2 h 18"/>
                <a:gd name="T8" fmla="*/ 16 w 16"/>
                <a:gd name="T9" fmla="*/ 0 h 18"/>
              </a:gdLst>
              <a:ahLst/>
              <a:cxnLst>
                <a:cxn ang="0">
                  <a:pos x="T0" y="T1"/>
                </a:cxn>
                <a:cxn ang="0">
                  <a:pos x="T2" y="T3"/>
                </a:cxn>
                <a:cxn ang="0">
                  <a:pos x="T4" y="T5"/>
                </a:cxn>
                <a:cxn ang="0">
                  <a:pos x="T6" y="T7"/>
                </a:cxn>
                <a:cxn ang="0">
                  <a:pos x="T8" y="T9"/>
                </a:cxn>
              </a:cxnLst>
              <a:rect l="0" t="0" r="r" b="b"/>
              <a:pathLst>
                <a:path w="16" h="18">
                  <a:moveTo>
                    <a:pt x="8" y="9"/>
                  </a:moveTo>
                  <a:cubicBezTo>
                    <a:pt x="8" y="14"/>
                    <a:pt x="4" y="17"/>
                    <a:pt x="0" y="17"/>
                  </a:cubicBezTo>
                  <a:cubicBezTo>
                    <a:pt x="0" y="18"/>
                    <a:pt x="0" y="18"/>
                    <a:pt x="0" y="18"/>
                  </a:cubicBezTo>
                  <a:cubicBezTo>
                    <a:pt x="9" y="18"/>
                    <a:pt x="16" y="11"/>
                    <a:pt x="16" y="2"/>
                  </a:cubicBezTo>
                  <a:cubicBezTo>
                    <a:pt x="16" y="0"/>
                    <a:pt x="16"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grpSp>
      <p:sp>
        <p:nvSpPr>
          <p:cNvPr id="24" name="Marcador de texto 28">
            <a:extLst>
              <a:ext uri="{FF2B5EF4-FFF2-40B4-BE49-F238E27FC236}">
                <a16:creationId xmlns:a16="http://schemas.microsoft.com/office/drawing/2014/main" id="{8ABDA0A6-6555-4ED7-AA6E-C5C6B2015A6B}"/>
              </a:ext>
            </a:extLst>
          </p:cNvPr>
          <p:cNvSpPr txBox="1"/>
          <p:nvPr/>
        </p:nvSpPr>
        <p:spPr>
          <a:xfrm>
            <a:off x="1220789" y="2533550"/>
            <a:ext cx="3770055" cy="21527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CO" sz="1400">
                <a:solidFill>
                  <a:schemeClr val="bg1"/>
                </a:solidFill>
                <a:latin typeface="Calibri Light" panose="020F0302020204030204" pitchFamily="34" charset="0"/>
                <a:ea typeface="MS PGothic" panose="020B0600070205080204" pitchFamily="34" charset="-128"/>
                <a:cs typeface="Calibri Light" panose="020F0302020204030204" pitchFamily="34" charset="0"/>
              </a:rPr>
              <a:t>Lorem ipsum dolor sit amet, consectetur adipiscing adipiscing elit. Fusce convallis magna nonelit. Fusce convallis magna no Lorem ipsum dolor sit amet, consectetur.</a:t>
            </a:r>
          </a:p>
          <a:p>
            <a:pPr marL="0" indent="0" algn="just">
              <a:buNone/>
            </a:pPr>
            <a:endParaRPr lang="es-CO" sz="1400">
              <a:solidFill>
                <a:schemeClr val="bg1"/>
              </a:solidFill>
              <a:latin typeface="Calibri Light" panose="020F0302020204030204" pitchFamily="34" charset="0"/>
              <a:ea typeface="MS PGothic" panose="020B0600070205080204" pitchFamily="34" charset="-128"/>
              <a:cs typeface="Calibri Light" panose="020F0302020204030204" pitchFamily="34" charset="0"/>
            </a:endParaRPr>
          </a:p>
          <a:p>
            <a:pPr marL="0" indent="0" algn="just">
              <a:buNone/>
            </a:pPr>
            <a:r>
              <a:rPr lang="es-CO" sz="1400">
                <a:solidFill>
                  <a:schemeClr val="bg1"/>
                </a:solidFill>
                <a:latin typeface="Calibri Light" panose="020F0302020204030204" pitchFamily="34" charset="0"/>
                <a:ea typeface="MS PGothic" panose="020B0600070205080204" pitchFamily="34" charset="-128"/>
                <a:cs typeface="Calibri Light" panose="020F0302020204030204" pitchFamily="34" charset="0"/>
              </a:rPr>
              <a:t>Lorem ipsum dolor sit amet, consectetur adipiscing adipiscing elit. Fusce convallis magna nonelit. Fusce convallis magna no Lorem ipsum dolor sit amet, consectetur .</a:t>
            </a:r>
          </a:p>
        </p:txBody>
      </p:sp>
      <p:sp>
        <p:nvSpPr>
          <p:cNvPr id="25" name="Marcador de texto 28">
            <a:extLst>
              <a:ext uri="{FF2B5EF4-FFF2-40B4-BE49-F238E27FC236}">
                <a16:creationId xmlns:a16="http://schemas.microsoft.com/office/drawing/2014/main" id="{8ABDA0A6-6555-4ED7-AA6E-C5C6B2015A6B}"/>
              </a:ext>
            </a:extLst>
          </p:cNvPr>
          <p:cNvSpPr txBox="1"/>
          <p:nvPr/>
        </p:nvSpPr>
        <p:spPr>
          <a:xfrm>
            <a:off x="7252495" y="1438145"/>
            <a:ext cx="4453730" cy="8083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1400">
                <a:solidFill>
                  <a:schemeClr val="bg1"/>
                </a:solidFill>
                <a:latin typeface="Calibri Light" panose="020F0302020204030204" pitchFamily="34" charset="0"/>
                <a:ea typeface="MS PGothic" panose="020B0600070205080204" pitchFamily="34" charset="-128"/>
                <a:cs typeface="Calibri Light" panose="020F0302020204030204" pitchFamily="34" charset="0"/>
              </a:rPr>
              <a:t>Lorem ipsum dolor sit amet, consectetur adipiscing adipiscing elit. Fusce convallis magna nonelit. Fusce convallis magna no Lorem ipsum dolor sit amet, consectetur.</a:t>
            </a:r>
          </a:p>
        </p:txBody>
      </p:sp>
      <p:sp>
        <p:nvSpPr>
          <p:cNvPr id="27" name="Marcador de texto 28">
            <a:extLst>
              <a:ext uri="{FF2B5EF4-FFF2-40B4-BE49-F238E27FC236}">
                <a16:creationId xmlns:a16="http://schemas.microsoft.com/office/drawing/2014/main" id="{8ABDA0A6-6555-4ED7-AA6E-C5C6B2015A6B}"/>
              </a:ext>
            </a:extLst>
          </p:cNvPr>
          <p:cNvSpPr txBox="1"/>
          <p:nvPr/>
        </p:nvSpPr>
        <p:spPr>
          <a:xfrm>
            <a:off x="7283450" y="3166199"/>
            <a:ext cx="4453730" cy="8083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1400">
                <a:solidFill>
                  <a:schemeClr val="bg1"/>
                </a:solidFill>
                <a:latin typeface="Calibri Light" panose="020F0302020204030204" pitchFamily="34" charset="0"/>
                <a:ea typeface="MS PGothic" panose="020B0600070205080204" pitchFamily="34" charset="-128"/>
                <a:cs typeface="Calibri Light" panose="020F0302020204030204" pitchFamily="34" charset="0"/>
              </a:rPr>
              <a:t>Lorem ipsum dolor sit amet, consectetur adipiscing adipiscing elit. Fusce convallis magna nonelit. Fusce convallis magna no Lorem ipsum dolor sit amet, consectetur.</a:t>
            </a:r>
          </a:p>
        </p:txBody>
      </p:sp>
      <p:sp>
        <p:nvSpPr>
          <p:cNvPr id="29" name="Marcador de texto 28">
            <a:extLst>
              <a:ext uri="{FF2B5EF4-FFF2-40B4-BE49-F238E27FC236}">
                <a16:creationId xmlns:a16="http://schemas.microsoft.com/office/drawing/2014/main" id="{8ABDA0A6-6555-4ED7-AA6E-C5C6B2015A6B}"/>
              </a:ext>
            </a:extLst>
          </p:cNvPr>
          <p:cNvSpPr txBox="1"/>
          <p:nvPr/>
        </p:nvSpPr>
        <p:spPr>
          <a:xfrm>
            <a:off x="7214372" y="4839514"/>
            <a:ext cx="4453730" cy="8083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1400">
                <a:solidFill>
                  <a:schemeClr val="bg1"/>
                </a:solidFill>
                <a:latin typeface="Calibri Light" panose="020F0302020204030204" pitchFamily="34" charset="0"/>
                <a:ea typeface="MS PGothic" panose="020B0600070205080204" pitchFamily="34" charset="-128"/>
                <a:cs typeface="Calibri Light" panose="020F0302020204030204" pitchFamily="34" charset="0"/>
              </a:rPr>
              <a:t>Lorem ipsum dolor sit amet, consectetur adipiscing adipiscing elit. Fusce convallis magna nonelit. Fusce convallis magna no Lorem ipsum dolor sit amet, consectetur.</a:t>
            </a:r>
          </a:p>
        </p:txBody>
      </p:sp>
      <p:sp>
        <p:nvSpPr>
          <p:cNvPr id="31" name="CuadroTexto 30"/>
          <p:cNvSpPr txBox="1"/>
          <p:nvPr/>
        </p:nvSpPr>
        <p:spPr>
          <a:xfrm>
            <a:off x="7279086" y="1120585"/>
            <a:ext cx="3087660" cy="400110"/>
          </a:xfrm>
          <a:prstGeom prst="rect">
            <a:avLst/>
          </a:prstGeom>
          <a:noFill/>
        </p:spPr>
        <p:txBody>
          <a:bodyPr wrap="square" rtlCol="0">
            <a:spAutoFit/>
          </a:bodyPr>
          <a:lstStyle/>
          <a:p>
            <a:r>
              <a:rPr lang="es-CO" sz="2000">
                <a:solidFill>
                  <a:srgbClr val="0070C0"/>
                </a:solidFill>
                <a:effectLst>
                  <a:outerShdw blurRad="38100" dist="38100" dir="2700000" algn="tl">
                    <a:srgbClr val="000000">
                      <a:alpha val="43137"/>
                    </a:srgbClr>
                  </a:outerShdw>
                </a:effectLst>
                <a:latin typeface="Montserrat ExtraBold" panose="00000900000000000000" pitchFamily="2" charset="0"/>
              </a:rPr>
              <a:t>Objetivo</a:t>
            </a:r>
            <a:r>
              <a:rPr lang="en-US" sz="2000">
                <a:solidFill>
                  <a:srgbClr val="0070C0"/>
                </a:solidFill>
                <a:effectLst>
                  <a:outerShdw blurRad="38100" dist="38100" dir="2700000" algn="tl">
                    <a:srgbClr val="000000">
                      <a:alpha val="43137"/>
                    </a:srgbClr>
                  </a:outerShdw>
                </a:effectLst>
                <a:latin typeface="Montserrat ExtraBold" panose="00000900000000000000" pitchFamily="2" charset="0"/>
              </a:rPr>
              <a:t> </a:t>
            </a:r>
            <a:r>
              <a:rPr lang="es-ES" sz="2000">
                <a:solidFill>
                  <a:srgbClr val="0070C0"/>
                </a:solidFill>
                <a:effectLst>
                  <a:outerShdw blurRad="38100" dist="38100" dir="2700000" algn="tl">
                    <a:srgbClr val="000000">
                      <a:alpha val="43137"/>
                    </a:srgbClr>
                  </a:outerShdw>
                </a:effectLst>
                <a:latin typeface="Montserrat ExtraBold" panose="00000900000000000000" pitchFamily="2" charset="0"/>
              </a:rPr>
              <a:t>uno</a:t>
            </a:r>
            <a:endParaRPr lang="en-US" sz="2000">
              <a:solidFill>
                <a:srgbClr val="0070C0"/>
              </a:solidFill>
              <a:effectLst>
                <a:outerShdw blurRad="38100" dist="38100" dir="2700000" algn="tl">
                  <a:srgbClr val="000000">
                    <a:alpha val="43137"/>
                  </a:srgbClr>
                </a:outerShdw>
              </a:effectLst>
              <a:latin typeface="Montserrat ExtraBold" panose="00000900000000000000" pitchFamily="2" charset="0"/>
            </a:endParaRPr>
          </a:p>
        </p:txBody>
      </p:sp>
      <p:sp>
        <p:nvSpPr>
          <p:cNvPr id="32" name="CuadroTexto 31"/>
          <p:cNvSpPr txBox="1"/>
          <p:nvPr/>
        </p:nvSpPr>
        <p:spPr>
          <a:xfrm>
            <a:off x="7310041" y="2848639"/>
            <a:ext cx="3087660" cy="400110"/>
          </a:xfrm>
          <a:prstGeom prst="rect">
            <a:avLst/>
          </a:prstGeom>
          <a:noFill/>
        </p:spPr>
        <p:txBody>
          <a:bodyPr wrap="square" rtlCol="0">
            <a:spAutoFit/>
          </a:bodyPr>
          <a:lstStyle/>
          <a:p>
            <a:r>
              <a:rPr lang="es-CO" sz="2000">
                <a:solidFill>
                  <a:schemeClr val="accent6"/>
                </a:solidFill>
                <a:effectLst>
                  <a:outerShdw blurRad="38100" dist="38100" dir="2700000" algn="tl">
                    <a:srgbClr val="000000">
                      <a:alpha val="43137"/>
                    </a:srgbClr>
                  </a:outerShdw>
                </a:effectLst>
                <a:latin typeface="Montserrat ExtraBold" panose="00000900000000000000" pitchFamily="2" charset="0"/>
              </a:rPr>
              <a:t>Objetivo</a:t>
            </a:r>
            <a:r>
              <a:rPr lang="en-US" sz="2000">
                <a:solidFill>
                  <a:schemeClr val="accent6"/>
                </a:solidFill>
                <a:effectLst>
                  <a:outerShdw blurRad="38100" dist="38100" dir="2700000" algn="tl">
                    <a:srgbClr val="000000">
                      <a:alpha val="43137"/>
                    </a:srgbClr>
                  </a:outerShdw>
                </a:effectLst>
                <a:latin typeface="Montserrat ExtraBold" panose="00000900000000000000" pitchFamily="2" charset="0"/>
              </a:rPr>
              <a:t> </a:t>
            </a:r>
            <a:r>
              <a:rPr lang="es-ES" sz="2000">
                <a:solidFill>
                  <a:schemeClr val="accent6"/>
                </a:solidFill>
                <a:effectLst>
                  <a:outerShdw blurRad="38100" dist="38100" dir="2700000" algn="tl">
                    <a:srgbClr val="000000">
                      <a:alpha val="43137"/>
                    </a:srgbClr>
                  </a:outerShdw>
                </a:effectLst>
                <a:latin typeface="Montserrat ExtraBold" panose="00000900000000000000" pitchFamily="2" charset="0"/>
              </a:rPr>
              <a:t>Dos</a:t>
            </a:r>
            <a:endParaRPr lang="en-US" sz="2000">
              <a:solidFill>
                <a:schemeClr val="accent6"/>
              </a:solidFill>
              <a:effectLst>
                <a:outerShdw blurRad="38100" dist="38100" dir="2700000" algn="tl">
                  <a:srgbClr val="000000">
                    <a:alpha val="43137"/>
                  </a:srgbClr>
                </a:outerShdw>
              </a:effectLst>
              <a:latin typeface="Montserrat ExtraBold" panose="00000900000000000000" pitchFamily="2" charset="0"/>
            </a:endParaRPr>
          </a:p>
        </p:txBody>
      </p:sp>
      <p:sp>
        <p:nvSpPr>
          <p:cNvPr id="33" name="CuadroTexto 32"/>
          <p:cNvSpPr txBox="1"/>
          <p:nvPr/>
        </p:nvSpPr>
        <p:spPr>
          <a:xfrm>
            <a:off x="7240963" y="4521954"/>
            <a:ext cx="3087660" cy="400110"/>
          </a:xfrm>
          <a:prstGeom prst="rect">
            <a:avLst/>
          </a:prstGeom>
          <a:noFill/>
        </p:spPr>
        <p:txBody>
          <a:bodyPr wrap="square" rtlCol="0">
            <a:spAutoFit/>
          </a:bodyPr>
          <a:lstStyle/>
          <a:p>
            <a:r>
              <a:rPr lang="es-CO" sz="2000">
                <a:solidFill>
                  <a:srgbClr val="0070C0"/>
                </a:solidFill>
                <a:effectLst>
                  <a:outerShdw blurRad="38100" dist="38100" dir="2700000" algn="tl">
                    <a:srgbClr val="000000">
                      <a:alpha val="43137"/>
                    </a:srgbClr>
                  </a:outerShdw>
                </a:effectLst>
                <a:latin typeface="Montserrat ExtraBold" panose="00000900000000000000" pitchFamily="2" charset="0"/>
              </a:rPr>
              <a:t>Objetivo</a:t>
            </a:r>
            <a:r>
              <a:rPr lang="en-US" sz="2000">
                <a:solidFill>
                  <a:srgbClr val="0070C0"/>
                </a:solidFill>
                <a:effectLst>
                  <a:outerShdw blurRad="38100" dist="38100" dir="2700000" algn="tl">
                    <a:srgbClr val="000000">
                      <a:alpha val="43137"/>
                    </a:srgbClr>
                  </a:outerShdw>
                </a:effectLst>
                <a:latin typeface="Montserrat ExtraBold" panose="00000900000000000000" pitchFamily="2" charset="0"/>
              </a:rPr>
              <a:t> </a:t>
            </a:r>
            <a:r>
              <a:rPr lang="es-ES" sz="2000">
                <a:solidFill>
                  <a:srgbClr val="0070C0"/>
                </a:solidFill>
                <a:effectLst>
                  <a:outerShdw blurRad="38100" dist="38100" dir="2700000" algn="tl">
                    <a:srgbClr val="000000">
                      <a:alpha val="43137"/>
                    </a:srgbClr>
                  </a:outerShdw>
                </a:effectLst>
                <a:latin typeface="Montserrat ExtraBold" panose="00000900000000000000" pitchFamily="2" charset="0"/>
              </a:rPr>
              <a:t>Tres</a:t>
            </a:r>
            <a:endParaRPr lang="en-US" sz="2000">
              <a:solidFill>
                <a:srgbClr val="0070C0"/>
              </a:solidFill>
              <a:effectLst>
                <a:outerShdw blurRad="38100" dist="38100" dir="2700000" algn="tl">
                  <a:srgbClr val="000000">
                    <a:alpha val="43137"/>
                  </a:srgbClr>
                </a:outerShdw>
              </a:effectLst>
              <a:latin typeface="Montserrat ExtraBold" panose="00000900000000000000" pitchFamily="2" charset="0"/>
            </a:endParaRPr>
          </a:p>
        </p:txBody>
      </p:sp>
      <p:sp>
        <p:nvSpPr>
          <p:cNvPr id="5" name="CuadroTexto 4">
            <a:extLst>
              <a:ext uri="{FF2B5EF4-FFF2-40B4-BE49-F238E27FC236}">
                <a16:creationId xmlns:a16="http://schemas.microsoft.com/office/drawing/2014/main" id="{46C10E9B-75A3-815C-D694-E56A34C85694}"/>
              </a:ext>
            </a:extLst>
          </p:cNvPr>
          <p:cNvSpPr txBox="1"/>
          <p:nvPr/>
        </p:nvSpPr>
        <p:spPr>
          <a:xfrm>
            <a:off x="1287463" y="1363532"/>
            <a:ext cx="4471479" cy="1200329"/>
          </a:xfrm>
          <a:prstGeom prst="rect">
            <a:avLst/>
          </a:prstGeom>
          <a:noFill/>
        </p:spPr>
        <p:txBody>
          <a:bodyPr wrap="square" rtlCol="0">
            <a:spAutoFit/>
          </a:bodyPr>
          <a:lstStyle/>
          <a:p>
            <a:r>
              <a:rPr lang="es-ES" sz="3600">
                <a:solidFill>
                  <a:schemeClr val="accent6"/>
                </a:solidFill>
                <a:effectLst>
                  <a:outerShdw blurRad="38100" dist="38100" dir="2700000" algn="tl">
                    <a:srgbClr val="000000">
                      <a:alpha val="43137"/>
                    </a:srgbClr>
                  </a:outerShdw>
                </a:effectLst>
                <a:latin typeface="Montserrat ExtraBold" panose="00000900000000000000" pitchFamily="2" charset="0"/>
              </a:rPr>
              <a:t>TU</a:t>
            </a:r>
            <a:r>
              <a:rPr lang="es-ES" sz="3600">
                <a:solidFill>
                  <a:schemeClr val="accent4"/>
                </a:solidFill>
                <a:effectLst>
                  <a:outerShdw blurRad="38100" dist="38100" dir="2700000" algn="tl">
                    <a:srgbClr val="000000">
                      <a:alpha val="43137"/>
                    </a:srgbClr>
                  </a:outerShdw>
                </a:effectLst>
                <a:latin typeface="Montserrat ExtraBold" panose="00000900000000000000" pitchFamily="2" charset="0"/>
              </a:rPr>
              <a:t> </a:t>
            </a:r>
            <a:r>
              <a:rPr lang="es-ES" sz="3600">
                <a:solidFill>
                  <a:srgbClr val="0070C0"/>
                </a:solidFill>
                <a:effectLst>
                  <a:outerShdw blurRad="38100" dist="38100" dir="2700000" algn="tl">
                    <a:srgbClr val="000000">
                      <a:alpha val="43137"/>
                    </a:srgbClr>
                  </a:outerShdw>
                </a:effectLst>
                <a:latin typeface="Montserrat ExtraBold" panose="00000900000000000000" pitchFamily="2" charset="0"/>
              </a:rPr>
              <a:t>TÍTULO </a:t>
            </a:r>
          </a:p>
          <a:p>
            <a:r>
              <a:rPr lang="es-ES" sz="3600">
                <a:solidFill>
                  <a:schemeClr val="bg1"/>
                </a:solidFill>
                <a:effectLst>
                  <a:outerShdw blurRad="38100" dist="38100" dir="2700000" algn="tl">
                    <a:srgbClr val="000000">
                      <a:alpha val="43137"/>
                    </a:srgbClr>
                  </a:outerShdw>
                </a:effectLst>
                <a:latin typeface="Montserrat ExtraBold" panose="00000900000000000000" pitchFamily="2" charset="0"/>
              </a:rPr>
              <a:t>AQUÍ</a:t>
            </a:r>
            <a:endParaRPr lang="en-US" sz="3600">
              <a:solidFill>
                <a:schemeClr val="bg1"/>
              </a:solidFill>
              <a:effectLst>
                <a:outerShdw blurRad="38100" dist="38100" dir="2700000" algn="tl">
                  <a:srgbClr val="000000">
                    <a:alpha val="43137"/>
                  </a:srgbClr>
                </a:outerShdw>
              </a:effectLst>
              <a:latin typeface="Montserrat ExtraBold" panose="00000900000000000000" pitchFamily="2" charset="0"/>
            </a:endParaRPr>
          </a:p>
        </p:txBody>
      </p:sp>
      <p:sp>
        <p:nvSpPr>
          <p:cNvPr id="7" name="CuadroTexto 6">
            <a:extLst>
              <a:ext uri="{FF2B5EF4-FFF2-40B4-BE49-F238E27FC236}">
                <a16:creationId xmlns:a16="http://schemas.microsoft.com/office/drawing/2014/main" id="{8A626713-27E8-FD05-55FE-10E03216423B}"/>
              </a:ext>
            </a:extLst>
          </p:cNvPr>
          <p:cNvSpPr txBox="1"/>
          <p:nvPr/>
        </p:nvSpPr>
        <p:spPr>
          <a:xfrm>
            <a:off x="8961299" y="5943090"/>
            <a:ext cx="3061674" cy="523220"/>
          </a:xfrm>
          <a:prstGeom prst="rect">
            <a:avLst/>
          </a:prstGeom>
          <a:noFill/>
          <a:effectLst>
            <a:reflection blurRad="6350" stA="50000" endA="300" endPos="55500" dist="50800" dir="5400000" sy="-100000" algn="bl" rotWithShape="0"/>
          </a:effectLst>
        </p:spPr>
        <p:txBody>
          <a:bodyPr wrap="square" rtlCol="0">
            <a:spAutoFit/>
          </a:bodyPr>
          <a:lstStyle/>
          <a:p>
            <a:pPr algn="r"/>
            <a:r>
              <a:rPr lang="es-ES" sz="1400">
                <a:solidFill>
                  <a:schemeClr val="bg1"/>
                </a:solidFill>
                <a:latin typeface="Microsoft YaHei" panose="020B0503020204020204" pitchFamily="34" charset="-122"/>
                <a:ea typeface="Microsoft YaHei" panose="020B0503020204020204" pitchFamily="34" charset="-122"/>
              </a:rPr>
              <a:t>RADIO TEMPLATE</a:t>
            </a:r>
          </a:p>
          <a:p>
            <a:pPr algn="r"/>
            <a:r>
              <a:rPr lang="es-ES" sz="1400">
                <a:solidFill>
                  <a:schemeClr val="bg1"/>
                </a:solidFill>
                <a:latin typeface="Microsoft YaHei" panose="020B0503020204020204" pitchFamily="34" charset="-122"/>
                <a:ea typeface="Microsoft YaHei" panose="020B0503020204020204" pitchFamily="34" charset="-122"/>
              </a:rPr>
              <a:t>SLIDESPPT</a:t>
            </a:r>
            <a:endParaRPr lang="en-US" sz="1400">
              <a:solidFill>
                <a:schemeClr val="bg1"/>
              </a:solidFill>
              <a:latin typeface="Microsoft YaHei" panose="020B0503020204020204" pitchFamily="34" charset="-122"/>
              <a:ea typeface="Microsoft YaHei" panose="020B0503020204020204" pitchFamily="34" charset="-122"/>
            </a:endParaRPr>
          </a:p>
        </p:txBody>
      </p:sp>
    </p:spTree>
  </p:cSld>
  <p:clrMapOvr>
    <a:masterClrMapping/>
  </p:clrMapOvr>
  <p:transition advClick="0"/>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a="http://schemas.openxmlformats.org/drawingml/2006/main" name="Office Theme">
  <a:themeElements>
    <a:clrScheme name="Personalizado 5">
      <a:dk1>
        <a:sysClr val="windowText" lastClr="000000"/>
      </a:dk1>
      <a:lt1>
        <a:sysClr val="window" lastClr="FFFFFF"/>
      </a:lt1>
      <a:dk2>
        <a:srgbClr val="5B9BD5"/>
      </a:dk2>
      <a:lt2>
        <a:srgbClr val="E7E6E6"/>
      </a:lt2>
      <a:accent1>
        <a:srgbClr val="252C34"/>
      </a:accent1>
      <a:accent2>
        <a:srgbClr val="010F18"/>
      </a:accent2>
      <a:accent3>
        <a:srgbClr val="4C1744"/>
      </a:accent3>
      <a:accent4>
        <a:srgbClr val="F1A21F"/>
      </a:accent4>
      <a:accent5>
        <a:srgbClr val="24BFDF"/>
      </a:accent5>
      <a:accent6>
        <a:srgbClr val="B91976"/>
      </a:accent6>
      <a:hlink>
        <a:srgbClr val="FFFFFF"/>
      </a:hlink>
      <a:folHlink>
        <a:srgbClr val="FFFFFF"/>
      </a:folHlink>
    </a:clrScheme>
    <a:fontScheme name="Arial Black-Arial">
      <a:majorFont>
        <a:latin typeface="Arial Black" panose="020B0A04020102020204"/>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7841</TotalTime>
  <Words>1798</Words>
  <Application>Microsoft Office PowerPoint</Application>
  <PresentationFormat>Panorámica</PresentationFormat>
  <Paragraphs>223</Paragraphs>
  <Slides>24</Slides>
  <Notes>8</Notes>
  <HiddenSlides>0</HiddenSlides>
  <MMClips>0</MMClips>
  <ScaleCrop>false</ScaleCrop>
  <HeadingPairs>
    <vt:vector size="6" baseType="variant">
      <vt:variant>
        <vt:lpstr>Fuentes usadas</vt:lpstr>
      </vt:variant>
      <vt:variant>
        <vt:i4>15</vt:i4>
      </vt:variant>
      <vt:variant>
        <vt:lpstr>Tema</vt:lpstr>
      </vt:variant>
      <vt:variant>
        <vt:i4>1</vt:i4>
      </vt:variant>
      <vt:variant>
        <vt:lpstr>Títulos de diapositiva</vt:lpstr>
      </vt:variant>
      <vt:variant>
        <vt:i4>24</vt:i4>
      </vt:variant>
    </vt:vector>
  </HeadingPairs>
  <TitlesOfParts>
    <vt:vector size="40" baseType="lpstr">
      <vt:lpstr>Microsoft YaHei</vt:lpstr>
      <vt:lpstr>Arial</vt:lpstr>
      <vt:lpstr>Arial (Títulos)</vt:lpstr>
      <vt:lpstr>Bahnschrift</vt:lpstr>
      <vt:lpstr>Barlow</vt:lpstr>
      <vt:lpstr>Calibri</vt:lpstr>
      <vt:lpstr>Calibri Light</vt:lpstr>
      <vt:lpstr>Fira Sans Medium</vt:lpstr>
      <vt:lpstr>Lato Black</vt:lpstr>
      <vt:lpstr>Lato Light</vt:lpstr>
      <vt:lpstr>Montserrat ExtraBold</vt:lpstr>
      <vt:lpstr>Montserrat Light</vt:lpstr>
      <vt:lpstr>Roboto</vt:lpstr>
      <vt:lpstr>Signika</vt:lpstr>
      <vt:lpstr>Source Sans Pro</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Presentacion de Radio</dc:title>
  <dc:creator>slidesppt</dc:creator>
  <cp:lastModifiedBy>Franklin</cp:lastModifiedBy>
  <cp:revision>497</cp:revision>
  <dcterms:created xsi:type="dcterms:W3CDTF">2020-04-22T15:34:04Z</dcterms:created>
  <dcterms:modified xsi:type="dcterms:W3CDTF">2023-12-22T18:43:59Z</dcterms:modified>
</cp:coreProperties>
</file>