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</p:sldMasterIdLst>
  <p:notesMasterIdLst>
    <p:notesMasterId r:id="rId27"/>
  </p:notesMasterIdLst>
  <p:sldIdLst>
    <p:sldId id="1346" r:id="rId3"/>
    <p:sldId id="1332" r:id="rId4"/>
    <p:sldId id="1333" r:id="rId5"/>
    <p:sldId id="295" r:id="rId6"/>
    <p:sldId id="1334" r:id="rId7"/>
    <p:sldId id="1335" r:id="rId8"/>
    <p:sldId id="1336" r:id="rId9"/>
    <p:sldId id="1337" r:id="rId10"/>
    <p:sldId id="1338" r:id="rId11"/>
    <p:sldId id="288" r:id="rId12"/>
    <p:sldId id="283" r:id="rId13"/>
    <p:sldId id="1343" r:id="rId14"/>
    <p:sldId id="285" r:id="rId15"/>
    <p:sldId id="339" r:id="rId16"/>
    <p:sldId id="336" r:id="rId17"/>
    <p:sldId id="1344" r:id="rId18"/>
    <p:sldId id="1341" r:id="rId19"/>
    <p:sldId id="316" r:id="rId20"/>
    <p:sldId id="1079" r:id="rId21"/>
    <p:sldId id="1048" r:id="rId22"/>
    <p:sldId id="436" r:id="rId23"/>
    <p:sldId id="437" r:id="rId24"/>
    <p:sldId id="438" r:id="rId25"/>
    <p:sldId id="1078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9ED7"/>
    <a:srgbClr val="244696"/>
    <a:srgbClr val="E30613"/>
    <a:srgbClr val="6A0B05"/>
    <a:srgbClr val="FD6D86"/>
    <a:srgbClr val="262626"/>
    <a:srgbClr val="E52421"/>
    <a:srgbClr val="BA1A18"/>
    <a:srgbClr val="FDFD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53" autoAdjust="0"/>
    <p:restoredTop sz="93476" autoAdjust="0"/>
  </p:normalViewPr>
  <p:slideViewPr>
    <p:cSldViewPr snapToGrid="0" showGuides="1">
      <p:cViewPr varScale="1">
        <p:scale>
          <a:sx n="64" d="100"/>
          <a:sy n="64" d="100"/>
        </p:scale>
        <p:origin x="780" y="7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96169-6191-4A99-BDEB-CFE70908FCB6}" type="datetimeFigureOut">
              <a:rPr lang="es-AR" smtClean="0"/>
              <a:t>26/12/2023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39C2-6BCB-4A9F-B2EB-221AF4FBEC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3195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slidesppt.net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439C2-6BCB-4A9F-B2EB-221AF4FBEC76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4782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439C2-6BCB-4A9F-B2EB-221AF4FBEC76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1434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006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880C355-F141-4FC9-88EC-CDD8451BE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4A3753A-5FD2-4EED-835A-345A47CAF6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8"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2108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91073DF-EA69-43AA-8200-BFBDD68B79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0E233A9-9D38-4894-8818-B61ADB7023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50" lvl="0" indent="0">
              <a:buNone/>
            </a:pPr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04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08AA440-BEF3-438F-B495-0F26E7E8BC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C59F18C-5479-4404-B00F-6FD0B55D33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8269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142DAD-70B1-4764-B90C-0217981A00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1036AEB-87BA-4DDA-82F9-84C89414EBA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50" lvl="0" indent="0">
              <a:buNone/>
            </a:pPr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8523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24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439C2-6BCB-4A9F-B2EB-221AF4FBEC76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9152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439C2-6BCB-4A9F-B2EB-221AF4FBEC76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7995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439C2-6BCB-4A9F-B2EB-221AF4FBEC76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100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439C2-6BCB-4A9F-B2EB-221AF4FBEC76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39324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439C2-6BCB-4A9F-B2EB-221AF4FBEC76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89690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439C2-6BCB-4A9F-B2EB-221AF4FBEC76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7179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439C2-6BCB-4A9F-B2EB-221AF4FBEC76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1061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439C2-6BCB-4A9F-B2EB-221AF4FBEC76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286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94605" y="552275"/>
            <a:ext cx="88208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0736" y="552275"/>
            <a:ext cx="88208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353413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6682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6469B3F-DC3B-4AC7-86D3-EC1736603264}"/>
              </a:ext>
            </a:extLst>
          </p:cNvPr>
          <p:cNvSpPr/>
          <p:nvPr userDrawn="1"/>
        </p:nvSpPr>
        <p:spPr>
          <a:xfrm>
            <a:off x="-233" y="1"/>
            <a:ext cx="12192000" cy="6857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</p:spTree>
    <p:extLst>
      <p:ext uri="{BB962C8B-B14F-4D97-AF65-F5344CB8AC3E}">
        <p14:creationId xmlns:p14="http://schemas.microsoft.com/office/powerpoint/2010/main" val="33530676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5100B8CD-A211-4DB3-A6E3-0A876A9D7A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25" y="131812"/>
            <a:ext cx="9559073" cy="8657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s-PE" sz="4779" b="0" i="0" u="none" strike="noStrike" cap="none" spc="0" baseline="0">
                <a:solidFill>
                  <a:srgbClr val="27348B"/>
                </a:solidFill>
                <a:uFillTx/>
                <a:latin typeface="Playfair Display Black"/>
                <a:ea typeface="Arial Unicode MS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14861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0AC0EAAE-4C16-4AD1-91CF-72C5DA88641F}"/>
              </a:ext>
            </a:extLst>
          </p:cNvPr>
          <p:cNvSpPr/>
          <p:nvPr userDrawn="1"/>
        </p:nvSpPr>
        <p:spPr>
          <a:xfrm>
            <a:off x="-233" y="1"/>
            <a:ext cx="12192000" cy="6857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CF0C00D-9017-401C-A9A6-9D42248A7AC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23525" y="123482"/>
            <a:ext cx="11573195" cy="7242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ct val="0"/>
              </a:spcAft>
              <a:buNone/>
              <a:defRPr lang="en-US" sz="5376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3C4F54D-CB3A-4D64-8BA4-89725E8D9826}"/>
              </a:ext>
            </a:extLst>
          </p:cNvPr>
          <p:cNvSpPr/>
          <p:nvPr/>
        </p:nvSpPr>
        <p:spPr>
          <a:xfrm>
            <a:off x="354021" y="1131600"/>
            <a:ext cx="3560775" cy="5402557"/>
          </a:xfrm>
          <a:custGeom>
            <a:avLst>
              <a:gd name="f1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857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D9ED7"/>
          </a:solidFill>
          <a:ln cap="flat">
            <a:noFill/>
            <a:prstDash val="solid"/>
          </a:ln>
        </p:spPr>
        <p:txBody>
          <a:bodyPr vert="horz" wrap="square" lIns="121367" tIns="60688" rIns="121367" bIns="60688" anchor="ctr" anchorCtr="1" compatLnSpc="1">
            <a:noAutofit/>
          </a:bodyPr>
          <a:lstStyle/>
          <a:p>
            <a:pPr marL="0" marR="0" lvl="0" indent="0" algn="ctr" defTabSz="1213664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45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85F437D-78B0-4724-9194-70277C792344}"/>
              </a:ext>
            </a:extLst>
          </p:cNvPr>
          <p:cNvSpPr/>
          <p:nvPr/>
        </p:nvSpPr>
        <p:spPr>
          <a:xfrm>
            <a:off x="456481" y="1296686"/>
            <a:ext cx="130867" cy="4265759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21367" tIns="60688" rIns="121367" bIns="60688" anchor="ctr" anchorCtr="1" compatLnSpc="1">
            <a:noAutofit/>
          </a:bodyPr>
          <a:lstStyle/>
          <a:p>
            <a:pPr marL="0" marR="0" lvl="0" indent="0" algn="ctr" defTabSz="1213664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45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48300C83-5A47-499D-B9CF-2F58A8C78A8F}"/>
              </a:ext>
            </a:extLst>
          </p:cNvPr>
          <p:cNvGrpSpPr/>
          <p:nvPr/>
        </p:nvGrpSpPr>
        <p:grpSpPr>
          <a:xfrm>
            <a:off x="1396044" y="1839687"/>
            <a:ext cx="2232241" cy="1857131"/>
            <a:chOff x="1396041" y="1839685"/>
            <a:chExt cx="2232242" cy="185713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4597E60F-DA88-4184-A41E-A0B447A9C63C}"/>
                </a:ext>
              </a:extLst>
            </p:cNvPr>
            <p:cNvSpPr txBox="1"/>
            <p:nvPr/>
          </p:nvSpPr>
          <p:spPr>
            <a:xfrm>
              <a:off x="1396041" y="1839685"/>
              <a:ext cx="2232242" cy="10114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1213664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991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8D81C163-6CAB-46F2-BBF5-96B4453E4193}"/>
                </a:ext>
              </a:extLst>
            </p:cNvPr>
            <p:cNvSpPr txBox="1"/>
            <p:nvPr/>
          </p:nvSpPr>
          <p:spPr>
            <a:xfrm>
              <a:off x="1396041" y="2685386"/>
              <a:ext cx="2232242" cy="10114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1213664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991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Change Fill Color &amp;</a:t>
              </a:r>
            </a:p>
            <a:p>
              <a:pPr marL="0" marR="0" lvl="0" indent="0" algn="r" defTabSz="1213664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991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E5154FA6-2C37-4D83-B5E2-2DB19E682F18}"/>
              </a:ext>
            </a:extLst>
          </p:cNvPr>
          <p:cNvSpPr txBox="1"/>
          <p:nvPr/>
        </p:nvSpPr>
        <p:spPr>
          <a:xfrm>
            <a:off x="1613194" y="5834785"/>
            <a:ext cx="2232004" cy="39834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367" tIns="60688" rIns="121367" bIns="60688" anchor="ctr" anchorCtr="0" compatLnSpc="1">
            <a:spAutoFit/>
          </a:bodyPr>
          <a:lstStyle/>
          <a:p>
            <a:pPr marL="0" marR="0" lvl="0" indent="0" algn="l" defTabSz="1213664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92" b="0" i="0" u="none" strike="noStrike" kern="0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6F7518A1-6E24-4C20-A5B6-D07DB27EA233}"/>
              </a:ext>
            </a:extLst>
          </p:cNvPr>
          <p:cNvSpPr txBox="1"/>
          <p:nvPr/>
        </p:nvSpPr>
        <p:spPr>
          <a:xfrm>
            <a:off x="911001" y="4026354"/>
            <a:ext cx="2717295" cy="19608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367" tIns="60688" rIns="121367" bIns="60688" anchor="ctr" anchorCtr="0" compatLnSpc="1">
            <a:spAutoFit/>
          </a:bodyPr>
          <a:lstStyle/>
          <a:p>
            <a:pPr marL="0" marR="0" lvl="0" indent="0" algn="r" defTabSz="1213664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89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GOOGLE SLIDES AND FREE </a:t>
            </a:r>
          </a:p>
          <a:p>
            <a:pPr marL="0" marR="0" lvl="0" indent="0" algn="r" defTabSz="1213664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89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PPT </a:t>
            </a:r>
          </a:p>
          <a:p>
            <a:pPr marL="0" marR="0" lvl="0" indent="0" algn="r" defTabSz="1213664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89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0A873780-DA56-4574-9228-E7EA682A4A60}"/>
              </a:ext>
            </a:extLst>
          </p:cNvPr>
          <p:cNvGrpSpPr/>
          <p:nvPr/>
        </p:nvGrpSpPr>
        <p:grpSpPr>
          <a:xfrm>
            <a:off x="567158" y="5403419"/>
            <a:ext cx="976460" cy="976460"/>
            <a:chOff x="567156" y="5403417"/>
            <a:chExt cx="976460" cy="976460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32A7E1F7-349A-4243-BBB4-5F4CCA12B717}"/>
                </a:ext>
              </a:extLst>
            </p:cNvPr>
            <p:cNvSpPr/>
            <p:nvPr/>
          </p:nvSpPr>
          <p:spPr>
            <a:xfrm rot="10799991">
              <a:off x="567156" y="5403417"/>
              <a:ext cx="976460" cy="9764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sqrt 2"/>
                <a:gd name="f9" fmla="val 100000"/>
                <a:gd name="f10" fmla="+- 0 0 -180"/>
                <a:gd name="f11" fmla="+- 0 0 -360"/>
                <a:gd name="f12" fmla="abs f3"/>
                <a:gd name="f13" fmla="abs f4"/>
                <a:gd name="f14" fmla="abs f5"/>
                <a:gd name="f15" fmla="+- 2700000 f1 0"/>
                <a:gd name="f16" fmla="*/ f10 f0 1"/>
                <a:gd name="f17" fmla="*/ f11 f0 1"/>
                <a:gd name="f18" fmla="?: f12 f3 1"/>
                <a:gd name="f19" fmla="?: f13 f4 1"/>
                <a:gd name="f20" fmla="?: f14 f5 1"/>
                <a:gd name="f21" fmla="+- f15 0 f1"/>
                <a:gd name="f22" fmla="*/ f16 1 f2"/>
                <a:gd name="f23" fmla="*/ f17 1 f2"/>
                <a:gd name="f24" fmla="*/ f18 1 21600"/>
                <a:gd name="f25" fmla="*/ f19 1 21600"/>
                <a:gd name="f26" fmla="*/ 21600 f18 1"/>
                <a:gd name="f27" fmla="*/ 21600 f19 1"/>
                <a:gd name="f28" fmla="+- f21 f1 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*/ f28 f7 1"/>
                <a:gd name="f35" fmla="val f32"/>
                <a:gd name="f36" fmla="val f33"/>
                <a:gd name="f37" fmla="*/ f34 1 f0"/>
                <a:gd name="f38" fmla="*/ f6 f31 1"/>
                <a:gd name="f39" fmla="+- f36 0 f6"/>
                <a:gd name="f40" fmla="+- f35 0 f6"/>
                <a:gd name="f41" fmla="+- 0 0 f37"/>
                <a:gd name="f42" fmla="*/ f35 f31 1"/>
                <a:gd name="f43" fmla="*/ f39 1 2"/>
                <a:gd name="f44" fmla="*/ f40 1 2"/>
                <a:gd name="f45" fmla="+- 0 0 f41"/>
                <a:gd name="f46" fmla="+- f6 f43 0"/>
                <a:gd name="f47" fmla="+- f6 f44 0"/>
                <a:gd name="f48" fmla="*/ f44 f8 1"/>
                <a:gd name="f49" fmla="*/ f43 f8 1"/>
                <a:gd name="f50" fmla="*/ f45 f0 1"/>
                <a:gd name="f51" fmla="*/ f44 f31 1"/>
                <a:gd name="f52" fmla="*/ f43 f31 1"/>
                <a:gd name="f53" fmla="*/ f48 f9 1"/>
                <a:gd name="f54" fmla="*/ f49 f9 1"/>
                <a:gd name="f55" fmla="*/ f50 1 f7"/>
                <a:gd name="f56" fmla="*/ f46 f31 1"/>
                <a:gd name="f57" fmla="+- f55 0 f1"/>
                <a:gd name="f58" fmla="*/ f53 1 100000"/>
                <a:gd name="f59" fmla="*/ f54 1 100000"/>
                <a:gd name="f60" fmla="cos 1 f57"/>
                <a:gd name="f61" fmla="sin 1 f57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*/ f66 f58 1"/>
                <a:gd name="f69" fmla="*/ f67 f59 1"/>
                <a:gd name="f70" fmla="*/ f66 f44 1"/>
                <a:gd name="f71" fmla="*/ f67 f43 1"/>
                <a:gd name="f72" fmla="+- f47 f68 0"/>
                <a:gd name="f73" fmla="+- f46 0 f69"/>
                <a:gd name="f74" fmla="+- f47 0 f70"/>
                <a:gd name="f75" fmla="+- f47 f70 0"/>
                <a:gd name="f76" fmla="+- f46 0 f71"/>
                <a:gd name="f77" fmla="+- f46 f71 0"/>
                <a:gd name="f78" fmla="+- f47 f72 0"/>
                <a:gd name="f79" fmla="+- f46 f73 0"/>
                <a:gd name="f80" fmla="*/ f74 f31 1"/>
                <a:gd name="f81" fmla="*/ f76 f31 1"/>
                <a:gd name="f82" fmla="*/ f75 f31 1"/>
                <a:gd name="f83" fmla="*/ f77 f31 1"/>
                <a:gd name="f84" fmla="*/ f72 f31 1"/>
                <a:gd name="f85" fmla="*/ f73 f31 1"/>
                <a:gd name="f86" fmla="*/ f78 1 2"/>
                <a:gd name="f87" fmla="*/ f79 1 2"/>
                <a:gd name="f88" fmla="*/ f86 f31 1"/>
                <a:gd name="f89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82" y="f83"/>
                </a:cxn>
                <a:cxn ang="f29">
                  <a:pos x="f80" y="f83"/>
                </a:cxn>
                <a:cxn ang="f30">
                  <a:pos x="f80" y="f81"/>
                </a:cxn>
                <a:cxn ang="f30">
                  <a:pos x="f84" y="f85"/>
                </a:cxn>
              </a:cxnLst>
              <a:rect l="f80" t="f81" r="f82" b="f83"/>
              <a:pathLst>
                <a:path>
                  <a:moveTo>
                    <a:pt x="f38" y="f56"/>
                  </a:moveTo>
                  <a:arcTo wR="f51" hR="f52" stAng="f0" swAng="f1"/>
                  <a:quadBezTo>
                    <a:pt x="f88" y="f38"/>
                    <a:pt x="f84" y="f85"/>
                  </a:quadBezTo>
                  <a:quadBezTo>
                    <a:pt x="f42" y="f89"/>
                    <a:pt x="f42" y="f56"/>
                  </a:quadBezTo>
                  <a:arcTo wR="f51" hR="f52" stAng="f6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3664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95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48B91433-E915-4E68-9260-F60343500E3E}"/>
                </a:ext>
              </a:extLst>
            </p:cNvPr>
            <p:cNvGrpSpPr/>
            <p:nvPr/>
          </p:nvGrpSpPr>
          <p:grpSpPr>
            <a:xfrm>
              <a:off x="736338" y="5562441"/>
              <a:ext cx="662784" cy="641570"/>
              <a:chOff x="736338" y="5562441"/>
              <a:chExt cx="662784" cy="641570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6A561CFC-BE0B-4906-8517-B08CD1F4F9BB}"/>
                  </a:ext>
                </a:extLst>
              </p:cNvPr>
              <p:cNvSpPr/>
              <p:nvPr/>
            </p:nvSpPr>
            <p:spPr>
              <a:xfrm>
                <a:off x="736338" y="5562441"/>
                <a:ext cx="383673" cy="64157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+- f7 0 f5"/>
                  <a:gd name="f24" fmla="+- f6 0 f5"/>
                  <a:gd name="f25" fmla="*/ f20 f0 1"/>
                  <a:gd name="f26" fmla="*/ f24 1 669"/>
                  <a:gd name="f27" fmla="*/ f23 1 1118"/>
                  <a:gd name="f28" fmla="*/ 0 f24 1"/>
                  <a:gd name="f29" fmla="*/ 112 f23 1"/>
                  <a:gd name="f30" fmla="*/ 1005 f23 1"/>
                  <a:gd name="f31" fmla="*/ 669 f24 1"/>
                  <a:gd name="f32" fmla="*/ 1118 f23 1"/>
                  <a:gd name="f33" fmla="*/ 0 f23 1"/>
                  <a:gd name="f34" fmla="*/ f25 1 f2"/>
                  <a:gd name="f35" fmla="*/ f28 1 669"/>
                  <a:gd name="f36" fmla="*/ f29 1 1118"/>
                  <a:gd name="f37" fmla="*/ f30 1 1118"/>
                  <a:gd name="f38" fmla="*/ f31 1 669"/>
                  <a:gd name="f39" fmla="*/ f32 1 1118"/>
                  <a:gd name="f40" fmla="*/ f33 1 1118"/>
                  <a:gd name="f41" fmla="*/ 0 1 f26"/>
                  <a:gd name="f42" fmla="*/ f6 1 f26"/>
                  <a:gd name="f43" fmla="*/ 0 1 f27"/>
                  <a:gd name="f44" fmla="*/ f7 1 f27"/>
                  <a:gd name="f45" fmla="+- f34 0 f1"/>
                  <a:gd name="f46" fmla="*/ f35 1 f26"/>
                  <a:gd name="f47" fmla="*/ f36 1 f27"/>
                  <a:gd name="f48" fmla="*/ f37 1 f27"/>
                  <a:gd name="f49" fmla="*/ f38 1 f26"/>
                  <a:gd name="f50" fmla="*/ f39 1 f27"/>
                  <a:gd name="f51" fmla="*/ f40 1 f27"/>
                  <a:gd name="f52" fmla="*/ f41 f21 1"/>
                  <a:gd name="f53" fmla="*/ f42 f21 1"/>
                  <a:gd name="f54" fmla="*/ f44 f22 1"/>
                  <a:gd name="f55" fmla="*/ f43 f22 1"/>
                  <a:gd name="f56" fmla="*/ f46 f21 1"/>
                  <a:gd name="f57" fmla="*/ f47 f22 1"/>
                  <a:gd name="f58" fmla="*/ f48 f22 1"/>
                  <a:gd name="f59" fmla="*/ f49 f21 1"/>
                  <a:gd name="f60" fmla="*/ f50 f22 1"/>
                  <a:gd name="f61" fmla="*/ f51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56" y="f57"/>
                  </a:cxn>
                  <a:cxn ang="f45">
                    <a:pos x="f56" y="f58"/>
                  </a:cxn>
                  <a:cxn ang="f45">
                    <a:pos x="f59" y="f60"/>
                  </a:cxn>
                  <a:cxn ang="f45">
                    <a:pos x="f59" y="f61"/>
                  </a:cxn>
                  <a:cxn ang="f45">
                    <a:pos x="f56" y="f57"/>
                  </a:cxn>
                </a:cxnLst>
                <a:rect l="f52" t="f55" r="f53" b="f54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3664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95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E9C04E38-C59D-4BF8-8AE5-C43E6D4939A6}"/>
                  </a:ext>
                </a:extLst>
              </p:cNvPr>
              <p:cNvSpPr/>
              <p:nvPr/>
            </p:nvSpPr>
            <p:spPr>
              <a:xfrm>
                <a:off x="1135163" y="5684870"/>
                <a:ext cx="263959" cy="3191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+- f7 0 f5"/>
                  <a:gd name="f26" fmla="+- f6 0 f5"/>
                  <a:gd name="f27" fmla="*/ f22 f0 1"/>
                  <a:gd name="f28" fmla="*/ f26 1 460"/>
                  <a:gd name="f29" fmla="*/ f25 1 556"/>
                  <a:gd name="f30" fmla="*/ 0 f26 1"/>
                  <a:gd name="f31" fmla="*/ 0 f25 1"/>
                  <a:gd name="f32" fmla="*/ 53 f25 1"/>
                  <a:gd name="f33" fmla="*/ 406 f26 1"/>
                  <a:gd name="f34" fmla="*/ 556 f25 1"/>
                  <a:gd name="f35" fmla="*/ 460 f26 1"/>
                  <a:gd name="f36" fmla="*/ f27 1 f2"/>
                  <a:gd name="f37" fmla="*/ f30 1 460"/>
                  <a:gd name="f38" fmla="*/ f31 1 556"/>
                  <a:gd name="f39" fmla="*/ f32 1 556"/>
                  <a:gd name="f40" fmla="*/ f33 1 460"/>
                  <a:gd name="f41" fmla="*/ f34 1 556"/>
                  <a:gd name="f42" fmla="*/ f35 1 460"/>
                  <a:gd name="f43" fmla="*/ 0 1 f28"/>
                  <a:gd name="f44" fmla="*/ f6 1 f28"/>
                  <a:gd name="f45" fmla="*/ 0 1 f29"/>
                  <a:gd name="f46" fmla="*/ f7 1 f29"/>
                  <a:gd name="f47" fmla="+- f36 0 f1"/>
                  <a:gd name="f48" fmla="*/ f37 1 f28"/>
                  <a:gd name="f49" fmla="*/ f38 1 f29"/>
                  <a:gd name="f50" fmla="*/ f39 1 f29"/>
                  <a:gd name="f51" fmla="*/ f40 1 f28"/>
                  <a:gd name="f52" fmla="*/ f41 1 f29"/>
                  <a:gd name="f53" fmla="*/ f42 1 f28"/>
                  <a:gd name="f54" fmla="*/ f43 f23 1"/>
                  <a:gd name="f55" fmla="*/ f44 f23 1"/>
                  <a:gd name="f56" fmla="*/ f46 f24 1"/>
                  <a:gd name="f57" fmla="*/ f45 f24 1"/>
                  <a:gd name="f58" fmla="*/ f48 f23 1"/>
                  <a:gd name="f59" fmla="*/ f49 f24 1"/>
                  <a:gd name="f60" fmla="*/ f50 f24 1"/>
                  <a:gd name="f61" fmla="*/ f51 f23 1"/>
                  <a:gd name="f62" fmla="*/ f52 f24 1"/>
                  <a:gd name="f63" fmla="*/ f5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58" y="f59"/>
                  </a:cxn>
                  <a:cxn ang="f47">
                    <a:pos x="f58" y="f60"/>
                  </a:cxn>
                  <a:cxn ang="f47">
                    <a:pos x="f61" y="f60"/>
                  </a:cxn>
                  <a:cxn ang="f47">
                    <a:pos x="f61" y="f62"/>
                  </a:cxn>
                  <a:cxn ang="f47">
                    <a:pos x="f63" y="f62"/>
                  </a:cxn>
                  <a:cxn ang="f47">
                    <a:pos x="f63" y="f59"/>
                  </a:cxn>
                  <a:cxn ang="f47">
                    <a:pos x="f58" y="f59"/>
                  </a:cxn>
                </a:cxnLst>
                <a:rect l="f54" t="f57" r="f55" b="f56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3664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95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85FC68A7-7F4A-446B-AF45-8250B2AFB09D}"/>
                  </a:ext>
                </a:extLst>
              </p:cNvPr>
              <p:cNvSpPr/>
              <p:nvPr/>
            </p:nvSpPr>
            <p:spPr>
              <a:xfrm>
                <a:off x="1135163" y="5730645"/>
                <a:ext cx="216685" cy="347910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+- f8 0 f6"/>
                  <a:gd name="f74" fmla="+- f7 0 f6"/>
                  <a:gd name="f75" fmla="*/ f70 f0 1"/>
                  <a:gd name="f76" fmla="*/ f74 1 378"/>
                  <a:gd name="f77" fmla="*/ f73 1 606"/>
                  <a:gd name="f78" fmla="*/ 0 f74 1"/>
                  <a:gd name="f79" fmla="*/ 0 f73 1"/>
                  <a:gd name="f80" fmla="*/ 70 f73 1"/>
                  <a:gd name="f81" fmla="*/ 26 f74 1"/>
                  <a:gd name="f82" fmla="*/ 67 f73 1"/>
                  <a:gd name="f83" fmla="*/ 51 f74 1"/>
                  <a:gd name="f84" fmla="*/ 65 f73 1"/>
                  <a:gd name="f85" fmla="*/ 208 f73 1"/>
                  <a:gd name="f86" fmla="*/ 198 f74 1"/>
                  <a:gd name="f87" fmla="*/ 173 f74 1"/>
                  <a:gd name="f88" fmla="*/ 289 f73 1"/>
                  <a:gd name="f89" fmla="*/ 101 f74 1"/>
                  <a:gd name="f90" fmla="*/ 340 f73 1"/>
                  <a:gd name="f91" fmla="*/ 41 f74 1"/>
                  <a:gd name="f92" fmla="*/ 347 f73 1"/>
                  <a:gd name="f93" fmla="*/ 342 f73 1"/>
                  <a:gd name="f94" fmla="*/ 395 f73 1"/>
                  <a:gd name="f95" fmla="*/ 262 f74 1"/>
                  <a:gd name="f96" fmla="*/ 445 f73 1"/>
                  <a:gd name="f97" fmla="*/ 492 f73 1"/>
                  <a:gd name="f98" fmla="*/ 261 f74 1"/>
                  <a:gd name="f99" fmla="*/ 545 f73 1"/>
                  <a:gd name="f100" fmla="*/ 606 f73 1"/>
                  <a:gd name="f101" fmla="*/ 378 f74 1"/>
                  <a:gd name="f102" fmla="*/ f75 1 f3"/>
                  <a:gd name="f103" fmla="*/ f78 1 378"/>
                  <a:gd name="f104" fmla="*/ f79 1 606"/>
                  <a:gd name="f105" fmla="*/ f80 1 606"/>
                  <a:gd name="f106" fmla="*/ f81 1 378"/>
                  <a:gd name="f107" fmla="*/ f82 1 606"/>
                  <a:gd name="f108" fmla="*/ f83 1 378"/>
                  <a:gd name="f109" fmla="*/ f84 1 606"/>
                  <a:gd name="f110" fmla="*/ f85 1 606"/>
                  <a:gd name="f111" fmla="*/ f86 1 378"/>
                  <a:gd name="f112" fmla="*/ f87 1 378"/>
                  <a:gd name="f113" fmla="*/ f88 1 606"/>
                  <a:gd name="f114" fmla="*/ f89 1 378"/>
                  <a:gd name="f115" fmla="*/ f90 1 606"/>
                  <a:gd name="f116" fmla="*/ f91 1 378"/>
                  <a:gd name="f117" fmla="*/ f92 1 606"/>
                  <a:gd name="f118" fmla="*/ f93 1 606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378"/>
                  <a:gd name="f124" fmla="*/ f99 1 606"/>
                  <a:gd name="f125" fmla="*/ f100 1 606"/>
                  <a:gd name="f126" fmla="*/ f101 1 378"/>
                  <a:gd name="f127" fmla="*/ 0 1 f76"/>
                  <a:gd name="f128" fmla="*/ f7 1 f76"/>
                  <a:gd name="f129" fmla="*/ 0 1 f77"/>
                  <a:gd name="f130" fmla="*/ f8 1 f77"/>
                  <a:gd name="f131" fmla="+- f102 0 f1"/>
                  <a:gd name="f132" fmla="*/ f103 1 f76"/>
                  <a:gd name="f133" fmla="*/ f104 1 f77"/>
                  <a:gd name="f134" fmla="*/ f105 1 f77"/>
                  <a:gd name="f135" fmla="*/ f106 1 f76"/>
                  <a:gd name="f136" fmla="*/ f107 1 f77"/>
                  <a:gd name="f137" fmla="*/ f108 1 f76"/>
                  <a:gd name="f138" fmla="*/ f109 1 f77"/>
                  <a:gd name="f139" fmla="*/ f110 1 f77"/>
                  <a:gd name="f140" fmla="*/ f111 1 f76"/>
                  <a:gd name="f141" fmla="*/ f112 1 f76"/>
                  <a:gd name="f142" fmla="*/ f113 1 f77"/>
                  <a:gd name="f143" fmla="*/ f114 1 f76"/>
                  <a:gd name="f144" fmla="*/ f115 1 f77"/>
                  <a:gd name="f145" fmla="*/ f116 1 f76"/>
                  <a:gd name="f146" fmla="*/ f117 1 f77"/>
                  <a:gd name="f147" fmla="*/ f118 1 f77"/>
                  <a:gd name="f148" fmla="*/ f119 1 f77"/>
                  <a:gd name="f149" fmla="*/ f120 1 f76"/>
                  <a:gd name="f150" fmla="*/ f121 1 f77"/>
                  <a:gd name="f151" fmla="*/ f122 1 f77"/>
                  <a:gd name="f152" fmla="*/ f123 1 f76"/>
                  <a:gd name="f153" fmla="*/ f124 1 f77"/>
                  <a:gd name="f154" fmla="*/ f125 1 f77"/>
                  <a:gd name="f155" fmla="*/ f126 1 f76"/>
                  <a:gd name="f156" fmla="*/ f127 f71 1"/>
                  <a:gd name="f157" fmla="*/ f128 f71 1"/>
                  <a:gd name="f158" fmla="*/ f130 f72 1"/>
                  <a:gd name="f159" fmla="*/ f129 f72 1"/>
                  <a:gd name="f160" fmla="*/ f132 f71 1"/>
                  <a:gd name="f161" fmla="*/ f133 f72 1"/>
                  <a:gd name="f162" fmla="*/ f134 f72 1"/>
                  <a:gd name="f163" fmla="*/ f135 f71 1"/>
                  <a:gd name="f164" fmla="*/ f136 f72 1"/>
                  <a:gd name="f165" fmla="*/ f137 f71 1"/>
                  <a:gd name="f166" fmla="*/ f138 f72 1"/>
                  <a:gd name="f167" fmla="*/ f139 f72 1"/>
                  <a:gd name="f168" fmla="*/ f140 f71 1"/>
                  <a:gd name="f169" fmla="*/ f141 f71 1"/>
                  <a:gd name="f170" fmla="*/ f142 f72 1"/>
                  <a:gd name="f171" fmla="*/ f143 f71 1"/>
                  <a:gd name="f172" fmla="*/ f144 f72 1"/>
                  <a:gd name="f173" fmla="*/ f145 f71 1"/>
                  <a:gd name="f174" fmla="*/ f146 f72 1"/>
                  <a:gd name="f175" fmla="*/ f147 f72 1"/>
                  <a:gd name="f176" fmla="*/ f148 f72 1"/>
                  <a:gd name="f177" fmla="*/ f149 f71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1">
                    <a:pos x="f160" y="f161"/>
                  </a:cxn>
                  <a:cxn ang="f131">
                    <a:pos x="f160" y="f162"/>
                  </a:cxn>
                  <a:cxn ang="f131">
                    <a:pos x="f163" y="f164"/>
                  </a:cxn>
                  <a:cxn ang="f131">
                    <a:pos x="f165" y="f166"/>
                  </a:cxn>
                  <a:cxn ang="f131">
                    <a:pos x="f165" y="f167"/>
                  </a:cxn>
                  <a:cxn ang="f131">
                    <a:pos x="f168" y="f167"/>
                  </a:cxn>
                  <a:cxn ang="f131">
                    <a:pos x="f169" y="f170"/>
                  </a:cxn>
                  <a:cxn ang="f131">
                    <a:pos x="f171" y="f172"/>
                  </a:cxn>
                  <a:cxn ang="f131">
                    <a:pos x="f173" y="f174"/>
                  </a:cxn>
                  <a:cxn ang="f131">
                    <a:pos x="f160" y="f175"/>
                  </a:cxn>
                  <a:cxn ang="f131">
                    <a:pos x="f160" y="f176"/>
                  </a:cxn>
                  <a:cxn ang="f131">
                    <a:pos x="f177" y="f176"/>
                  </a:cxn>
                  <a:cxn ang="f131">
                    <a:pos x="f177" y="f178"/>
                  </a:cxn>
                  <a:cxn ang="f131">
                    <a:pos x="f160" y="f178"/>
                  </a:cxn>
                  <a:cxn ang="f131">
                    <a:pos x="f160" y="f179"/>
                  </a:cxn>
                  <a:cxn ang="f131">
                    <a:pos x="f180" y="f179"/>
                  </a:cxn>
                  <a:cxn ang="f131">
                    <a:pos x="f180" y="f181"/>
                  </a:cxn>
                  <a:cxn ang="f131">
                    <a:pos x="f160" y="f181"/>
                  </a:cxn>
                  <a:cxn ang="f131">
                    <a:pos x="f160" y="f182"/>
                  </a:cxn>
                  <a:cxn ang="f131">
                    <a:pos x="f183" y="f182"/>
                  </a:cxn>
                  <a:cxn ang="f131">
                    <a:pos x="f183" y="f161"/>
                  </a:cxn>
                  <a:cxn ang="f131">
                    <a:pos x="f160" y="f161"/>
                  </a:cxn>
                </a:cxnLst>
                <a:rect l="f156" t="f159" r="f157" b="f158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3664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95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0C4661C5-B53C-41CD-8C24-682EA94E5F47}"/>
              </a:ext>
            </a:extLst>
          </p:cNvPr>
          <p:cNvSpPr/>
          <p:nvPr/>
        </p:nvSpPr>
        <p:spPr>
          <a:xfrm rot="5400013">
            <a:off x="2598570" y="5216746"/>
            <a:ext cx="101644" cy="2224625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21367" tIns="60688" rIns="121367" bIns="60688" anchor="ctr" anchorCtr="1" compatLnSpc="1">
            <a:noAutofit/>
          </a:bodyPr>
          <a:lstStyle/>
          <a:p>
            <a:pPr marL="0" marR="0" lvl="0" indent="0" algn="ctr" defTabSz="1213664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45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3C760C89-4921-47B2-A8CE-D0A59E52095D}"/>
              </a:ext>
            </a:extLst>
          </p:cNvPr>
          <p:cNvGrpSpPr/>
          <p:nvPr/>
        </p:nvGrpSpPr>
        <p:grpSpPr>
          <a:xfrm>
            <a:off x="2855938" y="1296687"/>
            <a:ext cx="905777" cy="910367"/>
            <a:chOff x="2855935" y="1296684"/>
            <a:chExt cx="905777" cy="910366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01B5A146-C0F9-42B8-914B-59D295B4C85E}"/>
                </a:ext>
              </a:extLst>
            </p:cNvPr>
            <p:cNvSpPr/>
            <p:nvPr/>
          </p:nvSpPr>
          <p:spPr>
            <a:xfrm rot="10799991">
              <a:off x="3632372" y="1301273"/>
              <a:ext cx="129332" cy="905777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3664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45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D215DD7B-16A7-4B09-9B44-CEFD6FDEB867}"/>
                </a:ext>
              </a:extLst>
            </p:cNvPr>
            <p:cNvSpPr/>
            <p:nvPr/>
          </p:nvSpPr>
          <p:spPr>
            <a:xfrm rot="5400013">
              <a:off x="3244158" y="908461"/>
              <a:ext cx="129332" cy="905777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3664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45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F7712455-1060-4990-A415-26E0FA1E783D}"/>
              </a:ext>
            </a:extLst>
          </p:cNvPr>
          <p:cNvGrpSpPr/>
          <p:nvPr/>
        </p:nvGrpSpPr>
        <p:grpSpPr>
          <a:xfrm>
            <a:off x="627245" y="5458047"/>
            <a:ext cx="849367" cy="849367"/>
            <a:chOff x="627241" y="5458044"/>
            <a:chExt cx="849367" cy="849367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92A95EE4-FF42-4549-AA0C-1D0B55D70450}"/>
                </a:ext>
              </a:extLst>
            </p:cNvPr>
            <p:cNvSpPr/>
            <p:nvPr/>
          </p:nvSpPr>
          <p:spPr>
            <a:xfrm>
              <a:off x="627241" y="5458044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D9ED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213664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0DE29360-510F-44C7-8A4D-FA24E5C25B06}"/>
                </a:ext>
              </a:extLst>
            </p:cNvPr>
            <p:cNvSpPr/>
            <p:nvPr/>
          </p:nvSpPr>
          <p:spPr>
            <a:xfrm>
              <a:off x="736503" y="5562377"/>
              <a:ext cx="662016" cy="6406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213664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2364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7" r:id="rId2"/>
    <p:sldLayoutId id="2147483689" r:id="rId3"/>
    <p:sldLayoutId id="2147483668" r:id="rId4"/>
    <p:sldLayoutId id="2147483692" r:id="rId5"/>
    <p:sldLayoutId id="2147483693" r:id="rId6"/>
    <p:sldLayoutId id="2147483694" r:id="rId7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nevera en pared azul">
            <a:extLst>
              <a:ext uri="{FF2B5EF4-FFF2-40B4-BE49-F238E27FC236}">
                <a16:creationId xmlns:a16="http://schemas.microsoft.com/office/drawing/2014/main" id="{A8037F30-B11F-3AA9-DC6D-4152A136E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96777" y="0"/>
            <a:ext cx="10295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Vector nevera en pared azul">
            <a:extLst>
              <a:ext uri="{FF2B5EF4-FFF2-40B4-BE49-F238E27FC236}">
                <a16:creationId xmlns:a16="http://schemas.microsoft.com/office/drawing/2014/main" id="{EFAC48E9-52F5-7CBF-7F3A-2C599BDD5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967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C486196-7585-3A31-E35F-75DE69C573B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44388" y="789042"/>
            <a:ext cx="4687829" cy="5695220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34000"/>
              </a:srgbClr>
            </a:outerShdw>
          </a:effectLst>
        </p:spPr>
      </p:pic>
      <p:sp>
        <p:nvSpPr>
          <p:cNvPr id="7" name="Google Shape;428;p28">
            <a:extLst>
              <a:ext uri="{FF2B5EF4-FFF2-40B4-BE49-F238E27FC236}">
                <a16:creationId xmlns:a16="http://schemas.microsoft.com/office/drawing/2014/main" id="{6A2DE9E8-7E13-61E5-5D42-9C6BB5C3E45F}"/>
              </a:ext>
            </a:extLst>
          </p:cNvPr>
          <p:cNvSpPr txBox="1"/>
          <p:nvPr/>
        </p:nvSpPr>
        <p:spPr>
          <a:xfrm>
            <a:off x="280524" y="1750007"/>
            <a:ext cx="7891926" cy="22060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1">
                <a:solidFill>
                  <a:schemeClr val="bg1"/>
                </a:solidFill>
                <a:latin typeface="Poppins"/>
                <a:ea typeface="Poppins"/>
                <a:cs typeface="Poppins"/>
              </a:rPr>
              <a:t>REFRIGERATOR</a:t>
            </a:r>
            <a:endParaRPr lang="es-PE" sz="8000" b="1">
              <a:solidFill>
                <a:schemeClr val="bg1"/>
              </a:solidFill>
              <a:latin typeface="Poppins"/>
              <a:ea typeface="Poppins"/>
              <a:cs typeface="Poppins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15ADDF2-32FA-82FC-8D1B-01ADB8DBF02E}"/>
              </a:ext>
            </a:extLst>
          </p:cNvPr>
          <p:cNvCxnSpPr/>
          <p:nvPr/>
        </p:nvCxnSpPr>
        <p:spPr>
          <a:xfrm>
            <a:off x="4562592" y="3775726"/>
            <a:ext cx="123942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B8AB5C9-F625-9E1B-7268-3247AC2C7DC1}"/>
              </a:ext>
            </a:extLst>
          </p:cNvPr>
          <p:cNvCxnSpPr/>
          <p:nvPr/>
        </p:nvCxnSpPr>
        <p:spPr>
          <a:xfrm>
            <a:off x="2055521" y="3782388"/>
            <a:ext cx="15500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áfico 10">
            <a:extLst>
              <a:ext uri="{FF2B5EF4-FFF2-40B4-BE49-F238E27FC236}">
                <a16:creationId xmlns:a16="http://schemas.microsoft.com/office/drawing/2014/main" id="{005E6145-24C3-5E0B-BFC3-9823499C284A}"/>
              </a:ext>
            </a:extLst>
          </p:cNvPr>
          <p:cNvGrpSpPr/>
          <p:nvPr/>
        </p:nvGrpSpPr>
        <p:grpSpPr>
          <a:xfrm>
            <a:off x="3725660" y="3428281"/>
            <a:ext cx="703395" cy="703395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AD2B797A-102B-D9EC-8EC4-00793391CF95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es-MX" sz="1400"/>
                <a:t>-</a:t>
              </a:r>
              <a:endParaRPr lang="es-PE" sz="1400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D5A0D2B5-3A7D-6F5E-1CE5-034FFBE2C92C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00B0F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13" name="TextBox 59">
            <a:extLst>
              <a:ext uri="{FF2B5EF4-FFF2-40B4-BE49-F238E27FC236}">
                <a16:creationId xmlns:a16="http://schemas.microsoft.com/office/drawing/2014/main" id="{79D740EF-627C-3CA3-F58F-40DBC7B4CC59}"/>
              </a:ext>
            </a:extLst>
          </p:cNvPr>
          <p:cNvSpPr txBox="1"/>
          <p:nvPr/>
        </p:nvSpPr>
        <p:spPr>
          <a:xfrm>
            <a:off x="2765305" y="4213399"/>
            <a:ext cx="277533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spc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163CEC8-C419-8CA5-24A8-D662F9FF9385}"/>
              </a:ext>
            </a:extLst>
          </p:cNvPr>
          <p:cNvGrpSpPr/>
          <p:nvPr/>
        </p:nvGrpSpPr>
        <p:grpSpPr>
          <a:xfrm>
            <a:off x="2846959" y="4640157"/>
            <a:ext cx="2468122" cy="355392"/>
            <a:chOff x="359484" y="5996664"/>
            <a:chExt cx="4327937" cy="623192"/>
          </a:xfrm>
          <a:solidFill>
            <a:schemeClr val="bg1"/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id="{A56B02F5-7A0F-4118-E22A-91816064A2F6}"/>
                </a:ext>
              </a:extLst>
            </p:cNvPr>
            <p:cNvSpPr/>
            <p:nvPr/>
          </p:nvSpPr>
          <p:spPr>
            <a:xfrm>
              <a:off x="1294284" y="6009071"/>
              <a:ext cx="573085" cy="610785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rgbClr val="D37424"/>
                </a:solidFill>
              </a:endParaRPr>
            </a:p>
          </p:txBody>
        </p:sp>
        <p:sp>
          <p:nvSpPr>
            <p:cNvPr id="16" name="Rounded Rectangle 8">
              <a:extLst>
                <a:ext uri="{FF2B5EF4-FFF2-40B4-BE49-F238E27FC236}">
                  <a16:creationId xmlns:a16="http://schemas.microsoft.com/office/drawing/2014/main" id="{40A2B66D-313D-9E6A-8848-BF8F7DB058AD}"/>
                </a:ext>
              </a:extLst>
            </p:cNvPr>
            <p:cNvSpPr/>
            <p:nvPr/>
          </p:nvSpPr>
          <p:spPr>
            <a:xfrm>
              <a:off x="359484" y="6009071"/>
              <a:ext cx="573149" cy="610785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rgbClr val="D37424"/>
                </a:solidFill>
              </a:endParaRPr>
            </a:p>
          </p:txBody>
        </p:sp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2BFAE846-B39D-303D-3748-4E597930D0B5}"/>
                </a:ext>
              </a:extLst>
            </p:cNvPr>
            <p:cNvSpPr/>
            <p:nvPr/>
          </p:nvSpPr>
          <p:spPr>
            <a:xfrm>
              <a:off x="3157215" y="6009071"/>
              <a:ext cx="573085" cy="610785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rgbClr val="D37424"/>
                </a:solidFill>
              </a:endParaRPr>
            </a:p>
          </p:txBody>
        </p:sp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B9416FA4-DED7-7F28-7B96-6F69B6887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9126" y="6009071"/>
              <a:ext cx="573085" cy="610785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rgbClr val="D37424"/>
                </a:solidFill>
              </a:endParaRPr>
            </a:p>
          </p:txBody>
        </p:sp>
        <p:sp>
          <p:nvSpPr>
            <p:cNvPr id="19" name="Rounded Rectangle 10">
              <a:extLst>
                <a:ext uri="{FF2B5EF4-FFF2-40B4-BE49-F238E27FC236}">
                  <a16:creationId xmlns:a16="http://schemas.microsoft.com/office/drawing/2014/main" id="{050C933D-AFFB-98A3-8CFE-68A09B0239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2293" y="5996664"/>
              <a:ext cx="575128" cy="62319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rgbClr val="D37424"/>
                </a:solidFill>
              </a:endParaRPr>
            </a:p>
          </p:txBody>
        </p:sp>
      </p:grpSp>
      <p:sp>
        <p:nvSpPr>
          <p:cNvPr id="20" name="TextBox 22">
            <a:extLst>
              <a:ext uri="{FF2B5EF4-FFF2-40B4-BE49-F238E27FC236}">
                <a16:creationId xmlns:a16="http://schemas.microsoft.com/office/drawing/2014/main" id="{897FCF37-133E-26A6-207B-C55D6604446D}"/>
              </a:ext>
            </a:extLst>
          </p:cNvPr>
          <p:cNvSpPr txBox="1"/>
          <p:nvPr/>
        </p:nvSpPr>
        <p:spPr>
          <a:xfrm>
            <a:off x="2814547" y="5648920"/>
            <a:ext cx="2651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4236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5709DB-E9D4-FC13-2975-50D7A1C04A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365" y="718985"/>
            <a:ext cx="4321299" cy="50127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8FAFEA0-9E2A-499E-B886-D0BD3B610A93}"/>
              </a:ext>
            </a:extLst>
          </p:cNvPr>
          <p:cNvGrpSpPr/>
          <p:nvPr/>
        </p:nvGrpSpPr>
        <p:grpSpPr>
          <a:xfrm rot="10800000">
            <a:off x="10453735" y="573593"/>
            <a:ext cx="1738265" cy="3429529"/>
            <a:chOff x="0" y="2486173"/>
            <a:chExt cx="1738265" cy="3429529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18F6C579-3985-43B8-AA41-6C237CC7E7C7}"/>
                </a:ext>
              </a:extLst>
            </p:cNvPr>
            <p:cNvSpPr/>
            <p:nvPr/>
          </p:nvSpPr>
          <p:spPr>
            <a:xfrm>
              <a:off x="0" y="2486173"/>
              <a:ext cx="1738265" cy="1030107"/>
            </a:xfrm>
            <a:prstGeom prst="homePlate">
              <a:avLst/>
            </a:prstGeom>
            <a:solidFill>
              <a:srgbClr val="0D9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38160CF6-2BA1-4F65-AF09-458CC764CDC3}"/>
                </a:ext>
              </a:extLst>
            </p:cNvPr>
            <p:cNvSpPr/>
            <p:nvPr/>
          </p:nvSpPr>
          <p:spPr>
            <a:xfrm>
              <a:off x="0" y="3685884"/>
              <a:ext cx="1738265" cy="1030107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BAFE1EB1-F5CB-40EB-B3B0-A5A1423A31A0}"/>
                </a:ext>
              </a:extLst>
            </p:cNvPr>
            <p:cNvSpPr/>
            <p:nvPr/>
          </p:nvSpPr>
          <p:spPr>
            <a:xfrm>
              <a:off x="0" y="4885595"/>
              <a:ext cx="1738265" cy="1030107"/>
            </a:xfrm>
            <a:prstGeom prst="homePlate">
              <a:avLst/>
            </a:prstGeom>
            <a:solidFill>
              <a:srgbClr val="0D9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85ED550-C840-42BE-A4AD-992B72181C0F}"/>
              </a:ext>
            </a:extLst>
          </p:cNvPr>
          <p:cNvSpPr/>
          <p:nvPr/>
        </p:nvSpPr>
        <p:spPr>
          <a:xfrm>
            <a:off x="11027884" y="1980165"/>
            <a:ext cx="566098" cy="546235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1CBFB57-08AA-4331-852B-713961040E3B}"/>
              </a:ext>
            </a:extLst>
          </p:cNvPr>
          <p:cNvSpPr/>
          <p:nvPr/>
        </p:nvSpPr>
        <p:spPr>
          <a:xfrm>
            <a:off x="10994779" y="3170258"/>
            <a:ext cx="632308" cy="635619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Rounded Rectangle 40">
            <a:extLst>
              <a:ext uri="{FF2B5EF4-FFF2-40B4-BE49-F238E27FC236}">
                <a16:creationId xmlns:a16="http://schemas.microsoft.com/office/drawing/2014/main" id="{F07EB980-5E20-4189-9973-91752B4AAC3F}"/>
              </a:ext>
            </a:extLst>
          </p:cNvPr>
          <p:cNvSpPr/>
          <p:nvPr/>
        </p:nvSpPr>
        <p:spPr>
          <a:xfrm rot="2942052">
            <a:off x="11014851" y="869743"/>
            <a:ext cx="497971" cy="529764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92E666-2711-44AB-A2E9-6D0793A8BC81}"/>
              </a:ext>
            </a:extLst>
          </p:cNvPr>
          <p:cNvSpPr txBox="1"/>
          <p:nvPr/>
        </p:nvSpPr>
        <p:spPr>
          <a:xfrm>
            <a:off x="546458" y="2551837"/>
            <a:ext cx="384012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>
                <a:solidFill>
                  <a:srgbClr val="0D9ED7"/>
                </a:solidFill>
                <a:latin typeface="+mj-lt"/>
                <a:cs typeface="Arial" panose="020B0604020202020204" pitchFamily="34" charset="0"/>
              </a:rPr>
              <a:t>AWESOME</a:t>
            </a:r>
          </a:p>
          <a:p>
            <a:r>
              <a:rPr lang="en-GB" altLang="ko-KR" sz="54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S</a:t>
            </a:r>
            <a:r>
              <a:rPr lang="en-US" altLang="ko-KR" sz="54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LIDE</a:t>
            </a:r>
            <a:endParaRPr lang="ko-KR" altLang="en-US" sz="5400" b="1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AC59A2-E964-40DE-A6A1-830AB22EF344}"/>
              </a:ext>
            </a:extLst>
          </p:cNvPr>
          <p:cNvGrpSpPr/>
          <p:nvPr/>
        </p:nvGrpSpPr>
        <p:grpSpPr>
          <a:xfrm>
            <a:off x="6132436" y="1487010"/>
            <a:ext cx="4321299" cy="2725956"/>
            <a:chOff x="1546363" y="2786226"/>
            <a:chExt cx="4321299" cy="272595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8AB1DC-4542-4205-81BE-B11568710CBF}"/>
                </a:ext>
              </a:extLst>
            </p:cNvPr>
            <p:cNvSpPr txBox="1"/>
            <p:nvPr/>
          </p:nvSpPr>
          <p:spPr>
            <a:xfrm>
              <a:off x="1546363" y="2786226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>
                  <a:solidFill>
                    <a:srgbClr val="244696"/>
                  </a:solidFill>
                  <a:cs typeface="Arial" panose="020B0604020202020204" pitchFamily="34" charset="0"/>
                </a:rPr>
                <a:t>Presentation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09C5F1-C91D-456F-82C5-B7F3511646A1}"/>
                </a:ext>
              </a:extLst>
            </p:cNvPr>
            <p:cNvSpPr txBox="1"/>
            <p:nvPr/>
          </p:nvSpPr>
          <p:spPr>
            <a:xfrm>
              <a:off x="1546363" y="5198250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>
                  <a:solidFill>
                    <a:srgbClr val="244696"/>
                  </a:solidFill>
                  <a:cs typeface="Arial" panose="020B0604020202020204" pitchFamily="34" charset="0"/>
                </a:rPr>
                <a:t>Portfolio Presentation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8029B5-94BC-46F3-88C4-A524A1702100}"/>
                </a:ext>
              </a:extLst>
            </p:cNvPr>
            <p:cNvSpPr txBox="1"/>
            <p:nvPr/>
          </p:nvSpPr>
          <p:spPr>
            <a:xfrm>
              <a:off x="1546363" y="3992238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>
                  <a:solidFill>
                    <a:schemeClr val="accent2"/>
                  </a:solidFill>
                  <a:cs typeface="Arial" panose="020B0604020202020204" pitchFamily="34" charset="0"/>
                </a:rPr>
                <a:t>Simple Portfolio</a:t>
              </a:r>
            </a:p>
          </p:txBody>
        </p:sp>
      </p:grpSp>
      <p:sp>
        <p:nvSpPr>
          <p:cNvPr id="31" name="TextBox 90">
            <a:extLst>
              <a:ext uri="{FF2B5EF4-FFF2-40B4-BE49-F238E27FC236}">
                <a16:creationId xmlns:a16="http://schemas.microsoft.com/office/drawing/2014/main" id="{DA7D2E04-5E26-4013-AA26-5E4F77EF7CA3}"/>
              </a:ext>
            </a:extLst>
          </p:cNvPr>
          <p:cNvSpPr txBox="1"/>
          <p:nvPr/>
        </p:nvSpPr>
        <p:spPr>
          <a:xfrm>
            <a:off x="1334221" y="5444056"/>
            <a:ext cx="9849877" cy="923330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Example Text : Get a modern PowerPoint  Presentation that is beautifully designed. I hope and I believe that this Template will your Time, Money and Reputation. Get a modern PowerPoint  Presentation that is beautifully designed. Easy to change colors, photos and Text.</a:t>
            </a:r>
            <a:r>
              <a: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Questrial" pitchFamily="2" charset="0"/>
                <a:cs typeface="Questrial" pitchFamily="2" charset="0"/>
              </a:rPr>
              <a:t> </a:t>
            </a:r>
          </a:p>
        </p:txBody>
      </p:sp>
      <p:sp>
        <p:nvSpPr>
          <p:cNvPr id="3" name="Google Shape;199;p32">
            <a:extLst>
              <a:ext uri="{FF2B5EF4-FFF2-40B4-BE49-F238E27FC236}">
                <a16:creationId xmlns:a16="http://schemas.microsoft.com/office/drawing/2014/main" id="{D1DF60B5-8129-6A90-F4F1-4F6AB13ABC66}"/>
              </a:ext>
            </a:extLst>
          </p:cNvPr>
          <p:cNvSpPr txBox="1"/>
          <p:nvPr/>
        </p:nvSpPr>
        <p:spPr>
          <a:xfrm>
            <a:off x="578912" y="1773303"/>
            <a:ext cx="2963132" cy="33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/>
            </a:pPr>
            <a:r>
              <a:rPr lang="es-MX" kern="0"/>
              <a:t>RECOMENDATIONS</a:t>
            </a:r>
            <a:endParaRPr kumimoji="0" lang="es-PE" sz="2200" b="0" i="0" u="none" strike="noStrike" kern="0" cap="none" spc="0" normalizeH="0" baseline="0" noProof="0">
              <a:ln>
                <a:noFill/>
              </a:ln>
              <a:solidFill>
                <a:srgbClr val="323C40"/>
              </a:solidFill>
              <a:effectLst/>
              <a:uLnTx/>
              <a:uFillTx/>
              <a:latin typeface="Fjalla One"/>
              <a:sym typeface="Fjalla One"/>
            </a:endParaRPr>
          </a:p>
        </p:txBody>
      </p:sp>
      <p:sp>
        <p:nvSpPr>
          <p:cNvPr id="8" name="Google Shape;23;p6">
            <a:extLst>
              <a:ext uri="{FF2B5EF4-FFF2-40B4-BE49-F238E27FC236}">
                <a16:creationId xmlns:a16="http://schemas.microsoft.com/office/drawing/2014/main" id="{9E798A81-3E1B-21D8-D3DE-FE5A874F5628}"/>
              </a:ext>
            </a:extLst>
          </p:cNvPr>
          <p:cNvSpPr/>
          <p:nvPr/>
        </p:nvSpPr>
        <p:spPr>
          <a:xfrm rot="5400000">
            <a:off x="1295798" y="1534093"/>
            <a:ext cx="104400" cy="1321200"/>
          </a:xfrm>
          <a:prstGeom prst="rect">
            <a:avLst/>
          </a:prstGeom>
          <a:solidFill>
            <a:srgbClr val="0D9E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C46F594-065F-EF75-64F5-F1719DC48A7F}"/>
              </a:ext>
            </a:extLst>
          </p:cNvPr>
          <p:cNvSpPr txBox="1"/>
          <p:nvPr/>
        </p:nvSpPr>
        <p:spPr>
          <a:xfrm>
            <a:off x="535018" y="298993"/>
            <a:ext cx="546196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spc="30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REFRIGERATOR</a:t>
            </a:r>
            <a:endParaRPr lang="ko-KR" altLang="en-US" sz="4800" b="1" spc="30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40B9C7E5-0AC1-B27E-EAB9-54720C825503}"/>
              </a:ext>
            </a:extLst>
          </p:cNvPr>
          <p:cNvSpPr txBox="1"/>
          <p:nvPr/>
        </p:nvSpPr>
        <p:spPr>
          <a:xfrm>
            <a:off x="620804" y="933049"/>
            <a:ext cx="503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About this…</a:t>
            </a:r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ángulo isósceles 11">
            <a:extLst>
              <a:ext uri="{FF2B5EF4-FFF2-40B4-BE49-F238E27FC236}">
                <a16:creationId xmlns:a16="http://schemas.microsoft.com/office/drawing/2014/main" id="{623B3A4C-0ABF-C3B3-5061-9B4EA477543D}"/>
              </a:ext>
            </a:extLst>
          </p:cNvPr>
          <p:cNvSpPr/>
          <p:nvPr/>
        </p:nvSpPr>
        <p:spPr>
          <a:xfrm rot="16200000">
            <a:off x="8090175" y="2434331"/>
            <a:ext cx="4513211" cy="3690443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C908851-EF33-445D-B6CF-386A176641FD}"/>
              </a:ext>
            </a:extLst>
          </p:cNvPr>
          <p:cNvCxnSpPr/>
          <p:nvPr/>
        </p:nvCxnSpPr>
        <p:spPr>
          <a:xfrm flipH="1">
            <a:off x="0" y="4144457"/>
            <a:ext cx="7205870" cy="0"/>
          </a:xfrm>
          <a:prstGeom prst="line">
            <a:avLst/>
          </a:prstGeom>
          <a:ln w="44450">
            <a:solidFill>
              <a:srgbClr val="0D9E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1AF24295-A287-4176-A1CE-E0FB5AE8E744}"/>
              </a:ext>
            </a:extLst>
          </p:cNvPr>
          <p:cNvSpPr/>
          <p:nvPr/>
        </p:nvSpPr>
        <p:spPr>
          <a:xfrm flipH="1">
            <a:off x="6600321" y="2074117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Freeform 31">
            <a:extLst>
              <a:ext uri="{FF2B5EF4-FFF2-40B4-BE49-F238E27FC236}">
                <a16:creationId xmlns:a16="http://schemas.microsoft.com/office/drawing/2014/main" id="{B7B6F528-C89B-4C92-AC16-CB79EAF5F413}"/>
              </a:ext>
            </a:extLst>
          </p:cNvPr>
          <p:cNvSpPr>
            <a:spLocks noChangeAspect="1"/>
          </p:cNvSpPr>
          <p:nvPr/>
        </p:nvSpPr>
        <p:spPr>
          <a:xfrm rot="8580000">
            <a:off x="6740941" y="2215167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A62C814-0A67-4751-AC8E-41DFE0C66E02}"/>
              </a:ext>
            </a:extLst>
          </p:cNvPr>
          <p:cNvGrpSpPr/>
          <p:nvPr/>
        </p:nvGrpSpPr>
        <p:grpSpPr>
          <a:xfrm flipH="1">
            <a:off x="1702727" y="2022948"/>
            <a:ext cx="4735786" cy="707886"/>
            <a:chOff x="592509" y="1556792"/>
            <a:chExt cx="2361076" cy="707886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3D1E3ED-1FEA-4319-9EEA-3C616797BAFD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Easy to change colors, photos and Text. </a:t>
              </a:r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9259F4A-9498-4E32-B901-391CCF3BFA6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id="{B1C0AFF6-9A6A-4D32-A2B3-FBD9E2C7ECB7}"/>
              </a:ext>
            </a:extLst>
          </p:cNvPr>
          <p:cNvSpPr/>
          <p:nvPr/>
        </p:nvSpPr>
        <p:spPr>
          <a:xfrm flipH="1">
            <a:off x="6600321" y="5542664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D9E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0" name="Rectangle 1">
            <a:extLst>
              <a:ext uri="{FF2B5EF4-FFF2-40B4-BE49-F238E27FC236}">
                <a16:creationId xmlns:a16="http://schemas.microsoft.com/office/drawing/2014/main" id="{39E9BAFA-12B8-4193-9B78-893FA29DC3CD}"/>
              </a:ext>
            </a:extLst>
          </p:cNvPr>
          <p:cNvSpPr>
            <a:spLocks noChangeAspect="1"/>
          </p:cNvSpPr>
          <p:nvPr/>
        </p:nvSpPr>
        <p:spPr>
          <a:xfrm>
            <a:off x="6756372" y="5698992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rgbClr val="0D9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F9FCB3A-0966-4148-9A67-720E53A954EE}"/>
              </a:ext>
            </a:extLst>
          </p:cNvPr>
          <p:cNvGrpSpPr/>
          <p:nvPr/>
        </p:nvGrpSpPr>
        <p:grpSpPr>
          <a:xfrm flipH="1">
            <a:off x="1702728" y="5491495"/>
            <a:ext cx="4735786" cy="707886"/>
            <a:chOff x="592509" y="1556792"/>
            <a:chExt cx="2361076" cy="707886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325B36A-4219-4418-9608-87C151FE5DB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Easy to change colors, photos and Text.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F8C6E81-3B9A-4AC6-8C8E-ACA4E819A6F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5" name="Oval 84">
            <a:extLst>
              <a:ext uri="{FF2B5EF4-FFF2-40B4-BE49-F238E27FC236}">
                <a16:creationId xmlns:a16="http://schemas.microsoft.com/office/drawing/2014/main" id="{ADD5F755-2452-4F9B-A748-0265FE4D519C}"/>
              </a:ext>
            </a:extLst>
          </p:cNvPr>
          <p:cNvSpPr/>
          <p:nvPr/>
        </p:nvSpPr>
        <p:spPr>
          <a:xfrm flipH="1">
            <a:off x="5364555" y="4432863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D9E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6" name="Rounded Rectangle 9">
            <a:extLst>
              <a:ext uri="{FF2B5EF4-FFF2-40B4-BE49-F238E27FC236}">
                <a16:creationId xmlns:a16="http://schemas.microsoft.com/office/drawing/2014/main" id="{DEF08CA4-BD6E-41A9-8935-FBC8F0DFFCD0}"/>
              </a:ext>
            </a:extLst>
          </p:cNvPr>
          <p:cNvSpPr/>
          <p:nvPr/>
        </p:nvSpPr>
        <p:spPr>
          <a:xfrm>
            <a:off x="5526446" y="4594753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D9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1E2DA44-C141-4390-BF83-191B06C58E0C}"/>
              </a:ext>
            </a:extLst>
          </p:cNvPr>
          <p:cNvGrpSpPr/>
          <p:nvPr/>
        </p:nvGrpSpPr>
        <p:grpSpPr>
          <a:xfrm flipH="1">
            <a:off x="466960" y="4381694"/>
            <a:ext cx="4735786" cy="707886"/>
            <a:chOff x="592509" y="1556792"/>
            <a:chExt cx="2361076" cy="707886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4D54804-7557-4B14-AB1E-C43D5FA7BB1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Easy to change colors, photos and Text.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0981BBD-6887-46D6-9F31-1E683247214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FB54CA28-5159-408A-9124-E6F54B2DA7FE}"/>
              </a:ext>
            </a:extLst>
          </p:cNvPr>
          <p:cNvSpPr/>
          <p:nvPr/>
        </p:nvSpPr>
        <p:spPr>
          <a:xfrm flipH="1">
            <a:off x="5364555" y="3183917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2" name="Donut 6">
            <a:extLst>
              <a:ext uri="{FF2B5EF4-FFF2-40B4-BE49-F238E27FC236}">
                <a16:creationId xmlns:a16="http://schemas.microsoft.com/office/drawing/2014/main" id="{0A94BBE7-055D-4914-91DA-F5A1FDBF3C55}"/>
              </a:ext>
            </a:extLst>
          </p:cNvPr>
          <p:cNvSpPr>
            <a:spLocks noChangeAspect="1"/>
          </p:cNvSpPr>
          <p:nvPr/>
        </p:nvSpPr>
        <p:spPr>
          <a:xfrm>
            <a:off x="5494289" y="3313653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14099A7-792B-4BE1-9E6A-54675D51360A}"/>
              </a:ext>
            </a:extLst>
          </p:cNvPr>
          <p:cNvGrpSpPr/>
          <p:nvPr/>
        </p:nvGrpSpPr>
        <p:grpSpPr>
          <a:xfrm flipH="1">
            <a:off x="466961" y="3132748"/>
            <a:ext cx="4735786" cy="707886"/>
            <a:chOff x="592509" y="1556792"/>
            <a:chExt cx="2361076" cy="707886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1E28159-8966-4292-9DE6-7EB33F577B1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Easy to change colors, photos and Text. </a:t>
              </a:r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F24E5D0-9FEF-4574-842B-323E31CB48B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4" name="Elipse 33"/>
          <p:cNvSpPr/>
          <p:nvPr/>
        </p:nvSpPr>
        <p:spPr>
          <a:xfrm>
            <a:off x="7205870" y="1817532"/>
            <a:ext cx="4663135" cy="4481925"/>
          </a:xfrm>
          <a:prstGeom prst="ellipse">
            <a:avLst/>
          </a:prstGeom>
          <a:noFill/>
          <a:ln w="76200">
            <a:solidFill>
              <a:srgbClr val="0D9E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Google Shape;199;p32">
            <a:extLst>
              <a:ext uri="{FF2B5EF4-FFF2-40B4-BE49-F238E27FC236}">
                <a16:creationId xmlns:a16="http://schemas.microsoft.com/office/drawing/2014/main" id="{23BC74FF-2CD1-7A08-D7B7-0BD31F60075F}"/>
              </a:ext>
            </a:extLst>
          </p:cNvPr>
          <p:cNvSpPr txBox="1"/>
          <p:nvPr/>
        </p:nvSpPr>
        <p:spPr>
          <a:xfrm>
            <a:off x="7707544" y="503962"/>
            <a:ext cx="4041442" cy="36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/>
            </a:pPr>
            <a:r>
              <a:rPr kumimoji="0" lang="es-PE" sz="2200" b="0" i="0" u="none" strike="noStrike" kern="0" cap="none" spc="0" normalizeH="0" baseline="0" noProof="0">
                <a:ln>
                  <a:noFill/>
                </a:ln>
                <a:solidFill>
                  <a:srgbClr val="323C40"/>
                </a:solidFill>
                <a:effectLst/>
                <a:uLnTx/>
                <a:uFillTx/>
                <a:latin typeface="Fjalla One"/>
                <a:sym typeface="Fjalla One"/>
              </a:rPr>
              <a:t>ABOUT T</a:t>
            </a:r>
            <a:r>
              <a:rPr lang="es-PE" kern="0"/>
              <a:t>HIS ELECTRODOMESTIC</a:t>
            </a:r>
            <a:endParaRPr kumimoji="0" lang="es-PE" sz="2200" b="0" i="0" u="none" strike="noStrike" kern="0" cap="none" spc="0" normalizeH="0" baseline="0" noProof="0">
              <a:ln>
                <a:noFill/>
              </a:ln>
              <a:solidFill>
                <a:srgbClr val="323C40"/>
              </a:solidFill>
              <a:effectLst/>
              <a:uLnTx/>
              <a:uFillTx/>
              <a:latin typeface="Fjalla One"/>
              <a:sym typeface="Fjalla One"/>
            </a:endParaRPr>
          </a:p>
        </p:txBody>
      </p:sp>
      <p:sp>
        <p:nvSpPr>
          <p:cNvPr id="3" name="Google Shape;23;p6">
            <a:extLst>
              <a:ext uri="{FF2B5EF4-FFF2-40B4-BE49-F238E27FC236}">
                <a16:creationId xmlns:a16="http://schemas.microsoft.com/office/drawing/2014/main" id="{589A38F4-71F0-1CAB-0033-A113BAE98F2A}"/>
              </a:ext>
            </a:extLst>
          </p:cNvPr>
          <p:cNvSpPr/>
          <p:nvPr/>
        </p:nvSpPr>
        <p:spPr>
          <a:xfrm rot="5400000">
            <a:off x="10580842" y="294844"/>
            <a:ext cx="104400" cy="1321200"/>
          </a:xfrm>
          <a:prstGeom prst="rect">
            <a:avLst/>
          </a:prstGeom>
          <a:solidFill>
            <a:srgbClr val="0D9E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777ACE72-A1CD-7E4B-7E63-B395172410BD}"/>
              </a:ext>
            </a:extLst>
          </p:cNvPr>
          <p:cNvSpPr txBox="1"/>
          <p:nvPr/>
        </p:nvSpPr>
        <p:spPr>
          <a:xfrm>
            <a:off x="535018" y="298993"/>
            <a:ext cx="546196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spc="30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REFRIGERATOR</a:t>
            </a:r>
            <a:endParaRPr lang="ko-KR" altLang="en-US" sz="4800" b="1" spc="30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A9657DB-85B3-10BF-6BA2-0226975698A0}"/>
              </a:ext>
            </a:extLst>
          </p:cNvPr>
          <p:cNvSpPr txBox="1"/>
          <p:nvPr/>
        </p:nvSpPr>
        <p:spPr>
          <a:xfrm>
            <a:off x="620804" y="933049"/>
            <a:ext cx="503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About this…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E58DC0E-95B2-B79C-FD3E-E898A1FB9A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634" y="2339891"/>
            <a:ext cx="2763203" cy="348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9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CA8D52CF-263D-D1BB-EA58-EFD47FF416DB}"/>
              </a:ext>
            </a:extLst>
          </p:cNvPr>
          <p:cNvSpPr txBox="1"/>
          <p:nvPr/>
        </p:nvSpPr>
        <p:spPr>
          <a:xfrm>
            <a:off x="884651" y="2851456"/>
            <a:ext cx="288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7" name="그룹 93">
            <a:extLst>
              <a:ext uri="{FF2B5EF4-FFF2-40B4-BE49-F238E27FC236}">
                <a16:creationId xmlns:a16="http://schemas.microsoft.com/office/drawing/2014/main" id="{952AC0A2-5B5A-CBAA-CBEC-76A9EC435DAB}"/>
              </a:ext>
            </a:extLst>
          </p:cNvPr>
          <p:cNvGrpSpPr/>
          <p:nvPr/>
        </p:nvGrpSpPr>
        <p:grpSpPr>
          <a:xfrm>
            <a:off x="747799" y="3987210"/>
            <a:ext cx="4788297" cy="2493848"/>
            <a:chOff x="3944163" y="900937"/>
            <a:chExt cx="2236571" cy="2493848"/>
          </a:xfrm>
        </p:grpSpPr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F6583277-6AB6-B52E-8BB3-020696DA2A71}"/>
                </a:ext>
              </a:extLst>
            </p:cNvPr>
            <p:cNvSpPr txBox="1"/>
            <p:nvPr/>
          </p:nvSpPr>
          <p:spPr>
            <a:xfrm>
              <a:off x="3944164" y="1271127"/>
              <a:ext cx="223657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</a:p>
            <a:p>
              <a:endParaRPr lang="en-US" altLang="ko-KR" sz="120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I hope and I believe that this Template will your Time, Money and Reputation. Easy to change colors, photos and Text. I hope and I believe that this Template will your Time, Money and Reputation. </a:t>
              </a: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EA8BED97-1549-2427-D476-EFEC4E3D6CC4}"/>
                </a:ext>
              </a:extLst>
            </p:cNvPr>
            <p:cNvSpPr txBox="1"/>
            <p:nvPr/>
          </p:nvSpPr>
          <p:spPr>
            <a:xfrm>
              <a:off x="3944163" y="900937"/>
              <a:ext cx="2236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>
                  <a:solidFill>
                    <a:schemeClr val="bg1"/>
                  </a:solidFill>
                  <a:cs typeface="Arial" panose="020B0604020202020204" pitchFamily="34" charset="0"/>
                </a:rPr>
                <a:t>Simple PowerPoint Presentation</a:t>
              </a:r>
              <a:endParaRPr lang="ko-KR" altLang="en-US" sz="1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" name="Lágrima 9">
            <a:extLst>
              <a:ext uri="{FF2B5EF4-FFF2-40B4-BE49-F238E27FC236}">
                <a16:creationId xmlns:a16="http://schemas.microsoft.com/office/drawing/2014/main" id="{7281B540-2062-3AAC-15B9-D3A89EE1B819}"/>
              </a:ext>
            </a:extLst>
          </p:cNvPr>
          <p:cNvSpPr/>
          <p:nvPr/>
        </p:nvSpPr>
        <p:spPr>
          <a:xfrm rot="5400000">
            <a:off x="5621866" y="287867"/>
            <a:ext cx="6570133" cy="6570133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Lágrima 10">
            <a:extLst>
              <a:ext uri="{FF2B5EF4-FFF2-40B4-BE49-F238E27FC236}">
                <a16:creationId xmlns:a16="http://schemas.microsoft.com/office/drawing/2014/main" id="{9923575F-C195-27CB-E54C-BA4721527177}"/>
              </a:ext>
            </a:extLst>
          </p:cNvPr>
          <p:cNvSpPr/>
          <p:nvPr/>
        </p:nvSpPr>
        <p:spPr>
          <a:xfrm rot="5400000">
            <a:off x="5896709" y="549688"/>
            <a:ext cx="6020445" cy="6020445"/>
          </a:xfrm>
          <a:prstGeom prst="teardrop">
            <a:avLst/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619133EB-0F2F-FC48-1657-93A84F2CA25A}"/>
              </a:ext>
            </a:extLst>
          </p:cNvPr>
          <p:cNvSpPr txBox="1"/>
          <p:nvPr/>
        </p:nvSpPr>
        <p:spPr>
          <a:xfrm>
            <a:off x="649318" y="318043"/>
            <a:ext cx="244718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spc="300">
                <a:solidFill>
                  <a:srgbClr val="0D9ED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FLUE</a:t>
            </a:r>
            <a:endParaRPr lang="ko-KR" altLang="en-US" sz="4800" b="1" spc="300">
              <a:solidFill>
                <a:srgbClr val="0D9ED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ACDAF00D-37F2-1914-0D96-CEF12C56FF16}"/>
              </a:ext>
            </a:extLst>
          </p:cNvPr>
          <p:cNvSpPr txBox="1"/>
          <p:nvPr/>
        </p:nvSpPr>
        <p:spPr>
          <a:xfrm>
            <a:off x="620804" y="952099"/>
            <a:ext cx="503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cs typeface="Arial" panose="020B0604020202020204" pitchFamily="34" charset="0"/>
              </a:rPr>
              <a:t>About this…</a:t>
            </a:r>
          </a:p>
        </p:txBody>
      </p:sp>
      <p:sp>
        <p:nvSpPr>
          <p:cNvPr id="15" name="Google Shape;199;p32">
            <a:extLst>
              <a:ext uri="{FF2B5EF4-FFF2-40B4-BE49-F238E27FC236}">
                <a16:creationId xmlns:a16="http://schemas.microsoft.com/office/drawing/2014/main" id="{EA660442-00F9-1DC7-66D0-91A9CCEA4105}"/>
              </a:ext>
            </a:extLst>
          </p:cNvPr>
          <p:cNvSpPr txBox="1"/>
          <p:nvPr/>
        </p:nvSpPr>
        <p:spPr>
          <a:xfrm>
            <a:off x="655112" y="1773303"/>
            <a:ext cx="2963132" cy="33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/>
            </a:pPr>
            <a:r>
              <a:rPr lang="es-MX" kern="0">
                <a:solidFill>
                  <a:schemeClr val="bg1"/>
                </a:solidFill>
              </a:rPr>
              <a:t>RECOMENDATIONS</a:t>
            </a:r>
            <a:endParaRPr kumimoji="0" lang="es-PE" sz="2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jalla One"/>
              <a:sym typeface="Fjalla One"/>
            </a:endParaRPr>
          </a:p>
        </p:txBody>
      </p:sp>
      <p:sp>
        <p:nvSpPr>
          <p:cNvPr id="16" name="Google Shape;23;p6">
            <a:extLst>
              <a:ext uri="{FF2B5EF4-FFF2-40B4-BE49-F238E27FC236}">
                <a16:creationId xmlns:a16="http://schemas.microsoft.com/office/drawing/2014/main" id="{06255C51-FFB7-5FF3-A435-06B17B7B0E9B}"/>
              </a:ext>
            </a:extLst>
          </p:cNvPr>
          <p:cNvSpPr/>
          <p:nvPr/>
        </p:nvSpPr>
        <p:spPr>
          <a:xfrm rot="5400000">
            <a:off x="1371998" y="1534093"/>
            <a:ext cx="104400" cy="132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7CE272-D61B-1B3D-C3E1-4070572489DE}"/>
              </a:ext>
            </a:extLst>
          </p:cNvPr>
          <p:cNvSpPr txBox="1"/>
          <p:nvPr/>
        </p:nvSpPr>
        <p:spPr>
          <a:xfrm>
            <a:off x="535018" y="298993"/>
            <a:ext cx="546196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spc="3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REFRIGERATOR</a:t>
            </a:r>
            <a:endParaRPr lang="ko-KR" altLang="en-US" sz="4800" b="1" spc="3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502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ángulo isósceles 12">
            <a:extLst>
              <a:ext uri="{FF2B5EF4-FFF2-40B4-BE49-F238E27FC236}">
                <a16:creationId xmlns:a16="http://schemas.microsoft.com/office/drawing/2014/main" id="{77A605F8-28E1-C342-399B-898395CD472B}"/>
              </a:ext>
            </a:extLst>
          </p:cNvPr>
          <p:cNvSpPr/>
          <p:nvPr/>
        </p:nvSpPr>
        <p:spPr>
          <a:xfrm rot="16200000">
            <a:off x="7315821" y="1659978"/>
            <a:ext cx="6061919" cy="3690443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807A8B-B77D-4FD7-9EC2-4D6D51AB8458}"/>
              </a:ext>
            </a:extLst>
          </p:cNvPr>
          <p:cNvGrpSpPr/>
          <p:nvPr/>
        </p:nvGrpSpPr>
        <p:grpSpPr>
          <a:xfrm>
            <a:off x="2722292" y="2699841"/>
            <a:ext cx="2876315" cy="923331"/>
            <a:chOff x="6210996" y="1433695"/>
            <a:chExt cx="1493001" cy="65687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036203-52FB-4FD8-B76A-0B7C11D2EC3C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091190-E052-41F4-AC18-1B763EC43661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51D5F6-1EF5-4654-9B05-A418D46C4B4A}"/>
              </a:ext>
            </a:extLst>
          </p:cNvPr>
          <p:cNvGrpSpPr/>
          <p:nvPr/>
        </p:nvGrpSpPr>
        <p:grpSpPr>
          <a:xfrm>
            <a:off x="3682292" y="5710090"/>
            <a:ext cx="3097633" cy="923331"/>
            <a:chOff x="6210996" y="1433695"/>
            <a:chExt cx="1493001" cy="65687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108F2F-E4E7-4563-A4C4-4F5D78F5104C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716A70-51E7-445E-A65B-9FB85A9A3D1D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3FB1268-C379-41A6-AA66-48BB08718CB6}"/>
              </a:ext>
            </a:extLst>
          </p:cNvPr>
          <p:cNvGrpSpPr/>
          <p:nvPr/>
        </p:nvGrpSpPr>
        <p:grpSpPr>
          <a:xfrm>
            <a:off x="3682292" y="1194716"/>
            <a:ext cx="3097633" cy="923331"/>
            <a:chOff x="6210996" y="1433695"/>
            <a:chExt cx="1493001" cy="65687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23F4854-86E0-40F4-B063-68DED2833E7A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C493A4-FFFE-4C85-B6F2-31F08F23CF2E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40D823F-5DD3-44A0-9697-0642D9E6C672}"/>
              </a:ext>
            </a:extLst>
          </p:cNvPr>
          <p:cNvGrpSpPr/>
          <p:nvPr/>
        </p:nvGrpSpPr>
        <p:grpSpPr>
          <a:xfrm>
            <a:off x="2722292" y="4204966"/>
            <a:ext cx="2876315" cy="923331"/>
            <a:chOff x="6210996" y="1433695"/>
            <a:chExt cx="1493001" cy="65687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C710F9-1F57-46A6-A3BE-BBD9400FF809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FE9EA2F-7F98-4FF6-9DF3-4625C945F48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14E77F15-57F8-475F-890D-96E70C889ECD}"/>
              </a:ext>
            </a:extLst>
          </p:cNvPr>
          <p:cNvSpPr txBox="1"/>
          <p:nvPr/>
        </p:nvSpPr>
        <p:spPr>
          <a:xfrm>
            <a:off x="634132" y="2104070"/>
            <a:ext cx="1890731" cy="415498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>
                <a:ea typeface="HY견명조" pitchFamily="18" charset="-127"/>
                <a:cs typeface="Arial" panose="020B0604020202020204" pitchFamily="34" charset="0"/>
              </a:rPr>
              <a:t>I hope and I believe that this Template will your Time, Money and Reputation. Get a modern PowerPoint  Presentation that is beautifully designed. </a:t>
            </a:r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>
                <a:ea typeface="HY견명조" pitchFamily="18" charset="-127"/>
                <a:cs typeface="Arial" panose="020B0604020202020204" pitchFamily="34" charset="0"/>
              </a:rPr>
              <a:t>Get a modern PowerPoint  Presentation that is beautifully designed. </a:t>
            </a:r>
            <a:endParaRPr lang="en-US" altLang="ko-KR" sz="1200">
              <a:ea typeface="FZShuTi" pitchFamily="2" charset="-122"/>
              <a:cs typeface="Arial" panose="020B0604020202020204" pitchFamily="34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6999316" y="1333215"/>
            <a:ext cx="1961804" cy="235838"/>
          </a:xfrm>
          <a:prstGeom prst="straightConnector1">
            <a:avLst/>
          </a:prstGeom>
          <a:ln>
            <a:solidFill>
              <a:srgbClr val="2446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5799020" y="2838340"/>
            <a:ext cx="1806505" cy="138499"/>
          </a:xfrm>
          <a:prstGeom prst="straightConnector1">
            <a:avLst/>
          </a:prstGeom>
          <a:ln>
            <a:solidFill>
              <a:srgbClr val="0D9E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V="1">
            <a:off x="5796030" y="4101237"/>
            <a:ext cx="1809501" cy="242228"/>
          </a:xfrm>
          <a:prstGeom prst="straightConnector1">
            <a:avLst/>
          </a:prstGeom>
          <a:ln>
            <a:solidFill>
              <a:srgbClr val="0D9E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24" idx="3"/>
          </p:cNvCxnSpPr>
          <p:nvPr/>
        </p:nvCxnSpPr>
        <p:spPr>
          <a:xfrm flipV="1">
            <a:off x="6779925" y="5159580"/>
            <a:ext cx="1316671" cy="689009"/>
          </a:xfrm>
          <a:prstGeom prst="straightConnector1">
            <a:avLst/>
          </a:prstGeom>
          <a:ln>
            <a:solidFill>
              <a:srgbClr val="2446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199;p32">
            <a:extLst>
              <a:ext uri="{FF2B5EF4-FFF2-40B4-BE49-F238E27FC236}">
                <a16:creationId xmlns:a16="http://schemas.microsoft.com/office/drawing/2014/main" id="{C9EA2308-D03F-A1C8-3E3A-ADBE2E701001}"/>
              </a:ext>
            </a:extLst>
          </p:cNvPr>
          <p:cNvSpPr txBox="1"/>
          <p:nvPr/>
        </p:nvSpPr>
        <p:spPr>
          <a:xfrm>
            <a:off x="578912" y="1544703"/>
            <a:ext cx="2963132" cy="33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/>
            </a:pPr>
            <a:r>
              <a:rPr lang="es-MX" kern="0"/>
              <a:t>RECOMENDATIONS</a:t>
            </a:r>
            <a:endParaRPr kumimoji="0" lang="es-PE" sz="2200" b="0" i="0" u="none" strike="noStrike" kern="0" cap="none" spc="0" normalizeH="0" baseline="0" noProof="0">
              <a:ln>
                <a:noFill/>
              </a:ln>
              <a:solidFill>
                <a:srgbClr val="323C40"/>
              </a:solidFill>
              <a:effectLst/>
              <a:uLnTx/>
              <a:uFillTx/>
              <a:latin typeface="Fjalla One"/>
              <a:sym typeface="Fjalla One"/>
            </a:endParaRPr>
          </a:p>
        </p:txBody>
      </p:sp>
      <p:sp>
        <p:nvSpPr>
          <p:cNvPr id="11" name="Google Shape;23;p6">
            <a:extLst>
              <a:ext uri="{FF2B5EF4-FFF2-40B4-BE49-F238E27FC236}">
                <a16:creationId xmlns:a16="http://schemas.microsoft.com/office/drawing/2014/main" id="{053D101C-3154-132B-0D12-2A97CADA924C}"/>
              </a:ext>
            </a:extLst>
          </p:cNvPr>
          <p:cNvSpPr/>
          <p:nvPr/>
        </p:nvSpPr>
        <p:spPr>
          <a:xfrm rot="5400000">
            <a:off x="1295798" y="1305493"/>
            <a:ext cx="104400" cy="1321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99A4CC-5626-2160-6B0F-953E946A3E04}"/>
              </a:ext>
            </a:extLst>
          </p:cNvPr>
          <p:cNvSpPr txBox="1"/>
          <p:nvPr/>
        </p:nvSpPr>
        <p:spPr>
          <a:xfrm>
            <a:off x="535018" y="298993"/>
            <a:ext cx="546196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spc="30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REFRIGERATOR</a:t>
            </a:r>
            <a:endParaRPr lang="ko-KR" altLang="en-US" sz="4800" b="1" spc="30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889623C-3855-0174-DCB0-D276651B3EF0}"/>
              </a:ext>
            </a:extLst>
          </p:cNvPr>
          <p:cNvSpPr txBox="1"/>
          <p:nvPr/>
        </p:nvSpPr>
        <p:spPr>
          <a:xfrm>
            <a:off x="620804" y="933049"/>
            <a:ext cx="503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About this…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F7BF85-EFC1-650A-3D1C-DFCCF53E5F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260" y="76200"/>
            <a:ext cx="4574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020FBFF2-E4E1-4CF2-0F2D-658E117EAEF9}"/>
              </a:ext>
            </a:extLst>
          </p:cNvPr>
          <p:cNvSpPr/>
          <p:nvPr/>
        </p:nvSpPr>
        <p:spPr>
          <a:xfrm rot="5400000" flipH="1">
            <a:off x="-60173" y="1755833"/>
            <a:ext cx="3772688" cy="3690443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Rectángulo 16"/>
          <p:cNvSpPr/>
          <p:nvPr/>
        </p:nvSpPr>
        <p:spPr>
          <a:xfrm>
            <a:off x="6135141" y="2164754"/>
            <a:ext cx="45719" cy="3948109"/>
          </a:xfrm>
          <a:prstGeom prst="rect">
            <a:avLst/>
          </a:prstGeom>
          <a:solidFill>
            <a:srgbClr val="244696"/>
          </a:solidFill>
          <a:ln>
            <a:solidFill>
              <a:srgbClr val="244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8" name="Grupo 17"/>
          <p:cNvGrpSpPr/>
          <p:nvPr/>
        </p:nvGrpSpPr>
        <p:grpSpPr>
          <a:xfrm>
            <a:off x="6566961" y="2203422"/>
            <a:ext cx="503047" cy="505874"/>
            <a:chOff x="3406095" y="4975824"/>
            <a:chExt cx="282575" cy="284163"/>
          </a:xfrm>
        </p:grpSpPr>
        <p:sp>
          <p:nvSpPr>
            <p:cNvPr id="19" name="Oval 99"/>
            <p:cNvSpPr>
              <a:spLocks noChangeArrowheads="1"/>
            </p:cNvSpPr>
            <p:nvPr/>
          </p:nvSpPr>
          <p:spPr bwMode="auto">
            <a:xfrm>
              <a:off x="3406095" y="4975824"/>
              <a:ext cx="282575" cy="284163"/>
            </a:xfrm>
            <a:prstGeom prst="ellipse">
              <a:avLst/>
            </a:prstGeom>
            <a:solidFill>
              <a:srgbClr val="244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00"/>
            <p:cNvSpPr/>
            <p:nvPr/>
          </p:nvSpPr>
          <p:spPr bwMode="auto">
            <a:xfrm>
              <a:off x="3445782" y="5028212"/>
              <a:ext cx="204788" cy="179388"/>
            </a:xfrm>
            <a:custGeom>
              <a:avLst/>
              <a:gdLst>
                <a:gd name="T0" fmla="*/ 0 w 477"/>
                <a:gd name="T1" fmla="*/ 213 h 419"/>
                <a:gd name="T2" fmla="*/ 26 w 477"/>
                <a:gd name="T3" fmla="*/ 183 h 419"/>
                <a:gd name="T4" fmla="*/ 57 w 477"/>
                <a:gd name="T5" fmla="*/ 168 h 419"/>
                <a:gd name="T6" fmla="*/ 103 w 477"/>
                <a:gd name="T7" fmla="*/ 186 h 419"/>
                <a:gd name="T8" fmla="*/ 124 w 477"/>
                <a:gd name="T9" fmla="*/ 211 h 419"/>
                <a:gd name="T10" fmla="*/ 157 w 477"/>
                <a:gd name="T11" fmla="*/ 273 h 419"/>
                <a:gd name="T12" fmla="*/ 230 w 477"/>
                <a:gd name="T13" fmla="*/ 171 h 419"/>
                <a:gd name="T14" fmla="*/ 277 w 477"/>
                <a:gd name="T15" fmla="*/ 111 h 419"/>
                <a:gd name="T16" fmla="*/ 378 w 477"/>
                <a:gd name="T17" fmla="*/ 24 h 419"/>
                <a:gd name="T18" fmla="*/ 413 w 477"/>
                <a:gd name="T19" fmla="*/ 8 h 419"/>
                <a:gd name="T20" fmla="*/ 445 w 477"/>
                <a:gd name="T21" fmla="*/ 0 h 419"/>
                <a:gd name="T22" fmla="*/ 477 w 477"/>
                <a:gd name="T23" fmla="*/ 5 h 419"/>
                <a:gd name="T24" fmla="*/ 295 w 477"/>
                <a:gd name="T25" fmla="*/ 191 h 419"/>
                <a:gd name="T26" fmla="*/ 235 w 477"/>
                <a:gd name="T27" fmla="*/ 288 h 419"/>
                <a:gd name="T28" fmla="*/ 190 w 477"/>
                <a:gd name="T29" fmla="*/ 377 h 419"/>
                <a:gd name="T30" fmla="*/ 134 w 477"/>
                <a:gd name="T31" fmla="*/ 419 h 419"/>
                <a:gd name="T32" fmla="*/ 112 w 477"/>
                <a:gd name="T33" fmla="*/ 413 h 419"/>
                <a:gd name="T34" fmla="*/ 101 w 477"/>
                <a:gd name="T35" fmla="*/ 374 h 419"/>
                <a:gd name="T36" fmla="*/ 85 w 477"/>
                <a:gd name="T37" fmla="*/ 331 h 419"/>
                <a:gd name="T38" fmla="*/ 51 w 477"/>
                <a:gd name="T39" fmla="*/ 261 h 419"/>
                <a:gd name="T40" fmla="*/ 16 w 477"/>
                <a:gd name="T41" fmla="*/ 222 h 419"/>
                <a:gd name="T42" fmla="*/ 0 w 477"/>
                <a:gd name="T43" fmla="*/ 21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419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6566961" y="3265326"/>
            <a:ext cx="503047" cy="505874"/>
            <a:chOff x="3406095" y="4975824"/>
            <a:chExt cx="282575" cy="284163"/>
          </a:xfrm>
        </p:grpSpPr>
        <p:sp>
          <p:nvSpPr>
            <p:cNvPr id="22" name="Oval 99"/>
            <p:cNvSpPr>
              <a:spLocks noChangeArrowheads="1"/>
            </p:cNvSpPr>
            <p:nvPr/>
          </p:nvSpPr>
          <p:spPr bwMode="auto">
            <a:xfrm>
              <a:off x="3406095" y="4975824"/>
              <a:ext cx="282575" cy="284163"/>
            </a:xfrm>
            <a:prstGeom prst="ellipse">
              <a:avLst/>
            </a:prstGeom>
            <a:solidFill>
              <a:srgbClr val="0D9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00"/>
            <p:cNvSpPr/>
            <p:nvPr/>
          </p:nvSpPr>
          <p:spPr bwMode="auto">
            <a:xfrm>
              <a:off x="3445782" y="5028212"/>
              <a:ext cx="204788" cy="179388"/>
            </a:xfrm>
            <a:custGeom>
              <a:avLst/>
              <a:gdLst>
                <a:gd name="T0" fmla="*/ 0 w 477"/>
                <a:gd name="T1" fmla="*/ 213 h 419"/>
                <a:gd name="T2" fmla="*/ 26 w 477"/>
                <a:gd name="T3" fmla="*/ 183 h 419"/>
                <a:gd name="T4" fmla="*/ 57 w 477"/>
                <a:gd name="T5" fmla="*/ 168 h 419"/>
                <a:gd name="T6" fmla="*/ 103 w 477"/>
                <a:gd name="T7" fmla="*/ 186 h 419"/>
                <a:gd name="T8" fmla="*/ 124 w 477"/>
                <a:gd name="T9" fmla="*/ 211 h 419"/>
                <a:gd name="T10" fmla="*/ 157 w 477"/>
                <a:gd name="T11" fmla="*/ 273 h 419"/>
                <a:gd name="T12" fmla="*/ 230 w 477"/>
                <a:gd name="T13" fmla="*/ 171 h 419"/>
                <a:gd name="T14" fmla="*/ 277 w 477"/>
                <a:gd name="T15" fmla="*/ 111 h 419"/>
                <a:gd name="T16" fmla="*/ 378 w 477"/>
                <a:gd name="T17" fmla="*/ 24 h 419"/>
                <a:gd name="T18" fmla="*/ 413 w 477"/>
                <a:gd name="T19" fmla="*/ 8 h 419"/>
                <a:gd name="T20" fmla="*/ 445 w 477"/>
                <a:gd name="T21" fmla="*/ 0 h 419"/>
                <a:gd name="T22" fmla="*/ 477 w 477"/>
                <a:gd name="T23" fmla="*/ 5 h 419"/>
                <a:gd name="T24" fmla="*/ 295 w 477"/>
                <a:gd name="T25" fmla="*/ 191 h 419"/>
                <a:gd name="T26" fmla="*/ 235 w 477"/>
                <a:gd name="T27" fmla="*/ 288 h 419"/>
                <a:gd name="T28" fmla="*/ 190 w 477"/>
                <a:gd name="T29" fmla="*/ 377 h 419"/>
                <a:gd name="T30" fmla="*/ 134 w 477"/>
                <a:gd name="T31" fmla="*/ 419 h 419"/>
                <a:gd name="T32" fmla="*/ 112 w 477"/>
                <a:gd name="T33" fmla="*/ 413 h 419"/>
                <a:gd name="T34" fmla="*/ 101 w 477"/>
                <a:gd name="T35" fmla="*/ 374 h 419"/>
                <a:gd name="T36" fmla="*/ 85 w 477"/>
                <a:gd name="T37" fmla="*/ 331 h 419"/>
                <a:gd name="T38" fmla="*/ 51 w 477"/>
                <a:gd name="T39" fmla="*/ 261 h 419"/>
                <a:gd name="T40" fmla="*/ 16 w 477"/>
                <a:gd name="T41" fmla="*/ 222 h 419"/>
                <a:gd name="T42" fmla="*/ 0 w 477"/>
                <a:gd name="T43" fmla="*/ 21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419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6566961" y="4441164"/>
            <a:ext cx="503047" cy="505874"/>
            <a:chOff x="3406095" y="4975824"/>
            <a:chExt cx="282575" cy="284163"/>
          </a:xfrm>
        </p:grpSpPr>
        <p:sp>
          <p:nvSpPr>
            <p:cNvPr id="25" name="Oval 99"/>
            <p:cNvSpPr>
              <a:spLocks noChangeArrowheads="1"/>
            </p:cNvSpPr>
            <p:nvPr/>
          </p:nvSpPr>
          <p:spPr bwMode="auto">
            <a:xfrm>
              <a:off x="3406095" y="4975824"/>
              <a:ext cx="282575" cy="284163"/>
            </a:xfrm>
            <a:prstGeom prst="ellipse">
              <a:avLst/>
            </a:prstGeom>
            <a:solidFill>
              <a:srgbClr val="244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00"/>
            <p:cNvSpPr/>
            <p:nvPr/>
          </p:nvSpPr>
          <p:spPr bwMode="auto">
            <a:xfrm>
              <a:off x="3445782" y="5028212"/>
              <a:ext cx="204788" cy="179388"/>
            </a:xfrm>
            <a:custGeom>
              <a:avLst/>
              <a:gdLst>
                <a:gd name="T0" fmla="*/ 0 w 477"/>
                <a:gd name="T1" fmla="*/ 213 h 419"/>
                <a:gd name="T2" fmla="*/ 26 w 477"/>
                <a:gd name="T3" fmla="*/ 183 h 419"/>
                <a:gd name="T4" fmla="*/ 57 w 477"/>
                <a:gd name="T5" fmla="*/ 168 h 419"/>
                <a:gd name="T6" fmla="*/ 103 w 477"/>
                <a:gd name="T7" fmla="*/ 186 h 419"/>
                <a:gd name="T8" fmla="*/ 124 w 477"/>
                <a:gd name="T9" fmla="*/ 211 h 419"/>
                <a:gd name="T10" fmla="*/ 157 w 477"/>
                <a:gd name="T11" fmla="*/ 273 h 419"/>
                <a:gd name="T12" fmla="*/ 230 w 477"/>
                <a:gd name="T13" fmla="*/ 171 h 419"/>
                <a:gd name="T14" fmla="*/ 277 w 477"/>
                <a:gd name="T15" fmla="*/ 111 h 419"/>
                <a:gd name="T16" fmla="*/ 378 w 477"/>
                <a:gd name="T17" fmla="*/ 24 h 419"/>
                <a:gd name="T18" fmla="*/ 413 w 477"/>
                <a:gd name="T19" fmla="*/ 8 h 419"/>
                <a:gd name="T20" fmla="*/ 445 w 477"/>
                <a:gd name="T21" fmla="*/ 0 h 419"/>
                <a:gd name="T22" fmla="*/ 477 w 477"/>
                <a:gd name="T23" fmla="*/ 5 h 419"/>
                <a:gd name="T24" fmla="*/ 295 w 477"/>
                <a:gd name="T25" fmla="*/ 191 h 419"/>
                <a:gd name="T26" fmla="*/ 235 w 477"/>
                <a:gd name="T27" fmla="*/ 288 h 419"/>
                <a:gd name="T28" fmla="*/ 190 w 477"/>
                <a:gd name="T29" fmla="*/ 377 h 419"/>
                <a:gd name="T30" fmla="*/ 134 w 477"/>
                <a:gd name="T31" fmla="*/ 419 h 419"/>
                <a:gd name="T32" fmla="*/ 112 w 477"/>
                <a:gd name="T33" fmla="*/ 413 h 419"/>
                <a:gd name="T34" fmla="*/ 101 w 477"/>
                <a:gd name="T35" fmla="*/ 374 h 419"/>
                <a:gd name="T36" fmla="*/ 85 w 477"/>
                <a:gd name="T37" fmla="*/ 331 h 419"/>
                <a:gd name="T38" fmla="*/ 51 w 477"/>
                <a:gd name="T39" fmla="*/ 261 h 419"/>
                <a:gd name="T40" fmla="*/ 16 w 477"/>
                <a:gd name="T41" fmla="*/ 222 h 419"/>
                <a:gd name="T42" fmla="*/ 0 w 477"/>
                <a:gd name="T43" fmla="*/ 21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419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6566961" y="5525498"/>
            <a:ext cx="503047" cy="505874"/>
            <a:chOff x="3406095" y="4975824"/>
            <a:chExt cx="282575" cy="284163"/>
          </a:xfrm>
        </p:grpSpPr>
        <p:sp>
          <p:nvSpPr>
            <p:cNvPr id="28" name="Oval 99"/>
            <p:cNvSpPr>
              <a:spLocks noChangeArrowheads="1"/>
            </p:cNvSpPr>
            <p:nvPr/>
          </p:nvSpPr>
          <p:spPr bwMode="auto">
            <a:xfrm>
              <a:off x="3406095" y="4975824"/>
              <a:ext cx="282575" cy="284163"/>
            </a:xfrm>
            <a:prstGeom prst="ellipse">
              <a:avLst/>
            </a:prstGeom>
            <a:solidFill>
              <a:srgbClr val="0D9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00"/>
            <p:cNvSpPr/>
            <p:nvPr/>
          </p:nvSpPr>
          <p:spPr bwMode="auto">
            <a:xfrm>
              <a:off x="3445782" y="5028212"/>
              <a:ext cx="204788" cy="179388"/>
            </a:xfrm>
            <a:custGeom>
              <a:avLst/>
              <a:gdLst>
                <a:gd name="T0" fmla="*/ 0 w 477"/>
                <a:gd name="T1" fmla="*/ 213 h 419"/>
                <a:gd name="T2" fmla="*/ 26 w 477"/>
                <a:gd name="T3" fmla="*/ 183 h 419"/>
                <a:gd name="T4" fmla="*/ 57 w 477"/>
                <a:gd name="T5" fmla="*/ 168 h 419"/>
                <a:gd name="T6" fmla="*/ 103 w 477"/>
                <a:gd name="T7" fmla="*/ 186 h 419"/>
                <a:gd name="T8" fmla="*/ 124 w 477"/>
                <a:gd name="T9" fmla="*/ 211 h 419"/>
                <a:gd name="T10" fmla="*/ 157 w 477"/>
                <a:gd name="T11" fmla="*/ 273 h 419"/>
                <a:gd name="T12" fmla="*/ 230 w 477"/>
                <a:gd name="T13" fmla="*/ 171 h 419"/>
                <a:gd name="T14" fmla="*/ 277 w 477"/>
                <a:gd name="T15" fmla="*/ 111 h 419"/>
                <a:gd name="T16" fmla="*/ 378 w 477"/>
                <a:gd name="T17" fmla="*/ 24 h 419"/>
                <a:gd name="T18" fmla="*/ 413 w 477"/>
                <a:gd name="T19" fmla="*/ 8 h 419"/>
                <a:gd name="T20" fmla="*/ 445 w 477"/>
                <a:gd name="T21" fmla="*/ 0 h 419"/>
                <a:gd name="T22" fmla="*/ 477 w 477"/>
                <a:gd name="T23" fmla="*/ 5 h 419"/>
                <a:gd name="T24" fmla="*/ 295 w 477"/>
                <a:gd name="T25" fmla="*/ 191 h 419"/>
                <a:gd name="T26" fmla="*/ 235 w 477"/>
                <a:gd name="T27" fmla="*/ 288 h 419"/>
                <a:gd name="T28" fmla="*/ 190 w 477"/>
                <a:gd name="T29" fmla="*/ 377 h 419"/>
                <a:gd name="T30" fmla="*/ 134 w 477"/>
                <a:gd name="T31" fmla="*/ 419 h 419"/>
                <a:gd name="T32" fmla="*/ 112 w 477"/>
                <a:gd name="T33" fmla="*/ 413 h 419"/>
                <a:gd name="T34" fmla="*/ 101 w 477"/>
                <a:gd name="T35" fmla="*/ 374 h 419"/>
                <a:gd name="T36" fmla="*/ 85 w 477"/>
                <a:gd name="T37" fmla="*/ 331 h 419"/>
                <a:gd name="T38" fmla="*/ 51 w 477"/>
                <a:gd name="T39" fmla="*/ 261 h 419"/>
                <a:gd name="T40" fmla="*/ 16 w 477"/>
                <a:gd name="T41" fmla="*/ 222 h 419"/>
                <a:gd name="T42" fmla="*/ 0 w 477"/>
                <a:gd name="T43" fmla="*/ 21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419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1" name="CuadroTexto 30"/>
          <p:cNvSpPr txBox="1"/>
          <p:nvPr/>
        </p:nvSpPr>
        <p:spPr>
          <a:xfrm>
            <a:off x="7140660" y="2202855"/>
            <a:ext cx="42903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Questrial" pitchFamily="2" charset="0"/>
                <a:ea typeface="Questrial" pitchFamily="2" charset="0"/>
                <a:cs typeface="Questrial" pitchFamily="2" charset="0"/>
              </a:rPr>
              <a:t>There are many variations of passages of Lorem Ipsum available, but the majority have suffered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7158359" y="3242916"/>
            <a:ext cx="42903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Questrial" pitchFamily="2" charset="0"/>
                <a:ea typeface="Questrial" pitchFamily="2" charset="0"/>
                <a:cs typeface="Questrial" pitchFamily="2" charset="0"/>
              </a:rPr>
              <a:t>There are many variations of passages of Lorem Ipsum available, but the majority have suffered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7191143" y="4416769"/>
            <a:ext cx="42903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Questrial" pitchFamily="2" charset="0"/>
                <a:ea typeface="Questrial" pitchFamily="2" charset="0"/>
                <a:cs typeface="Questrial" pitchFamily="2" charset="0"/>
              </a:rPr>
              <a:t>There are many variations of passages of Lorem Ipsum available, but the majority have suffered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7211232" y="5480395"/>
            <a:ext cx="42903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Questrial" pitchFamily="2" charset="0"/>
                <a:ea typeface="Questrial" pitchFamily="2" charset="0"/>
                <a:cs typeface="Questrial" pitchFamily="2" charset="0"/>
              </a:rPr>
              <a:t>There are many variations of passages of Lorem Ipsum available, but the majority have suffered</a:t>
            </a:r>
          </a:p>
        </p:txBody>
      </p:sp>
      <p:sp>
        <p:nvSpPr>
          <p:cNvPr id="2" name="Google Shape;199;p32">
            <a:extLst>
              <a:ext uri="{FF2B5EF4-FFF2-40B4-BE49-F238E27FC236}">
                <a16:creationId xmlns:a16="http://schemas.microsoft.com/office/drawing/2014/main" id="{0B78CE24-7E6C-50AB-113A-8CFB4B7F2F18}"/>
              </a:ext>
            </a:extLst>
          </p:cNvPr>
          <p:cNvSpPr txBox="1"/>
          <p:nvPr/>
        </p:nvSpPr>
        <p:spPr>
          <a:xfrm>
            <a:off x="7821844" y="1113562"/>
            <a:ext cx="4041442" cy="36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/>
            </a:pPr>
            <a:r>
              <a:rPr lang="es-MX" kern="0"/>
              <a:t>CONCLUSIONES</a:t>
            </a:r>
            <a:endParaRPr kumimoji="0" lang="es-PE" sz="2200" b="0" i="0" u="none" strike="noStrike" kern="0" cap="none" spc="0" normalizeH="0" baseline="0" noProof="0">
              <a:ln>
                <a:noFill/>
              </a:ln>
              <a:solidFill>
                <a:srgbClr val="323C40"/>
              </a:solidFill>
              <a:effectLst/>
              <a:uLnTx/>
              <a:uFillTx/>
              <a:latin typeface="Fjalla One"/>
              <a:sym typeface="Fjalla One"/>
            </a:endParaRPr>
          </a:p>
        </p:txBody>
      </p:sp>
      <p:sp>
        <p:nvSpPr>
          <p:cNvPr id="6" name="Google Shape;23;p6">
            <a:extLst>
              <a:ext uri="{FF2B5EF4-FFF2-40B4-BE49-F238E27FC236}">
                <a16:creationId xmlns:a16="http://schemas.microsoft.com/office/drawing/2014/main" id="{B88C0E52-3605-2F42-88DE-F4984A92A43D}"/>
              </a:ext>
            </a:extLst>
          </p:cNvPr>
          <p:cNvSpPr/>
          <p:nvPr/>
        </p:nvSpPr>
        <p:spPr>
          <a:xfrm rot="5400000">
            <a:off x="9895042" y="904444"/>
            <a:ext cx="104400" cy="1321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75F1775-A244-3275-EB73-4F65D501EA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08" y="1468069"/>
            <a:ext cx="5119628" cy="5341478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A4B05F67-6392-00B6-2ADA-64E78079A9B1}"/>
              </a:ext>
            </a:extLst>
          </p:cNvPr>
          <p:cNvSpPr txBox="1"/>
          <p:nvPr/>
        </p:nvSpPr>
        <p:spPr>
          <a:xfrm>
            <a:off x="535018" y="298993"/>
            <a:ext cx="546196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spc="30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REFRIGERATOR</a:t>
            </a:r>
            <a:endParaRPr lang="ko-KR" altLang="en-US" sz="4800" b="1" spc="30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9399BEE3-F8FB-1621-47A3-CFE0F82D53F1}"/>
              </a:ext>
            </a:extLst>
          </p:cNvPr>
          <p:cNvSpPr txBox="1"/>
          <p:nvPr/>
        </p:nvSpPr>
        <p:spPr>
          <a:xfrm>
            <a:off x="620804" y="933049"/>
            <a:ext cx="503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About this…</a:t>
            </a:r>
          </a:p>
        </p:txBody>
      </p:sp>
    </p:spTree>
    <p:extLst>
      <p:ext uri="{BB962C8B-B14F-4D97-AF65-F5344CB8AC3E}">
        <p14:creationId xmlns:p14="http://schemas.microsoft.com/office/powerpoint/2010/main" val="205406873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ángulo isósceles 11">
            <a:extLst>
              <a:ext uri="{FF2B5EF4-FFF2-40B4-BE49-F238E27FC236}">
                <a16:creationId xmlns:a16="http://schemas.microsoft.com/office/drawing/2014/main" id="{08D2C44D-2CD7-0F2B-6AAE-D929B58D53F7}"/>
              </a:ext>
            </a:extLst>
          </p:cNvPr>
          <p:cNvSpPr/>
          <p:nvPr/>
        </p:nvSpPr>
        <p:spPr>
          <a:xfrm>
            <a:off x="4670084" y="3173403"/>
            <a:ext cx="3216616" cy="3690443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4E580A2-FB61-42D8-BD81-7F91B593F005}"/>
              </a:ext>
            </a:extLst>
          </p:cNvPr>
          <p:cNvGrpSpPr/>
          <p:nvPr/>
        </p:nvGrpSpPr>
        <p:grpSpPr>
          <a:xfrm>
            <a:off x="885164" y="3137332"/>
            <a:ext cx="2967698" cy="978623"/>
            <a:chOff x="1985513" y="4307149"/>
            <a:chExt cx="2380861" cy="97862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EE64673-21B3-4088-B76D-63727CBE372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EACEC0E-42FA-4198-8E9F-6F382BFF3D6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>
                  <a:solidFill>
                    <a:srgbClr val="244696"/>
                  </a:solidFill>
                  <a:ea typeface="FZShuTi" pitchFamily="2" charset="-122"/>
                  <a:cs typeface="Arial" panose="020B0604020202020204" pitchFamily="34" charset="0"/>
                </a:rPr>
                <a:t>EASY TO CHANGE COLORS.</a:t>
              </a:r>
              <a:endParaRPr lang="ko-KR" altLang="en-US" sz="1600">
                <a:solidFill>
                  <a:srgbClr val="244696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CAB3E43-23FF-4CB9-A441-2CEB351B625E}"/>
              </a:ext>
            </a:extLst>
          </p:cNvPr>
          <p:cNvGrpSpPr/>
          <p:nvPr/>
        </p:nvGrpSpPr>
        <p:grpSpPr>
          <a:xfrm>
            <a:off x="911329" y="5460395"/>
            <a:ext cx="2967698" cy="978623"/>
            <a:chOff x="1985513" y="4307149"/>
            <a:chExt cx="2380861" cy="97862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2EFB0E8-1F43-4509-8568-779C84C346A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E4834EE-B6E0-4538-81DC-3C0E8CC005A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>
                  <a:solidFill>
                    <a:srgbClr val="0D9ED7"/>
                  </a:solidFill>
                  <a:ea typeface="FZShuTi" pitchFamily="2" charset="-122"/>
                  <a:cs typeface="Arial" panose="020B0604020202020204" pitchFamily="34" charset="0"/>
                </a:rPr>
                <a:t>EASY TO CHANGE COLORS.</a:t>
              </a:r>
              <a:endParaRPr lang="ko-KR" altLang="en-US" sz="1600">
                <a:solidFill>
                  <a:srgbClr val="0D9ED7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4A81696-D6A2-4996-9D0B-F705570ACCAB}"/>
              </a:ext>
            </a:extLst>
          </p:cNvPr>
          <p:cNvGrpSpPr/>
          <p:nvPr/>
        </p:nvGrpSpPr>
        <p:grpSpPr>
          <a:xfrm>
            <a:off x="8731976" y="5047687"/>
            <a:ext cx="2967698" cy="978623"/>
            <a:chOff x="1985513" y="4307149"/>
            <a:chExt cx="2380861" cy="97862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C883FE5-3434-47D1-A49D-107F972F11B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3C9190E-7692-43C0-B63F-58EC9C0A361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>
                  <a:solidFill>
                    <a:srgbClr val="244696"/>
                  </a:solidFill>
                  <a:ea typeface="FZShuTi" pitchFamily="2" charset="-122"/>
                  <a:cs typeface="Arial" panose="020B0604020202020204" pitchFamily="34" charset="0"/>
                </a:rPr>
                <a:t>EASY TO CHANGE COLORS.</a:t>
              </a:r>
              <a:endParaRPr lang="ko-KR" altLang="en-US" sz="1600">
                <a:solidFill>
                  <a:srgbClr val="244696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1A61EA1-BF1C-41F3-8204-C463F6B33911}"/>
              </a:ext>
            </a:extLst>
          </p:cNvPr>
          <p:cNvGrpSpPr/>
          <p:nvPr/>
        </p:nvGrpSpPr>
        <p:grpSpPr>
          <a:xfrm>
            <a:off x="8712793" y="2897459"/>
            <a:ext cx="2967698" cy="978623"/>
            <a:chOff x="1985513" y="4307149"/>
            <a:chExt cx="2380861" cy="978623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D44FF21-5BB1-44C4-9352-7F0DB36C71C2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E1AA976-EB84-4D88-98A1-A1FD2AA593D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>
                  <a:solidFill>
                    <a:srgbClr val="0D9ED7"/>
                  </a:solidFill>
                  <a:ea typeface="FZShuTi" pitchFamily="2" charset="-122"/>
                  <a:cs typeface="Arial" panose="020B0604020202020204" pitchFamily="34" charset="0"/>
                </a:rPr>
                <a:t>EASY TO CHANGE COLORS.</a:t>
              </a:r>
              <a:endParaRPr lang="ko-KR" altLang="en-US" sz="1600">
                <a:solidFill>
                  <a:srgbClr val="0D9ED7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4" name="Google Shape;199;p32">
            <a:extLst>
              <a:ext uri="{FF2B5EF4-FFF2-40B4-BE49-F238E27FC236}">
                <a16:creationId xmlns:a16="http://schemas.microsoft.com/office/drawing/2014/main" id="{700DC461-374E-8D68-23BC-8D0B4F0EA5EF}"/>
              </a:ext>
            </a:extLst>
          </p:cNvPr>
          <p:cNvSpPr txBox="1"/>
          <p:nvPr/>
        </p:nvSpPr>
        <p:spPr>
          <a:xfrm>
            <a:off x="7821844" y="1113562"/>
            <a:ext cx="4041442" cy="36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/>
            </a:pPr>
            <a:r>
              <a:rPr lang="es-MX" kern="0"/>
              <a:t>CONCLUSIONES</a:t>
            </a:r>
            <a:endParaRPr kumimoji="0" lang="es-PE" sz="2200" b="0" i="0" u="none" strike="noStrike" kern="0" cap="none" spc="0" normalizeH="0" baseline="0" noProof="0">
              <a:ln>
                <a:noFill/>
              </a:ln>
              <a:solidFill>
                <a:srgbClr val="323C40"/>
              </a:solidFill>
              <a:effectLst/>
              <a:uLnTx/>
              <a:uFillTx/>
              <a:latin typeface="Fjalla One"/>
              <a:sym typeface="Fjalla One"/>
            </a:endParaRPr>
          </a:p>
        </p:txBody>
      </p:sp>
      <p:sp>
        <p:nvSpPr>
          <p:cNvPr id="53" name="Google Shape;23;p6">
            <a:extLst>
              <a:ext uri="{FF2B5EF4-FFF2-40B4-BE49-F238E27FC236}">
                <a16:creationId xmlns:a16="http://schemas.microsoft.com/office/drawing/2014/main" id="{E8716C2E-82BB-4F13-FA7B-B586053D4F4D}"/>
              </a:ext>
            </a:extLst>
          </p:cNvPr>
          <p:cNvSpPr/>
          <p:nvPr/>
        </p:nvSpPr>
        <p:spPr>
          <a:xfrm rot="5400000">
            <a:off x="9895042" y="904444"/>
            <a:ext cx="104400" cy="1321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F3B39D-2322-08D4-7034-051B75097FA5}"/>
              </a:ext>
            </a:extLst>
          </p:cNvPr>
          <p:cNvSpPr txBox="1"/>
          <p:nvPr/>
        </p:nvSpPr>
        <p:spPr>
          <a:xfrm>
            <a:off x="535018" y="298993"/>
            <a:ext cx="546196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spc="30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REFRIGERATOR</a:t>
            </a:r>
            <a:endParaRPr lang="ko-KR" altLang="en-US" sz="4800" b="1" spc="30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885B206-C6FE-1609-DB7F-A62BC0C0592F}"/>
              </a:ext>
            </a:extLst>
          </p:cNvPr>
          <p:cNvSpPr txBox="1"/>
          <p:nvPr/>
        </p:nvSpPr>
        <p:spPr>
          <a:xfrm>
            <a:off x="620804" y="933049"/>
            <a:ext cx="503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About this…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9175146-91E1-BA9F-7E97-E182F693D2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075" y="3794936"/>
            <a:ext cx="1387754" cy="138775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5685923-DC47-A18D-D074-8B05C432FC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579" y="1423436"/>
            <a:ext cx="1206454" cy="165406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A7769FF-FB1F-FD4F-05C7-40916EFBD9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7619" y="1704035"/>
            <a:ext cx="935214" cy="107141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877D4EB-CEB1-BE61-2B25-A2DE46568E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187" y="4107935"/>
            <a:ext cx="1384996" cy="138499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C204EB0-64F2-CECC-044F-4071C6ED922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912" y="279943"/>
            <a:ext cx="4570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1605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9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7478F112-B20F-64B2-6C2F-423C15892D38}"/>
              </a:ext>
            </a:extLst>
          </p:cNvPr>
          <p:cNvSpPr txBox="1"/>
          <p:nvPr/>
        </p:nvSpPr>
        <p:spPr>
          <a:xfrm>
            <a:off x="802729" y="3638086"/>
            <a:ext cx="293732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>
                <a:solidFill>
                  <a:schemeClr val="bg1"/>
                </a:solidFill>
                <a:ea typeface="HY견명조" pitchFamily="18" charset="-127"/>
                <a:cs typeface="Arial" panose="020B0604020202020204" pitchFamily="34" charset="0"/>
              </a:rPr>
              <a:t>I hope and I believe that this Template will your Time, Money and Reputation. </a:t>
            </a:r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  <a:p>
            <a:endParaRPr lang="en-US" altLang="ko-KR" sz="120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63CD77DF-9D89-A4DE-31FE-C6C96A0DAEFB}"/>
              </a:ext>
            </a:extLst>
          </p:cNvPr>
          <p:cNvSpPr txBox="1"/>
          <p:nvPr/>
        </p:nvSpPr>
        <p:spPr>
          <a:xfrm>
            <a:off x="802729" y="2702403"/>
            <a:ext cx="2937324" cy="4738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OREM IPSUM DOLOR SIT AMET,</a:t>
            </a:r>
          </a:p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CU USU AGAM INTEGRE IMPEDIT.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156B013-25FB-9CD7-62F4-1C2402DCCD11}"/>
              </a:ext>
            </a:extLst>
          </p:cNvPr>
          <p:cNvSpPr/>
          <p:nvPr/>
        </p:nvSpPr>
        <p:spPr>
          <a:xfrm>
            <a:off x="5791200" y="166255"/>
            <a:ext cx="6229004" cy="656705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Diagrama de flujo: retraso 6">
            <a:extLst>
              <a:ext uri="{FF2B5EF4-FFF2-40B4-BE49-F238E27FC236}">
                <a16:creationId xmlns:a16="http://schemas.microsoft.com/office/drawing/2014/main" id="{F290486F-8089-32EE-D153-35C2FDCABC70}"/>
              </a:ext>
            </a:extLst>
          </p:cNvPr>
          <p:cNvSpPr/>
          <p:nvPr/>
        </p:nvSpPr>
        <p:spPr>
          <a:xfrm rot="10800000">
            <a:off x="4946746" y="414582"/>
            <a:ext cx="7092604" cy="6070400"/>
          </a:xfrm>
          <a:prstGeom prst="flowChartDelay">
            <a:avLst/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03644B6B-F0D7-1684-768E-1DF9495C5FE9}"/>
              </a:ext>
            </a:extLst>
          </p:cNvPr>
          <p:cNvSpPr txBox="1"/>
          <p:nvPr/>
        </p:nvSpPr>
        <p:spPr>
          <a:xfrm>
            <a:off x="649318" y="318043"/>
            <a:ext cx="244718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spc="300">
                <a:solidFill>
                  <a:srgbClr val="0D9ED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FLUE</a:t>
            </a:r>
            <a:endParaRPr lang="ko-KR" altLang="en-US" sz="4800" b="1" spc="300">
              <a:solidFill>
                <a:srgbClr val="0D9ED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379A15C4-EC66-F718-4D85-FEB9DAA0AB53}"/>
              </a:ext>
            </a:extLst>
          </p:cNvPr>
          <p:cNvSpPr txBox="1"/>
          <p:nvPr/>
        </p:nvSpPr>
        <p:spPr>
          <a:xfrm>
            <a:off x="735104" y="952099"/>
            <a:ext cx="503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cs typeface="Arial" panose="020B0604020202020204" pitchFamily="34" charset="0"/>
              </a:rPr>
              <a:t>About this…</a:t>
            </a:r>
          </a:p>
        </p:txBody>
      </p:sp>
      <p:sp>
        <p:nvSpPr>
          <p:cNvPr id="11" name="Google Shape;199;p32">
            <a:extLst>
              <a:ext uri="{FF2B5EF4-FFF2-40B4-BE49-F238E27FC236}">
                <a16:creationId xmlns:a16="http://schemas.microsoft.com/office/drawing/2014/main" id="{7E674800-215B-F164-D55C-18E46B0140C0}"/>
              </a:ext>
            </a:extLst>
          </p:cNvPr>
          <p:cNvSpPr txBox="1"/>
          <p:nvPr/>
        </p:nvSpPr>
        <p:spPr>
          <a:xfrm>
            <a:off x="655112" y="1773303"/>
            <a:ext cx="2963132" cy="33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/>
            </a:pPr>
            <a:r>
              <a:rPr lang="es-MX" kern="0">
                <a:solidFill>
                  <a:schemeClr val="bg1"/>
                </a:solidFill>
              </a:rPr>
              <a:t>RECOMENDATIONS</a:t>
            </a:r>
            <a:endParaRPr kumimoji="0" lang="es-PE" sz="2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jalla One"/>
              <a:sym typeface="Fjalla One"/>
            </a:endParaRPr>
          </a:p>
        </p:txBody>
      </p:sp>
      <p:sp>
        <p:nvSpPr>
          <p:cNvPr id="12" name="Google Shape;23;p6">
            <a:extLst>
              <a:ext uri="{FF2B5EF4-FFF2-40B4-BE49-F238E27FC236}">
                <a16:creationId xmlns:a16="http://schemas.microsoft.com/office/drawing/2014/main" id="{953AD8AA-E3F6-FE68-0E53-038710CCB157}"/>
              </a:ext>
            </a:extLst>
          </p:cNvPr>
          <p:cNvSpPr/>
          <p:nvPr/>
        </p:nvSpPr>
        <p:spPr>
          <a:xfrm rot="5400000">
            <a:off x="1371998" y="1534093"/>
            <a:ext cx="104400" cy="132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AB0C25EC-85D8-4418-B38F-EBE20CDC5451}"/>
              </a:ext>
            </a:extLst>
          </p:cNvPr>
          <p:cNvSpPr txBox="1"/>
          <p:nvPr/>
        </p:nvSpPr>
        <p:spPr>
          <a:xfrm>
            <a:off x="649318" y="318043"/>
            <a:ext cx="244718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spc="300">
                <a:solidFill>
                  <a:srgbClr val="0D9ED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FLUE</a:t>
            </a:r>
            <a:endParaRPr lang="ko-KR" altLang="en-US" sz="4800" b="1" spc="300">
              <a:solidFill>
                <a:srgbClr val="0D9ED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F2CE3672-58AD-4D4B-3732-426A901EA163}"/>
              </a:ext>
            </a:extLst>
          </p:cNvPr>
          <p:cNvSpPr txBox="1"/>
          <p:nvPr/>
        </p:nvSpPr>
        <p:spPr>
          <a:xfrm>
            <a:off x="620804" y="952099"/>
            <a:ext cx="503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cs typeface="Arial" panose="020B0604020202020204" pitchFamily="34" charset="0"/>
              </a:rPr>
              <a:t>About this…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E1649EB9-DF56-A016-DDD5-B7A6A7C90EA4}"/>
              </a:ext>
            </a:extLst>
          </p:cNvPr>
          <p:cNvSpPr txBox="1"/>
          <p:nvPr/>
        </p:nvSpPr>
        <p:spPr>
          <a:xfrm>
            <a:off x="535018" y="298993"/>
            <a:ext cx="546196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spc="3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REFRIGERATOR</a:t>
            </a:r>
            <a:endParaRPr lang="ko-KR" altLang="en-US" sz="4800" b="1" spc="3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78005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86;p45">
            <a:extLst>
              <a:ext uri="{FF2B5EF4-FFF2-40B4-BE49-F238E27FC236}">
                <a16:creationId xmlns:a16="http://schemas.microsoft.com/office/drawing/2014/main" id="{952826D8-5A1B-DE4D-10B3-DAB458CFC192}"/>
              </a:ext>
            </a:extLst>
          </p:cNvPr>
          <p:cNvPicPr preferRelativeResize="0"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2485" y="556987"/>
            <a:ext cx="6000044" cy="5744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87;p45">
            <a:extLst>
              <a:ext uri="{FF2B5EF4-FFF2-40B4-BE49-F238E27FC236}">
                <a16:creationId xmlns:a16="http://schemas.microsoft.com/office/drawing/2014/main" id="{23167A4D-3272-3062-493B-A3B0571FA09D}"/>
              </a:ext>
            </a:extLst>
          </p:cNvPr>
          <p:cNvSpPr/>
          <p:nvPr/>
        </p:nvSpPr>
        <p:spPr>
          <a:xfrm>
            <a:off x="5034354" y="1261037"/>
            <a:ext cx="2123294" cy="4335749"/>
          </a:xfrm>
          <a:prstGeom prst="rect">
            <a:avLst/>
          </a:prstGeom>
          <a:solidFill>
            <a:srgbClr val="0D9E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Google Shape;788;p45">
            <a:extLst>
              <a:ext uri="{FF2B5EF4-FFF2-40B4-BE49-F238E27FC236}">
                <a16:creationId xmlns:a16="http://schemas.microsoft.com/office/drawing/2014/main" id="{D1741C6E-F28F-B76E-1512-9D5D5B3A52CB}"/>
              </a:ext>
            </a:extLst>
          </p:cNvPr>
          <p:cNvSpPr txBox="1"/>
          <p:nvPr/>
        </p:nvSpPr>
        <p:spPr>
          <a:xfrm>
            <a:off x="629471" y="1687450"/>
            <a:ext cx="5466389" cy="67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500"/>
              <a:buFont typeface="Fjalla One"/>
              <a:buNone/>
              <a:defRPr sz="2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500"/>
              <a:buFont typeface="Fjalla One"/>
              <a:buNone/>
              <a:defRPr sz="2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500"/>
              <a:buFont typeface="Fjalla One"/>
              <a:buNone/>
              <a:defRPr sz="2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500"/>
              <a:buFont typeface="Fjalla One"/>
              <a:buNone/>
              <a:defRPr sz="2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500"/>
              <a:buFont typeface="Fjalla One"/>
              <a:buNone/>
              <a:defRPr sz="2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500"/>
              <a:buFont typeface="Fjalla One"/>
              <a:buNone/>
              <a:defRPr sz="2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500"/>
              <a:buFont typeface="Fjalla One"/>
              <a:buNone/>
              <a:defRPr sz="2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500"/>
              <a:buFont typeface="Fjalla One"/>
              <a:buNone/>
              <a:defRPr sz="2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500"/>
              <a:buFont typeface="Fjalla One"/>
              <a:buNone/>
              <a:defRPr sz="2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500"/>
              <a:buFont typeface="Fjalla One"/>
              <a:buNone/>
              <a:defRPr/>
            </a:pPr>
            <a:r>
              <a:rPr kumimoji="0" lang="es-PE" sz="4000" b="0" i="0" u="none" strike="noStrike" kern="0" cap="none" spc="0" normalizeH="0" baseline="0" noProof="0">
                <a:ln>
                  <a:noFill/>
                </a:ln>
                <a:solidFill>
                  <a:srgbClr val="323C40"/>
                </a:solidFill>
                <a:effectLst/>
                <a:uLnTx/>
                <a:uFillTx/>
                <a:latin typeface="Fjalla One"/>
                <a:sym typeface="Fjalla One"/>
              </a:rPr>
              <a:t>CONCLUSIONS</a:t>
            </a:r>
          </a:p>
        </p:txBody>
      </p:sp>
      <p:sp>
        <p:nvSpPr>
          <p:cNvPr id="5" name="Google Shape;789;p45">
            <a:extLst>
              <a:ext uri="{FF2B5EF4-FFF2-40B4-BE49-F238E27FC236}">
                <a16:creationId xmlns:a16="http://schemas.microsoft.com/office/drawing/2014/main" id="{161A6795-B688-6B9E-3348-800F921EFD01}"/>
              </a:ext>
            </a:extLst>
          </p:cNvPr>
          <p:cNvSpPr txBox="1"/>
          <p:nvPr/>
        </p:nvSpPr>
        <p:spPr>
          <a:xfrm>
            <a:off x="629471" y="2658592"/>
            <a:ext cx="5466389" cy="2511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23850" algn="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500"/>
              <a:buFont typeface="Questrial"/>
              <a:buChar char="▪"/>
              <a:defRPr sz="15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3850" algn="r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37C2D1"/>
              </a:buClr>
              <a:buSzPts val="1500"/>
              <a:buFont typeface="Questrial"/>
              <a:buChar char="○"/>
              <a:defRPr sz="15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r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37C2D1"/>
              </a:buClr>
              <a:buSzPts val="1500"/>
              <a:buFont typeface="Questrial"/>
              <a:buChar char="■"/>
              <a:defRPr sz="15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r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37C2D1"/>
              </a:buClr>
              <a:buSzPts val="1500"/>
              <a:buFont typeface="Questrial"/>
              <a:buChar char="●"/>
              <a:defRPr sz="15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23850" algn="r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37C2D1"/>
              </a:buClr>
              <a:buSzPts val="1500"/>
              <a:buFont typeface="Questrial"/>
              <a:buChar char="○"/>
              <a:defRPr sz="15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23850" algn="r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37C2D1"/>
              </a:buClr>
              <a:buSzPts val="1500"/>
              <a:buFont typeface="Questrial"/>
              <a:buChar char="■"/>
              <a:defRPr sz="15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23850" algn="r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37C2D1"/>
              </a:buClr>
              <a:buSzPts val="1500"/>
              <a:buFont typeface="Questrial"/>
              <a:buChar char="●"/>
              <a:defRPr sz="15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23850" algn="r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37C2D1"/>
              </a:buClr>
              <a:buSzPts val="1500"/>
              <a:buFont typeface="Questrial"/>
              <a:buChar char="○"/>
              <a:defRPr sz="15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2385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37C2D1"/>
              </a:buClr>
              <a:buSzPts val="1500"/>
              <a:buFont typeface="Questrial"/>
              <a:buChar char="■"/>
              <a:defRPr sz="15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37C2D1"/>
              </a:buClr>
              <a:buSzPts val="1500"/>
              <a:buFont typeface="Questrial"/>
              <a:buNone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C4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Mercury is the closest planet to the Sun and the smallest one in our Solar System—it’s only a bit larger than our Moon. The planet’s name has nothing to do with the liquid metal, since it was named after the Roman messenger god, Mercury</a:t>
            </a:r>
          </a:p>
        </p:txBody>
      </p:sp>
      <p:sp>
        <p:nvSpPr>
          <p:cNvPr id="6" name="Google Shape;790;p45">
            <a:extLst>
              <a:ext uri="{FF2B5EF4-FFF2-40B4-BE49-F238E27FC236}">
                <a16:creationId xmlns:a16="http://schemas.microsoft.com/office/drawing/2014/main" id="{7676A8C5-5F8F-5629-2AC7-1799F74908A3}"/>
              </a:ext>
            </a:extLst>
          </p:cNvPr>
          <p:cNvSpPr/>
          <p:nvPr/>
        </p:nvSpPr>
        <p:spPr>
          <a:xfrm>
            <a:off x="5849961" y="5351771"/>
            <a:ext cx="492081" cy="492081"/>
          </a:xfrm>
          <a:prstGeom prst="pie">
            <a:avLst>
              <a:gd name="adj1" fmla="val 10800000"/>
              <a:gd name="adj2" fmla="val 638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B17B9358-0C88-6A31-18F2-E55A5E1DD5A3}"/>
              </a:ext>
            </a:extLst>
          </p:cNvPr>
          <p:cNvSpPr txBox="1"/>
          <p:nvPr/>
        </p:nvSpPr>
        <p:spPr>
          <a:xfrm>
            <a:off x="535018" y="298993"/>
            <a:ext cx="546196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spc="30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REFRIGERATOR</a:t>
            </a:r>
            <a:endParaRPr lang="ko-KR" altLang="en-US" sz="4800" b="1" spc="30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F7CD962B-72CB-34BE-E9A9-0864B93D8708}"/>
              </a:ext>
            </a:extLst>
          </p:cNvPr>
          <p:cNvSpPr txBox="1"/>
          <p:nvPr/>
        </p:nvSpPr>
        <p:spPr>
          <a:xfrm>
            <a:off x="620804" y="933049"/>
            <a:ext cx="503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About this…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94C971-73E3-9140-DEA9-B857F5862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1" y="4525467"/>
            <a:ext cx="2811861" cy="214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7111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oto electrodomésticos open twodoor refrigerador lado a lado frente a la pared blanca">
            <a:extLst>
              <a:ext uri="{FF2B5EF4-FFF2-40B4-BE49-F238E27FC236}">
                <a16:creationId xmlns:a16="http://schemas.microsoft.com/office/drawing/2014/main" id="{781B3A8C-A252-A33A-78C9-E44EF7C7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9214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oto electrodomésticos open twodoor refrigerador lado a lado frente a la pared blanca">
            <a:extLst>
              <a:ext uri="{FF2B5EF4-FFF2-40B4-BE49-F238E27FC236}">
                <a16:creationId xmlns:a16="http://schemas.microsoft.com/office/drawing/2014/main" id="{DE094C7E-B95F-F42B-0A68-308EC89DA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21407" y="0"/>
            <a:ext cx="102705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297169F0-DF73-4D3D-93C5-5C5E84F5F1B1}"/>
              </a:ext>
            </a:extLst>
          </p:cNvPr>
          <p:cNvSpPr txBox="1"/>
          <p:nvPr/>
        </p:nvSpPr>
        <p:spPr>
          <a:xfrm>
            <a:off x="1460746" y="6018779"/>
            <a:ext cx="54987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>
                <a:cs typeface="Arial" panose="020B0604020202020204" pitchFamily="34" charset="0"/>
              </a:rPr>
              <a:t>Get a modern PowerPoint  Presentation that is beautifully designed. I hope and I believe that </a:t>
            </a:r>
            <a:r>
              <a:rPr lang="en-US" altLang="ko-KR" sz="1100"/>
              <a:t>simply impress your audience and add a to your Reports and Presentations with our Templates..</a:t>
            </a:r>
            <a:endParaRPr lang="en-US" altLang="ko-KR" sz="1100">
              <a:cs typeface="Arial" panose="020B0604020202020204" pitchFamily="34" charset="0"/>
            </a:endParaRPr>
          </a:p>
        </p:txBody>
      </p:sp>
      <p:sp>
        <p:nvSpPr>
          <p:cNvPr id="9" name="Google Shape;428;p28">
            <a:extLst>
              <a:ext uri="{FF2B5EF4-FFF2-40B4-BE49-F238E27FC236}">
                <a16:creationId xmlns:a16="http://schemas.microsoft.com/office/drawing/2014/main" id="{0B3A8446-8534-D424-8F4A-EA12AB98A5F9}"/>
              </a:ext>
            </a:extLst>
          </p:cNvPr>
          <p:cNvSpPr txBox="1"/>
          <p:nvPr/>
        </p:nvSpPr>
        <p:spPr>
          <a:xfrm>
            <a:off x="137618" y="1040056"/>
            <a:ext cx="7891926" cy="22060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500" b="1">
                <a:solidFill>
                  <a:srgbClr val="0D9ED7"/>
                </a:solidFill>
                <a:latin typeface="Poppins"/>
                <a:ea typeface="Poppins"/>
                <a:cs typeface="Poppins"/>
              </a:rPr>
              <a:t>THANK YOU</a:t>
            </a:r>
            <a:endParaRPr lang="es-PE" sz="11500" b="1">
              <a:solidFill>
                <a:srgbClr val="0D9ED7"/>
              </a:solidFill>
              <a:latin typeface="Poppins"/>
              <a:ea typeface="Poppins"/>
              <a:cs typeface="Poppins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1DCCD45-51DD-5BEF-7275-9D1F215142D3}"/>
              </a:ext>
            </a:extLst>
          </p:cNvPr>
          <p:cNvCxnSpPr/>
          <p:nvPr/>
        </p:nvCxnSpPr>
        <p:spPr>
          <a:xfrm>
            <a:off x="4619742" y="3966226"/>
            <a:ext cx="1239429" cy="0"/>
          </a:xfrm>
          <a:prstGeom prst="line">
            <a:avLst/>
          </a:prstGeom>
          <a:ln w="28575">
            <a:solidFill>
              <a:srgbClr val="0D9E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0F9FA58-0DA2-6334-B1B8-C48819E4DC6D}"/>
              </a:ext>
            </a:extLst>
          </p:cNvPr>
          <p:cNvCxnSpPr/>
          <p:nvPr/>
        </p:nvCxnSpPr>
        <p:spPr>
          <a:xfrm>
            <a:off x="2112671" y="3972888"/>
            <a:ext cx="1550042" cy="0"/>
          </a:xfrm>
          <a:prstGeom prst="line">
            <a:avLst/>
          </a:prstGeom>
          <a:ln w="28575">
            <a:solidFill>
              <a:srgbClr val="0D9E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áfico 10">
            <a:extLst>
              <a:ext uri="{FF2B5EF4-FFF2-40B4-BE49-F238E27FC236}">
                <a16:creationId xmlns:a16="http://schemas.microsoft.com/office/drawing/2014/main" id="{F3D66F57-4F8F-2297-D262-67320883E1DF}"/>
              </a:ext>
            </a:extLst>
          </p:cNvPr>
          <p:cNvGrpSpPr/>
          <p:nvPr/>
        </p:nvGrpSpPr>
        <p:grpSpPr>
          <a:xfrm>
            <a:off x="3782810" y="3618781"/>
            <a:ext cx="703395" cy="703395"/>
            <a:chOff x="627235" y="5458033"/>
            <a:chExt cx="849367" cy="849367"/>
          </a:xfrm>
          <a:solidFill>
            <a:srgbClr val="0D9ED7"/>
          </a:solidFill>
        </p:grpSpPr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6B19AEA6-679F-7EE1-B2D0-84D3DC3323C4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es-MX" sz="1400"/>
                <a:t>-</a:t>
              </a:r>
              <a:endParaRPr lang="es-PE" sz="1400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102C5C77-B10A-8394-9FCC-20CE60FD7580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grpFill/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16" name="TextBox 59">
            <a:extLst>
              <a:ext uri="{FF2B5EF4-FFF2-40B4-BE49-F238E27FC236}">
                <a16:creationId xmlns:a16="http://schemas.microsoft.com/office/drawing/2014/main" id="{D7223C11-32E0-602B-8268-E57A19A8E3D8}"/>
              </a:ext>
            </a:extLst>
          </p:cNvPr>
          <p:cNvSpPr txBox="1"/>
          <p:nvPr/>
        </p:nvSpPr>
        <p:spPr>
          <a:xfrm>
            <a:off x="2822455" y="4403899"/>
            <a:ext cx="277533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spc="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spc="6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191BB08A-55EB-17BE-993C-30F9C7F137E8}"/>
              </a:ext>
            </a:extLst>
          </p:cNvPr>
          <p:cNvGrpSpPr/>
          <p:nvPr/>
        </p:nvGrpSpPr>
        <p:grpSpPr>
          <a:xfrm>
            <a:off x="2904109" y="4830657"/>
            <a:ext cx="2468122" cy="355392"/>
            <a:chOff x="359484" y="5996664"/>
            <a:chExt cx="4327937" cy="623192"/>
          </a:xfrm>
          <a:solidFill>
            <a:srgbClr val="0D9ED7"/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80342154-824B-DB9F-8439-F741E8DAA60C}"/>
                </a:ext>
              </a:extLst>
            </p:cNvPr>
            <p:cNvSpPr/>
            <p:nvPr/>
          </p:nvSpPr>
          <p:spPr>
            <a:xfrm>
              <a:off x="1294284" y="6009071"/>
              <a:ext cx="573085" cy="610785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rgbClr val="D37424"/>
                </a:solidFill>
              </a:endParaRPr>
            </a:p>
          </p:txBody>
        </p:sp>
        <p:sp>
          <p:nvSpPr>
            <p:cNvPr id="19" name="Rounded Rectangle 8">
              <a:extLst>
                <a:ext uri="{FF2B5EF4-FFF2-40B4-BE49-F238E27FC236}">
                  <a16:creationId xmlns:a16="http://schemas.microsoft.com/office/drawing/2014/main" id="{BFC1EE3D-6CB8-FE7D-7554-03020479A0AC}"/>
                </a:ext>
              </a:extLst>
            </p:cNvPr>
            <p:cNvSpPr/>
            <p:nvPr/>
          </p:nvSpPr>
          <p:spPr>
            <a:xfrm>
              <a:off x="359484" y="6009071"/>
              <a:ext cx="573149" cy="610785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rgbClr val="D37424"/>
                </a:solidFill>
              </a:endParaRPr>
            </a:p>
          </p:txBody>
        </p:sp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A8B67156-F599-809A-BF19-A94A0AC37B96}"/>
                </a:ext>
              </a:extLst>
            </p:cNvPr>
            <p:cNvSpPr/>
            <p:nvPr/>
          </p:nvSpPr>
          <p:spPr>
            <a:xfrm>
              <a:off x="3157215" y="6009071"/>
              <a:ext cx="573085" cy="610785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rgbClr val="D37424"/>
                </a:solidFill>
              </a:endParaRPr>
            </a:p>
          </p:txBody>
        </p:sp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6EAB173D-FED1-264C-395D-13490DC2BC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9126" y="6009071"/>
              <a:ext cx="573085" cy="610785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rgbClr val="D37424"/>
                </a:solidFill>
              </a:endParaRPr>
            </a:p>
          </p:txBody>
        </p:sp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4DC96B19-D61E-DF40-E334-587C2E2A77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2293" y="5996664"/>
              <a:ext cx="575128" cy="62319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rgbClr val="D37424"/>
                </a:solidFill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C17AA569-3BB4-FCA6-D98F-6B317518A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3" y="3742084"/>
            <a:ext cx="2449411" cy="186645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08015B9-035B-9A97-E2C0-221E7C306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6897" y="3732296"/>
            <a:ext cx="2449411" cy="186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B05E609-244E-4B50-9029-8481D06DCEF6}"/>
              </a:ext>
            </a:extLst>
          </p:cNvPr>
          <p:cNvSpPr txBox="1"/>
          <p:nvPr/>
        </p:nvSpPr>
        <p:spPr>
          <a:xfrm>
            <a:off x="2373773" y="479629"/>
            <a:ext cx="7444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4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2865F97-07A2-4ABC-B8EA-E34FF1693386}"/>
              </a:ext>
            </a:extLst>
          </p:cNvPr>
          <p:cNvSpPr txBox="1"/>
          <p:nvPr/>
        </p:nvSpPr>
        <p:spPr>
          <a:xfrm>
            <a:off x="3899061" y="2059918"/>
            <a:ext cx="4393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8A87EAF-AEC6-473D-8951-367212120572}"/>
              </a:ext>
            </a:extLst>
          </p:cNvPr>
          <p:cNvSpPr txBox="1"/>
          <p:nvPr/>
        </p:nvSpPr>
        <p:spPr>
          <a:xfrm>
            <a:off x="2602426" y="2432240"/>
            <a:ext cx="6987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120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D7631C1-4AA6-4F93-8A5A-E07011287DAE}"/>
              </a:ext>
            </a:extLst>
          </p:cNvPr>
          <p:cNvSpPr txBox="1"/>
          <p:nvPr/>
        </p:nvSpPr>
        <p:spPr>
          <a:xfrm>
            <a:off x="2602426" y="1353855"/>
            <a:ext cx="6987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Slidesppt by keeping the thank you slide.</a:t>
            </a:r>
            <a:endParaRPr lang="en-GB" sz="160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1ABE771A-C854-413A-B954-5671F2BCFB49}"/>
              </a:ext>
            </a:extLst>
          </p:cNvPr>
          <p:cNvSpPr txBox="1"/>
          <p:nvPr/>
        </p:nvSpPr>
        <p:spPr>
          <a:xfrm>
            <a:off x="3826645" y="3447767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FC646C4-C830-4713-A47A-21221862CF3E}"/>
              </a:ext>
            </a:extLst>
          </p:cNvPr>
          <p:cNvSpPr txBox="1"/>
          <p:nvPr/>
        </p:nvSpPr>
        <p:spPr>
          <a:xfrm>
            <a:off x="2602426" y="3730890"/>
            <a:ext cx="69871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01858C8F-92A1-631A-9EA7-35CBB525E08B}"/>
              </a:ext>
            </a:extLst>
          </p:cNvPr>
          <p:cNvSpPr txBox="1"/>
          <p:nvPr/>
        </p:nvSpPr>
        <p:spPr>
          <a:xfrm>
            <a:off x="3826645" y="4967983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A1DC7C9-F9E4-6037-6D31-E314E2929AEC}"/>
              </a:ext>
            </a:extLst>
          </p:cNvPr>
          <p:cNvSpPr txBox="1"/>
          <p:nvPr/>
        </p:nvSpPr>
        <p:spPr>
          <a:xfrm>
            <a:off x="1611823" y="5307156"/>
            <a:ext cx="89683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https://www.slidesppt.net/what-you-can-and-cannot-do-with-our-templates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https://www.slidesppt.net/frequently-asked-questions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https://www.slidesppt.net/tutorials-and-tips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CA22004-4B5D-21F1-8B84-C65CF1A82045}"/>
              </a:ext>
            </a:extLst>
          </p:cNvPr>
          <p:cNvSpPr/>
          <p:nvPr/>
        </p:nvSpPr>
        <p:spPr>
          <a:xfrm>
            <a:off x="293275" y="272145"/>
            <a:ext cx="11605453" cy="6356035"/>
          </a:xfrm>
          <a:prstGeom prst="rect">
            <a:avLst/>
          </a:prstGeom>
          <a:noFill/>
          <a:ln w="57150">
            <a:solidFill>
              <a:srgbClr val="0D9ED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6958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riángulo isósceles 20">
            <a:extLst>
              <a:ext uri="{FF2B5EF4-FFF2-40B4-BE49-F238E27FC236}">
                <a16:creationId xmlns:a16="http://schemas.microsoft.com/office/drawing/2014/main" id="{115F8967-58C7-05FF-3E49-8FD546F8499A}"/>
              </a:ext>
            </a:extLst>
          </p:cNvPr>
          <p:cNvSpPr/>
          <p:nvPr/>
        </p:nvSpPr>
        <p:spPr>
          <a:xfrm rot="16200000">
            <a:off x="8463756" y="2043902"/>
            <a:ext cx="4152899" cy="3303593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Google Shape;159;p29">
            <a:extLst>
              <a:ext uri="{FF2B5EF4-FFF2-40B4-BE49-F238E27FC236}">
                <a16:creationId xmlns:a16="http://schemas.microsoft.com/office/drawing/2014/main" id="{153C0536-46F6-8A18-C111-E4C85399A5EE}"/>
              </a:ext>
            </a:extLst>
          </p:cNvPr>
          <p:cNvSpPr/>
          <p:nvPr/>
        </p:nvSpPr>
        <p:spPr>
          <a:xfrm>
            <a:off x="6438848" y="-72616"/>
            <a:ext cx="2027400" cy="6959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" name="Google Shape;160;p29">
            <a:extLst>
              <a:ext uri="{FF2B5EF4-FFF2-40B4-BE49-F238E27FC236}">
                <a16:creationId xmlns:a16="http://schemas.microsoft.com/office/drawing/2014/main" id="{5963B5DE-9C34-D65D-5788-F896BBA3989D}"/>
              </a:ext>
            </a:extLst>
          </p:cNvPr>
          <p:cNvSpPr txBox="1">
            <a:spLocks noGrp="1"/>
          </p:cNvSpPr>
          <p:nvPr/>
        </p:nvSpPr>
        <p:spPr>
          <a:xfrm>
            <a:off x="6448312" y="1832350"/>
            <a:ext cx="20274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01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4" name="Google Shape;161;p29">
            <a:extLst>
              <a:ext uri="{FF2B5EF4-FFF2-40B4-BE49-F238E27FC236}">
                <a16:creationId xmlns:a16="http://schemas.microsoft.com/office/drawing/2014/main" id="{C3361AEB-619C-9D00-8033-51FB9407A5E6}"/>
              </a:ext>
            </a:extLst>
          </p:cNvPr>
          <p:cNvSpPr txBox="1">
            <a:spLocks noGrp="1"/>
          </p:cNvSpPr>
          <p:nvPr/>
        </p:nvSpPr>
        <p:spPr>
          <a:xfrm>
            <a:off x="2154187" y="1835680"/>
            <a:ext cx="38625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2400">
                <a:solidFill>
                  <a:srgbClr val="323C40"/>
                </a:solidFill>
              </a:rPr>
              <a:t>ABOUT THE DISEASE</a:t>
            </a:r>
            <a:endParaRPr sz="2400">
              <a:solidFill>
                <a:srgbClr val="323C40"/>
              </a:solidFill>
            </a:endParaRPr>
          </a:p>
        </p:txBody>
      </p:sp>
      <p:sp>
        <p:nvSpPr>
          <p:cNvPr id="5" name="Google Shape;162;p29">
            <a:extLst>
              <a:ext uri="{FF2B5EF4-FFF2-40B4-BE49-F238E27FC236}">
                <a16:creationId xmlns:a16="http://schemas.microsoft.com/office/drawing/2014/main" id="{EB051248-F6E3-B29C-E545-CBC33C083979}"/>
              </a:ext>
            </a:extLst>
          </p:cNvPr>
          <p:cNvSpPr txBox="1">
            <a:spLocks noGrp="1"/>
          </p:cNvSpPr>
          <p:nvPr/>
        </p:nvSpPr>
        <p:spPr>
          <a:xfrm>
            <a:off x="787400" y="2191080"/>
            <a:ext cx="5229287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600"/>
              <a:t>Here you could describe the topic of the section</a:t>
            </a:r>
            <a:endParaRPr sz="1600"/>
          </a:p>
        </p:txBody>
      </p:sp>
      <p:sp>
        <p:nvSpPr>
          <p:cNvPr id="6" name="Google Shape;163;p29">
            <a:extLst>
              <a:ext uri="{FF2B5EF4-FFF2-40B4-BE49-F238E27FC236}">
                <a16:creationId xmlns:a16="http://schemas.microsoft.com/office/drawing/2014/main" id="{7F447A2E-39A6-C2B0-53A1-D18847B04A9F}"/>
              </a:ext>
            </a:extLst>
          </p:cNvPr>
          <p:cNvSpPr txBox="1">
            <a:spLocks noGrp="1"/>
          </p:cNvSpPr>
          <p:nvPr/>
        </p:nvSpPr>
        <p:spPr>
          <a:xfrm>
            <a:off x="6448312" y="2704500"/>
            <a:ext cx="20274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02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7" name="Google Shape;164;p29">
            <a:extLst>
              <a:ext uri="{FF2B5EF4-FFF2-40B4-BE49-F238E27FC236}">
                <a16:creationId xmlns:a16="http://schemas.microsoft.com/office/drawing/2014/main" id="{4601EE53-899A-BEAC-5005-E26D51F3CE02}"/>
              </a:ext>
            </a:extLst>
          </p:cNvPr>
          <p:cNvSpPr txBox="1">
            <a:spLocks noGrp="1"/>
          </p:cNvSpPr>
          <p:nvPr/>
        </p:nvSpPr>
        <p:spPr>
          <a:xfrm>
            <a:off x="2154187" y="2653700"/>
            <a:ext cx="38625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2400">
                <a:solidFill>
                  <a:srgbClr val="323C40"/>
                </a:solidFill>
              </a:rPr>
              <a:t>DIAGNOSIS</a:t>
            </a:r>
            <a:endParaRPr sz="2400">
              <a:solidFill>
                <a:srgbClr val="323C40"/>
              </a:solidFill>
            </a:endParaRPr>
          </a:p>
        </p:txBody>
      </p:sp>
      <p:sp>
        <p:nvSpPr>
          <p:cNvPr id="8" name="Google Shape;165;p29">
            <a:extLst>
              <a:ext uri="{FF2B5EF4-FFF2-40B4-BE49-F238E27FC236}">
                <a16:creationId xmlns:a16="http://schemas.microsoft.com/office/drawing/2014/main" id="{8B236633-B707-B820-D685-BAC9CDF83426}"/>
              </a:ext>
            </a:extLst>
          </p:cNvPr>
          <p:cNvSpPr txBox="1">
            <a:spLocks noGrp="1"/>
          </p:cNvSpPr>
          <p:nvPr/>
        </p:nvSpPr>
        <p:spPr>
          <a:xfrm>
            <a:off x="1244600" y="3021800"/>
            <a:ext cx="4772087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600"/>
              <a:t>Here you could describe the topic of the section</a:t>
            </a:r>
            <a:endParaRPr sz="1600"/>
          </a:p>
        </p:txBody>
      </p:sp>
      <p:sp>
        <p:nvSpPr>
          <p:cNvPr id="9" name="Google Shape;166;p29">
            <a:extLst>
              <a:ext uri="{FF2B5EF4-FFF2-40B4-BE49-F238E27FC236}">
                <a16:creationId xmlns:a16="http://schemas.microsoft.com/office/drawing/2014/main" id="{F0A9F356-258E-7C86-183F-D645722018E6}"/>
              </a:ext>
            </a:extLst>
          </p:cNvPr>
          <p:cNvSpPr txBox="1">
            <a:spLocks noGrp="1"/>
          </p:cNvSpPr>
          <p:nvPr/>
        </p:nvSpPr>
        <p:spPr>
          <a:xfrm>
            <a:off x="6448312" y="3576650"/>
            <a:ext cx="20274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03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10" name="Google Shape;167;p29">
            <a:extLst>
              <a:ext uri="{FF2B5EF4-FFF2-40B4-BE49-F238E27FC236}">
                <a16:creationId xmlns:a16="http://schemas.microsoft.com/office/drawing/2014/main" id="{6A0FAFC3-51E0-8858-ED3F-85E6FEFB20C2}"/>
              </a:ext>
            </a:extLst>
          </p:cNvPr>
          <p:cNvSpPr txBox="1">
            <a:spLocks noGrp="1"/>
          </p:cNvSpPr>
          <p:nvPr/>
        </p:nvSpPr>
        <p:spPr>
          <a:xfrm>
            <a:off x="2154187" y="3608400"/>
            <a:ext cx="38625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2400">
                <a:solidFill>
                  <a:srgbClr val="323C40"/>
                </a:solidFill>
              </a:rPr>
              <a:t>RECOMMENDATIONS</a:t>
            </a:r>
            <a:endParaRPr sz="2400">
              <a:solidFill>
                <a:srgbClr val="323C40"/>
              </a:solidFill>
            </a:endParaRPr>
          </a:p>
        </p:txBody>
      </p:sp>
      <p:sp>
        <p:nvSpPr>
          <p:cNvPr id="11" name="Google Shape;168;p29">
            <a:extLst>
              <a:ext uri="{FF2B5EF4-FFF2-40B4-BE49-F238E27FC236}">
                <a16:creationId xmlns:a16="http://schemas.microsoft.com/office/drawing/2014/main" id="{99BD2830-4E9B-2DDE-FAEF-3E60E1209A92}"/>
              </a:ext>
            </a:extLst>
          </p:cNvPr>
          <p:cNvSpPr txBox="1">
            <a:spLocks noGrp="1"/>
          </p:cNvSpPr>
          <p:nvPr/>
        </p:nvSpPr>
        <p:spPr>
          <a:xfrm>
            <a:off x="977900" y="3919350"/>
            <a:ext cx="5038787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600"/>
              <a:t>Here you could describe the topic of the section</a:t>
            </a:r>
            <a:endParaRPr sz="1600"/>
          </a:p>
        </p:txBody>
      </p:sp>
      <p:sp>
        <p:nvSpPr>
          <p:cNvPr id="12" name="Google Shape;169;p29">
            <a:extLst>
              <a:ext uri="{FF2B5EF4-FFF2-40B4-BE49-F238E27FC236}">
                <a16:creationId xmlns:a16="http://schemas.microsoft.com/office/drawing/2014/main" id="{3D7F71A1-C2B7-3159-549C-DC1B68D33FB2}"/>
              </a:ext>
            </a:extLst>
          </p:cNvPr>
          <p:cNvSpPr txBox="1">
            <a:spLocks noGrp="1"/>
          </p:cNvSpPr>
          <p:nvPr/>
        </p:nvSpPr>
        <p:spPr>
          <a:xfrm>
            <a:off x="6448312" y="4448800"/>
            <a:ext cx="20274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000"/>
              <a:buFont typeface="Fjalla One"/>
              <a:buNone/>
              <a:defRPr sz="40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04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13" name="Google Shape;170;p29">
            <a:extLst>
              <a:ext uri="{FF2B5EF4-FFF2-40B4-BE49-F238E27FC236}">
                <a16:creationId xmlns:a16="http://schemas.microsoft.com/office/drawing/2014/main" id="{B0CE4D76-809D-AED6-78FC-AB4E69EDCF96}"/>
              </a:ext>
            </a:extLst>
          </p:cNvPr>
          <p:cNvSpPr txBox="1">
            <a:spLocks noGrp="1"/>
          </p:cNvSpPr>
          <p:nvPr/>
        </p:nvSpPr>
        <p:spPr>
          <a:xfrm>
            <a:off x="2154187" y="4486900"/>
            <a:ext cx="38625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9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2400">
                <a:solidFill>
                  <a:srgbClr val="323C40"/>
                </a:solidFill>
              </a:rPr>
              <a:t>PATHOLOGY</a:t>
            </a:r>
            <a:endParaRPr sz="2400">
              <a:solidFill>
                <a:srgbClr val="323C40"/>
              </a:solidFill>
            </a:endParaRPr>
          </a:p>
        </p:txBody>
      </p:sp>
      <p:sp>
        <p:nvSpPr>
          <p:cNvPr id="14" name="Google Shape;171;p29">
            <a:extLst>
              <a:ext uri="{FF2B5EF4-FFF2-40B4-BE49-F238E27FC236}">
                <a16:creationId xmlns:a16="http://schemas.microsoft.com/office/drawing/2014/main" id="{468BF133-4B4E-F06C-5BB4-C94AF7323DBB}"/>
              </a:ext>
            </a:extLst>
          </p:cNvPr>
          <p:cNvSpPr txBox="1">
            <a:spLocks noGrp="1"/>
          </p:cNvSpPr>
          <p:nvPr/>
        </p:nvSpPr>
        <p:spPr>
          <a:xfrm>
            <a:off x="1244600" y="4740700"/>
            <a:ext cx="4772087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3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600"/>
              <a:t>Here you could describe the topic of the section</a:t>
            </a:r>
            <a:endParaRPr sz="1600"/>
          </a:p>
        </p:txBody>
      </p:sp>
      <p:sp>
        <p:nvSpPr>
          <p:cNvPr id="15" name="Google Shape;172;p29">
            <a:extLst>
              <a:ext uri="{FF2B5EF4-FFF2-40B4-BE49-F238E27FC236}">
                <a16:creationId xmlns:a16="http://schemas.microsoft.com/office/drawing/2014/main" id="{83AFB5ED-BFB1-334C-33BB-862FC5C0C2E3}"/>
              </a:ext>
            </a:extLst>
          </p:cNvPr>
          <p:cNvSpPr/>
          <p:nvPr/>
        </p:nvSpPr>
        <p:spPr>
          <a:xfrm rot="10800000">
            <a:off x="7030654" y="-368100"/>
            <a:ext cx="843788" cy="583800"/>
          </a:xfrm>
          <a:prstGeom prst="pie">
            <a:avLst>
              <a:gd name="adj1" fmla="val 10800000"/>
              <a:gd name="adj2" fmla="val 638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3E43145F-FA72-64EC-E1DD-461802137A13}"/>
              </a:ext>
            </a:extLst>
          </p:cNvPr>
          <p:cNvSpPr txBox="1"/>
          <p:nvPr/>
        </p:nvSpPr>
        <p:spPr>
          <a:xfrm>
            <a:off x="649318" y="318043"/>
            <a:ext cx="569595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spc="30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REFRIGERATOR</a:t>
            </a:r>
            <a:endParaRPr lang="ko-KR" altLang="en-US" sz="4800" b="1" spc="30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A8093611-051F-D839-42AD-687FFCD2A946}"/>
              </a:ext>
            </a:extLst>
          </p:cNvPr>
          <p:cNvSpPr txBox="1"/>
          <p:nvPr/>
        </p:nvSpPr>
        <p:spPr>
          <a:xfrm>
            <a:off x="735104" y="952099"/>
            <a:ext cx="503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About this…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A3BAD99-3438-A6EB-FD06-C4E97C9671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2974" y="712599"/>
            <a:ext cx="4999026" cy="612160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7D5F3AE-A804-0D4A-C43E-EF03DEA8A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1" y="5080383"/>
            <a:ext cx="2083625" cy="15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1859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3;p42">
            <a:extLst>
              <a:ext uri="{FF2B5EF4-FFF2-40B4-BE49-F238E27FC236}">
                <a16:creationId xmlns:a16="http://schemas.microsoft.com/office/drawing/2014/main" id="{89E37F13-D138-438E-9D9C-9AD44935CA1E}"/>
              </a:ext>
            </a:extLst>
          </p:cNvPr>
          <p:cNvSpPr txBox="1"/>
          <p:nvPr/>
        </p:nvSpPr>
        <p:spPr>
          <a:xfrm>
            <a:off x="415874" y="610014"/>
            <a:ext cx="4224503" cy="10268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348" tIns="121348" rIns="121348" bIns="121348" anchor="t" anchorCtr="1" compatLnSpc="1">
            <a:noAutofit/>
          </a:bodyPr>
          <a:lstStyle/>
          <a:p>
            <a:pPr defTabSz="1213664">
              <a:lnSpc>
                <a:spcPct val="8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5973" b="1">
                <a:solidFill>
                  <a:srgbClr val="0D9ED7"/>
                </a:solidFill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3" name="Google Shape;270;p42">
            <a:extLst>
              <a:ext uri="{FF2B5EF4-FFF2-40B4-BE49-F238E27FC236}">
                <a16:creationId xmlns:a16="http://schemas.microsoft.com/office/drawing/2014/main" id="{C14E4FA6-70A5-4A56-A977-B8E37455955A}"/>
              </a:ext>
            </a:extLst>
          </p:cNvPr>
          <p:cNvSpPr txBox="1"/>
          <p:nvPr/>
        </p:nvSpPr>
        <p:spPr>
          <a:xfrm>
            <a:off x="937535" y="2153475"/>
            <a:ext cx="5518573" cy="5628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348" tIns="121348" rIns="121348" bIns="121348" anchor="t" anchorCtr="0" compatLnSpc="1">
            <a:noAutofit/>
          </a:bodyPr>
          <a:lstStyle/>
          <a:p>
            <a:pPr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124">
                <a:solidFill>
                  <a:srgbClr val="0D9ED7"/>
                </a:solidFill>
                <a:latin typeface="Source Sans Pro" pitchFamily="34"/>
                <a:ea typeface="Rubik"/>
                <a:cs typeface="Rubik"/>
              </a:rPr>
              <a:t>ELABORADO POR </a:t>
            </a:r>
            <a:r>
              <a:rPr lang="es-PE" sz="2124">
                <a:solidFill>
                  <a:srgbClr val="0D9ED7"/>
                </a:solidFill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2124"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24" b="1"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68B02AC-092A-4EEC-B734-9254ED540742}"/>
              </a:ext>
            </a:extLst>
          </p:cNvPr>
          <p:cNvGrpSpPr/>
          <p:nvPr/>
        </p:nvGrpSpPr>
        <p:grpSpPr>
          <a:xfrm>
            <a:off x="937535" y="2853418"/>
            <a:ext cx="3967613" cy="2171374"/>
            <a:chOff x="1169892" y="2941739"/>
            <a:chExt cx="3985576" cy="2181205"/>
          </a:xfrm>
        </p:grpSpPr>
        <p:sp>
          <p:nvSpPr>
            <p:cNvPr id="5" name="Google Shape;272;p42">
              <a:extLst>
                <a:ext uri="{FF2B5EF4-FFF2-40B4-BE49-F238E27FC236}">
                  <a16:creationId xmlns:a16="http://schemas.microsoft.com/office/drawing/2014/main" id="{C14943A2-4AFD-4D7C-8CEC-6EB3C6345DCE}"/>
                </a:ext>
              </a:extLst>
            </p:cNvPr>
            <p:cNvSpPr txBox="1"/>
            <p:nvPr/>
          </p:nvSpPr>
          <p:spPr>
            <a:xfrm>
              <a:off x="1169892" y="2941739"/>
              <a:ext cx="2822798" cy="4115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348" tIns="121348" rIns="121348" bIns="121348" anchor="t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124">
                  <a:solidFill>
                    <a:srgbClr val="0D9ED7"/>
                  </a:solidFill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6" name="Google Shape;273;p42">
              <a:extLst>
                <a:ext uri="{FF2B5EF4-FFF2-40B4-BE49-F238E27FC236}">
                  <a16:creationId xmlns:a16="http://schemas.microsoft.com/office/drawing/2014/main" id="{7F574180-1F22-434F-9B4E-B456FA9F4AB1}"/>
                </a:ext>
              </a:extLst>
            </p:cNvPr>
            <p:cNvSpPr txBox="1"/>
            <p:nvPr/>
          </p:nvSpPr>
          <p:spPr>
            <a:xfrm>
              <a:off x="1169892" y="3408371"/>
              <a:ext cx="3985576" cy="171457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348" tIns="121348" rIns="121348" bIns="121348" anchor="t" anchorCtr="0" compatLnSpc="1">
              <a:noAutofit/>
            </a:bodyPr>
            <a:lstStyle/>
            <a:p>
              <a:pPr marL="341361" indent="-341361" defTabSz="1213664"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991">
                  <a:latin typeface="Source Sans Pro" pitchFamily="34"/>
                  <a:ea typeface="Montserrat"/>
                  <a:cs typeface="Kanit Light"/>
                </a:rPr>
                <a:t>pixabay.com</a:t>
              </a:r>
            </a:p>
            <a:p>
              <a:pPr marL="341361" indent="-341361" defTabSz="1213664"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991">
                  <a:latin typeface="Source Sans Pro" pitchFamily="34"/>
                  <a:ea typeface="Montserrat"/>
                  <a:cs typeface="Kanit Light"/>
                </a:rPr>
                <a:t>pngegg.com</a:t>
              </a:r>
            </a:p>
            <a:p>
              <a:pPr marL="341361" indent="-341361" defTabSz="1213664"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991">
                  <a:latin typeface="Source Sans Pro" pitchFamily="34"/>
                  <a:ea typeface="Montserrat"/>
                  <a:cs typeface="Kanit Light"/>
                </a:rPr>
                <a:t>freepik.es</a:t>
              </a:r>
            </a:p>
          </p:txBody>
        </p:sp>
      </p:grpSp>
      <p:sp>
        <p:nvSpPr>
          <p:cNvPr id="7" name="Google Shape;274;p42">
            <a:extLst>
              <a:ext uri="{FF2B5EF4-FFF2-40B4-BE49-F238E27FC236}">
                <a16:creationId xmlns:a16="http://schemas.microsoft.com/office/drawing/2014/main" id="{A905A9D9-5E73-479E-AB0F-EC8FCDCAEB60}"/>
              </a:ext>
            </a:extLst>
          </p:cNvPr>
          <p:cNvSpPr txBox="1"/>
          <p:nvPr/>
        </p:nvSpPr>
        <p:spPr>
          <a:xfrm>
            <a:off x="937533" y="4601875"/>
            <a:ext cx="2810075" cy="4097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348" tIns="121348" rIns="121348" bIns="121348" anchor="t" anchorCtr="0" compatLnSpc="1">
            <a:noAutofit/>
          </a:bodyPr>
          <a:lstStyle/>
          <a:p>
            <a:pPr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24">
                <a:solidFill>
                  <a:srgbClr val="0D9ED7"/>
                </a:solidFill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8" name="Google Shape;275;p42">
            <a:extLst>
              <a:ext uri="{FF2B5EF4-FFF2-40B4-BE49-F238E27FC236}">
                <a16:creationId xmlns:a16="http://schemas.microsoft.com/office/drawing/2014/main" id="{EC011486-B8D5-4D4A-A340-F5748A8C7277}"/>
              </a:ext>
            </a:extLst>
          </p:cNvPr>
          <p:cNvSpPr txBox="1"/>
          <p:nvPr/>
        </p:nvSpPr>
        <p:spPr>
          <a:xfrm>
            <a:off x="937534" y="5011528"/>
            <a:ext cx="4289233" cy="9086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348" tIns="121348" rIns="121348" bIns="121348" anchor="t" anchorCtr="0" compatLnSpc="1">
            <a:noAutofit/>
          </a:bodyPr>
          <a:lstStyle/>
          <a:p>
            <a:pPr marL="379237" indent="-379237" defTabSz="1213664"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991">
                <a:latin typeface="Source Sans Pro" pitchFamily="34"/>
                <a:ea typeface="Montserrat"/>
                <a:cs typeface="Kanit Light"/>
              </a:rPr>
              <a:t>Poppins</a:t>
            </a:r>
          </a:p>
          <a:p>
            <a:pPr marL="379237" indent="-379237" defTabSz="1213664"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991" err="1">
                <a:latin typeface="Source Sans Pro" pitchFamily="34"/>
                <a:ea typeface="Montserrat"/>
                <a:cs typeface="Kanit Light"/>
              </a:rPr>
              <a:t>Fjalla One</a:t>
            </a:r>
            <a:endParaRPr lang="es-PE" sz="1991">
              <a:latin typeface="Source Sans Pro" pitchFamily="34"/>
              <a:ea typeface="Montserrat"/>
              <a:cs typeface="Kanit Light"/>
            </a:endParaRPr>
          </a:p>
          <a:p>
            <a:pPr marL="379237" indent="-379237" defTabSz="1213664"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991" err="1">
                <a:latin typeface="Source Sans Pro" pitchFamily="34"/>
                <a:ea typeface="Montserrat"/>
                <a:cs typeface="Kanit Light"/>
              </a:rPr>
              <a:t>Questrial</a:t>
            </a:r>
            <a:endParaRPr lang="es-PE" sz="1991">
              <a:latin typeface="Source Sans Pro" pitchFamily="34"/>
              <a:ea typeface="Montserrat"/>
              <a:cs typeface="Kanit Light"/>
            </a:endParaRPr>
          </a:p>
          <a:p>
            <a:pPr defTabSz="1213664">
              <a:buSzTx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991">
              <a:latin typeface="Source Sans Pro" pitchFamily="34"/>
              <a:ea typeface="Montserrat"/>
              <a:cs typeface="Kanit Light"/>
            </a:endParaRPr>
          </a:p>
        </p:txBody>
      </p:sp>
      <p:sp>
        <p:nvSpPr>
          <p:cNvPr id="9" name="TextBox 59">
            <a:extLst>
              <a:ext uri="{FF2B5EF4-FFF2-40B4-BE49-F238E27FC236}">
                <a16:creationId xmlns:a16="http://schemas.microsoft.com/office/drawing/2014/main" id="{EF7ACF6D-89C4-4EA5-AC12-C22CC3E69E2C}"/>
              </a:ext>
            </a:extLst>
          </p:cNvPr>
          <p:cNvSpPr txBox="1"/>
          <p:nvPr/>
        </p:nvSpPr>
        <p:spPr>
          <a:xfrm>
            <a:off x="10591800" y="6425264"/>
            <a:ext cx="1409703" cy="3380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367" tIns="60688" rIns="121367" bIns="60688" anchor="ctr" anchorCtr="0" compatLnSpc="1">
            <a:spAutoFit/>
          </a:bodyPr>
          <a:lstStyle/>
          <a:p>
            <a:pPr algn="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</p:txBody>
      </p:sp>
      <p:grpSp>
        <p:nvGrpSpPr>
          <p:cNvPr id="10" name="Gráfico 10">
            <a:extLst>
              <a:ext uri="{FF2B5EF4-FFF2-40B4-BE49-F238E27FC236}">
                <a16:creationId xmlns:a16="http://schemas.microsoft.com/office/drawing/2014/main" id="{4444F259-68F9-48EE-A50B-DC0305283703}"/>
              </a:ext>
            </a:extLst>
          </p:cNvPr>
          <p:cNvGrpSpPr/>
          <p:nvPr/>
        </p:nvGrpSpPr>
        <p:grpSpPr>
          <a:xfrm>
            <a:off x="11195469" y="5748764"/>
            <a:ext cx="699960" cy="699960"/>
            <a:chOff x="11022104" y="5479057"/>
            <a:chExt cx="849367" cy="849367"/>
          </a:xfrm>
        </p:grpSpPr>
        <p:sp>
          <p:nvSpPr>
            <p:cNvPr id="11" name="Forma libre: forma 30">
              <a:extLst>
                <a:ext uri="{FF2B5EF4-FFF2-40B4-BE49-F238E27FC236}">
                  <a16:creationId xmlns:a16="http://schemas.microsoft.com/office/drawing/2014/main" id="{226EAEF8-49F2-4180-B5C8-B4DA29C5DD60}"/>
                </a:ext>
              </a:extLst>
            </p:cNvPr>
            <p:cNvSpPr/>
            <p:nvPr/>
          </p:nvSpPr>
          <p:spPr>
            <a:xfrm>
              <a:off x="11022104" y="5479057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D9ED7"/>
            </a:solidFill>
            <a:ln cap="flat">
              <a:noFill/>
              <a:prstDash val="solid"/>
            </a:ln>
          </p:spPr>
          <p:txBody>
            <a:bodyPr vert="horz" wrap="square" lIns="121367" tIns="60688" rIns="121367" bIns="60688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2" name="Forma libre: forma 31">
              <a:extLst>
                <a:ext uri="{FF2B5EF4-FFF2-40B4-BE49-F238E27FC236}">
                  <a16:creationId xmlns:a16="http://schemas.microsoft.com/office/drawing/2014/main" id="{5246461C-CA22-48AB-B939-755C4B45FF64}"/>
                </a:ext>
              </a:extLst>
            </p:cNvPr>
            <p:cNvSpPr/>
            <p:nvPr/>
          </p:nvSpPr>
          <p:spPr>
            <a:xfrm>
              <a:off x="11131366" y="5583399"/>
              <a:ext cx="662016" cy="6406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367" tIns="60688" rIns="121367" bIns="60688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sp>
        <p:nvSpPr>
          <p:cNvPr id="18" name="Google Shape;23;p6">
            <a:extLst>
              <a:ext uri="{FF2B5EF4-FFF2-40B4-BE49-F238E27FC236}">
                <a16:creationId xmlns:a16="http://schemas.microsoft.com/office/drawing/2014/main" id="{E2352942-C7BF-1818-6142-15B57151483B}"/>
              </a:ext>
            </a:extLst>
          </p:cNvPr>
          <p:cNvSpPr/>
          <p:nvPr/>
        </p:nvSpPr>
        <p:spPr>
          <a:xfrm rot="5400000">
            <a:off x="1658464" y="924035"/>
            <a:ext cx="104400" cy="1321200"/>
          </a:xfrm>
          <a:prstGeom prst="rect">
            <a:avLst/>
          </a:prstGeom>
          <a:solidFill>
            <a:srgbClr val="0D9E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D22F786-B78D-71C9-587B-28A0D257CE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547" y="409276"/>
            <a:ext cx="5634848" cy="615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6752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E55F80D7-D91C-4CCA-9F3C-6D5C5FE4B987}"/>
              </a:ext>
            </a:extLst>
          </p:cNvPr>
          <p:cNvSpPr/>
          <p:nvPr/>
        </p:nvSpPr>
        <p:spPr>
          <a:xfrm>
            <a:off x="6111999" y="1500887"/>
            <a:ext cx="520788" cy="522327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+- f4 0 f2"/>
              <a:gd name="f47" fmla="+- f3 0 f2"/>
              <a:gd name="f48" fmla="*/ f47 1 3240001"/>
              <a:gd name="f49" fmla="*/ f46 1 3249575"/>
              <a:gd name="f50" fmla="*/ f2 1 f48"/>
              <a:gd name="f51" fmla="*/ f3 1 f48"/>
              <a:gd name="f52" fmla="*/ f2 1 f49"/>
              <a:gd name="f53" fmla="*/ f4 1 f49"/>
              <a:gd name="f54" fmla="*/ f50 f44 1"/>
              <a:gd name="f55" fmla="*/ f51 f44 1"/>
              <a:gd name="f56" fmla="*/ f53 f45 1"/>
              <a:gd name="f57" fmla="*/ f52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28" tIns="45515" rIns="91028" bIns="45515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solidFill>
                <a:srgbClr val="AE4500"/>
              </a:solidFill>
              <a:ea typeface="맑은 고딕" pitchFamily="34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99FB9E0C-6683-4F72-95E9-ACDBD5CE847C}"/>
              </a:ext>
            </a:extLst>
          </p:cNvPr>
          <p:cNvSpPr/>
          <p:nvPr/>
        </p:nvSpPr>
        <p:spPr>
          <a:xfrm>
            <a:off x="5277035" y="1571095"/>
            <a:ext cx="520788" cy="381888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+- f4 0 f2"/>
              <a:gd name="f26" fmla="+- f3 0 f2"/>
              <a:gd name="f27" fmla="*/ f26 1 3240001"/>
              <a:gd name="f28" fmla="*/ f25 1 2375905"/>
              <a:gd name="f29" fmla="*/ f2 1 f27"/>
              <a:gd name="f30" fmla="*/ f3 1 f27"/>
              <a:gd name="f31" fmla="*/ f2 1 f28"/>
              <a:gd name="f32" fmla="*/ f4 1 f28"/>
              <a:gd name="f33" fmla="*/ f29 f23 1"/>
              <a:gd name="f34" fmla="*/ f30 f23 1"/>
              <a:gd name="f35" fmla="*/ f32 f24 1"/>
              <a:gd name="f36" fmla="*/ f31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28" tIns="45515" rIns="91028" bIns="45515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solidFill>
                <a:srgbClr val="AE4500"/>
              </a:solidFill>
              <a:ea typeface="맑은 고딕" pitchFamily="34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B3C84FC9-D37E-4694-8E0D-37158395BEBB}"/>
              </a:ext>
            </a:extLst>
          </p:cNvPr>
          <p:cNvSpPr/>
          <p:nvPr/>
        </p:nvSpPr>
        <p:spPr>
          <a:xfrm>
            <a:off x="6114074" y="4515293"/>
            <a:ext cx="311724" cy="7047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+- f7 0 f5"/>
              <a:gd name="f70" fmla="+- f6 0 f5"/>
              <a:gd name="f71" fmla="*/ f66 f0 1"/>
              <a:gd name="f72" fmla="*/ f70 1 1346449"/>
              <a:gd name="f73" fmla="*/ f69 1 3166775"/>
              <a:gd name="f74" fmla="*/ 1148449 f70 1"/>
              <a:gd name="f75" fmla="*/ 198001 f70 1"/>
              <a:gd name="f76" fmla="*/ 1 f70 1"/>
              <a:gd name="f77" fmla="*/ 1346449 f70 1"/>
              <a:gd name="f78" fmla="*/ 755186 f70 1"/>
              <a:gd name="f79" fmla="*/ 734449 f70 1"/>
              <a:gd name="f80" fmla="*/ 853246 f70 1"/>
              <a:gd name="f81" fmla="*/ 673226 f70 1"/>
              <a:gd name="f82" fmla="*/ 493206 f70 1"/>
              <a:gd name="f83" fmla="*/ 612000 f70 1"/>
              <a:gd name="f84" fmla="*/ 2939 f70 1"/>
              <a:gd name="f85" fmla="*/ 0 f70 1"/>
              <a:gd name="f86" fmla="*/ 2009 f70 1"/>
              <a:gd name="f87" fmla="*/ 6353 f70 1"/>
              <a:gd name="f88" fmla="*/ 273414 f70 1"/>
              <a:gd name="f89" fmla="*/ 1091887 f70 1"/>
              <a:gd name="f90" fmla="*/ 1340768 f70 1"/>
              <a:gd name="f91" fmla="*/ 1344512 f70 1"/>
              <a:gd name="f92" fmla="*/ 1346448 f70 1"/>
              <a:gd name="f93" fmla="*/ 1343510 f70 1"/>
              <a:gd name="f94" fmla="*/ 2374775 f69 1"/>
              <a:gd name="f95" fmla="*/ 3166775 f69 1"/>
              <a:gd name="f96" fmla="*/ 0 f69 1"/>
              <a:gd name="f97" fmla="*/ 1231644 f69 1"/>
              <a:gd name="f98" fmla="*/ 1400264 f69 1"/>
              <a:gd name="f99" fmla="*/ 1580284 f69 1"/>
              <a:gd name="f100" fmla="*/ 1231645 f69 1"/>
              <a:gd name="f101" fmla="*/ 591263 f70 1"/>
              <a:gd name="f102" fmla="*/ 10368 f69 1"/>
              <a:gd name="f103" fmla="*/ 1491744 f69 1"/>
              <a:gd name="f104" fmla="*/ 1494147 f69 1"/>
              <a:gd name="f105" fmla="*/ 1499342 f69 1"/>
              <a:gd name="f106" fmla="*/ 2293171 f69 1"/>
              <a:gd name="f107" fmla="*/ 2283744 f69 1"/>
              <a:gd name="f108" fmla="*/ 1494334 f69 1"/>
              <a:gd name="f109" fmla="*/ f71 1 f2"/>
              <a:gd name="f110" fmla="*/ f74 1 1346449"/>
              <a:gd name="f111" fmla="*/ f75 1 1346449"/>
              <a:gd name="f112" fmla="*/ f76 1 1346449"/>
              <a:gd name="f113" fmla="*/ f77 1 1346449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3166775"/>
              <a:gd name="f131" fmla="*/ f95 1 3166775"/>
              <a:gd name="f132" fmla="*/ f96 1 3166775"/>
              <a:gd name="f133" fmla="*/ f97 1 3166775"/>
              <a:gd name="f134" fmla="*/ f98 1 3166775"/>
              <a:gd name="f135" fmla="*/ f99 1 3166775"/>
              <a:gd name="f136" fmla="*/ f100 1 3166775"/>
              <a:gd name="f137" fmla="*/ f101 1 1346449"/>
              <a:gd name="f138" fmla="*/ f102 1 3166775"/>
              <a:gd name="f139" fmla="*/ f103 1 3166775"/>
              <a:gd name="f140" fmla="*/ f104 1 3166775"/>
              <a:gd name="f141" fmla="*/ f105 1 3166775"/>
              <a:gd name="f142" fmla="*/ f106 1 3166775"/>
              <a:gd name="f143" fmla="*/ f107 1 3166775"/>
              <a:gd name="f144" fmla="*/ f108 1 3166775"/>
              <a:gd name="f145" fmla="*/ f5 1 f72"/>
              <a:gd name="f146" fmla="*/ f6 1 f72"/>
              <a:gd name="f147" fmla="*/ f5 1 f73"/>
              <a:gd name="f148" fmla="*/ f7 1 f73"/>
              <a:gd name="f149" fmla="+- f109 0 f1"/>
              <a:gd name="f150" fmla="*/ f110 1 f72"/>
              <a:gd name="f151" fmla="*/ f130 1 f73"/>
              <a:gd name="f152" fmla="*/ f111 1 f72"/>
              <a:gd name="f153" fmla="*/ f112 1 f72"/>
              <a:gd name="f154" fmla="*/ f131 1 f73"/>
              <a:gd name="f155" fmla="*/ f113 1 f72"/>
              <a:gd name="f156" fmla="*/ f114 1 f72"/>
              <a:gd name="f157" fmla="*/ f132 1 f73"/>
              <a:gd name="f158" fmla="*/ f115 1 f72"/>
              <a:gd name="f159" fmla="*/ f133 1 f73"/>
              <a:gd name="f160" fmla="*/ f116 1 f72"/>
              <a:gd name="f161" fmla="*/ f134 1 f73"/>
              <a:gd name="f162" fmla="*/ f117 1 f72"/>
              <a:gd name="f163" fmla="*/ f135 1 f73"/>
              <a:gd name="f164" fmla="*/ f118 1 f72"/>
              <a:gd name="f165" fmla="*/ f119 1 f72"/>
              <a:gd name="f166" fmla="*/ f136 1 f73"/>
              <a:gd name="f167" fmla="*/ f137 1 f72"/>
              <a:gd name="f168" fmla="*/ f138 1 f73"/>
              <a:gd name="f169" fmla="*/ f120 1 f72"/>
              <a:gd name="f170" fmla="*/ f139 1 f73"/>
              <a:gd name="f171" fmla="*/ f121 1 f72"/>
              <a:gd name="f172" fmla="*/ f122 1 f72"/>
              <a:gd name="f173" fmla="*/ f140 1 f73"/>
              <a:gd name="f174" fmla="*/ f141 1 f73"/>
              <a:gd name="f175" fmla="*/ f123 1 f72"/>
              <a:gd name="f176" fmla="*/ f124 1 f72"/>
              <a:gd name="f177" fmla="*/ f142 1 f73"/>
              <a:gd name="f178" fmla="*/ f125 1 f72"/>
              <a:gd name="f179" fmla="*/ f143 1 f73"/>
              <a:gd name="f180" fmla="*/ f126 1 f72"/>
              <a:gd name="f181" fmla="*/ f127 1 f72"/>
              <a:gd name="f182" fmla="*/ f144 1 f73"/>
              <a:gd name="f183" fmla="*/ f128 1 f72"/>
              <a:gd name="f184" fmla="*/ f129 1 f72"/>
              <a:gd name="f185" fmla="*/ f145 f67 1"/>
              <a:gd name="f186" fmla="*/ f146 f67 1"/>
              <a:gd name="f187" fmla="*/ f148 f68 1"/>
              <a:gd name="f188" fmla="*/ f147 f68 1"/>
              <a:gd name="f189" fmla="*/ f150 f67 1"/>
              <a:gd name="f190" fmla="*/ f151 f68 1"/>
              <a:gd name="f191" fmla="*/ f152 f67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8 1"/>
              <a:gd name="f199" fmla="*/ f160 f67 1"/>
              <a:gd name="f200" fmla="*/ f161 f68 1"/>
              <a:gd name="f201" fmla="*/ f162 f67 1"/>
              <a:gd name="f202" fmla="*/ f163 f68 1"/>
              <a:gd name="f203" fmla="*/ f164 f67 1"/>
              <a:gd name="f204" fmla="*/ f165 f67 1"/>
              <a:gd name="f205" fmla="*/ f166 f68 1"/>
              <a:gd name="f206" fmla="*/ f167 f67 1"/>
              <a:gd name="f207" fmla="*/ f168 f68 1"/>
              <a:gd name="f208" fmla="*/ f169 f67 1"/>
              <a:gd name="f209" fmla="*/ f170 f68 1"/>
              <a:gd name="f210" fmla="*/ f171 f67 1"/>
              <a:gd name="f211" fmla="*/ f172 f67 1"/>
              <a:gd name="f212" fmla="*/ f173 f68 1"/>
              <a:gd name="f213" fmla="*/ f174 f68 1"/>
              <a:gd name="f214" fmla="*/ f175 f67 1"/>
              <a:gd name="f215" fmla="*/ f176 f67 1"/>
              <a:gd name="f216" fmla="*/ f177 f68 1"/>
              <a:gd name="f217" fmla="*/ f178 f67 1"/>
              <a:gd name="f218" fmla="*/ f179 f68 1"/>
              <a:gd name="f219" fmla="*/ f180 f67 1"/>
              <a:gd name="f220" fmla="*/ f181 f67 1"/>
              <a:gd name="f221" fmla="*/ f182 f68 1"/>
              <a:gd name="f222" fmla="*/ f183 f67 1"/>
              <a:gd name="f223" fmla="*/ f18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9">
                <a:pos x="f189" y="f190"/>
              </a:cxn>
              <a:cxn ang="f149">
                <a:pos x="f191" y="f190"/>
              </a:cxn>
              <a:cxn ang="f149">
                <a:pos x="f192" y="f193"/>
              </a:cxn>
              <a:cxn ang="f149">
                <a:pos x="f194" y="f193"/>
              </a:cxn>
              <a:cxn ang="f149">
                <a:pos x="f189" y="f190"/>
              </a:cxn>
              <a:cxn ang="f149">
                <a:pos x="f195" y="f196"/>
              </a:cxn>
              <a:cxn ang="f149">
                <a:pos x="f197" y="f198"/>
              </a:cxn>
              <a:cxn ang="f149">
                <a:pos x="f199" y="f200"/>
              </a:cxn>
              <a:cxn ang="f149">
                <a:pos x="f201" y="f202"/>
              </a:cxn>
              <a:cxn ang="f149">
                <a:pos x="f203" y="f200"/>
              </a:cxn>
              <a:cxn ang="f149">
                <a:pos x="f204" y="f205"/>
              </a:cxn>
              <a:cxn ang="f149">
                <a:pos x="f206" y="f207"/>
              </a:cxn>
              <a:cxn ang="f149">
                <a:pos x="f208" y="f209"/>
              </a:cxn>
              <a:cxn ang="f149">
                <a:pos x="f210" y="f209"/>
              </a:cxn>
              <a:cxn ang="f149">
                <a:pos x="f211" y="f212"/>
              </a:cxn>
              <a:cxn ang="f149">
                <a:pos x="f210" y="f213"/>
              </a:cxn>
              <a:cxn ang="f149">
                <a:pos x="f214" y="f213"/>
              </a:cxn>
              <a:cxn ang="f149">
                <a:pos x="f215" y="f216"/>
              </a:cxn>
              <a:cxn ang="f149">
                <a:pos x="f217" y="f218"/>
              </a:cxn>
              <a:cxn ang="f149">
                <a:pos x="f219" y="f213"/>
              </a:cxn>
              <a:cxn ang="f149">
                <a:pos x="f194" y="f213"/>
              </a:cxn>
              <a:cxn ang="f149">
                <a:pos x="f220" y="f221"/>
              </a:cxn>
              <a:cxn ang="f149">
                <a:pos x="f222" y="f209"/>
              </a:cxn>
              <a:cxn ang="f149">
                <a:pos x="f223" y="f209"/>
              </a:cxn>
              <a:cxn ang="f149">
                <a:pos x="f195" y="f196"/>
              </a:cxn>
            </a:cxnLst>
            <a:rect l="f185" t="f188" r="f186" b="f187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28" tIns="45515" rIns="91028" bIns="45515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solidFill>
                <a:srgbClr val="AE4500"/>
              </a:solidFill>
              <a:ea typeface="맑은 고딕" pitchFamily="34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49605C1-36D6-478F-BC7B-2381AA6C4010}"/>
              </a:ext>
            </a:extLst>
          </p:cNvPr>
          <p:cNvSpPr/>
          <p:nvPr/>
        </p:nvSpPr>
        <p:spPr>
          <a:xfrm rot="18900010">
            <a:off x="9570011" y="3653547"/>
            <a:ext cx="224647" cy="500471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+- 0 0 15529"/>
              <a:gd name="f51" fmla="val 50351"/>
              <a:gd name="f52" fmla="val 17412"/>
              <a:gd name="f53" fmla="+- 0 0 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+- 0 0 42555"/>
              <a:gd name="f72" fmla="+- 0 0 42556"/>
              <a:gd name="f73" fmla="val 111553"/>
              <a:gd name="f74" fmla="*/ f0 1 154109"/>
              <a:gd name="f75" fmla="*/ f1 1 343323"/>
              <a:gd name="f76" fmla="+- f4 0 f2"/>
              <a:gd name="f77" fmla="+- f3 0 f2"/>
              <a:gd name="f78" fmla="*/ f77 1 154109"/>
              <a:gd name="f79" fmla="*/ f76 1 343323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28" tIns="45515" rIns="91028" bIns="45515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solidFill>
                <a:srgbClr val="AE4500"/>
              </a:solidFill>
              <a:ea typeface="맑은 고딕" pitchFamily="34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ADAA153F-77B9-41BE-8411-E5571F7E3528}"/>
              </a:ext>
            </a:extLst>
          </p:cNvPr>
          <p:cNvSpPr/>
          <p:nvPr/>
        </p:nvSpPr>
        <p:spPr>
          <a:xfrm flipH="1">
            <a:off x="5270766" y="4636442"/>
            <a:ext cx="462393" cy="462393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+- 0 0 61662"/>
              <a:gd name="f90" fmla="+- 0 0 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+- f4 0 f2"/>
              <a:gd name="f107" fmla="+- f3 0 f2"/>
              <a:gd name="f108" fmla="*/ f107 1 3242753"/>
              <a:gd name="f109" fmla="*/ f106 1 3227814"/>
              <a:gd name="f110" fmla="*/ f2 1 f108"/>
              <a:gd name="f111" fmla="*/ f3 1 f108"/>
              <a:gd name="f112" fmla="*/ f2 1 f109"/>
              <a:gd name="f113" fmla="*/ f4 1 f109"/>
              <a:gd name="f114" fmla="*/ f110 f104 1"/>
              <a:gd name="f115" fmla="*/ f111 f104 1"/>
              <a:gd name="f116" fmla="*/ f113 f105 1"/>
              <a:gd name="f117" fmla="*/ f112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28" tIns="45515" rIns="91028" bIns="45515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solidFill>
                <a:srgbClr val="AE4500"/>
              </a:solidFill>
              <a:ea typeface="맑은 고딕" pitchFamily="34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B139CAF-E7FE-4F5D-9FC9-162DA619914C}"/>
              </a:ext>
            </a:extLst>
          </p:cNvPr>
          <p:cNvSpPr/>
          <p:nvPr/>
        </p:nvSpPr>
        <p:spPr>
          <a:xfrm>
            <a:off x="7737973" y="3641543"/>
            <a:ext cx="458707" cy="451343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+- 0 0 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+- 0 0 14898"/>
              <a:gd name="f91" fmla="val 3061283"/>
              <a:gd name="f92" fmla="+- 0 0 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+- f4 0 f2"/>
              <a:gd name="f103" fmla="+- f3 0 f2"/>
              <a:gd name="f104" fmla="*/ f103 1 3214097"/>
              <a:gd name="f105" fmla="*/ f102 1 3162551"/>
              <a:gd name="f106" fmla="*/ f2 1 f104"/>
              <a:gd name="f107" fmla="*/ f3 1 f104"/>
              <a:gd name="f108" fmla="*/ f2 1 f105"/>
              <a:gd name="f109" fmla="*/ f4 1 f105"/>
              <a:gd name="f110" fmla="*/ f106 f100 1"/>
              <a:gd name="f111" fmla="*/ f107 f100 1"/>
              <a:gd name="f112" fmla="*/ f109 f101 1"/>
              <a:gd name="f113" fmla="*/ f108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3" r="f111" b="f112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28" tIns="45515" rIns="91028" bIns="45515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solidFill>
                <a:srgbClr val="AE4500"/>
              </a:solidFill>
              <a:ea typeface="맑은 고딕" pitchFamily="34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6EA815C7-2ACD-4AB9-B0E6-526A34CCFFBF}"/>
              </a:ext>
            </a:extLst>
          </p:cNvPr>
          <p:cNvSpPr/>
          <p:nvPr/>
        </p:nvSpPr>
        <p:spPr>
          <a:xfrm>
            <a:off x="11041313" y="3599798"/>
            <a:ext cx="462393" cy="46104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+- f4 0 f2"/>
              <a:gd name="f134" fmla="+- f3 0 f2"/>
              <a:gd name="f135" fmla="*/ f134 1 3240000"/>
              <a:gd name="f136" fmla="*/ f133 1 3230531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28" tIns="45515" rIns="91028" bIns="45515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solidFill>
                <a:srgbClr val="AE4500"/>
              </a:solidFill>
              <a:ea typeface="맑은 고딕" pitchFamily="34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BF79F19-538E-4CE0-92E2-688A6EF370A7}"/>
              </a:ext>
            </a:extLst>
          </p:cNvPr>
          <p:cNvSpPr/>
          <p:nvPr/>
        </p:nvSpPr>
        <p:spPr>
          <a:xfrm>
            <a:off x="6946979" y="1527331"/>
            <a:ext cx="469439" cy="46943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+- f3 0 f2"/>
              <a:gd name="f37" fmla="*/ f36 1 3240000"/>
              <a:gd name="f38" fmla="*/ f2 1 f37"/>
              <a:gd name="f39" fmla="*/ f3 1 f37"/>
              <a:gd name="f40" fmla="*/ f38 f34 1"/>
              <a:gd name="f41" fmla="*/ f39 f34 1"/>
              <a:gd name="f42" fmla="*/ f39 f35 1"/>
              <a:gd name="f43" fmla="*/ f3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28" tIns="45515" rIns="91028" bIns="45515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solidFill>
                <a:srgbClr val="AE4500"/>
              </a:solidFill>
              <a:ea typeface="맑은 고딕" pitchFamily="34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D264E941-0B61-45EB-B1E4-5F775393584D}"/>
              </a:ext>
            </a:extLst>
          </p:cNvPr>
          <p:cNvSpPr/>
          <p:nvPr/>
        </p:nvSpPr>
        <p:spPr>
          <a:xfrm rot="5400013">
            <a:off x="7730289" y="1527335"/>
            <a:ext cx="470067" cy="469439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+- f4 0 f2"/>
              <a:gd name="f37" fmla="+- f3 0 f2"/>
              <a:gd name="f38" fmla="*/ f37 1 3244313"/>
              <a:gd name="f39" fmla="*/ f36 1 3240000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28" tIns="45515" rIns="91028" bIns="45515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solidFill>
                <a:srgbClr val="AE4500"/>
              </a:solidFill>
              <a:ea typeface="맑은 고딕" pitchFamily="34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15D5F08F-4309-4577-A5B8-3F892E708893}"/>
              </a:ext>
            </a:extLst>
          </p:cNvPr>
          <p:cNvSpPr/>
          <p:nvPr/>
        </p:nvSpPr>
        <p:spPr>
          <a:xfrm>
            <a:off x="6806713" y="4613630"/>
            <a:ext cx="510875" cy="508044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+- 0 0 116985"/>
              <a:gd name="f12" fmla="val 1936431"/>
              <a:gd name="f13" fmla="+- 0 0 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+- 0 0 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+- f4 0 f2"/>
              <a:gd name="f56" fmla="+- f3 0 f2"/>
              <a:gd name="f57" fmla="*/ f56 1 3228711"/>
              <a:gd name="f58" fmla="*/ f55 1 3210836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28" tIns="45515" rIns="91028" bIns="45515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solidFill>
                <a:srgbClr val="AE4500"/>
              </a:solidFill>
              <a:ea typeface="맑은 고딕" pitchFamily="34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BC10D254-C2D6-4B56-B854-61BACDBE7EDE}"/>
              </a:ext>
            </a:extLst>
          </p:cNvPr>
          <p:cNvSpPr/>
          <p:nvPr/>
        </p:nvSpPr>
        <p:spPr>
          <a:xfrm rot="16200004">
            <a:off x="8514407" y="1479437"/>
            <a:ext cx="564847" cy="565211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+- f4 0 f2"/>
              <a:gd name="f270" fmla="+- f3 0 f2"/>
              <a:gd name="f271" fmla="*/ f270 1 3185463"/>
              <a:gd name="f272" fmla="*/ f269 1 3187558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28" tIns="45515" rIns="91028" bIns="45515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solidFill>
                <a:srgbClr val="AE4500"/>
              </a:solidFill>
              <a:ea typeface="맑은 고딕" pitchFamily="34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25FF046D-49A8-40D8-A0F4-E3148F2CE748}"/>
              </a:ext>
            </a:extLst>
          </p:cNvPr>
          <p:cNvSpPr/>
          <p:nvPr/>
        </p:nvSpPr>
        <p:spPr>
          <a:xfrm>
            <a:off x="9393628" y="1433343"/>
            <a:ext cx="471169" cy="657412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+- 0 0 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+- f4 0 f2"/>
              <a:gd name="f423" fmla="+- f3 0 f2"/>
              <a:gd name="f424" fmla="*/ f423 1 2512265"/>
              <a:gd name="f425" fmla="*/ f422 1 3505352"/>
              <a:gd name="f426" fmla="*/ f2 1 f424"/>
              <a:gd name="f427" fmla="*/ f3 1 f424"/>
              <a:gd name="f428" fmla="*/ f2 1 f425"/>
              <a:gd name="f429" fmla="*/ f4 1 f425"/>
              <a:gd name="f430" fmla="*/ f426 f420 1"/>
              <a:gd name="f431" fmla="*/ f427 f420 1"/>
              <a:gd name="f432" fmla="*/ f429 f421 1"/>
              <a:gd name="f433" fmla="*/ f428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0" t="f433" r="f431" b="f432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28" tIns="45515" rIns="91028" bIns="45515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solidFill>
                <a:srgbClr val="AE4500"/>
              </a:solidFill>
              <a:ea typeface="맑은 고딕" pitchFamily="34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83B2D8E2-E937-4F2C-A033-708417C167F0}"/>
              </a:ext>
            </a:extLst>
          </p:cNvPr>
          <p:cNvSpPr/>
          <p:nvPr/>
        </p:nvSpPr>
        <p:spPr>
          <a:xfrm>
            <a:off x="7698495" y="4595679"/>
            <a:ext cx="384056" cy="543936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+- f4 0 f2"/>
              <a:gd name="f17" fmla="+- f3 0 f2"/>
              <a:gd name="f18" fmla="*/ f17 1 2387678"/>
              <a:gd name="f19" fmla="*/ f16 1 324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28" tIns="45515" rIns="91028" bIns="45515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solidFill>
                <a:srgbClr val="AE4500"/>
              </a:solidFill>
              <a:ea typeface="맑은 고딕" pitchFamily="34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95AD1F1C-C971-4318-B78A-FA74EA88C89B}"/>
              </a:ext>
            </a:extLst>
          </p:cNvPr>
          <p:cNvSpPr/>
          <p:nvPr/>
        </p:nvSpPr>
        <p:spPr>
          <a:xfrm rot="20700014">
            <a:off x="6137341" y="3633298"/>
            <a:ext cx="546203" cy="467873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+- f4 0 f2"/>
              <a:gd name="f60" fmla="+- f3 0 f2"/>
              <a:gd name="f61" fmla="*/ f60 1 2901316"/>
              <a:gd name="f62" fmla="*/ f59 1 2485205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28" tIns="45515" rIns="91028" bIns="45515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solidFill>
                <a:srgbClr val="AE4500"/>
              </a:solidFill>
              <a:ea typeface="맑은 고딕" pitchFamily="34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1F67E1B5-AB53-4F29-93F7-96490C630235}"/>
              </a:ext>
            </a:extLst>
          </p:cNvPr>
          <p:cNvSpPr/>
          <p:nvPr/>
        </p:nvSpPr>
        <p:spPr>
          <a:xfrm>
            <a:off x="4408823" y="3544726"/>
            <a:ext cx="524967" cy="4914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+- 0 0 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+- f7 0 f5"/>
              <a:gd name="f81" fmla="+- f6 0 f5"/>
              <a:gd name="f82" fmla="*/ f77 f0 1"/>
              <a:gd name="f83" fmla="*/ f81 1 3239999"/>
              <a:gd name="f84" fmla="*/ f80 1 3032924"/>
              <a:gd name="f85" fmla="*/ 833935 f81 1"/>
              <a:gd name="f86" fmla="*/ 22 f80 1"/>
              <a:gd name="f87" fmla="*/ 1576606 f81 1"/>
              <a:gd name="f88" fmla="*/ 402054 f80 1"/>
              <a:gd name="f89" fmla="*/ 430441 f80 1"/>
              <a:gd name="f90" fmla="*/ 526981 f80 1"/>
              <a:gd name="f91" fmla="*/ 2765302 f80 1"/>
              <a:gd name="f92" fmla="*/ 378630 f81 1"/>
              <a:gd name="f93" fmla="*/ 2472117 f80 1"/>
              <a:gd name="f94" fmla="*/ 384918 f81 1"/>
              <a:gd name="f95" fmla="*/ 239143 f81 1"/>
              <a:gd name="f96" fmla="*/ 2776423 f80 1"/>
              <a:gd name="f97" fmla="*/ 2778202 f80 1"/>
              <a:gd name="f98" fmla="*/ 1663394 f81 1"/>
              <a:gd name="f99" fmla="*/ 3000856 f81 1"/>
              <a:gd name="f100" fmla="*/ 2855082 f81 1"/>
              <a:gd name="f101" fmla="*/ 2861369 f81 1"/>
              <a:gd name="f102" fmla="*/ 2406065 f81 1"/>
              <a:gd name="f103" fmla="*/ 2853673 f81 1"/>
              <a:gd name="f104" fmla="*/ 91100 f80 1"/>
              <a:gd name="f105" fmla="*/ 2854770 f81 1"/>
              <a:gd name="f106" fmla="*/ 3120669 f81 1"/>
              <a:gd name="f107" fmla="*/ 428517 f80 1"/>
              <a:gd name="f108" fmla="*/ 738345 f80 1"/>
              <a:gd name="f109" fmla="*/ 3239999 f81 1"/>
              <a:gd name="f110" fmla="*/ 3032924 f80 1"/>
              <a:gd name="f111" fmla="*/ 0 f81 1"/>
              <a:gd name="f112" fmla="*/ 102477 f81 1"/>
              <a:gd name="f113" fmla="*/ 385229 f81 1"/>
              <a:gd name="f114" fmla="*/ 386326 f81 1"/>
              <a:gd name="f115" fmla="*/ 229618 f81 1"/>
              <a:gd name="f116" fmla="*/ 2690698 f80 1"/>
              <a:gd name="f117" fmla="*/ 2991331 f81 1"/>
              <a:gd name="f118" fmla="*/ 2709748 f80 1"/>
              <a:gd name="f119" fmla="*/ f82 1 f2"/>
              <a:gd name="f120" fmla="*/ f85 1 3239999"/>
              <a:gd name="f121" fmla="*/ f86 1 3032924"/>
              <a:gd name="f122" fmla="*/ f87 1 3239999"/>
              <a:gd name="f123" fmla="*/ f88 1 3032924"/>
              <a:gd name="f124" fmla="*/ f89 1 3032924"/>
              <a:gd name="f125" fmla="*/ f90 1 3032924"/>
              <a:gd name="f126" fmla="*/ f91 1 3032924"/>
              <a:gd name="f127" fmla="*/ f92 1 3239999"/>
              <a:gd name="f128" fmla="*/ f93 1 3032924"/>
              <a:gd name="f129" fmla="*/ f94 1 3239999"/>
              <a:gd name="f130" fmla="*/ f95 1 3239999"/>
              <a:gd name="f131" fmla="*/ f96 1 3032924"/>
              <a:gd name="f132" fmla="*/ f97 1 3032924"/>
              <a:gd name="f133" fmla="*/ f98 1 3239999"/>
              <a:gd name="f134" fmla="*/ f99 1 3239999"/>
              <a:gd name="f135" fmla="*/ f100 1 3239999"/>
              <a:gd name="f136" fmla="*/ f101 1 3239999"/>
              <a:gd name="f137" fmla="*/ f102 1 3239999"/>
              <a:gd name="f138" fmla="*/ f103 1 3239999"/>
              <a:gd name="f139" fmla="*/ f104 1 3032924"/>
              <a:gd name="f140" fmla="*/ f105 1 3239999"/>
              <a:gd name="f141" fmla="*/ f106 1 3239999"/>
              <a:gd name="f142" fmla="*/ f107 1 3032924"/>
              <a:gd name="f143" fmla="*/ f108 1 3032924"/>
              <a:gd name="f144" fmla="*/ f109 1 3239999"/>
              <a:gd name="f145" fmla="*/ f110 1 3032924"/>
              <a:gd name="f146" fmla="*/ f111 1 3239999"/>
              <a:gd name="f147" fmla="*/ f112 1 3239999"/>
              <a:gd name="f148" fmla="*/ f113 1 3239999"/>
              <a:gd name="f149" fmla="*/ f114 1 3239999"/>
              <a:gd name="f150" fmla="*/ f115 1 3239999"/>
              <a:gd name="f151" fmla="*/ f116 1 3032924"/>
              <a:gd name="f152" fmla="*/ f117 1 3239999"/>
              <a:gd name="f153" fmla="*/ f118 1 3032924"/>
              <a:gd name="f154" fmla="*/ f5 1 f83"/>
              <a:gd name="f155" fmla="*/ f6 1 f83"/>
              <a:gd name="f156" fmla="*/ f5 1 f84"/>
              <a:gd name="f157" fmla="*/ f7 1 f84"/>
              <a:gd name="f158" fmla="+- f119 0 f1"/>
              <a:gd name="f159" fmla="*/ f122 1 f83"/>
              <a:gd name="f160" fmla="*/ f132 1 f84"/>
              <a:gd name="f161" fmla="*/ f133 1 f83"/>
              <a:gd name="f162" fmla="*/ f131 1 f84"/>
              <a:gd name="f163" fmla="*/ f152 1 f83"/>
              <a:gd name="f164" fmla="*/ f153 1 f84"/>
              <a:gd name="f165" fmla="*/ f134 1 f83"/>
              <a:gd name="f166" fmla="*/ f125 1 f84"/>
              <a:gd name="f167" fmla="*/ f135 1 f83"/>
              <a:gd name="f168" fmla="*/ f136 1 f83"/>
              <a:gd name="f169" fmla="*/ f128 1 f84"/>
              <a:gd name="f170" fmla="*/ f126 1 f84"/>
              <a:gd name="f171" fmla="*/ f124 1 f84"/>
              <a:gd name="f172" fmla="*/ f123 1 f84"/>
              <a:gd name="f173" fmla="*/ f137 1 f83"/>
              <a:gd name="f174" fmla="*/ f121 1 f84"/>
              <a:gd name="f175" fmla="*/ f138 1 f83"/>
              <a:gd name="f176" fmla="*/ f139 1 f84"/>
              <a:gd name="f177" fmla="*/ f140 1 f83"/>
              <a:gd name="f178" fmla="*/ f141 1 f83"/>
              <a:gd name="f179" fmla="*/ f142 1 f84"/>
              <a:gd name="f180" fmla="*/ f143 1 f84"/>
              <a:gd name="f181" fmla="*/ f144 1 f83"/>
              <a:gd name="f182" fmla="*/ f145 1 f84"/>
              <a:gd name="f183" fmla="*/ f146 1 f83"/>
              <a:gd name="f184" fmla="*/ f147 1 f83"/>
              <a:gd name="f185" fmla="*/ f148 1 f83"/>
              <a:gd name="f186" fmla="*/ f149 1 f83"/>
              <a:gd name="f187" fmla="*/ f120 1 f83"/>
              <a:gd name="f188" fmla="*/ f127 1 f83"/>
              <a:gd name="f189" fmla="*/ f129 1 f83"/>
              <a:gd name="f190" fmla="*/ f130 1 f83"/>
              <a:gd name="f191" fmla="*/ f150 1 f83"/>
              <a:gd name="f192" fmla="*/ f151 1 f84"/>
              <a:gd name="f193" fmla="*/ f154 f78 1"/>
              <a:gd name="f194" fmla="*/ f155 f78 1"/>
              <a:gd name="f195" fmla="*/ f157 f79 1"/>
              <a:gd name="f196" fmla="*/ f156 f79 1"/>
              <a:gd name="f197" fmla="*/ f159 f78 1"/>
              <a:gd name="f198" fmla="*/ f160 f79 1"/>
              <a:gd name="f199" fmla="*/ f161 f78 1"/>
              <a:gd name="f200" fmla="*/ f162 f79 1"/>
              <a:gd name="f201" fmla="*/ f163 f78 1"/>
              <a:gd name="f202" fmla="*/ f164 f79 1"/>
              <a:gd name="f203" fmla="*/ f165 f78 1"/>
              <a:gd name="f204" fmla="*/ f166 f79 1"/>
              <a:gd name="f205" fmla="*/ f167 f78 1"/>
              <a:gd name="f206" fmla="*/ f168 f78 1"/>
              <a:gd name="f207" fmla="*/ f169 f79 1"/>
              <a:gd name="f208" fmla="*/ f170 f79 1"/>
              <a:gd name="f209" fmla="*/ f171 f79 1"/>
              <a:gd name="f210" fmla="*/ f172 f79 1"/>
              <a:gd name="f211" fmla="*/ f173 f78 1"/>
              <a:gd name="f212" fmla="*/ f174 f79 1"/>
              <a:gd name="f213" fmla="*/ f175 f78 1"/>
              <a:gd name="f214" fmla="*/ f176 f79 1"/>
              <a:gd name="f215" fmla="*/ f177 f78 1"/>
              <a:gd name="f216" fmla="*/ f178 f78 1"/>
              <a:gd name="f217" fmla="*/ f179 f79 1"/>
              <a:gd name="f218" fmla="*/ f180 f79 1"/>
              <a:gd name="f219" fmla="*/ f181 f78 1"/>
              <a:gd name="f220" fmla="*/ f182 f79 1"/>
              <a:gd name="f221" fmla="*/ f183 f78 1"/>
              <a:gd name="f222" fmla="*/ f184 f78 1"/>
              <a:gd name="f223" fmla="*/ f185 f78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8">
                <a:pos x="f197" y="f198"/>
              </a:cxn>
              <a:cxn ang="f158">
                <a:pos x="f199" y="f198"/>
              </a:cxn>
              <a:cxn ang="f158">
                <a:pos x="f199" y="f200"/>
              </a:cxn>
              <a:cxn ang="f158">
                <a:pos x="f201" y="f202"/>
              </a:cxn>
              <a:cxn ang="f158">
                <a:pos x="f203" y="f204"/>
              </a:cxn>
              <a:cxn ang="f158">
                <a:pos x="f205" y="f204"/>
              </a:cxn>
              <a:cxn ang="f158">
                <a:pos x="f206" y="f207"/>
              </a:cxn>
              <a:cxn ang="f158">
                <a:pos x="f199" y="f208"/>
              </a:cxn>
              <a:cxn ang="f158">
                <a:pos x="f199" y="f204"/>
              </a:cxn>
              <a:cxn ang="f158">
                <a:pos x="f199" y="f209"/>
              </a:cxn>
              <a:cxn ang="f158">
                <a:pos x="f199" y="f210"/>
              </a:cxn>
              <a:cxn ang="f158">
                <a:pos x="f211" y="f212"/>
              </a:cxn>
              <a:cxn ang="f158">
                <a:pos x="f213" y="f214"/>
              </a:cxn>
              <a:cxn ang="f158">
                <a:pos x="f215" y="f209"/>
              </a:cxn>
              <a:cxn ang="f158">
                <a:pos x="f216" y="f217"/>
              </a:cxn>
              <a:cxn ang="f158">
                <a:pos x="f216" y="f218"/>
              </a:cxn>
              <a:cxn ang="f158">
                <a:pos x="f219" y="f218"/>
              </a:cxn>
              <a:cxn ang="f158">
                <a:pos x="f219" y="f220"/>
              </a:cxn>
              <a:cxn ang="f158">
                <a:pos x="f221" y="f220"/>
              </a:cxn>
              <a:cxn ang="f158">
                <a:pos x="f221" y="f218"/>
              </a:cxn>
              <a:cxn ang="f158">
                <a:pos x="f222" y="f218"/>
              </a:cxn>
              <a:cxn ang="f158">
                <a:pos x="f222" y="f217"/>
              </a:cxn>
              <a:cxn ang="f158">
                <a:pos x="f223" y="f209"/>
              </a:cxn>
              <a:cxn ang="f158">
                <a:pos x="f224" y="f214"/>
              </a:cxn>
              <a:cxn ang="f158">
                <a:pos x="f225" y="f212"/>
              </a:cxn>
              <a:cxn ang="f158">
                <a:pos x="f197" y="f210"/>
              </a:cxn>
              <a:cxn ang="f158">
                <a:pos x="f197" y="f209"/>
              </a:cxn>
              <a:cxn ang="f158">
                <a:pos x="f197" y="f204"/>
              </a:cxn>
              <a:cxn ang="f158">
                <a:pos x="f197" y="f208"/>
              </a:cxn>
              <a:cxn ang="f158">
                <a:pos x="f226" y="f207"/>
              </a:cxn>
              <a:cxn ang="f158">
                <a:pos x="f227" y="f204"/>
              </a:cxn>
              <a:cxn ang="f158">
                <a:pos x="f228" y="f204"/>
              </a:cxn>
              <a:cxn ang="f158">
                <a:pos x="f229" y="f230"/>
              </a:cxn>
              <a:cxn ang="f158">
                <a:pos x="f197" y="f200"/>
              </a:cxn>
            </a:cxnLst>
            <a:rect l="f193" t="f196" r="f194" b="f195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367" tIns="60688" rIns="121367" bIns="60688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solidFill>
                <a:srgbClr val="AE4500"/>
              </a:solidFill>
              <a:ea typeface="맑은 고딕" pitchFamily="34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5FA4443A-783A-4150-9040-B4162B2BEF12}"/>
              </a:ext>
            </a:extLst>
          </p:cNvPr>
          <p:cNvSpPr/>
          <p:nvPr/>
        </p:nvSpPr>
        <p:spPr>
          <a:xfrm>
            <a:off x="4383990" y="4608078"/>
            <a:ext cx="505860" cy="505860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+- f3 0 f2"/>
              <a:gd name="f39" fmla="*/ f38 1 3240000"/>
              <a:gd name="f40" fmla="*/ f2 1 f39"/>
              <a:gd name="f41" fmla="*/ f3 1 f39"/>
              <a:gd name="f42" fmla="*/ f40 f36 1"/>
              <a:gd name="f43" fmla="*/ f41 f36 1"/>
              <a:gd name="f44" fmla="*/ f41 f37 1"/>
              <a:gd name="f45" fmla="*/ f40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367" tIns="60688" rIns="121367" bIns="60688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solidFill>
                <a:srgbClr val="AE4500"/>
              </a:solidFill>
              <a:ea typeface="맑은 고딕" pitchFamily="34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73AEF043-F033-44B5-8D0D-622E1DEAE89D}"/>
              </a:ext>
            </a:extLst>
          </p:cNvPr>
          <p:cNvSpPr/>
          <p:nvPr/>
        </p:nvSpPr>
        <p:spPr>
          <a:xfrm rot="18805988">
            <a:off x="10108538" y="1547856"/>
            <a:ext cx="549361" cy="543627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+- 0 0 9451"/>
              <a:gd name="f136" fmla="val 1069973"/>
              <a:gd name="f137" fmla="+- 0 0 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+- f4 0 f2"/>
              <a:gd name="f173" fmla="+- f3 0 f2"/>
              <a:gd name="f174" fmla="*/ f173 1 1807241"/>
              <a:gd name="f175" fmla="*/ f172 1 1788383"/>
              <a:gd name="f176" fmla="*/ f2 1 f174"/>
              <a:gd name="f177" fmla="*/ f3 1 f174"/>
              <a:gd name="f178" fmla="*/ f2 1 f175"/>
              <a:gd name="f179" fmla="*/ f4 1 f175"/>
              <a:gd name="f180" fmla="*/ f176 f170 1"/>
              <a:gd name="f181" fmla="*/ f177 f170 1"/>
              <a:gd name="f182" fmla="*/ f179 f171 1"/>
              <a:gd name="f183" fmla="*/ f178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0" t="f183" r="f181" b="f182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28" tIns="45515" rIns="91028" bIns="45515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solidFill>
                <a:srgbClr val="AE4500"/>
              </a:solidFill>
              <a:ea typeface="맑은 고딕" pitchFamily="34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C470DF25-EC65-48BF-81E3-A90B589F690A}"/>
              </a:ext>
            </a:extLst>
          </p:cNvPr>
          <p:cNvSpPr/>
          <p:nvPr/>
        </p:nvSpPr>
        <p:spPr>
          <a:xfrm>
            <a:off x="10911024" y="1547944"/>
            <a:ext cx="542125" cy="544592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+- f4 0 f2"/>
              <a:gd name="f98" fmla="+- f3 0 f2"/>
              <a:gd name="f99" fmla="*/ f98 1 371900"/>
              <a:gd name="f100" fmla="*/ f97 1 373588"/>
              <a:gd name="f101" fmla="*/ f2 1 f99"/>
              <a:gd name="f102" fmla="*/ f3 1 f99"/>
              <a:gd name="f103" fmla="*/ f2 1 f100"/>
              <a:gd name="f104" fmla="*/ f4 1 f100"/>
              <a:gd name="f105" fmla="*/ f101 f95 1"/>
              <a:gd name="f106" fmla="*/ f102 f95 1"/>
              <a:gd name="f107" fmla="*/ f104 f96 1"/>
              <a:gd name="f108" fmla="*/ f103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5" t="f108" r="f106" b="f107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367" tIns="60688" rIns="121367" bIns="60688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solidFill>
                <a:srgbClr val="AE4500"/>
              </a:solidFill>
              <a:ea typeface="맑은 고딕" pitchFamily="34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0105DF5C-6DAB-4E4A-86A7-341CA94BA807}"/>
              </a:ext>
            </a:extLst>
          </p:cNvPr>
          <p:cNvSpPr/>
          <p:nvPr/>
        </p:nvSpPr>
        <p:spPr>
          <a:xfrm>
            <a:off x="9348760" y="4572849"/>
            <a:ext cx="475993" cy="56676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1999321"/>
              <a:gd name="f7" fmla="val 2603448"/>
              <a:gd name="f8" fmla="val 2772810"/>
              <a:gd name="f9" fmla="val 2528507"/>
              <a:gd name="f10" fmla="val 2263914"/>
              <a:gd name="f11" fmla="val 2230929"/>
              <a:gd name="f12" fmla="val 2516419"/>
              <a:gd name="f13" fmla="val 2435624"/>
              <a:gd name="f14" fmla="val 2688129"/>
              <a:gd name="f15" fmla="val 2940634"/>
              <a:gd name="f16" fmla="val 3145329"/>
              <a:gd name="f17" fmla="val 2011409"/>
              <a:gd name="f18" fmla="val 1806714"/>
              <a:gd name="f19" fmla="val 1576134"/>
              <a:gd name="f20" fmla="val 17032"/>
              <a:gd name="f21" fmla="val 2276728"/>
              <a:gd name="f22" fmla="val 17033"/>
              <a:gd name="f23" fmla="val 1576135"/>
              <a:gd name="f24" fmla="val 1321887"/>
              <a:gd name="f25" fmla="val 996125"/>
              <a:gd name="f26" fmla="val 2160187"/>
              <a:gd name="f27" fmla="val 1979345"/>
              <a:gd name="f28" fmla="val 2161001"/>
              <a:gd name="f29" fmla="val 1738579"/>
              <a:gd name="f30" fmla="val 2402384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+- f4 0 f2"/>
              <a:gd name="f40" fmla="+- f3 0 f2"/>
              <a:gd name="f41" fmla="*/ f40 1 2721114"/>
              <a:gd name="f42" fmla="*/ f39 1 3240000"/>
              <a:gd name="f43" fmla="*/ f2 1 f41"/>
              <a:gd name="f44" fmla="*/ f3 1 f41"/>
              <a:gd name="f45" fmla="*/ f2 1 f42"/>
              <a:gd name="f46" fmla="*/ f4 1 f42"/>
              <a:gd name="f47" fmla="*/ f43 f37 1"/>
              <a:gd name="f48" fmla="*/ f44 f37 1"/>
              <a:gd name="f49" fmla="*/ f46 f38 1"/>
              <a:gd name="f50" fmla="*/ f45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7"/>
                </a:lnTo>
                <a:close/>
                <a:moveTo>
                  <a:pt x="f10" y="f11"/>
                </a:moveTo>
                <a:cubicBezTo>
                  <a:pt x="f12" y="f11"/>
                  <a:pt x="f3" y="f13"/>
                  <a:pt x="f3" y="f14"/>
                </a:cubicBezTo>
                <a:cubicBezTo>
                  <a:pt x="f3" y="f15"/>
                  <a:pt x="f12" y="f16"/>
                  <a:pt x="f10" y="f16"/>
                </a:cubicBezTo>
                <a:cubicBezTo>
                  <a:pt x="f17" y="f16"/>
                  <a:pt x="f18" y="f15"/>
                  <a:pt x="f18" y="f14"/>
                </a:cubicBezTo>
                <a:cubicBezTo>
                  <a:pt x="f18" y="f13"/>
                  <a:pt x="f17" y="f11"/>
                  <a:pt x="f10" y="f11"/>
                </a:cubicBezTo>
                <a:close/>
                <a:moveTo>
                  <a:pt x="f19" y="f20"/>
                </a:moveTo>
                <a:lnTo>
                  <a:pt x="f21" y="f20"/>
                </a:lnTo>
                <a:lnTo>
                  <a:pt x="f21" y="f22"/>
                </a:lnTo>
                <a:lnTo>
                  <a:pt x="f23" y="f22"/>
                </a:lnTo>
                <a:close/>
                <a:moveTo>
                  <a:pt x="f2" y="f20"/>
                </a:moveTo>
                <a:lnTo>
                  <a:pt x="f24" y="f20"/>
                </a:lnTo>
                <a:lnTo>
                  <a:pt x="f24" y="f25"/>
                </a:lnTo>
                <a:lnTo>
                  <a:pt x="f21" y="f25"/>
                </a:lnTo>
                <a:lnTo>
                  <a:pt x="f21" y="f26"/>
                </a:lnTo>
                <a:cubicBezTo>
                  <a:pt x="f27" y="f28"/>
                  <a:pt x="f29" y="f30"/>
                  <a:pt x="f29" y="f5"/>
                </a:cubicBezTo>
                <a:cubicBezTo>
                  <a:pt x="f29" y="f31"/>
                  <a:pt x="f27" y="f32"/>
                  <a:pt x="f21" y="f33"/>
                </a:cubicBezTo>
                <a:lnTo>
                  <a:pt x="f21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28" tIns="45515" rIns="91028" bIns="45515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solidFill>
                <a:srgbClr val="AE4500"/>
              </a:solidFill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2A88FD17-CE35-461C-96CA-FD373204F92B}"/>
              </a:ext>
            </a:extLst>
          </p:cNvPr>
          <p:cNvSpPr/>
          <p:nvPr/>
        </p:nvSpPr>
        <p:spPr>
          <a:xfrm>
            <a:off x="8477660" y="4572849"/>
            <a:ext cx="475993" cy="56676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79233"/>
              <a:gd name="f7" fmla="val 2431577"/>
              <a:gd name="f8" fmla="val 2611489"/>
              <a:gd name="f9" fmla="val 1999321"/>
              <a:gd name="f10" fmla="val 2780851"/>
              <a:gd name="f11" fmla="val 2960763"/>
              <a:gd name="f12" fmla="val 2348595"/>
              <a:gd name="f13" fmla="val 2528507"/>
              <a:gd name="f14" fmla="val 2263914"/>
              <a:gd name="f15" fmla="val 2238970"/>
              <a:gd name="f16" fmla="val 2516419"/>
              <a:gd name="f17" fmla="val 2443665"/>
              <a:gd name="f18" fmla="val 2696170"/>
              <a:gd name="f19" fmla="val 2948675"/>
              <a:gd name="f20" fmla="val 3153370"/>
              <a:gd name="f21" fmla="val 2011409"/>
              <a:gd name="f22" fmla="val 1806714"/>
              <a:gd name="f23" fmla="val 1576134"/>
              <a:gd name="f24" fmla="val 17032"/>
              <a:gd name="f25" fmla="val 2276728"/>
              <a:gd name="f26" fmla="val 17033"/>
              <a:gd name="f27" fmla="val 1576135"/>
              <a:gd name="f28" fmla="val 1321887"/>
              <a:gd name="f29" fmla="val 996125"/>
              <a:gd name="f30" fmla="val 2160187"/>
              <a:gd name="f31" fmla="val 1979345"/>
              <a:gd name="f32" fmla="val 2161001"/>
              <a:gd name="f33" fmla="val 1738579"/>
              <a:gd name="f34" fmla="val 2402384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+- f4 0 f2"/>
              <a:gd name="f44" fmla="+- f3 0 f2"/>
              <a:gd name="f45" fmla="*/ f44 1 2721114"/>
              <a:gd name="f46" fmla="*/ f43 1 3240000"/>
              <a:gd name="f47" fmla="*/ f2 1 f45"/>
              <a:gd name="f48" fmla="*/ f3 1 f45"/>
              <a:gd name="f49" fmla="*/ f2 1 f46"/>
              <a:gd name="f50" fmla="*/ f4 1 f46"/>
              <a:gd name="f51" fmla="*/ f47 f41 1"/>
              <a:gd name="f52" fmla="*/ f48 f41 1"/>
              <a:gd name="f53" fmla="*/ f50 f42 1"/>
              <a:gd name="f54" fmla="*/ f49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6" y="f11"/>
                </a:lnTo>
                <a:lnTo>
                  <a:pt x="f12" y="f11"/>
                </a:lnTo>
                <a:lnTo>
                  <a:pt x="f12" y="f10"/>
                </a:lnTo>
                <a:lnTo>
                  <a:pt x="f13" y="f10"/>
                </a:lnTo>
                <a:lnTo>
                  <a:pt x="f13" y="f8"/>
                </a:lnTo>
                <a:lnTo>
                  <a:pt x="f12" y="f8"/>
                </a:lnTo>
                <a:lnTo>
                  <a:pt x="f12" y="f7"/>
                </a:lnTo>
                <a:close/>
                <a:moveTo>
                  <a:pt x="f14" y="f15"/>
                </a:moveTo>
                <a:cubicBezTo>
                  <a:pt x="f16" y="f15"/>
                  <a:pt x="f3" y="f17"/>
                  <a:pt x="f3" y="f18"/>
                </a:cubicBezTo>
                <a:cubicBezTo>
                  <a:pt x="f3" y="f19"/>
                  <a:pt x="f16" y="f20"/>
                  <a:pt x="f14" y="f20"/>
                </a:cubicBezTo>
                <a:cubicBezTo>
                  <a:pt x="f21" y="f20"/>
                  <a:pt x="f22" y="f19"/>
                  <a:pt x="f22" y="f18"/>
                </a:cubicBezTo>
                <a:cubicBezTo>
                  <a:pt x="f22" y="f17"/>
                  <a:pt x="f21" y="f15"/>
                  <a:pt x="f14" y="f15"/>
                </a:cubicBezTo>
                <a:close/>
                <a:moveTo>
                  <a:pt x="f23" y="f24"/>
                </a:moveTo>
                <a:lnTo>
                  <a:pt x="f25" y="f24"/>
                </a:lnTo>
                <a:lnTo>
                  <a:pt x="f25" y="f26"/>
                </a:lnTo>
                <a:lnTo>
                  <a:pt x="f27" y="f26"/>
                </a:lnTo>
                <a:close/>
                <a:moveTo>
                  <a:pt x="f2" y="f24"/>
                </a:moveTo>
                <a:lnTo>
                  <a:pt x="f28" y="f24"/>
                </a:lnTo>
                <a:lnTo>
                  <a:pt x="f28" y="f29"/>
                </a:lnTo>
                <a:lnTo>
                  <a:pt x="f25" y="f29"/>
                </a:lnTo>
                <a:lnTo>
                  <a:pt x="f25" y="f30"/>
                </a:lnTo>
                <a:cubicBezTo>
                  <a:pt x="f31" y="f32"/>
                  <a:pt x="f33" y="f34"/>
                  <a:pt x="f33" y="f5"/>
                </a:cubicBezTo>
                <a:cubicBezTo>
                  <a:pt x="f33" y="f35"/>
                  <a:pt x="f31" y="f36"/>
                  <a:pt x="f25" y="f37"/>
                </a:cubicBezTo>
                <a:lnTo>
                  <a:pt x="f25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28" tIns="45515" rIns="91028" bIns="45515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solidFill>
                <a:srgbClr val="AE4500"/>
              </a:solidFill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B3C3F9F8-1205-461F-AC50-1E2FE9D9DE46}"/>
              </a:ext>
            </a:extLst>
          </p:cNvPr>
          <p:cNvSpPr/>
          <p:nvPr/>
        </p:nvSpPr>
        <p:spPr>
          <a:xfrm>
            <a:off x="10219850" y="4572849"/>
            <a:ext cx="475993" cy="56676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36698"/>
              <a:gd name="f7" fmla="val 2449196"/>
              <a:gd name="f8" fmla="val 2016940"/>
              <a:gd name="f9" fmla="val 2568954"/>
              <a:gd name="f10" fmla="val 2144156"/>
              <a:gd name="f11" fmla="val 2696170"/>
              <a:gd name="f12" fmla="val 2823386"/>
              <a:gd name="f13" fmla="val 2943144"/>
              <a:gd name="f14" fmla="val 2263914"/>
              <a:gd name="f15" fmla="val 2815928"/>
              <a:gd name="f16" fmla="val 2391130"/>
              <a:gd name="f17" fmla="val 2510888"/>
              <a:gd name="f18" fmla="val 2383672"/>
              <a:gd name="f19" fmla="val 2576412"/>
              <a:gd name="f20" fmla="val 2238970"/>
              <a:gd name="f21" fmla="val 2516419"/>
              <a:gd name="f22" fmla="val 2443665"/>
              <a:gd name="f23" fmla="val 2948675"/>
              <a:gd name="f24" fmla="val 3153370"/>
              <a:gd name="f25" fmla="val 2011409"/>
              <a:gd name="f26" fmla="val 1806714"/>
              <a:gd name="f27" fmla="val 1576134"/>
              <a:gd name="f28" fmla="val 17032"/>
              <a:gd name="f29" fmla="val 2276728"/>
              <a:gd name="f30" fmla="val 17033"/>
              <a:gd name="f31" fmla="val 1576135"/>
              <a:gd name="f32" fmla="val 1321887"/>
              <a:gd name="f33" fmla="val 996125"/>
              <a:gd name="f34" fmla="val 2160187"/>
              <a:gd name="f35" fmla="val 1979345"/>
              <a:gd name="f36" fmla="val 2161001"/>
              <a:gd name="f37" fmla="val 1738579"/>
              <a:gd name="f38" fmla="val 2402384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+- f4 0 f2"/>
              <a:gd name="f48" fmla="+- f3 0 f2"/>
              <a:gd name="f49" fmla="*/ f48 1 2721114"/>
              <a:gd name="f50" fmla="*/ f47 1 3240000"/>
              <a:gd name="f51" fmla="*/ f2 1 f49"/>
              <a:gd name="f52" fmla="*/ f3 1 f49"/>
              <a:gd name="f53" fmla="*/ f2 1 f50"/>
              <a:gd name="f54" fmla="*/ f4 1 f50"/>
              <a:gd name="f55" fmla="*/ f51 f45 1"/>
              <a:gd name="f56" fmla="*/ f52 f45 1"/>
              <a:gd name="f57" fmla="*/ f54 f46 1"/>
              <a:gd name="f58" fmla="*/ f53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" t="f58" r="f56" b="f57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8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3"/>
                </a:lnTo>
                <a:lnTo>
                  <a:pt x="f17" y="f12"/>
                </a:lnTo>
                <a:lnTo>
                  <a:pt x="f18" y="f11"/>
                </a:lnTo>
                <a:lnTo>
                  <a:pt x="f17" y="f9"/>
                </a:lnTo>
                <a:lnTo>
                  <a:pt x="f16" y="f7"/>
                </a:lnTo>
                <a:lnTo>
                  <a:pt x="f14" y="f19"/>
                </a:lnTo>
                <a:close/>
                <a:moveTo>
                  <a:pt x="f14" y="f20"/>
                </a:moveTo>
                <a:cubicBezTo>
                  <a:pt x="f21" y="f20"/>
                  <a:pt x="f3" y="f22"/>
                  <a:pt x="f3" y="f11"/>
                </a:cubicBezTo>
                <a:cubicBezTo>
                  <a:pt x="f3" y="f23"/>
                  <a:pt x="f21" y="f24"/>
                  <a:pt x="f14" y="f24"/>
                </a:cubicBezTo>
                <a:cubicBezTo>
                  <a:pt x="f25" y="f24"/>
                  <a:pt x="f26" y="f23"/>
                  <a:pt x="f26" y="f11"/>
                </a:cubicBezTo>
                <a:cubicBezTo>
                  <a:pt x="f26" y="f22"/>
                  <a:pt x="f25" y="f20"/>
                  <a:pt x="f14" y="f20"/>
                </a:cubicBezTo>
                <a:close/>
                <a:moveTo>
                  <a:pt x="f27" y="f28"/>
                </a:moveTo>
                <a:lnTo>
                  <a:pt x="f29" y="f28"/>
                </a:lnTo>
                <a:lnTo>
                  <a:pt x="f29" y="f30"/>
                </a:lnTo>
                <a:lnTo>
                  <a:pt x="f31" y="f30"/>
                </a:lnTo>
                <a:close/>
                <a:moveTo>
                  <a:pt x="f2" y="f28"/>
                </a:moveTo>
                <a:lnTo>
                  <a:pt x="f32" y="f28"/>
                </a:lnTo>
                <a:lnTo>
                  <a:pt x="f32" y="f33"/>
                </a:lnTo>
                <a:lnTo>
                  <a:pt x="f29" y="f33"/>
                </a:lnTo>
                <a:lnTo>
                  <a:pt x="f29" y="f34"/>
                </a:lnTo>
                <a:cubicBezTo>
                  <a:pt x="f35" y="f36"/>
                  <a:pt x="f37" y="f38"/>
                  <a:pt x="f37" y="f5"/>
                </a:cubicBezTo>
                <a:cubicBezTo>
                  <a:pt x="f37" y="f39"/>
                  <a:pt x="f35" y="f40"/>
                  <a:pt x="f29" y="f41"/>
                </a:cubicBezTo>
                <a:lnTo>
                  <a:pt x="f29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28" tIns="45515" rIns="91028" bIns="45515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solidFill>
                <a:srgbClr val="AE4500"/>
              </a:solidFill>
              <a:ea typeface="맑은 고딕" pitchFamily="34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CF124369-9BD4-49D1-A51F-A7A6DB9B6097}"/>
              </a:ext>
            </a:extLst>
          </p:cNvPr>
          <p:cNvSpPr/>
          <p:nvPr/>
        </p:nvSpPr>
        <p:spPr>
          <a:xfrm>
            <a:off x="11090942" y="4572849"/>
            <a:ext cx="475993" cy="56676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519839"/>
              <a:gd name="f7" fmla="val 2469622"/>
              <a:gd name="f8" fmla="val 2201779"/>
              <a:gd name="f9" fmla="val 2787682"/>
              <a:gd name="f10" fmla="val 2003023"/>
              <a:gd name="f11" fmla="val 2588926"/>
              <a:gd name="f12" fmla="val 1901669"/>
              <a:gd name="f13" fmla="val 2690281"/>
              <a:gd name="f14" fmla="val 2203868"/>
              <a:gd name="f15" fmla="val 2992480"/>
              <a:gd name="f16" fmla="val 2305222"/>
              <a:gd name="f17" fmla="val 2891125"/>
              <a:gd name="f18" fmla="val 2303133"/>
              <a:gd name="f19" fmla="val 2889037"/>
              <a:gd name="f20" fmla="val 2621194"/>
              <a:gd name="f21" fmla="val 2570977"/>
              <a:gd name="f22" fmla="val 2263914"/>
              <a:gd name="f23" fmla="val 2238970"/>
              <a:gd name="f24" fmla="val 2516419"/>
              <a:gd name="f25" fmla="val 2443665"/>
              <a:gd name="f26" fmla="val 2696170"/>
              <a:gd name="f27" fmla="val 2948675"/>
              <a:gd name="f28" fmla="val 3153370"/>
              <a:gd name="f29" fmla="val 2011409"/>
              <a:gd name="f30" fmla="val 1806714"/>
              <a:gd name="f31" fmla="val 1576134"/>
              <a:gd name="f32" fmla="val 17032"/>
              <a:gd name="f33" fmla="val 2276728"/>
              <a:gd name="f34" fmla="val 17033"/>
              <a:gd name="f35" fmla="val 1576135"/>
              <a:gd name="f36" fmla="val 1321887"/>
              <a:gd name="f37" fmla="val 996125"/>
              <a:gd name="f38" fmla="val 2160187"/>
              <a:gd name="f39" fmla="val 1979345"/>
              <a:gd name="f40" fmla="val 2161001"/>
              <a:gd name="f41" fmla="val 1738579"/>
              <a:gd name="f42" fmla="val 2402384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+- f4 0 f2"/>
              <a:gd name="f52" fmla="+- f3 0 f2"/>
              <a:gd name="f53" fmla="*/ f52 1 2721114"/>
              <a:gd name="f54" fmla="*/ f51 1 3240000"/>
              <a:gd name="f55" fmla="*/ f2 1 f53"/>
              <a:gd name="f56" fmla="*/ f3 1 f53"/>
              <a:gd name="f57" fmla="*/ f2 1 f54"/>
              <a:gd name="f58" fmla="*/ f4 1 f54"/>
              <a:gd name="f59" fmla="*/ f55 f49 1"/>
              <a:gd name="f60" fmla="*/ f56 f49 1"/>
              <a:gd name="f61" fmla="*/ f58 f50 1"/>
              <a:gd name="f62" fmla="*/ f57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close/>
                <a:moveTo>
                  <a:pt x="f22" y="f23"/>
                </a:moveTo>
                <a:cubicBezTo>
                  <a:pt x="f24" y="f23"/>
                  <a:pt x="f3" y="f25"/>
                  <a:pt x="f3" y="f26"/>
                </a:cubicBezTo>
                <a:cubicBezTo>
                  <a:pt x="f3" y="f27"/>
                  <a:pt x="f24" y="f28"/>
                  <a:pt x="f22" y="f28"/>
                </a:cubicBezTo>
                <a:cubicBezTo>
                  <a:pt x="f29" y="f28"/>
                  <a:pt x="f30" y="f27"/>
                  <a:pt x="f30" y="f26"/>
                </a:cubicBezTo>
                <a:cubicBezTo>
                  <a:pt x="f30" y="f25"/>
                  <a:pt x="f29" y="f23"/>
                  <a:pt x="f22" y="f23"/>
                </a:cubicBezTo>
                <a:close/>
                <a:moveTo>
                  <a:pt x="f31" y="f32"/>
                </a:moveTo>
                <a:lnTo>
                  <a:pt x="f33" y="f32"/>
                </a:lnTo>
                <a:lnTo>
                  <a:pt x="f33" y="f34"/>
                </a:lnTo>
                <a:lnTo>
                  <a:pt x="f35" y="f34"/>
                </a:lnTo>
                <a:close/>
                <a:moveTo>
                  <a:pt x="f2" y="f32"/>
                </a:moveTo>
                <a:lnTo>
                  <a:pt x="f36" y="f32"/>
                </a:lnTo>
                <a:lnTo>
                  <a:pt x="f36" y="f37"/>
                </a:lnTo>
                <a:lnTo>
                  <a:pt x="f33" y="f37"/>
                </a:lnTo>
                <a:lnTo>
                  <a:pt x="f33" y="f38"/>
                </a:lnTo>
                <a:cubicBezTo>
                  <a:pt x="f39" y="f40"/>
                  <a:pt x="f41" y="f42"/>
                  <a:pt x="f41" y="f5"/>
                </a:cubicBezTo>
                <a:cubicBezTo>
                  <a:pt x="f41" y="f43"/>
                  <a:pt x="f39" y="f44"/>
                  <a:pt x="f33" y="f45"/>
                </a:cubicBezTo>
                <a:lnTo>
                  <a:pt x="f33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28" tIns="45515" rIns="91028" bIns="45515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solidFill>
                <a:srgbClr val="AE4500"/>
              </a:solidFill>
              <a:ea typeface="맑은 고딕" pitchFamily="34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2A509B35-4856-442E-A664-5464AEC00126}"/>
              </a:ext>
            </a:extLst>
          </p:cNvPr>
          <p:cNvSpPr/>
          <p:nvPr/>
        </p:nvSpPr>
        <p:spPr>
          <a:xfrm>
            <a:off x="4359056" y="1487559"/>
            <a:ext cx="601520" cy="61370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19" tIns="91019" rIns="91019" bIns="91019" anchor="ctr" anchorCtr="0" compatLnSpc="1">
            <a:noAutofit/>
          </a:bodyPr>
          <a:lstStyle/>
          <a:p>
            <a:pPr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395">
              <a:solidFill>
                <a:srgbClr val="AE4500"/>
              </a:solidFill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712A2D4F-9397-49E9-86BB-A716B3402EC5}"/>
              </a:ext>
            </a:extLst>
          </p:cNvPr>
          <p:cNvGrpSpPr/>
          <p:nvPr/>
        </p:nvGrpSpPr>
        <p:grpSpPr>
          <a:xfrm>
            <a:off x="9353063" y="5410934"/>
            <a:ext cx="402335" cy="557711"/>
            <a:chOff x="9367808" y="5419904"/>
            <a:chExt cx="404156" cy="560235"/>
          </a:xfrm>
          <a:solidFill>
            <a:schemeClr val="bg1">
              <a:lumMod val="50000"/>
            </a:schemeClr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7170B847-C0E7-4191-8932-2C140EAA7D9F}"/>
                </a:ext>
              </a:extLst>
            </p:cNvPr>
            <p:cNvSpPr/>
            <p:nvPr/>
          </p:nvSpPr>
          <p:spPr>
            <a:xfrm>
              <a:off x="9587996" y="5421322"/>
              <a:ext cx="183968" cy="2188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+- f4 0 f2"/>
                <a:gd name="f18" fmla="+- f3 0 f2"/>
                <a:gd name="f19" fmla="*/ f18 1 4159"/>
                <a:gd name="f20" fmla="*/ f17 1 494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7D555136-751B-4977-A1AC-A56B2E3FFC30}"/>
                </a:ext>
              </a:extLst>
            </p:cNvPr>
            <p:cNvSpPr/>
            <p:nvPr/>
          </p:nvSpPr>
          <p:spPr>
            <a:xfrm>
              <a:off x="9551721" y="5563429"/>
              <a:ext cx="39063" cy="111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+- f4 0 f2"/>
                <a:gd name="f21" fmla="+- f3 0 f2"/>
                <a:gd name="f22" fmla="*/ f21 1 883"/>
                <a:gd name="f23" fmla="*/ f20 1 252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439B789E-CD1C-474F-8C54-2A866B2EC11F}"/>
                </a:ext>
              </a:extLst>
            </p:cNvPr>
            <p:cNvSpPr/>
            <p:nvPr/>
          </p:nvSpPr>
          <p:spPr>
            <a:xfrm>
              <a:off x="9369189" y="5419904"/>
              <a:ext cx="182587" cy="2174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+- f4 0 f2"/>
                <a:gd name="f17" fmla="+- f3 0 f2"/>
                <a:gd name="f18" fmla="*/ f17 1 4128"/>
                <a:gd name="f19" fmla="*/ f16 1 491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BA97E363-F68E-47A6-A692-C7367AC73CF7}"/>
                </a:ext>
              </a:extLst>
            </p:cNvPr>
            <p:cNvSpPr/>
            <p:nvPr/>
          </p:nvSpPr>
          <p:spPr>
            <a:xfrm>
              <a:off x="9367808" y="5677729"/>
              <a:ext cx="404155" cy="302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+- f4 0 f2"/>
                <a:gd name="f23" fmla="+- f3 0 f2"/>
                <a:gd name="f24" fmla="*/ f23 1 9137"/>
                <a:gd name="f25" fmla="*/ f22 1 683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CC555F69-22EE-4D50-8B5B-C6408AC23FF1}"/>
              </a:ext>
            </a:extLst>
          </p:cNvPr>
          <p:cNvGrpSpPr/>
          <p:nvPr/>
        </p:nvGrpSpPr>
        <p:grpSpPr>
          <a:xfrm>
            <a:off x="4321835" y="2405537"/>
            <a:ext cx="641292" cy="638123"/>
            <a:chOff x="4313800" y="2400903"/>
            <a:chExt cx="644195" cy="641012"/>
          </a:xfrm>
          <a:solidFill>
            <a:schemeClr val="bg1">
              <a:lumMod val="50000"/>
            </a:schemeClr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3DBF1E86-86AF-4283-8492-A3B6F54247CC}"/>
                </a:ext>
              </a:extLst>
            </p:cNvPr>
            <p:cNvSpPr/>
            <p:nvPr/>
          </p:nvSpPr>
          <p:spPr>
            <a:xfrm>
              <a:off x="4313800" y="2400903"/>
              <a:ext cx="515054" cy="5134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4BDB89B6-2095-4AFA-90BA-81EC3E5ABF66}"/>
                </a:ext>
              </a:extLst>
            </p:cNvPr>
            <p:cNvSpPr/>
            <p:nvPr/>
          </p:nvSpPr>
          <p:spPr>
            <a:xfrm>
              <a:off x="4399882" y="2658956"/>
              <a:ext cx="558113" cy="382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119A9956-258D-44E7-A53E-7B17097B1F31}"/>
              </a:ext>
            </a:extLst>
          </p:cNvPr>
          <p:cNvGrpSpPr/>
          <p:nvPr/>
        </p:nvGrpSpPr>
        <p:grpSpPr>
          <a:xfrm>
            <a:off x="4407528" y="5609053"/>
            <a:ext cx="493171" cy="440083"/>
            <a:chOff x="4399882" y="5618923"/>
            <a:chExt cx="495403" cy="442076"/>
          </a:xfrm>
          <a:solidFill>
            <a:schemeClr val="bg1">
              <a:lumMod val="50000"/>
            </a:schemeClr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A47CFE1F-63AD-40E0-98E9-AB4438133417}"/>
                </a:ext>
              </a:extLst>
            </p:cNvPr>
            <p:cNvSpPr/>
            <p:nvPr/>
          </p:nvSpPr>
          <p:spPr>
            <a:xfrm>
              <a:off x="4525246" y="5618923"/>
              <a:ext cx="370039" cy="366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+- f4 0 f2"/>
                <a:gd name="f28" fmla="+- f3 0 f2"/>
                <a:gd name="f29" fmla="*/ f28 1 9673"/>
                <a:gd name="f30" fmla="*/ f27 1 9571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429C529F-F4D6-4900-82C3-BCB591625445}"/>
                </a:ext>
              </a:extLst>
            </p:cNvPr>
            <p:cNvSpPr/>
            <p:nvPr/>
          </p:nvSpPr>
          <p:spPr>
            <a:xfrm>
              <a:off x="4475814" y="5848831"/>
              <a:ext cx="182011" cy="182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+- f3 0 f2"/>
                <a:gd name="f46" fmla="*/ f45 1 4758"/>
                <a:gd name="f47" fmla="*/ f2 1 f46"/>
                <a:gd name="f48" fmla="*/ f3 1 f46"/>
                <a:gd name="f49" fmla="*/ f47 f43 1"/>
                <a:gd name="f50" fmla="*/ f48 f43 1"/>
                <a:gd name="f51" fmla="*/ f48 f44 1"/>
                <a:gd name="f52" fmla="*/ f47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12F83C39-F300-45EF-9094-587F0638A453}"/>
                </a:ext>
              </a:extLst>
            </p:cNvPr>
            <p:cNvSpPr/>
            <p:nvPr/>
          </p:nvSpPr>
          <p:spPr>
            <a:xfrm>
              <a:off x="4399882" y="5991066"/>
              <a:ext cx="119347" cy="69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+- f4 0 f2"/>
                <a:gd name="f20" fmla="+- f3 0 f2"/>
                <a:gd name="f21" fmla="*/ f20 1 3120"/>
                <a:gd name="f22" fmla="*/ f19 1 1828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97A736E3-C157-4385-9CED-17311CA1038D}"/>
              </a:ext>
            </a:extLst>
          </p:cNvPr>
          <p:cNvGrpSpPr/>
          <p:nvPr/>
        </p:nvGrpSpPr>
        <p:grpSpPr>
          <a:xfrm>
            <a:off x="8422175" y="5492611"/>
            <a:ext cx="494308" cy="483640"/>
            <a:chOff x="8432706" y="5501953"/>
            <a:chExt cx="496546" cy="485829"/>
          </a:xfrm>
          <a:solidFill>
            <a:schemeClr val="bg1">
              <a:lumMod val="50000"/>
            </a:schemeClr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599BB28F-BF6E-4E85-AE36-93ECF8ABFD86}"/>
                </a:ext>
              </a:extLst>
            </p:cNvPr>
            <p:cNvSpPr/>
            <p:nvPr/>
          </p:nvSpPr>
          <p:spPr>
            <a:xfrm>
              <a:off x="8586947" y="5501953"/>
              <a:ext cx="162735" cy="1612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+- f4 0 f2"/>
                <a:gd name="f26" fmla="+- f3 0 f2"/>
                <a:gd name="f27" fmla="*/ f26 1 4254"/>
                <a:gd name="f28" fmla="*/ f25 1 421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C004892A-26F9-440D-93FB-DF545BDA9533}"/>
                </a:ext>
              </a:extLst>
            </p:cNvPr>
            <p:cNvSpPr/>
            <p:nvPr/>
          </p:nvSpPr>
          <p:spPr>
            <a:xfrm>
              <a:off x="8765328" y="5679118"/>
              <a:ext cx="163924" cy="1612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+- f4 0 f2"/>
                <a:gd name="f24" fmla="+- f3 0 f2"/>
                <a:gd name="f25" fmla="*/ f24 1 4285"/>
                <a:gd name="f26" fmla="*/ f23 1 4215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749D8ABE-7BDF-4E1C-93FF-A3E0C7576A60}"/>
                </a:ext>
              </a:extLst>
            </p:cNvPr>
            <p:cNvSpPr/>
            <p:nvPr/>
          </p:nvSpPr>
          <p:spPr>
            <a:xfrm>
              <a:off x="8432706" y="5598093"/>
              <a:ext cx="401357" cy="389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+- f4 0 f2"/>
                <a:gd name="f52" fmla="+- f3 0 f2"/>
                <a:gd name="f53" fmla="*/ f52 1 10492"/>
                <a:gd name="f54" fmla="*/ f51 1 10187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BABF1708-D847-494F-90F2-050D4AD9D940}"/>
              </a:ext>
            </a:extLst>
          </p:cNvPr>
          <p:cNvGrpSpPr/>
          <p:nvPr/>
        </p:nvGrpSpPr>
        <p:grpSpPr>
          <a:xfrm>
            <a:off x="5289207" y="5533200"/>
            <a:ext cx="467564" cy="473555"/>
            <a:chOff x="5285552" y="5542727"/>
            <a:chExt cx="469681" cy="475698"/>
          </a:xfrm>
          <a:solidFill>
            <a:schemeClr val="bg1">
              <a:lumMod val="50000"/>
            </a:schemeClr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DED9E22E-8A78-470C-87BF-9D252534CC4C}"/>
                </a:ext>
              </a:extLst>
            </p:cNvPr>
            <p:cNvSpPr/>
            <p:nvPr/>
          </p:nvSpPr>
          <p:spPr>
            <a:xfrm>
              <a:off x="5285552" y="5542727"/>
              <a:ext cx="469681" cy="475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+- f4 0 f2"/>
                <a:gd name="f291" fmla="+- f3 0 f2"/>
                <a:gd name="f292" fmla="*/ f291 1 12278"/>
                <a:gd name="f293" fmla="*/ f290 1 12435"/>
                <a:gd name="f294" fmla="*/ f2 1 f292"/>
                <a:gd name="f295" fmla="*/ f3 1 f292"/>
                <a:gd name="f296" fmla="*/ f2 1 f293"/>
                <a:gd name="f297" fmla="*/ f4 1 f293"/>
                <a:gd name="f298" fmla="*/ f294 f288 1"/>
                <a:gd name="f299" fmla="*/ f295 f288 1"/>
                <a:gd name="f300" fmla="*/ f297 f289 1"/>
                <a:gd name="f301" fmla="*/ f296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8" t="f301" r="f299" b="f300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BA398167-BAC1-4156-9AB3-50073C06B6D4}"/>
                </a:ext>
              </a:extLst>
            </p:cNvPr>
            <p:cNvSpPr/>
            <p:nvPr/>
          </p:nvSpPr>
          <p:spPr>
            <a:xfrm>
              <a:off x="5463933" y="5733461"/>
              <a:ext cx="96441" cy="952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+- f4 0 f2"/>
                <a:gd name="f24" fmla="+- f3 0 f2"/>
                <a:gd name="f25" fmla="*/ f24 1 2521"/>
                <a:gd name="f26" fmla="*/ f23 1 249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916D3536-FE76-4608-A8A4-A82ED7833B22}"/>
              </a:ext>
            </a:extLst>
          </p:cNvPr>
          <p:cNvGrpSpPr/>
          <p:nvPr/>
        </p:nvGrpSpPr>
        <p:grpSpPr>
          <a:xfrm>
            <a:off x="10202644" y="5555058"/>
            <a:ext cx="484741" cy="441559"/>
            <a:chOff x="10221236" y="5564681"/>
            <a:chExt cx="486936" cy="443557"/>
          </a:xfrm>
          <a:solidFill>
            <a:schemeClr val="bg1">
              <a:lumMod val="50000"/>
            </a:schemeClr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6BBC510E-E6C2-458E-AD7C-41A3D295B5F8}"/>
                </a:ext>
              </a:extLst>
            </p:cNvPr>
            <p:cNvSpPr/>
            <p:nvPr/>
          </p:nvSpPr>
          <p:spPr>
            <a:xfrm>
              <a:off x="10221236" y="5564681"/>
              <a:ext cx="459248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+- f4 0 f2"/>
                <a:gd name="f28" fmla="+- f3 0 f2"/>
                <a:gd name="f29" fmla="*/ f28 1 12005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5D7F20C0-EDE1-4532-A409-027E00E7B69D}"/>
                </a:ext>
              </a:extLst>
            </p:cNvPr>
            <p:cNvSpPr/>
            <p:nvPr/>
          </p:nvSpPr>
          <p:spPr>
            <a:xfrm>
              <a:off x="10583997" y="5722562"/>
              <a:ext cx="32589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+- f4 0 f2"/>
                <a:gd name="f9" fmla="+- f3 0 f2"/>
                <a:gd name="f10" fmla="*/ f9 1 852"/>
                <a:gd name="f11" fmla="*/ f8 1 3309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247ECFBB-0ACD-4DF0-A408-5862C4C89EF5}"/>
                </a:ext>
              </a:extLst>
            </p:cNvPr>
            <p:cNvSpPr/>
            <p:nvPr/>
          </p:nvSpPr>
          <p:spPr>
            <a:xfrm>
              <a:off x="10647886" y="5723778"/>
              <a:ext cx="60286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+- f4 0 f2"/>
                <a:gd name="f17" fmla="+- f3 0 f2"/>
                <a:gd name="f18" fmla="*/ f17 1 1576"/>
                <a:gd name="f19" fmla="*/ f16 1 330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077D1A69-16AB-406E-A20F-CB9E02E2B6EE}"/>
                </a:ext>
              </a:extLst>
            </p:cNvPr>
            <p:cNvSpPr/>
            <p:nvPr/>
          </p:nvSpPr>
          <p:spPr>
            <a:xfrm>
              <a:off x="10255023" y="5722562"/>
              <a:ext cx="297692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+- f4 0 f2"/>
                <a:gd name="f15" fmla="+- f3 0 f2"/>
                <a:gd name="f16" fmla="*/ f15 1 7782"/>
                <a:gd name="f17" fmla="*/ f14 1 33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1B66A876-CBD4-43F1-994B-EBEF400BF7FF}"/>
                </a:ext>
              </a:extLst>
            </p:cNvPr>
            <p:cNvSpPr/>
            <p:nvPr/>
          </p:nvSpPr>
          <p:spPr>
            <a:xfrm>
              <a:off x="10318857" y="5880433"/>
              <a:ext cx="32589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+- f4 0 f2"/>
                <a:gd name="f10" fmla="+- f3 0 f2"/>
                <a:gd name="f11" fmla="*/ f10 1 852"/>
                <a:gd name="f12" fmla="*/ f9 1 33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AD153A7A-3361-4E21-B1F2-3BE3B554731C}"/>
                </a:ext>
              </a:extLst>
            </p:cNvPr>
            <p:cNvSpPr/>
            <p:nvPr/>
          </p:nvSpPr>
          <p:spPr>
            <a:xfrm>
              <a:off x="10382746" y="5882847"/>
              <a:ext cx="291693" cy="1253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+- f4 0 f2"/>
                <a:gd name="f17" fmla="+- f3 0 f2"/>
                <a:gd name="f18" fmla="*/ f17 1 7625"/>
                <a:gd name="f19" fmla="*/ f16 1 327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9AD5B58C-AF3B-4E13-A741-52E668EED6B7}"/>
                </a:ext>
              </a:extLst>
            </p:cNvPr>
            <p:cNvSpPr/>
            <p:nvPr/>
          </p:nvSpPr>
          <p:spPr>
            <a:xfrm>
              <a:off x="10221236" y="5881649"/>
              <a:ext cx="66339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+- f4 0 f2"/>
                <a:gd name="f16" fmla="+- f3 0 f2"/>
                <a:gd name="f17" fmla="*/ f16 1 1734"/>
                <a:gd name="f18" fmla="*/ f15 1 330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72092FF2-AFE1-4344-933E-9AF3C8214FE8}"/>
              </a:ext>
            </a:extLst>
          </p:cNvPr>
          <p:cNvSpPr/>
          <p:nvPr/>
        </p:nvSpPr>
        <p:spPr>
          <a:xfrm>
            <a:off x="6077553" y="5534076"/>
            <a:ext cx="410363" cy="484741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+- f4 0 f2"/>
              <a:gd name="f60" fmla="+- f3 0 f2"/>
              <a:gd name="f61" fmla="*/ f60 1 10776"/>
              <a:gd name="f62" fmla="*/ f59 1 12729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19" tIns="91019" rIns="91019" bIns="91019" anchor="ctr" anchorCtr="0" compatLnSpc="1">
            <a:noAutofit/>
          </a:bodyPr>
          <a:lstStyle/>
          <a:p>
            <a:pPr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395">
              <a:solidFill>
                <a:srgbClr val="AE4500"/>
              </a:solidFill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E887C7B5-FE76-438E-8ACC-57DE070E0F2B}"/>
              </a:ext>
            </a:extLst>
          </p:cNvPr>
          <p:cNvGrpSpPr/>
          <p:nvPr/>
        </p:nvGrpSpPr>
        <p:grpSpPr>
          <a:xfrm>
            <a:off x="11082693" y="5511656"/>
            <a:ext cx="473963" cy="482355"/>
            <a:chOff x="11105269" y="5521083"/>
            <a:chExt cx="476109" cy="484540"/>
          </a:xfrm>
          <a:solidFill>
            <a:schemeClr val="bg1">
              <a:lumMod val="50000"/>
            </a:schemeClr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6F8AB11D-242C-45BD-BA86-CE069BA97B59}"/>
                </a:ext>
              </a:extLst>
            </p:cNvPr>
            <p:cNvSpPr/>
            <p:nvPr/>
          </p:nvSpPr>
          <p:spPr>
            <a:xfrm>
              <a:off x="11105269" y="5521083"/>
              <a:ext cx="476109" cy="2057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+- f4 0 f2"/>
                <a:gd name="f103" fmla="+- f3 0 f2"/>
                <a:gd name="f104" fmla="*/ f103 1 12446"/>
                <a:gd name="f105" fmla="*/ f102 1 5379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562DFECA-8D3E-487D-96A6-AD79241C4A77}"/>
                </a:ext>
              </a:extLst>
            </p:cNvPr>
            <p:cNvSpPr/>
            <p:nvPr/>
          </p:nvSpPr>
          <p:spPr>
            <a:xfrm>
              <a:off x="11196873" y="5713930"/>
              <a:ext cx="283235" cy="2916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+- f4 0 f2"/>
                <a:gd name="f45" fmla="+- f3 0 f2"/>
                <a:gd name="f46" fmla="*/ f45 1 7404"/>
                <a:gd name="f47" fmla="*/ f44 1 7625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AC1746A5-A3ED-43F5-8AE1-CBED6B6FB2C3}"/>
                </a:ext>
              </a:extLst>
            </p:cNvPr>
            <p:cNvSpPr/>
            <p:nvPr/>
          </p:nvSpPr>
          <p:spPr>
            <a:xfrm>
              <a:off x="11292099" y="5648824"/>
              <a:ext cx="102449" cy="313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+- f4 0 f2"/>
                <a:gd name="f24" fmla="+- f3 0 f2"/>
                <a:gd name="f25" fmla="*/ f24 1 2678"/>
                <a:gd name="f26" fmla="*/ f23 1 820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6D9EAC45-939F-4431-848E-6E9C52F927F6}"/>
              </a:ext>
            </a:extLst>
          </p:cNvPr>
          <p:cNvGrpSpPr/>
          <p:nvPr/>
        </p:nvGrpSpPr>
        <p:grpSpPr>
          <a:xfrm>
            <a:off x="6831674" y="5535269"/>
            <a:ext cx="484751" cy="482347"/>
            <a:chOff x="6835002" y="5544802"/>
            <a:chExt cx="486945" cy="484531"/>
          </a:xfrm>
          <a:solidFill>
            <a:schemeClr val="bg1">
              <a:lumMod val="50000"/>
            </a:schemeClr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C9CF84DB-C615-41EF-84C3-B970D396E64A}"/>
                </a:ext>
              </a:extLst>
            </p:cNvPr>
            <p:cNvSpPr/>
            <p:nvPr/>
          </p:nvSpPr>
          <p:spPr>
            <a:xfrm>
              <a:off x="6936263" y="5744873"/>
              <a:ext cx="285649" cy="284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+- f4 0 f2"/>
                <a:gd name="f63" fmla="+- f3 0 f2"/>
                <a:gd name="f64" fmla="*/ f63 1 7467"/>
                <a:gd name="f65" fmla="*/ f62 1 7436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7466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76341214-635F-46FD-8041-597611E81819}"/>
                </a:ext>
              </a:extLst>
            </p:cNvPr>
            <p:cNvSpPr/>
            <p:nvPr/>
          </p:nvSpPr>
          <p:spPr>
            <a:xfrm>
              <a:off x="7090504" y="5547673"/>
              <a:ext cx="231443" cy="2261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+- f4 0 f2"/>
                <a:gd name="f32" fmla="+- f3 0 f2"/>
                <a:gd name="f33" fmla="*/ f32 1 6050"/>
                <a:gd name="f34" fmla="*/ f31 1 5912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3E6BF044-1030-4F63-907E-A70A39815941}"/>
                </a:ext>
              </a:extLst>
            </p:cNvPr>
            <p:cNvSpPr/>
            <p:nvPr/>
          </p:nvSpPr>
          <p:spPr>
            <a:xfrm>
              <a:off x="6965176" y="5544802"/>
              <a:ext cx="226615" cy="1374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+- f4 0 f2"/>
                <a:gd name="f12" fmla="+- f3 0 f2"/>
                <a:gd name="f13" fmla="*/ f12 1 5924"/>
                <a:gd name="f14" fmla="*/ f11 1 3593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0D92F7B2-CF7E-4E77-B1E5-A1D492CA0CF8}"/>
                </a:ext>
              </a:extLst>
            </p:cNvPr>
            <p:cNvSpPr/>
            <p:nvPr/>
          </p:nvSpPr>
          <p:spPr>
            <a:xfrm>
              <a:off x="6835002" y="5547673"/>
              <a:ext cx="227804" cy="2249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+- f4 0 f2"/>
                <a:gd name="f32" fmla="+- f3 0 f2"/>
                <a:gd name="f33" fmla="*/ f32 1 5955"/>
                <a:gd name="f34" fmla="*/ f31 1 5881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016212CF-70FF-4ADD-A80C-DF31FFA72681}"/>
              </a:ext>
            </a:extLst>
          </p:cNvPr>
          <p:cNvGrpSpPr/>
          <p:nvPr/>
        </p:nvGrpSpPr>
        <p:grpSpPr>
          <a:xfrm>
            <a:off x="7637078" y="5581583"/>
            <a:ext cx="481164" cy="376783"/>
            <a:chOff x="7644054" y="5591327"/>
            <a:chExt cx="483342" cy="378488"/>
          </a:xfrm>
          <a:solidFill>
            <a:schemeClr val="bg1">
              <a:lumMod val="50000"/>
            </a:schemeClr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EBE9D8B4-CE9E-4CC4-815F-BB258FA20F50}"/>
                </a:ext>
              </a:extLst>
            </p:cNvPr>
            <p:cNvSpPr/>
            <p:nvPr/>
          </p:nvSpPr>
          <p:spPr>
            <a:xfrm>
              <a:off x="7644054" y="5908304"/>
              <a:ext cx="483342" cy="61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+- f4 0 f2"/>
                <a:gd name="f37" fmla="+- f3 0 f2"/>
                <a:gd name="f38" fmla="*/ f37 1 12635"/>
                <a:gd name="f39" fmla="*/ f36 1 1608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2820FE89-A094-4ACD-A40D-E19037183F93}"/>
                </a:ext>
              </a:extLst>
            </p:cNvPr>
            <p:cNvSpPr/>
            <p:nvPr/>
          </p:nvSpPr>
          <p:spPr>
            <a:xfrm>
              <a:off x="7674193" y="5591327"/>
              <a:ext cx="421867" cy="2856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+- f4 0 f2"/>
                <a:gd name="f68" fmla="+- f3 0 f2"/>
                <a:gd name="f69" fmla="*/ f68 1 11028"/>
                <a:gd name="f70" fmla="*/ f67 1 7468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0C59D392-5405-46B4-8AE1-AB5BAE0F994C}"/>
              </a:ext>
            </a:extLst>
          </p:cNvPr>
          <p:cNvGrpSpPr/>
          <p:nvPr/>
        </p:nvGrpSpPr>
        <p:grpSpPr>
          <a:xfrm>
            <a:off x="5235389" y="2526414"/>
            <a:ext cx="478507" cy="550455"/>
            <a:chOff x="5231492" y="2522326"/>
            <a:chExt cx="480672" cy="552946"/>
          </a:xfrm>
          <a:solidFill>
            <a:schemeClr val="bg1">
              <a:lumMod val="50000"/>
            </a:schemeClr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47A7400A-DE89-4968-BAE3-8A1875FAF139}"/>
                </a:ext>
              </a:extLst>
            </p:cNvPr>
            <p:cNvSpPr/>
            <p:nvPr/>
          </p:nvSpPr>
          <p:spPr>
            <a:xfrm>
              <a:off x="5267190" y="2629439"/>
              <a:ext cx="407913" cy="2651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+- f4 0 f2"/>
                <a:gd name="f17" fmla="+- f3 0 f2"/>
                <a:gd name="f18" fmla="*/ f17 1 9358"/>
                <a:gd name="f19" fmla="*/ f16 1 608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4AD3AE2A-7F2F-49C1-B88E-0E1AC7D943B0}"/>
                </a:ext>
              </a:extLst>
            </p:cNvPr>
            <p:cNvSpPr/>
            <p:nvPr/>
          </p:nvSpPr>
          <p:spPr>
            <a:xfrm>
              <a:off x="5231492" y="2930203"/>
              <a:ext cx="480672" cy="145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+- f4 0 f2"/>
                <a:gd name="f63" fmla="+- f3 0 f2"/>
                <a:gd name="f64" fmla="*/ f63 1 11027"/>
                <a:gd name="f65" fmla="*/ f62 1 332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1691A4B7-4B6C-4ED7-BFF5-D56D3336AB3D}"/>
                </a:ext>
              </a:extLst>
            </p:cNvPr>
            <p:cNvSpPr/>
            <p:nvPr/>
          </p:nvSpPr>
          <p:spPr>
            <a:xfrm>
              <a:off x="5414134" y="2522326"/>
              <a:ext cx="109883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+- f4 0 f2"/>
                <a:gd name="f16" fmla="+- f3 0 f2"/>
                <a:gd name="f17" fmla="*/ f16 1 2521"/>
                <a:gd name="f18" fmla="*/ f15 1 163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EB3DFD4C-E3F5-462D-B207-5ABBF54421A4}"/>
              </a:ext>
            </a:extLst>
          </p:cNvPr>
          <p:cNvGrpSpPr/>
          <p:nvPr/>
        </p:nvGrpSpPr>
        <p:grpSpPr>
          <a:xfrm>
            <a:off x="9310090" y="2522356"/>
            <a:ext cx="552329" cy="550973"/>
            <a:chOff x="9324639" y="2518248"/>
            <a:chExt cx="554830" cy="553468"/>
          </a:xfrm>
          <a:solidFill>
            <a:schemeClr val="bg1">
              <a:lumMod val="50000"/>
            </a:schemeClr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C49A4525-C2A5-4BA2-8F58-1066AFBF0F59}"/>
                </a:ext>
              </a:extLst>
            </p:cNvPr>
            <p:cNvSpPr/>
            <p:nvPr/>
          </p:nvSpPr>
          <p:spPr>
            <a:xfrm>
              <a:off x="9324639" y="2518248"/>
              <a:ext cx="254093" cy="252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+- f4 0 f2"/>
                <a:gd name="f36" fmla="+- f3 0 f2"/>
                <a:gd name="f37" fmla="*/ f36 1 5829"/>
                <a:gd name="f38" fmla="*/ f35 1 5797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75E1B537-E3C4-430F-ABFC-603370B87CB8}"/>
                </a:ext>
              </a:extLst>
            </p:cNvPr>
            <p:cNvSpPr/>
            <p:nvPr/>
          </p:nvSpPr>
          <p:spPr>
            <a:xfrm>
              <a:off x="9325993" y="2820366"/>
              <a:ext cx="255483" cy="2513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+- f4 0 f2"/>
                <a:gd name="f52" fmla="+- f3 0 f2"/>
                <a:gd name="f53" fmla="*/ f52 1 5861"/>
                <a:gd name="f54" fmla="*/ f51 1 5766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31453703-1377-4E31-802A-9C6E8122FC73}"/>
                </a:ext>
              </a:extLst>
            </p:cNvPr>
            <p:cNvSpPr/>
            <p:nvPr/>
          </p:nvSpPr>
          <p:spPr>
            <a:xfrm>
              <a:off x="9625376" y="2518248"/>
              <a:ext cx="254093" cy="252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+- f4 0 f2"/>
                <a:gd name="f32" fmla="+- f3 0 f2"/>
                <a:gd name="f33" fmla="*/ f32 1 5829"/>
                <a:gd name="f34" fmla="*/ f31 1 579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3ED86061-EB84-4049-8092-3E4D23D50F2A}"/>
                </a:ext>
              </a:extLst>
            </p:cNvPr>
            <p:cNvSpPr/>
            <p:nvPr/>
          </p:nvSpPr>
          <p:spPr>
            <a:xfrm>
              <a:off x="9625376" y="2818976"/>
              <a:ext cx="254093" cy="2527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+- f4 0 f2"/>
                <a:gd name="f33" fmla="+- f3 0 f2"/>
                <a:gd name="f34" fmla="*/ f33 1 5829"/>
                <a:gd name="f35" fmla="*/ f32 1 5798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81760F86-B5A9-4DFB-85AF-D5448D60B79D}"/>
              </a:ext>
            </a:extLst>
          </p:cNvPr>
          <p:cNvGrpSpPr/>
          <p:nvPr/>
        </p:nvGrpSpPr>
        <p:grpSpPr>
          <a:xfrm>
            <a:off x="6093102" y="2526416"/>
            <a:ext cx="638068" cy="550973"/>
            <a:chOff x="6093086" y="2522326"/>
            <a:chExt cx="640957" cy="553468"/>
          </a:xfrm>
          <a:solidFill>
            <a:schemeClr val="bg1">
              <a:lumMod val="50000"/>
            </a:schemeClr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7846C67C-6FF4-4107-A5A1-04FCD6E86245}"/>
                </a:ext>
              </a:extLst>
            </p:cNvPr>
            <p:cNvSpPr/>
            <p:nvPr/>
          </p:nvSpPr>
          <p:spPr>
            <a:xfrm>
              <a:off x="6093086" y="2559378"/>
              <a:ext cx="640957" cy="5164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+- f4 0 f2"/>
                <a:gd name="f68" fmla="+- f3 0 f2"/>
                <a:gd name="f69" fmla="*/ f68 1 14704"/>
                <a:gd name="f70" fmla="*/ f67 1 11847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F72BBEE1-4760-4E1B-84B8-40C529B160FA}"/>
                </a:ext>
              </a:extLst>
            </p:cNvPr>
            <p:cNvSpPr/>
            <p:nvPr/>
          </p:nvSpPr>
          <p:spPr>
            <a:xfrm>
              <a:off x="6497772" y="2522326"/>
              <a:ext cx="185431" cy="1854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+- f3 0 f2"/>
                <a:gd name="f23" fmla="*/ f22 1 4254"/>
                <a:gd name="f24" fmla="*/ f2 1 f23"/>
                <a:gd name="f25" fmla="*/ f3 1 f23"/>
                <a:gd name="f26" fmla="*/ f24 f20 1"/>
                <a:gd name="f27" fmla="*/ f25 f20 1"/>
                <a:gd name="f28" fmla="*/ f25 f21 1"/>
                <a:gd name="f29" fmla="*/ f2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2926E0B5-A207-42C6-8205-014990606CED}"/>
                </a:ext>
              </a:extLst>
            </p:cNvPr>
            <p:cNvSpPr/>
            <p:nvPr/>
          </p:nvSpPr>
          <p:spPr>
            <a:xfrm>
              <a:off x="6142088" y="2523670"/>
              <a:ext cx="185431" cy="1854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+- f4 0 f2"/>
                <a:gd name="f23" fmla="+- f3 0 f2"/>
                <a:gd name="f24" fmla="*/ f23 1 4254"/>
                <a:gd name="f25" fmla="*/ f22 1 4255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FCAE0AF2-37CD-4B73-BE88-89E8A8F53958}"/>
                </a:ext>
              </a:extLst>
            </p:cNvPr>
            <p:cNvSpPr/>
            <p:nvPr/>
          </p:nvSpPr>
          <p:spPr>
            <a:xfrm>
              <a:off x="6250582" y="2629421"/>
              <a:ext cx="324136" cy="325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+- f4 0 f2"/>
                <a:gd name="f32" fmla="+- f3 0 f2"/>
                <a:gd name="f33" fmla="*/ f32 1 7436"/>
                <a:gd name="f34" fmla="*/ f31 1 746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24B000E0-A353-4F90-BDF6-A631E33D0226}"/>
              </a:ext>
            </a:extLst>
          </p:cNvPr>
          <p:cNvGrpSpPr/>
          <p:nvPr/>
        </p:nvGrpSpPr>
        <p:grpSpPr>
          <a:xfrm>
            <a:off x="10095434" y="2494255"/>
            <a:ext cx="559948" cy="550144"/>
            <a:chOff x="10113538" y="2490020"/>
            <a:chExt cx="562483" cy="552635"/>
          </a:xfrm>
          <a:solidFill>
            <a:schemeClr val="bg1">
              <a:lumMod val="50000"/>
            </a:schemeClr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4CA0085E-5AE9-438B-90D1-8489CE4D05B1}"/>
                </a:ext>
              </a:extLst>
            </p:cNvPr>
            <p:cNvSpPr/>
            <p:nvPr/>
          </p:nvSpPr>
          <p:spPr>
            <a:xfrm>
              <a:off x="10180847" y="2551139"/>
              <a:ext cx="146989" cy="1469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+- f3 0 f2"/>
                <a:gd name="f12" fmla="*/ f11 1 3372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EE42470F-5B30-47CE-841C-939363F45043}"/>
                </a:ext>
              </a:extLst>
            </p:cNvPr>
            <p:cNvSpPr/>
            <p:nvPr/>
          </p:nvSpPr>
          <p:spPr>
            <a:xfrm>
              <a:off x="10408825" y="2504797"/>
              <a:ext cx="263722" cy="260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+- f4 0 f2"/>
                <a:gd name="f45" fmla="+- f3 0 f2"/>
                <a:gd name="f46" fmla="*/ f45 1 6050"/>
                <a:gd name="f47" fmla="*/ f44 1 5979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2682D4AC-3201-4348-AF4C-EFD7D755A5F5}"/>
                </a:ext>
              </a:extLst>
            </p:cNvPr>
            <p:cNvSpPr/>
            <p:nvPr/>
          </p:nvSpPr>
          <p:spPr>
            <a:xfrm>
              <a:off x="10235766" y="2606067"/>
              <a:ext cx="372224" cy="3722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+- f3 0 f2"/>
                <a:gd name="f13" fmla="*/ f12 1 853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04B849B0-9E19-4087-9888-5F09A07ADAC4}"/>
                </a:ext>
              </a:extLst>
            </p:cNvPr>
            <p:cNvSpPr/>
            <p:nvPr/>
          </p:nvSpPr>
          <p:spPr>
            <a:xfrm>
              <a:off x="10522805" y="2893051"/>
              <a:ext cx="153216" cy="149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+- f4 0 f2"/>
                <a:gd name="f21" fmla="+- f3 0 f2"/>
                <a:gd name="f22" fmla="*/ f21 1 3515"/>
                <a:gd name="f23" fmla="*/ f20 1 343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90B104B1-5479-469B-9F0A-681767BC0C4C}"/>
                </a:ext>
              </a:extLst>
            </p:cNvPr>
            <p:cNvSpPr/>
            <p:nvPr/>
          </p:nvSpPr>
          <p:spPr>
            <a:xfrm>
              <a:off x="10131405" y="2779117"/>
              <a:ext cx="262323" cy="260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+- f4 0 f2"/>
                <a:gd name="f40" fmla="+- f3 0 f2"/>
                <a:gd name="f41" fmla="*/ f40 1 6018"/>
                <a:gd name="f42" fmla="*/ f39 1 5979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2C40A016-E9D3-4981-A29A-BC6C9C7FB50E}"/>
                </a:ext>
              </a:extLst>
            </p:cNvPr>
            <p:cNvSpPr/>
            <p:nvPr/>
          </p:nvSpPr>
          <p:spPr>
            <a:xfrm>
              <a:off x="10113538" y="2490020"/>
              <a:ext cx="160714" cy="1531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+- f4 0 f2"/>
                <a:gd name="f26" fmla="+- f3 0 f2"/>
                <a:gd name="f27" fmla="*/ f26 1 3687"/>
                <a:gd name="f28" fmla="*/ f25 1 3514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ED0AC4EC-1483-4B3A-AB75-A996DC2009B7}"/>
              </a:ext>
            </a:extLst>
          </p:cNvPr>
          <p:cNvSpPr/>
          <p:nvPr/>
        </p:nvSpPr>
        <p:spPr>
          <a:xfrm>
            <a:off x="6932004" y="2527498"/>
            <a:ext cx="541424" cy="548799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+- f4 0 f2"/>
              <a:gd name="f53" fmla="+- f3 0 f2"/>
              <a:gd name="f54" fmla="*/ f53 1 12477"/>
              <a:gd name="f55" fmla="*/ f52 1 12647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19" tIns="91019" rIns="91019" bIns="91019" anchor="ctr" anchorCtr="0" compatLnSpc="1">
            <a:noAutofit/>
          </a:bodyPr>
          <a:lstStyle/>
          <a:p>
            <a:pPr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395">
              <a:solidFill>
                <a:srgbClr val="AE4500"/>
              </a:solidFill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32A7D451-AA91-4D60-ADB9-0D2506452565}"/>
              </a:ext>
            </a:extLst>
          </p:cNvPr>
          <p:cNvGrpSpPr/>
          <p:nvPr/>
        </p:nvGrpSpPr>
        <p:grpSpPr>
          <a:xfrm>
            <a:off x="10951905" y="2494547"/>
            <a:ext cx="550963" cy="501764"/>
            <a:chOff x="10973888" y="2490313"/>
            <a:chExt cx="553458" cy="504036"/>
          </a:xfrm>
          <a:solidFill>
            <a:schemeClr val="bg1">
              <a:lumMod val="50000"/>
            </a:schemeClr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EEAD51B4-3852-4C4A-B7A3-ED534ABB37DB}"/>
                </a:ext>
              </a:extLst>
            </p:cNvPr>
            <p:cNvSpPr/>
            <p:nvPr/>
          </p:nvSpPr>
          <p:spPr>
            <a:xfrm>
              <a:off x="11251298" y="2561719"/>
              <a:ext cx="276048" cy="4326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+- f4 0 f2"/>
                <a:gd name="f28" fmla="+- f3 0 f2"/>
                <a:gd name="f29" fmla="*/ f28 1 6333"/>
                <a:gd name="f30" fmla="*/ f27 1 992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901776D8-F9E2-4AB8-8522-3BC4CE3B32F6}"/>
                </a:ext>
              </a:extLst>
            </p:cNvPr>
            <p:cNvSpPr/>
            <p:nvPr/>
          </p:nvSpPr>
          <p:spPr>
            <a:xfrm>
              <a:off x="11080991" y="2490313"/>
              <a:ext cx="151132" cy="4491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+- f4 0 f2"/>
                <a:gd name="f20" fmla="+- f3 0 f2"/>
                <a:gd name="f21" fmla="*/ f20 1 3467"/>
                <a:gd name="f22" fmla="*/ f19 1 1030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CA9AA84B-4273-44FC-84DF-64347BCADAEE}"/>
                </a:ext>
              </a:extLst>
            </p:cNvPr>
            <p:cNvSpPr/>
            <p:nvPr/>
          </p:nvSpPr>
          <p:spPr>
            <a:xfrm>
              <a:off x="11267776" y="2490313"/>
              <a:ext cx="151086" cy="4491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+- f4 0 f2"/>
                <a:gd name="f18" fmla="+- f3 0 f2"/>
                <a:gd name="f19" fmla="*/ f18 1 3466"/>
                <a:gd name="f20" fmla="*/ f17 1 10303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509DD414-989A-4BF5-A8F0-8A2341FFE8A6}"/>
                </a:ext>
              </a:extLst>
            </p:cNvPr>
            <p:cNvSpPr/>
            <p:nvPr/>
          </p:nvSpPr>
          <p:spPr>
            <a:xfrm>
              <a:off x="10973888" y="2561719"/>
              <a:ext cx="274713" cy="4326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+- f4 0 f2"/>
                <a:gd name="f30" fmla="+- f3 0 f2"/>
                <a:gd name="f31" fmla="*/ f30 1 6302"/>
                <a:gd name="f32" fmla="*/ f29 1 9925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5B3A822D-E1AB-4D81-80E0-0D445D752457}"/>
              </a:ext>
            </a:extLst>
          </p:cNvPr>
          <p:cNvGrpSpPr/>
          <p:nvPr/>
        </p:nvGrpSpPr>
        <p:grpSpPr>
          <a:xfrm>
            <a:off x="7694753" y="2500672"/>
            <a:ext cx="551008" cy="550672"/>
            <a:chOff x="7701991" y="2496467"/>
            <a:chExt cx="553503" cy="553166"/>
          </a:xfrm>
          <a:solidFill>
            <a:schemeClr val="bg1">
              <a:lumMod val="50000"/>
            </a:schemeClr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113F47E9-C884-4DA0-B993-1F11E23FB8A5}"/>
                </a:ext>
              </a:extLst>
            </p:cNvPr>
            <p:cNvSpPr/>
            <p:nvPr/>
          </p:nvSpPr>
          <p:spPr>
            <a:xfrm>
              <a:off x="7701991" y="2595021"/>
              <a:ext cx="72831" cy="428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+- f4 0 f2"/>
                <a:gd name="f12" fmla="+- f3 0 f2"/>
                <a:gd name="f13" fmla="*/ f12 1 1671"/>
                <a:gd name="f14" fmla="*/ f11 1 9830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9B337883-7C8F-4A18-A5A2-E72FE43707CE}"/>
                </a:ext>
              </a:extLst>
            </p:cNvPr>
            <p:cNvSpPr/>
            <p:nvPr/>
          </p:nvSpPr>
          <p:spPr>
            <a:xfrm>
              <a:off x="8182663" y="2595021"/>
              <a:ext cx="72831" cy="428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+- f4 0 f2"/>
                <a:gd name="f11" fmla="+- f3 0 f2"/>
                <a:gd name="f12" fmla="*/ f11 1 1671"/>
                <a:gd name="f13" fmla="*/ f10 1 983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670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E3965490-DA9A-409F-954A-D93230DA75B5}"/>
                </a:ext>
              </a:extLst>
            </p:cNvPr>
            <p:cNvSpPr/>
            <p:nvPr/>
          </p:nvSpPr>
          <p:spPr>
            <a:xfrm>
              <a:off x="7810484" y="2677408"/>
              <a:ext cx="336526" cy="2637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+- f4 0 f2"/>
                <a:gd name="f19" fmla="+- f3 0 f2"/>
                <a:gd name="f20" fmla="*/ f19 1 7720"/>
                <a:gd name="f21" fmla="*/ f18 1 605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719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27BDECA7-73F9-430A-9810-BA9FF0606088}"/>
                </a:ext>
              </a:extLst>
            </p:cNvPr>
            <p:cNvSpPr/>
            <p:nvPr/>
          </p:nvSpPr>
          <p:spPr>
            <a:xfrm>
              <a:off x="7728106" y="2978191"/>
              <a:ext cx="501283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+- f4 0 f2"/>
                <a:gd name="f10" fmla="+- f3 0 f2"/>
                <a:gd name="f11" fmla="*/ f10 1 11500"/>
                <a:gd name="f12" fmla="*/ f9 1 163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4E3A0768-0ADB-49D6-996A-0247388487D3}"/>
                </a:ext>
              </a:extLst>
            </p:cNvPr>
            <p:cNvSpPr/>
            <p:nvPr/>
          </p:nvSpPr>
          <p:spPr>
            <a:xfrm>
              <a:off x="7726707" y="2496467"/>
              <a:ext cx="502691" cy="1452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+- f4 0 f2"/>
                <a:gd name="f29" fmla="+- f3 0 f2"/>
                <a:gd name="f30" fmla="*/ f29 1 11532"/>
                <a:gd name="f31" fmla="*/ f28 1 333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0811E5E7-F326-4E47-B97C-692226A9BACE}"/>
              </a:ext>
            </a:extLst>
          </p:cNvPr>
          <p:cNvGrpSpPr/>
          <p:nvPr/>
        </p:nvGrpSpPr>
        <p:grpSpPr>
          <a:xfrm>
            <a:off x="8518383" y="2479446"/>
            <a:ext cx="555088" cy="548279"/>
            <a:chOff x="8529349" y="2475143"/>
            <a:chExt cx="557601" cy="550761"/>
          </a:xfrm>
          <a:solidFill>
            <a:schemeClr val="bg1">
              <a:lumMod val="50000"/>
            </a:schemeClr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E57BB954-4910-41BD-B57D-E3F505D493E9}"/>
                </a:ext>
              </a:extLst>
            </p:cNvPr>
            <p:cNvSpPr/>
            <p:nvPr/>
          </p:nvSpPr>
          <p:spPr>
            <a:xfrm>
              <a:off x="8529349" y="2682200"/>
              <a:ext cx="347508" cy="3437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+- f4 0 f2"/>
                <a:gd name="f26" fmla="+- f3 0 f2"/>
                <a:gd name="f27" fmla="*/ f26 1 7972"/>
                <a:gd name="f28" fmla="*/ f25 1 788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ED10D94C-4DD2-43C0-9A56-6F6A742A82D7}"/>
                </a:ext>
              </a:extLst>
            </p:cNvPr>
            <p:cNvSpPr/>
            <p:nvPr/>
          </p:nvSpPr>
          <p:spPr>
            <a:xfrm>
              <a:off x="8695514" y="2475143"/>
              <a:ext cx="391436" cy="3870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+- f4 0 f2"/>
                <a:gd name="f27" fmla="+- f3 0 f2"/>
                <a:gd name="f28" fmla="*/ f27 1 8980"/>
                <a:gd name="f29" fmla="*/ f26 1 8878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6B407049-8DA8-4EC7-8A29-FD88FEFAC1A5}"/>
              </a:ext>
            </a:extLst>
          </p:cNvPr>
          <p:cNvGrpSpPr/>
          <p:nvPr/>
        </p:nvGrpSpPr>
        <p:grpSpPr>
          <a:xfrm>
            <a:off x="5184852" y="3466169"/>
            <a:ext cx="666077" cy="666079"/>
            <a:chOff x="5180725" y="3466334"/>
            <a:chExt cx="669093" cy="669094"/>
          </a:xfrm>
          <a:solidFill>
            <a:schemeClr val="bg1">
              <a:lumMod val="50000"/>
            </a:schemeClr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9B681096-5278-4E3A-BED5-AFF45C8B85B9}"/>
                </a:ext>
              </a:extLst>
            </p:cNvPr>
            <p:cNvSpPr/>
            <p:nvPr/>
          </p:nvSpPr>
          <p:spPr>
            <a:xfrm>
              <a:off x="5377988" y="3898937"/>
              <a:ext cx="274429" cy="2364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+- f4 0 f2"/>
                <a:gd name="f30" fmla="+- f3 0 f2"/>
                <a:gd name="f31" fmla="*/ f30 1 7905"/>
                <a:gd name="f32" fmla="*/ f29 1 681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904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1EF04581-1B14-4C79-8495-87A610721835}"/>
                </a:ext>
              </a:extLst>
            </p:cNvPr>
            <p:cNvSpPr/>
            <p:nvPr/>
          </p:nvSpPr>
          <p:spPr>
            <a:xfrm>
              <a:off x="5180725" y="3466334"/>
              <a:ext cx="669093" cy="550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+- f4 0 f2"/>
                <a:gd name="f76" fmla="+- f3 0 f2"/>
                <a:gd name="f77" fmla="*/ f76 1 19273"/>
                <a:gd name="f78" fmla="*/ f75 1 15849"/>
                <a:gd name="f79" fmla="*/ f2 1 f77"/>
                <a:gd name="f80" fmla="*/ f3 1 f77"/>
                <a:gd name="f81" fmla="*/ f2 1 f78"/>
                <a:gd name="f82" fmla="*/ f4 1 f78"/>
                <a:gd name="f83" fmla="*/ f79 f73 1"/>
                <a:gd name="f84" fmla="*/ f80 f73 1"/>
                <a:gd name="f85" fmla="*/ f82 f74 1"/>
                <a:gd name="f86" fmla="*/ f81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C885393A-A52C-4F0B-91F2-16D2061299A4}"/>
              </a:ext>
            </a:extLst>
          </p:cNvPr>
          <p:cNvGrpSpPr/>
          <p:nvPr/>
        </p:nvGrpSpPr>
        <p:grpSpPr>
          <a:xfrm>
            <a:off x="6904022" y="3560274"/>
            <a:ext cx="524321" cy="524321"/>
            <a:chOff x="6907679" y="3560865"/>
            <a:chExt cx="526694" cy="526694"/>
          </a:xfrm>
          <a:solidFill>
            <a:schemeClr val="bg1">
              <a:lumMod val="50000"/>
            </a:schemeClr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1447F932-CC33-4B3C-AA00-69FEB28C37FA}"/>
                </a:ext>
              </a:extLst>
            </p:cNvPr>
            <p:cNvSpPr/>
            <p:nvPr/>
          </p:nvSpPr>
          <p:spPr>
            <a:xfrm>
              <a:off x="6907679" y="3777935"/>
              <a:ext cx="526694" cy="3096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+- f4 0 f2"/>
                <a:gd name="f46" fmla="+- f3 0 f2"/>
                <a:gd name="f47" fmla="*/ f46 1 19273"/>
                <a:gd name="f48" fmla="*/ f45 1 11330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05A2C09B-1D62-4BA0-B041-E0AB4E9E25B1}"/>
                </a:ext>
              </a:extLst>
            </p:cNvPr>
            <p:cNvSpPr/>
            <p:nvPr/>
          </p:nvSpPr>
          <p:spPr>
            <a:xfrm>
              <a:off x="6907679" y="3560865"/>
              <a:ext cx="526694" cy="186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+- f4 0 f2"/>
                <a:gd name="f49" fmla="+- f3 0 f2"/>
                <a:gd name="f50" fmla="*/ f49 1 19273"/>
                <a:gd name="f51" fmla="*/ f48 1 6815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166000B1-BF87-4DF8-9DCC-54B00A4454DB}"/>
              </a:ext>
            </a:extLst>
          </p:cNvPr>
          <p:cNvGrpSpPr/>
          <p:nvPr/>
        </p:nvGrpSpPr>
        <p:grpSpPr>
          <a:xfrm>
            <a:off x="10106217" y="3634969"/>
            <a:ext cx="585747" cy="377555"/>
            <a:chOff x="10124373" y="3635901"/>
            <a:chExt cx="588398" cy="379265"/>
          </a:xfrm>
          <a:solidFill>
            <a:schemeClr val="bg1">
              <a:lumMod val="50000"/>
            </a:schemeClr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55BFDF8D-0DFA-43FC-812F-425155433645}"/>
                </a:ext>
              </a:extLst>
            </p:cNvPr>
            <p:cNvSpPr/>
            <p:nvPr/>
          </p:nvSpPr>
          <p:spPr>
            <a:xfrm>
              <a:off x="10124373" y="3659895"/>
              <a:ext cx="588398" cy="355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+- f4 0 f2"/>
                <a:gd name="f35" fmla="+- f3 0 f2"/>
                <a:gd name="f36" fmla="*/ f35 1 19273"/>
                <a:gd name="f37" fmla="*/ f34 1 11637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5360AD8F-3E15-4EC4-86A4-158D6BA38A06}"/>
                </a:ext>
              </a:extLst>
            </p:cNvPr>
            <p:cNvSpPr/>
            <p:nvPr/>
          </p:nvSpPr>
          <p:spPr>
            <a:xfrm>
              <a:off x="10160885" y="3635901"/>
              <a:ext cx="515310" cy="202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+- f4 0 f2"/>
                <a:gd name="f20" fmla="+- f3 0 f2"/>
                <a:gd name="f21" fmla="*/ f20 1 16879"/>
                <a:gd name="f22" fmla="*/ f19 1 6632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C2EA148E-EA4F-46FA-8E29-AEF1535441D0}"/>
              </a:ext>
            </a:extLst>
          </p:cNvPr>
          <p:cNvGrpSpPr/>
          <p:nvPr/>
        </p:nvGrpSpPr>
        <p:grpSpPr>
          <a:xfrm>
            <a:off x="8565371" y="3663353"/>
            <a:ext cx="449868" cy="421751"/>
            <a:chOff x="8576550" y="3664412"/>
            <a:chExt cx="451905" cy="423659"/>
          </a:xfrm>
          <a:solidFill>
            <a:schemeClr val="bg1">
              <a:lumMod val="50000"/>
            </a:schemeClr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EB894FD5-4300-4393-89A9-3A0263E495A2}"/>
                </a:ext>
              </a:extLst>
            </p:cNvPr>
            <p:cNvSpPr/>
            <p:nvPr/>
          </p:nvSpPr>
          <p:spPr>
            <a:xfrm>
              <a:off x="8656835" y="4035100"/>
              <a:ext cx="177942" cy="52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+- f4 0 f2"/>
                <a:gd name="f20" fmla="+- f3 0 f2"/>
                <a:gd name="f21" fmla="*/ f20 1 7589"/>
                <a:gd name="f22" fmla="*/ f19 1 225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547524EE-FF83-4588-9BEE-EB5A764C3F9B}"/>
                </a:ext>
              </a:extLst>
            </p:cNvPr>
            <p:cNvSpPr/>
            <p:nvPr/>
          </p:nvSpPr>
          <p:spPr>
            <a:xfrm>
              <a:off x="8576550" y="3955657"/>
              <a:ext cx="240222" cy="529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+- f4 0 f2"/>
                <a:gd name="f14" fmla="+- f3 0 f2"/>
                <a:gd name="f15" fmla="*/ f14 1 10245"/>
                <a:gd name="f16" fmla="*/ f13 1 2260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B4EABE3E-50AA-41E4-BC66-9E8AA581E71C}"/>
                </a:ext>
              </a:extLst>
            </p:cNvPr>
            <p:cNvSpPr/>
            <p:nvPr/>
          </p:nvSpPr>
          <p:spPr>
            <a:xfrm>
              <a:off x="8843244" y="3876242"/>
              <a:ext cx="158886" cy="1324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+- f4 0 f2"/>
                <a:gd name="f10" fmla="+- f3 0 f2"/>
                <a:gd name="f11" fmla="*/ f10 1 6776"/>
                <a:gd name="f12" fmla="*/ f9 1 564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0020351F-DBE0-424F-92F1-A2A688AC61E2}"/>
                </a:ext>
              </a:extLst>
            </p:cNvPr>
            <p:cNvSpPr/>
            <p:nvPr/>
          </p:nvSpPr>
          <p:spPr>
            <a:xfrm>
              <a:off x="8843244" y="4035100"/>
              <a:ext cx="158886" cy="39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+- f4 0 f2"/>
                <a:gd name="f15" fmla="+- f3 0 f2"/>
                <a:gd name="f16" fmla="*/ f15 1 6776"/>
                <a:gd name="f17" fmla="*/ f14 1 169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C5ED75A2-D3C5-40AF-B7BB-A6B1BAE13365}"/>
                </a:ext>
              </a:extLst>
            </p:cNvPr>
            <p:cNvSpPr/>
            <p:nvPr/>
          </p:nvSpPr>
          <p:spPr>
            <a:xfrm>
              <a:off x="8576550" y="3664412"/>
              <a:ext cx="451905" cy="2648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+- f4 0 f2"/>
                <a:gd name="f27" fmla="+- f3 0 f2"/>
                <a:gd name="f28" fmla="*/ f27 1 19273"/>
                <a:gd name="f29" fmla="*/ f26 1 11293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7833CB58-7F4C-4C68-A7D5-513E7EF49760}"/>
                </a:ext>
              </a:extLst>
            </p:cNvPr>
            <p:cNvSpPr/>
            <p:nvPr/>
          </p:nvSpPr>
          <p:spPr>
            <a:xfrm>
              <a:off x="8843244" y="3810076"/>
              <a:ext cx="158886" cy="39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+- f4 0 f2"/>
                <a:gd name="f16" fmla="+- f3 0 f2"/>
                <a:gd name="f17" fmla="*/ f16 1 6776"/>
                <a:gd name="f18" fmla="*/ f15 1 1693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AE4500"/>
                </a:solidFill>
              </a:endParaRPr>
            </a:p>
          </p:txBody>
        </p:sp>
      </p:grpSp>
      <p:sp>
        <p:nvSpPr>
          <p:cNvPr id="118" name="Text Placeholder 1">
            <a:extLst>
              <a:ext uri="{FF2B5EF4-FFF2-40B4-BE49-F238E27FC236}">
                <a16:creationId xmlns:a16="http://schemas.microsoft.com/office/drawing/2014/main" id="{4033FFD4-C8FB-45EA-ABCA-99B9513C7635}"/>
              </a:ext>
            </a:extLst>
          </p:cNvPr>
          <p:cNvSpPr txBox="1"/>
          <p:nvPr/>
        </p:nvSpPr>
        <p:spPr>
          <a:xfrm>
            <a:off x="381365" y="268639"/>
            <a:ext cx="11521035" cy="7209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>
                <a:solidFill>
                  <a:schemeClr val="bg2">
                    <a:lumMod val="10000"/>
                  </a:schemeClr>
                </a:solidFill>
              </a:rPr>
              <a:t>Fully Editable Icon Sets: A</a:t>
            </a:r>
          </a:p>
        </p:txBody>
      </p:sp>
    </p:spTree>
    <p:extLst>
      <p:ext uri="{BB962C8B-B14F-4D97-AF65-F5344CB8AC3E}">
        <p14:creationId xmlns:p14="http://schemas.microsoft.com/office/powerpoint/2010/main" val="219737556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564F44DD-2B25-4024-93C8-C11B01E0C4ED}"/>
              </a:ext>
            </a:extLst>
          </p:cNvPr>
          <p:cNvSpPr/>
          <p:nvPr/>
        </p:nvSpPr>
        <p:spPr>
          <a:xfrm>
            <a:off x="6041326" y="1664591"/>
            <a:ext cx="551375" cy="64935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+- 0 0 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+- 0 0 1423"/>
              <a:gd name="f497" fmla="*/ f0 1 341005"/>
              <a:gd name="f498" fmla="*/ f1 1 376812"/>
              <a:gd name="f499" fmla="+- f4 0 f2"/>
              <a:gd name="f500" fmla="+- f3 0 f2"/>
              <a:gd name="f501" fmla="*/ f500 1 341005"/>
              <a:gd name="f502" fmla="*/ f499 1 376812"/>
              <a:gd name="f503" fmla="*/ f2 1 f501"/>
              <a:gd name="f504" fmla="*/ f3 1 f501"/>
              <a:gd name="f505" fmla="*/ f2 1 f502"/>
              <a:gd name="f506" fmla="*/ f4 1 f502"/>
              <a:gd name="f507" fmla="*/ f503 f497 1"/>
              <a:gd name="f508" fmla="*/ f504 f497 1"/>
              <a:gd name="f509" fmla="*/ f506 f498 1"/>
              <a:gd name="f510" fmla="*/ f505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7" t="f510" r="f508" b="f509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367" tIns="60688" rIns="121367" bIns="60688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ea typeface="맑은 고딕" pitchFamily="34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B292E028-D401-4DE1-B40C-6461821EB855}"/>
              </a:ext>
            </a:extLst>
          </p:cNvPr>
          <p:cNvSpPr/>
          <p:nvPr/>
        </p:nvSpPr>
        <p:spPr>
          <a:xfrm>
            <a:off x="6961288" y="1679035"/>
            <a:ext cx="579165" cy="620447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+- f4 0 f2"/>
              <a:gd name="f546" fmla="+- f3 0 f2"/>
              <a:gd name="f547" fmla="*/ f546 1 3068057"/>
              <a:gd name="f548" fmla="*/ f545 1 3083879"/>
              <a:gd name="f549" fmla="*/ f2 1 f547"/>
              <a:gd name="f550" fmla="*/ f3 1 f547"/>
              <a:gd name="f551" fmla="*/ f2 1 f548"/>
              <a:gd name="f552" fmla="*/ f4 1 f548"/>
              <a:gd name="f553" fmla="*/ f549 f543 1"/>
              <a:gd name="f554" fmla="*/ f550 f543 1"/>
              <a:gd name="f555" fmla="*/ f552 f544 1"/>
              <a:gd name="f556" fmla="*/ f551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3" t="f556" r="f554" b="f555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367" tIns="60688" rIns="121367" bIns="60688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ea typeface="맑은 고딕" pitchFamily="34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A819536E-479D-4387-B69D-5EA8E255F5E7}"/>
              </a:ext>
            </a:extLst>
          </p:cNvPr>
          <p:cNvGrpSpPr/>
          <p:nvPr/>
        </p:nvGrpSpPr>
        <p:grpSpPr>
          <a:xfrm>
            <a:off x="5120659" y="1664591"/>
            <a:ext cx="551375" cy="649356"/>
            <a:chOff x="5116241" y="1656600"/>
            <a:chExt cx="553870" cy="652296"/>
          </a:xfrm>
          <a:solidFill>
            <a:schemeClr val="bg1">
              <a:lumMod val="50000"/>
            </a:schemeClr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987DF2AC-B1EA-44D5-A75C-2A3936F46ECD}"/>
                </a:ext>
              </a:extLst>
            </p:cNvPr>
            <p:cNvSpPr/>
            <p:nvPr/>
          </p:nvSpPr>
          <p:spPr>
            <a:xfrm>
              <a:off x="5116241" y="1656600"/>
              <a:ext cx="553870" cy="6522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+- 0 0 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+- 0 0 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+- f7 0 f5"/>
                <a:gd name="f83" fmla="+- f6 0 f5"/>
                <a:gd name="f84" fmla="*/ f79 f0 1"/>
                <a:gd name="f85" fmla="*/ f83 1 5331558"/>
                <a:gd name="f86" fmla="*/ f82 1 5891405"/>
                <a:gd name="f87" fmla="*/ 968 f82 1"/>
                <a:gd name="f88" fmla="*/ 1181117 f82 1"/>
                <a:gd name="f89" fmla="*/ 3328959 f82 1"/>
                <a:gd name="f90" fmla="*/ 3735758 f82 1"/>
                <a:gd name="f91" fmla="*/ 3871219 f82 1"/>
                <a:gd name="f92" fmla="*/ 4062605 f82 1"/>
                <a:gd name="f93" fmla="*/ 4317787 f82 1"/>
                <a:gd name="f94" fmla="*/ 4977005 f82 1"/>
                <a:gd name="f95" fmla="*/ 5039972 f82 1"/>
                <a:gd name="f96" fmla="*/ 5891405 f82 1"/>
                <a:gd name="f97" fmla="*/ 5859508 f82 1"/>
                <a:gd name="f98" fmla="*/ 3520345 f82 1"/>
                <a:gd name="f99" fmla="*/ 3079808 f82 1"/>
                <a:gd name="f100" fmla="*/ 2980491 f83 1"/>
                <a:gd name="f101" fmla="*/ 726547 f83 1"/>
                <a:gd name="f102" fmla="*/ 486068 f83 1"/>
                <a:gd name="f103" fmla="*/ 2371366 f82 1"/>
                <a:gd name="f104" fmla="*/ 4803 f83 1"/>
                <a:gd name="f105" fmla="*/ 460575 f83 1"/>
                <a:gd name="f106" fmla="*/ 289487 f83 1"/>
                <a:gd name="f107" fmla="*/ 480873 f83 1"/>
                <a:gd name="f108" fmla="*/ 322351 f83 1"/>
                <a:gd name="f109" fmla="*/ 513737 f83 1"/>
                <a:gd name="f110" fmla="*/ 449942 f83 1"/>
                <a:gd name="f111" fmla="*/ 1704584 f83 1"/>
                <a:gd name="f112" fmla="*/ 1895970 f83 1"/>
                <a:gd name="f113" fmla="*/ 4734863 f83 1"/>
                <a:gd name="f114" fmla="*/ 4841189 f83 1"/>
                <a:gd name="f115" fmla="*/ f84 1 f2"/>
                <a:gd name="f116" fmla="*/ f87 1 5891405"/>
                <a:gd name="f117" fmla="*/ f88 1 5891405"/>
                <a:gd name="f118" fmla="*/ f89 1 5891405"/>
                <a:gd name="f119" fmla="*/ f90 1 5891405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331558"/>
                <a:gd name="f130" fmla="*/ f101 1 5331558"/>
                <a:gd name="f131" fmla="*/ f102 1 5331558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331558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5 1 f85"/>
                <a:gd name="f145" fmla="*/ f6 1 f85"/>
                <a:gd name="f146" fmla="*/ f5 1 f86"/>
                <a:gd name="f147" fmla="*/ f7 1 f86"/>
                <a:gd name="f148" fmla="+- f115 0 f1"/>
                <a:gd name="f149" fmla="*/ f129 1 f85"/>
                <a:gd name="f150" fmla="*/ f116 1 f86"/>
                <a:gd name="f151" fmla="*/ f130 1 f85"/>
                <a:gd name="f152" fmla="*/ f117 1 f86"/>
                <a:gd name="f153" fmla="*/ f131 1 f85"/>
                <a:gd name="f154" fmla="*/ f132 1 f86"/>
                <a:gd name="f155" fmla="*/ f133 1 f85"/>
                <a:gd name="f156" fmla="*/ f128 1 f86"/>
                <a:gd name="f157" fmla="*/ f134 1 f85"/>
                <a:gd name="f158" fmla="*/ f118 1 f86"/>
                <a:gd name="f159" fmla="*/ f135 1 f85"/>
                <a:gd name="f160" fmla="*/ f119 1 f86"/>
                <a:gd name="f161" fmla="*/ f136 1 f85"/>
                <a:gd name="f162" fmla="*/ f120 1 f86"/>
                <a:gd name="f163" fmla="*/ f137 1 f85"/>
                <a:gd name="f164" fmla="*/ f121 1 f86"/>
                <a:gd name="f165" fmla="*/ f138 1 f85"/>
                <a:gd name="f166" fmla="*/ f122 1 f86"/>
                <a:gd name="f167" fmla="*/ f139 1 f85"/>
                <a:gd name="f168" fmla="*/ f123 1 f86"/>
                <a:gd name="f169" fmla="*/ f140 1 f85"/>
                <a:gd name="f170" fmla="*/ f124 1 f86"/>
                <a:gd name="f171" fmla="*/ f141 1 f85"/>
                <a:gd name="f172" fmla="*/ f125 1 f86"/>
                <a:gd name="f173" fmla="*/ f142 1 f85"/>
                <a:gd name="f174" fmla="*/ f126 1 f86"/>
                <a:gd name="f175" fmla="*/ f143 1 f85"/>
                <a:gd name="f176" fmla="*/ f127 1 f86"/>
                <a:gd name="f177" fmla="*/ f144 f80 1"/>
                <a:gd name="f178" fmla="*/ f145 f80 1"/>
                <a:gd name="f179" fmla="*/ f147 f81 1"/>
                <a:gd name="f180" fmla="*/ f146 f81 1"/>
                <a:gd name="f181" fmla="*/ f149 f80 1"/>
                <a:gd name="f182" fmla="*/ f150 f81 1"/>
                <a:gd name="f183" fmla="*/ f151 f80 1"/>
                <a:gd name="f184" fmla="*/ f152 f81 1"/>
                <a:gd name="f185" fmla="*/ f153 f80 1"/>
                <a:gd name="f186" fmla="*/ f154 f81 1"/>
                <a:gd name="f187" fmla="*/ f155 f80 1"/>
                <a:gd name="f188" fmla="*/ f156 f81 1"/>
                <a:gd name="f189" fmla="*/ f157 f80 1"/>
                <a:gd name="f190" fmla="*/ f158 f81 1"/>
                <a:gd name="f191" fmla="*/ f159 f80 1"/>
                <a:gd name="f192" fmla="*/ f160 f81 1"/>
                <a:gd name="f193" fmla="*/ f161 f80 1"/>
                <a:gd name="f194" fmla="*/ f162 f81 1"/>
                <a:gd name="f195" fmla="*/ f163 f80 1"/>
                <a:gd name="f196" fmla="*/ f164 f81 1"/>
                <a:gd name="f197" fmla="*/ f165 f80 1"/>
                <a:gd name="f198" fmla="*/ f166 f81 1"/>
                <a:gd name="f199" fmla="*/ f167 f80 1"/>
                <a:gd name="f200" fmla="*/ f168 f81 1"/>
                <a:gd name="f201" fmla="*/ f169 f80 1"/>
                <a:gd name="f202" fmla="*/ f170 f81 1"/>
                <a:gd name="f203" fmla="*/ f171 f80 1"/>
                <a:gd name="f204" fmla="*/ f172 f81 1"/>
                <a:gd name="f205" fmla="*/ f173 f80 1"/>
                <a:gd name="f206" fmla="*/ f174 f81 1"/>
                <a:gd name="f207" fmla="*/ f175 f80 1"/>
                <a:gd name="f208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181" y="f182"/>
                </a:cxn>
                <a:cxn ang="f148">
                  <a:pos x="f183" y="f184"/>
                </a:cxn>
                <a:cxn ang="f148">
                  <a:pos x="f185" y="f186"/>
                </a:cxn>
                <a:cxn ang="f148">
                  <a:pos x="f187" y="f188"/>
                </a:cxn>
                <a:cxn ang="f148">
                  <a:pos x="f189" y="f190"/>
                </a:cxn>
                <a:cxn ang="f148">
                  <a:pos x="f191" y="f192"/>
                </a:cxn>
                <a:cxn ang="f148">
                  <a:pos x="f193" y="f194"/>
                </a:cxn>
                <a:cxn ang="f148">
                  <a:pos x="f195" y="f196"/>
                </a:cxn>
                <a:cxn ang="f148">
                  <a:pos x="f197" y="f198"/>
                </a:cxn>
                <a:cxn ang="f148">
                  <a:pos x="f199" y="f200"/>
                </a:cxn>
                <a:cxn ang="f148">
                  <a:pos x="f201" y="f202"/>
                </a:cxn>
                <a:cxn ang="f148">
                  <a:pos x="f203" y="f204"/>
                </a:cxn>
                <a:cxn ang="f148">
                  <a:pos x="f205" y="f206"/>
                </a:cxn>
                <a:cxn ang="f148">
                  <a:pos x="f207" y="f208"/>
                </a:cxn>
                <a:cxn ang="f148">
                  <a:pos x="f181" y="f182"/>
                </a:cxn>
              </a:cxnLst>
              <a:rect l="f177" t="f180" r="f178" b="f179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367" tIns="60688" rIns="121367" bIns="60688" anchor="ctr" anchorCtr="1" compatLnSpc="1">
              <a:noAutofit/>
            </a:bodyPr>
            <a:lstStyle/>
            <a:p>
              <a:pPr algn="ctr"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95">
                <a:ea typeface="맑은 고딕" pitchFamily="34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F02E574D-10EB-4311-8B48-FF4D93E8B930}"/>
                </a:ext>
              </a:extLst>
            </p:cNvPr>
            <p:cNvSpPr/>
            <p:nvPr/>
          </p:nvSpPr>
          <p:spPr>
            <a:xfrm rot="18100528">
              <a:off x="5310665" y="1643303"/>
              <a:ext cx="290230" cy="40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+- 0 0 13786"/>
                <a:gd name="f348" fmla="val 1089729"/>
                <a:gd name="f349" fmla="+- 0 0 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+- f4 0 f2"/>
                <a:gd name="f407" fmla="+- f3 0 f2"/>
                <a:gd name="f408" fmla="*/ f407 1 1170491"/>
                <a:gd name="f409" fmla="*/ f406 1 1745209"/>
                <a:gd name="f410" fmla="*/ f2 1 f408"/>
                <a:gd name="f411" fmla="*/ f3 1 f408"/>
                <a:gd name="f412" fmla="*/ f2 1 f409"/>
                <a:gd name="f413" fmla="*/ f4 1 f409"/>
                <a:gd name="f414" fmla="*/ f410 f404 1"/>
                <a:gd name="f415" fmla="*/ f411 f404 1"/>
                <a:gd name="f416" fmla="*/ f413 f405 1"/>
                <a:gd name="f417" fmla="*/ f412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4" t="f417" r="f415" b="f416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367" tIns="60688" rIns="121367" bIns="60688" anchor="ctr" anchorCtr="1" compatLnSpc="1">
              <a:noAutofit/>
            </a:bodyPr>
            <a:lstStyle/>
            <a:p>
              <a:pPr algn="ctr"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95">
                <a:ea typeface="맑은 고딕" pitchFamily="34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00C815EC-E983-4209-A5CA-EC283553C61C}"/>
              </a:ext>
            </a:extLst>
          </p:cNvPr>
          <p:cNvSpPr/>
          <p:nvPr/>
        </p:nvSpPr>
        <p:spPr>
          <a:xfrm>
            <a:off x="4218727" y="1699829"/>
            <a:ext cx="494127" cy="578873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+- 0 0 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+- 0 0 5451"/>
              <a:gd name="f267" fmla="*/ f0 1 2926108"/>
              <a:gd name="f268" fmla="*/ f1 1 3216409"/>
              <a:gd name="f269" fmla="+- f4 0 f2"/>
              <a:gd name="f270" fmla="+- f3 0 f2"/>
              <a:gd name="f271" fmla="*/ f270 1 2926108"/>
              <a:gd name="f272" fmla="*/ f269 1 3216409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367" tIns="60688" rIns="121367" bIns="60688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ea typeface="맑은 고딕" pitchFamily="34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86D88AF3-8467-4C6B-9469-A200810A3C39}"/>
              </a:ext>
            </a:extLst>
          </p:cNvPr>
          <p:cNvSpPr/>
          <p:nvPr/>
        </p:nvSpPr>
        <p:spPr>
          <a:xfrm>
            <a:off x="11288499" y="1679074"/>
            <a:ext cx="582095" cy="62038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+- f3 0 f2"/>
              <a:gd name="f14" fmla="*/ f13 1 3240000"/>
              <a:gd name="f15" fmla="*/ f2 1 f14"/>
              <a:gd name="f16" fmla="*/ f3 1 f14"/>
              <a:gd name="f17" fmla="*/ f15 f11 1"/>
              <a:gd name="f18" fmla="*/ f16 f11 1"/>
              <a:gd name="f19" fmla="*/ f16 f12 1"/>
              <a:gd name="f20" fmla="*/ f1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367" tIns="60688" rIns="121367" bIns="60688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ea typeface="맑은 고딕" pitchFamily="34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6203D400-A4FE-4577-820A-8C1C3265B09F}"/>
              </a:ext>
            </a:extLst>
          </p:cNvPr>
          <p:cNvSpPr/>
          <p:nvPr/>
        </p:nvSpPr>
        <p:spPr>
          <a:xfrm>
            <a:off x="5111092" y="5432735"/>
            <a:ext cx="570499" cy="6080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+- f7 0 f5"/>
              <a:gd name="f120" fmla="+- f6 0 f5"/>
              <a:gd name="f121" fmla="*/ f116 f0 1"/>
              <a:gd name="f122" fmla="*/ f120 1 3960440"/>
              <a:gd name="f123" fmla="*/ f119 1 3960000"/>
              <a:gd name="f124" fmla="*/ 1979373 f120 1"/>
              <a:gd name="f125" fmla="*/ 472350 f119 1"/>
              <a:gd name="f126" fmla="*/ 813783 f120 1"/>
              <a:gd name="f127" fmla="*/ 1434034 f119 1"/>
              <a:gd name="f128" fmla="*/ 2217373 f120 1"/>
              <a:gd name="f129" fmla="*/ 1339611 f120 1"/>
              <a:gd name="f130" fmla="*/ 3487664 f119 1"/>
              <a:gd name="f131" fmla="*/ 436907 f120 1"/>
              <a:gd name="f132" fmla="*/ 0 f119 1"/>
              <a:gd name="f133" fmla="*/ 3523533 f120 1"/>
              <a:gd name="f134" fmla="*/ 3960440 f120 1"/>
              <a:gd name="f135" fmla="*/ 436907 f119 1"/>
              <a:gd name="f136" fmla="*/ 3523093 f119 1"/>
              <a:gd name="f137" fmla="*/ 3960000 f119 1"/>
              <a:gd name="f138" fmla="*/ 0 f120 1"/>
              <a:gd name="f139" fmla="*/ 1119009 f120 1"/>
              <a:gd name="f140" fmla="*/ 2222584 f119 1"/>
              <a:gd name="f141" fmla="*/ 1234998 f120 1"/>
              <a:gd name="f142" fmla="*/ 1431771 f119 1"/>
              <a:gd name="f143" fmla="*/ 1915898 f120 1"/>
              <a:gd name="f144" fmla="*/ 1219889 f119 1"/>
              <a:gd name="f145" fmla="*/ 1589196 f120 1"/>
              <a:gd name="f146" fmla="*/ 1434803 f119 1"/>
              <a:gd name="f147" fmla="*/ 1574511 f120 1"/>
              <a:gd name="f148" fmla="*/ 1939931 f119 1"/>
              <a:gd name="f149" fmla="*/ 2135727 f120 1"/>
              <a:gd name="f150" fmla="*/ 1554876 f119 1"/>
              <a:gd name="f151" fmla="*/ 891303 f119 1"/>
              <a:gd name="f152" fmla="*/ 2783502 f120 1"/>
              <a:gd name="f153" fmla="*/ 1606823 f119 1"/>
              <a:gd name="f154" fmla="*/ 2456028 f120 1"/>
              <a:gd name="f155" fmla="*/ 2225955 f119 1"/>
              <a:gd name="f156" fmla="*/ 2026974 f120 1"/>
              <a:gd name="f157" fmla="*/ 2018938 f119 1"/>
              <a:gd name="f158" fmla="*/ 1887692 f120 1"/>
              <a:gd name="f159" fmla="*/ 2422431 f119 1"/>
              <a:gd name="f160" fmla="*/ 2336342 f120 1"/>
              <a:gd name="f161" fmla="*/ 2720202 f119 1"/>
              <a:gd name="f162" fmla="*/ 3176454 f120 1"/>
              <a:gd name="f163" fmla="*/ 1627140 f119 1"/>
              <a:gd name="f164" fmla="*/ 1328015 f120 1"/>
              <a:gd name="f165" fmla="*/ 1812920 f119 1"/>
              <a:gd name="f166" fmla="*/ f121 1 f2"/>
              <a:gd name="f167" fmla="*/ f124 1 3960440"/>
              <a:gd name="f168" fmla="*/ f125 1 3960000"/>
              <a:gd name="f169" fmla="*/ f126 1 3960440"/>
              <a:gd name="f170" fmla="*/ f127 1 3960000"/>
              <a:gd name="f171" fmla="*/ f128 1 3960440"/>
              <a:gd name="f172" fmla="*/ f129 1 3960440"/>
              <a:gd name="f173" fmla="*/ f130 1 3960000"/>
              <a:gd name="f174" fmla="*/ f131 1 3960440"/>
              <a:gd name="f175" fmla="*/ f132 1 3960000"/>
              <a:gd name="f176" fmla="*/ f133 1 3960440"/>
              <a:gd name="f177" fmla="*/ f134 1 3960440"/>
              <a:gd name="f178" fmla="*/ f135 1 3960000"/>
              <a:gd name="f179" fmla="*/ f136 1 3960000"/>
              <a:gd name="f180" fmla="*/ f137 1 3960000"/>
              <a:gd name="f181" fmla="*/ f138 1 3960440"/>
              <a:gd name="f182" fmla="*/ f139 1 3960440"/>
              <a:gd name="f183" fmla="*/ f140 1 3960000"/>
              <a:gd name="f184" fmla="*/ f141 1 3960440"/>
              <a:gd name="f185" fmla="*/ f142 1 396000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5 1 f122"/>
              <a:gd name="f210" fmla="*/ f6 1 f122"/>
              <a:gd name="f211" fmla="*/ f5 1 f123"/>
              <a:gd name="f212" fmla="*/ f7 1 f123"/>
              <a:gd name="f213" fmla="+- f166 0 f1"/>
              <a:gd name="f214" fmla="*/ f167 1 f122"/>
              <a:gd name="f215" fmla="*/ f168 1 f123"/>
              <a:gd name="f216" fmla="*/ f169 1 f122"/>
              <a:gd name="f217" fmla="*/ f170 1 f123"/>
              <a:gd name="f218" fmla="*/ f182 1 f122"/>
              <a:gd name="f219" fmla="*/ f183 1 f123"/>
              <a:gd name="f220" fmla="*/ f207 1 f122"/>
              <a:gd name="f221" fmla="*/ f208 1 f123"/>
              <a:gd name="f222" fmla="*/ f184 1 f122"/>
              <a:gd name="f223" fmla="*/ f185 1 f123"/>
              <a:gd name="f224" fmla="*/ f171 1 f122"/>
              <a:gd name="f225" fmla="*/ f194 1 f123"/>
              <a:gd name="f226" fmla="*/ f195 1 f122"/>
              <a:gd name="f227" fmla="*/ f196 1 f123"/>
              <a:gd name="f228" fmla="*/ f197 1 f122"/>
              <a:gd name="f229" fmla="*/ f198 1 f123"/>
              <a:gd name="f230" fmla="*/ f199 1 f122"/>
              <a:gd name="f231" fmla="*/ f200 1 f123"/>
              <a:gd name="f232" fmla="*/ f192 1 f122"/>
              <a:gd name="f233" fmla="*/ f193 1 f123"/>
              <a:gd name="f234" fmla="*/ f186 1 f122"/>
              <a:gd name="f235" fmla="*/ f187 1 f123"/>
              <a:gd name="f236" fmla="*/ f188 1 f122"/>
              <a:gd name="f237" fmla="*/ f189 1 f123"/>
              <a:gd name="f238" fmla="*/ f190 1 f122"/>
              <a:gd name="f239" fmla="*/ f191 1 f123"/>
              <a:gd name="f240" fmla="*/ f172 1 f122"/>
              <a:gd name="f241" fmla="*/ f173 1 f123"/>
              <a:gd name="f242" fmla="*/ f201 1 f122"/>
              <a:gd name="f243" fmla="*/ f202 1 f123"/>
              <a:gd name="f244" fmla="*/ f203 1 f122"/>
              <a:gd name="f245" fmla="*/ f204 1 f123"/>
              <a:gd name="f246" fmla="*/ f205 1 f122"/>
              <a:gd name="f247" fmla="*/ f206 1 f123"/>
              <a:gd name="f248" fmla="*/ f174 1 f122"/>
              <a:gd name="f249" fmla="*/ f175 1 f123"/>
              <a:gd name="f250" fmla="*/ f176 1 f122"/>
              <a:gd name="f251" fmla="*/ f177 1 f122"/>
              <a:gd name="f252" fmla="*/ f178 1 f123"/>
              <a:gd name="f253" fmla="*/ f179 1 f123"/>
              <a:gd name="f254" fmla="*/ f180 1 f123"/>
              <a:gd name="f255" fmla="*/ f181 1 f122"/>
              <a:gd name="f256" fmla="*/ f209 f117 1"/>
              <a:gd name="f257" fmla="*/ f210 f117 1"/>
              <a:gd name="f258" fmla="*/ f212 f118 1"/>
              <a:gd name="f259" fmla="*/ f211 f118 1"/>
              <a:gd name="f260" fmla="*/ f214 f117 1"/>
              <a:gd name="f261" fmla="*/ f215 f118 1"/>
              <a:gd name="f262" fmla="*/ f216 f117 1"/>
              <a:gd name="f263" fmla="*/ f217 f118 1"/>
              <a:gd name="f264" fmla="*/ f218 f117 1"/>
              <a:gd name="f265" fmla="*/ f219 f118 1"/>
              <a:gd name="f266" fmla="*/ f220 f117 1"/>
              <a:gd name="f267" fmla="*/ f221 f118 1"/>
              <a:gd name="f268" fmla="*/ f222 f117 1"/>
              <a:gd name="f269" fmla="*/ f223 f118 1"/>
              <a:gd name="f270" fmla="*/ f224 f117 1"/>
              <a:gd name="f271" fmla="*/ f225 f118 1"/>
              <a:gd name="f272" fmla="*/ f226 f117 1"/>
              <a:gd name="f273" fmla="*/ f227 f118 1"/>
              <a:gd name="f274" fmla="*/ f228 f117 1"/>
              <a:gd name="f275" fmla="*/ f229 f118 1"/>
              <a:gd name="f276" fmla="*/ f230 f117 1"/>
              <a:gd name="f277" fmla="*/ f231 f118 1"/>
              <a:gd name="f278" fmla="*/ f232 f117 1"/>
              <a:gd name="f279" fmla="*/ f233 f118 1"/>
              <a:gd name="f280" fmla="*/ f234 f117 1"/>
              <a:gd name="f281" fmla="*/ f235 f118 1"/>
              <a:gd name="f282" fmla="*/ f236 f117 1"/>
              <a:gd name="f283" fmla="*/ f237 f118 1"/>
              <a:gd name="f284" fmla="*/ f238 f117 1"/>
              <a:gd name="f285" fmla="*/ f239 f118 1"/>
              <a:gd name="f286" fmla="*/ f240 f117 1"/>
              <a:gd name="f287" fmla="*/ f241 f118 1"/>
              <a:gd name="f288" fmla="*/ f242 f117 1"/>
              <a:gd name="f289" fmla="*/ f243 f118 1"/>
              <a:gd name="f290" fmla="*/ f244 f117 1"/>
              <a:gd name="f291" fmla="*/ f245 f118 1"/>
              <a:gd name="f292" fmla="*/ f246 f117 1"/>
              <a:gd name="f293" fmla="*/ f247 f118 1"/>
              <a:gd name="f294" fmla="*/ f248 f117 1"/>
              <a:gd name="f295" fmla="*/ f249 f118 1"/>
              <a:gd name="f296" fmla="*/ f250 f117 1"/>
              <a:gd name="f297" fmla="*/ f251 f117 1"/>
              <a:gd name="f298" fmla="*/ f252 f118 1"/>
              <a:gd name="f299" fmla="*/ f253 f118 1"/>
              <a:gd name="f300" fmla="*/ f254 f118 1"/>
              <a:gd name="f301" fmla="*/ f255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3">
                <a:pos x="f260" y="f261"/>
              </a:cxn>
              <a:cxn ang="f213">
                <a:pos x="f262" y="f263"/>
              </a:cxn>
              <a:cxn ang="f213">
                <a:pos x="f264" y="f265"/>
              </a:cxn>
              <a:cxn ang="f213">
                <a:pos x="f266" y="f267"/>
              </a:cxn>
              <a:cxn ang="f213">
                <a:pos x="f268" y="f269"/>
              </a:cxn>
              <a:cxn ang="f213">
                <a:pos x="f270" y="f271"/>
              </a:cxn>
              <a:cxn ang="f213">
                <a:pos x="f272" y="f273"/>
              </a:cxn>
              <a:cxn ang="f213">
                <a:pos x="f274" y="f275"/>
              </a:cxn>
              <a:cxn ang="f213">
                <a:pos x="f276" y="f277"/>
              </a:cxn>
              <a:cxn ang="f213">
                <a:pos x="f278" y="f279"/>
              </a:cxn>
              <a:cxn ang="f213">
                <a:pos x="f280" y="f281"/>
              </a:cxn>
              <a:cxn ang="f213">
                <a:pos x="f282" y="f283"/>
              </a:cxn>
              <a:cxn ang="f213">
                <a:pos x="f284" y="f285"/>
              </a:cxn>
              <a:cxn ang="f213">
                <a:pos x="f286" y="f287"/>
              </a:cxn>
              <a:cxn ang="f213">
                <a:pos x="f288" y="f289"/>
              </a:cxn>
              <a:cxn ang="f213">
                <a:pos x="f290" y="f291"/>
              </a:cxn>
              <a:cxn ang="f213">
                <a:pos x="f292" y="f293"/>
              </a:cxn>
              <a:cxn ang="f213">
                <a:pos x="f260" y="f261"/>
              </a:cxn>
              <a:cxn ang="f213">
                <a:pos x="f294" y="f295"/>
              </a:cxn>
              <a:cxn ang="f213">
                <a:pos x="f296" y="f295"/>
              </a:cxn>
              <a:cxn ang="f213">
                <a:pos x="f297" y="f298"/>
              </a:cxn>
              <a:cxn ang="f213">
                <a:pos x="f297" y="f299"/>
              </a:cxn>
              <a:cxn ang="f213">
                <a:pos x="f296" y="f300"/>
              </a:cxn>
              <a:cxn ang="f213">
                <a:pos x="f294" y="f300"/>
              </a:cxn>
              <a:cxn ang="f213">
                <a:pos x="f301" y="f299"/>
              </a:cxn>
              <a:cxn ang="f213">
                <a:pos x="f301" y="f298"/>
              </a:cxn>
              <a:cxn ang="f213">
                <a:pos x="f294" y="f295"/>
              </a:cxn>
            </a:cxnLst>
            <a:rect l="f256" t="f259" r="f257" b="f258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28" tIns="45515" rIns="91028" bIns="45515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solidFill>
                <a:srgbClr val="FFFFFF"/>
              </a:solidFill>
              <a:ea typeface="맑은 고딕" pitchFamily="34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C9CC2A08-2AB1-488E-96B7-88F49B95740F}"/>
              </a:ext>
            </a:extLst>
          </p:cNvPr>
          <p:cNvSpPr/>
          <p:nvPr/>
        </p:nvSpPr>
        <p:spPr>
          <a:xfrm>
            <a:off x="4180496" y="5432735"/>
            <a:ext cx="570563" cy="6080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+- f7 0 f5"/>
              <a:gd name="f67" fmla="+- f6 0 f5"/>
              <a:gd name="f68" fmla="*/ f63 f0 1"/>
              <a:gd name="f69" fmla="*/ f67 1 3888432"/>
              <a:gd name="f70" fmla="*/ f66 1 3960440"/>
              <a:gd name="f71" fmla="*/ 554477 f67 1"/>
              <a:gd name="f72" fmla="*/ 1512168 f66 1"/>
              <a:gd name="f73" fmla="*/ 3312368 f66 1"/>
              <a:gd name="f74" fmla="*/ 1201638 f67 1"/>
              <a:gd name="f75" fmla="*/ 2136833 f67 1"/>
              <a:gd name="f76" fmla="*/ 1785510 f66 1"/>
              <a:gd name="f77" fmla="*/ 1510185 f66 1"/>
              <a:gd name="f78" fmla="*/ 1489672 f67 1"/>
              <a:gd name="f79" fmla="*/ 3310385 f66 1"/>
              <a:gd name="f80" fmla="*/ 2673919 f67 1"/>
              <a:gd name="f81" fmla="*/ 2138897 f66 1"/>
              <a:gd name="f82" fmla="*/ 2679688 f67 1"/>
              <a:gd name="f83" fmla="*/ 3312366 f66 1"/>
              <a:gd name="f84" fmla="*/ 3326849 f67 1"/>
              <a:gd name="f85" fmla="*/ 3333768 f67 1"/>
              <a:gd name="f86" fmla="*/ 2128613 f66 1"/>
              <a:gd name="f87" fmla="*/ 2840340 f67 1"/>
              <a:gd name="f88" fmla="*/ 1479943 f66 1"/>
              <a:gd name="f89" fmla="*/ 878058 f67 1"/>
              <a:gd name="f90" fmla="*/ 648072 f66 1"/>
              <a:gd name="f91" fmla="*/ 971653 f66 1"/>
              <a:gd name="f92" fmla="*/ 1295234 f66 1"/>
              <a:gd name="f93" fmla="*/ 1201639 f67 1"/>
              <a:gd name="f94" fmla="*/ 333511 f67 1"/>
              <a:gd name="f95" fmla="*/ 0 f66 1"/>
              <a:gd name="f96" fmla="*/ 3554921 f67 1"/>
              <a:gd name="f97" fmla="*/ 3888432 f67 1"/>
              <a:gd name="f98" fmla="*/ 333511 f66 1"/>
              <a:gd name="f99" fmla="*/ 3626929 f66 1"/>
              <a:gd name="f100" fmla="*/ 3960440 f66 1"/>
              <a:gd name="f101" fmla="*/ 0 f67 1"/>
              <a:gd name="f102" fmla="*/ 2147184 f67 1"/>
              <a:gd name="f103" fmla="*/ 2155564 f66 1"/>
              <a:gd name="f104" fmla="*/ f68 1 f2"/>
              <a:gd name="f105" fmla="*/ f71 1 3888432"/>
              <a:gd name="f106" fmla="*/ f72 1 3960440"/>
              <a:gd name="f107" fmla="*/ f73 1 3960440"/>
              <a:gd name="f108" fmla="*/ f74 1 3888432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960440"/>
              <a:gd name="f114" fmla="*/ f80 1 3888432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888432"/>
              <a:gd name="f120" fmla="*/ f86 1 3960440"/>
              <a:gd name="f121" fmla="*/ f87 1 3888432"/>
              <a:gd name="f122" fmla="*/ f88 1 3960440"/>
              <a:gd name="f123" fmla="*/ f89 1 3888432"/>
              <a:gd name="f124" fmla="*/ f90 1 3960440"/>
              <a:gd name="f125" fmla="*/ f91 1 3960440"/>
              <a:gd name="f126" fmla="*/ f92 1 3960440"/>
              <a:gd name="f127" fmla="*/ f93 1 3888432"/>
              <a:gd name="f128" fmla="*/ f94 1 3888432"/>
              <a:gd name="f129" fmla="*/ f95 1 3960440"/>
              <a:gd name="f130" fmla="*/ f96 1 3888432"/>
              <a:gd name="f131" fmla="*/ f97 1 3888432"/>
              <a:gd name="f132" fmla="*/ f98 1 3960440"/>
              <a:gd name="f133" fmla="*/ f99 1 3960440"/>
              <a:gd name="f134" fmla="*/ f100 1 3960440"/>
              <a:gd name="f135" fmla="*/ f101 1 3888432"/>
              <a:gd name="f136" fmla="*/ f102 1 3888432"/>
              <a:gd name="f137" fmla="*/ f103 1 3960440"/>
              <a:gd name="f138" fmla="*/ f5 1 f69"/>
              <a:gd name="f139" fmla="*/ f6 1 f69"/>
              <a:gd name="f140" fmla="*/ f5 1 f70"/>
              <a:gd name="f141" fmla="*/ f7 1 f70"/>
              <a:gd name="f142" fmla="+- f104 0 f1"/>
              <a:gd name="f143" fmla="*/ f105 1 f69"/>
              <a:gd name="f144" fmla="*/ f106 1 f70"/>
              <a:gd name="f145" fmla="*/ f107 1 f70"/>
              <a:gd name="f146" fmla="*/ f108 1 f69"/>
              <a:gd name="f147" fmla="*/ f121 1 f69"/>
              <a:gd name="f148" fmla="*/ f122 1 f70"/>
              <a:gd name="f149" fmla="*/ f109 1 f69"/>
              <a:gd name="f150" fmla="*/ f110 1 f70"/>
              <a:gd name="f151" fmla="*/ f111 1 f70"/>
              <a:gd name="f152" fmla="*/ f112 1 f69"/>
              <a:gd name="f153" fmla="*/ f113 1 f70"/>
              <a:gd name="f154" fmla="*/ f136 1 f69"/>
              <a:gd name="f155" fmla="*/ f137 1 f70"/>
              <a:gd name="f156" fmla="*/ f114 1 f69"/>
              <a:gd name="f157" fmla="*/ f115 1 f70"/>
              <a:gd name="f158" fmla="*/ f116 1 f69"/>
              <a:gd name="f159" fmla="*/ f117 1 f70"/>
              <a:gd name="f160" fmla="*/ f118 1 f69"/>
              <a:gd name="f161" fmla="*/ f119 1 f69"/>
              <a:gd name="f162" fmla="*/ f120 1 f70"/>
              <a:gd name="f163" fmla="*/ f123 1 f69"/>
              <a:gd name="f164" fmla="*/ f124 1 f70"/>
              <a:gd name="f165" fmla="*/ f125 1 f70"/>
              <a:gd name="f166" fmla="*/ f126 1 f70"/>
              <a:gd name="f167" fmla="*/ f127 1 f69"/>
              <a:gd name="f168" fmla="*/ f128 1 f69"/>
              <a:gd name="f169" fmla="*/ f129 1 f70"/>
              <a:gd name="f170" fmla="*/ f130 1 f69"/>
              <a:gd name="f171" fmla="*/ f131 1 f69"/>
              <a:gd name="f172" fmla="*/ f132 1 f70"/>
              <a:gd name="f173" fmla="*/ f133 1 f70"/>
              <a:gd name="f174" fmla="*/ f134 1 f70"/>
              <a:gd name="f175" fmla="*/ f135 1 f69"/>
              <a:gd name="f176" fmla="*/ f138 f64 1"/>
              <a:gd name="f177" fmla="*/ f139 f64 1"/>
              <a:gd name="f178" fmla="*/ f141 f65 1"/>
              <a:gd name="f179" fmla="*/ f140 f65 1"/>
              <a:gd name="f180" fmla="*/ f143 f64 1"/>
              <a:gd name="f181" fmla="*/ f144 f65 1"/>
              <a:gd name="f182" fmla="*/ f145 f65 1"/>
              <a:gd name="f183" fmla="*/ f146 f64 1"/>
              <a:gd name="f184" fmla="*/ f147 f64 1"/>
              <a:gd name="f185" fmla="*/ f148 f65 1"/>
              <a:gd name="f186" fmla="*/ f149 f64 1"/>
              <a:gd name="f187" fmla="*/ f150 f65 1"/>
              <a:gd name="f188" fmla="*/ f151 f65 1"/>
              <a:gd name="f189" fmla="*/ f152 f64 1"/>
              <a:gd name="f190" fmla="*/ f153 f65 1"/>
              <a:gd name="f191" fmla="*/ f154 f64 1"/>
              <a:gd name="f192" fmla="*/ f155 f65 1"/>
              <a:gd name="f193" fmla="*/ f156 f64 1"/>
              <a:gd name="f194" fmla="*/ f157 f65 1"/>
              <a:gd name="f195" fmla="*/ f158 f64 1"/>
              <a:gd name="f196" fmla="*/ f159 f65 1"/>
              <a:gd name="f197" fmla="*/ f160 f64 1"/>
              <a:gd name="f198" fmla="*/ f161 f64 1"/>
              <a:gd name="f199" fmla="*/ f162 f65 1"/>
              <a:gd name="f200" fmla="*/ f163 f64 1"/>
              <a:gd name="f201" fmla="*/ f164 f65 1"/>
              <a:gd name="f202" fmla="*/ f165 f65 1"/>
              <a:gd name="f203" fmla="*/ f166 f65 1"/>
              <a:gd name="f204" fmla="*/ f167 f64 1"/>
              <a:gd name="f205" fmla="*/ f168 f64 1"/>
              <a:gd name="f206" fmla="*/ f169 f65 1"/>
              <a:gd name="f207" fmla="*/ f170 f64 1"/>
              <a:gd name="f208" fmla="*/ f171 f64 1"/>
              <a:gd name="f209" fmla="*/ f172 f65 1"/>
              <a:gd name="f210" fmla="*/ f173 f65 1"/>
              <a:gd name="f211" fmla="*/ f174 f65 1"/>
              <a:gd name="f212" fmla="*/ f175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2">
                <a:pos x="f180" y="f181"/>
              </a:cxn>
              <a:cxn ang="f142">
                <a:pos x="f180" y="f182"/>
              </a:cxn>
              <a:cxn ang="f142">
                <a:pos x="f183" y="f182"/>
              </a:cxn>
              <a:cxn ang="f142">
                <a:pos x="f183" y="f181"/>
              </a:cxn>
              <a:cxn ang="f142">
                <a:pos x="f180" y="f181"/>
              </a:cxn>
              <a:cxn ang="f142">
                <a:pos x="f184" y="f185"/>
              </a:cxn>
              <a:cxn ang="f142">
                <a:pos x="f186" y="f187"/>
              </a:cxn>
              <a:cxn ang="f142">
                <a:pos x="f186" y="f188"/>
              </a:cxn>
              <a:cxn ang="f142">
                <a:pos x="f189" y="f188"/>
              </a:cxn>
              <a:cxn ang="f142">
                <a:pos x="f189" y="f190"/>
              </a:cxn>
              <a:cxn ang="f142">
                <a:pos x="f186" y="f190"/>
              </a:cxn>
              <a:cxn ang="f142">
                <a:pos x="f191" y="f192"/>
              </a:cxn>
              <a:cxn ang="f142">
                <a:pos x="f193" y="f194"/>
              </a:cxn>
              <a:cxn ang="f142">
                <a:pos x="f195" y="f196"/>
              </a:cxn>
              <a:cxn ang="f142">
                <a:pos x="f197" y="f196"/>
              </a:cxn>
              <a:cxn ang="f142">
                <a:pos x="f198" y="f199"/>
              </a:cxn>
              <a:cxn ang="f142">
                <a:pos x="f184" y="f185"/>
              </a:cxn>
              <a:cxn ang="f142">
                <a:pos x="f200" y="f201"/>
              </a:cxn>
              <a:cxn ang="f142">
                <a:pos x="f180" y="f202"/>
              </a:cxn>
              <a:cxn ang="f142">
                <a:pos x="f200" y="f203"/>
              </a:cxn>
              <a:cxn ang="f142">
                <a:pos x="f204" y="f202"/>
              </a:cxn>
              <a:cxn ang="f142">
                <a:pos x="f200" y="f201"/>
              </a:cxn>
              <a:cxn ang="f142">
                <a:pos x="f205" y="f206"/>
              </a:cxn>
              <a:cxn ang="f142">
                <a:pos x="f207" y="f206"/>
              </a:cxn>
              <a:cxn ang="f142">
                <a:pos x="f208" y="f209"/>
              </a:cxn>
              <a:cxn ang="f142">
                <a:pos x="f208" y="f210"/>
              </a:cxn>
              <a:cxn ang="f142">
                <a:pos x="f207" y="f211"/>
              </a:cxn>
              <a:cxn ang="f142">
                <a:pos x="f205" y="f211"/>
              </a:cxn>
              <a:cxn ang="f142">
                <a:pos x="f212" y="f210"/>
              </a:cxn>
              <a:cxn ang="f142">
                <a:pos x="f212" y="f209"/>
              </a:cxn>
              <a:cxn ang="f142">
                <a:pos x="f205" y="f206"/>
              </a:cxn>
            </a:cxnLst>
            <a:rect l="f176" t="f179" r="f177" b="f178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28" tIns="45515" rIns="91028" bIns="45515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solidFill>
                <a:srgbClr val="FFFFFF"/>
              </a:solidFill>
              <a:ea typeface="맑은 고딕" pitchFamily="34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D4A688FC-FC1B-484A-8326-DC276D441480}"/>
              </a:ext>
            </a:extLst>
          </p:cNvPr>
          <p:cNvSpPr/>
          <p:nvPr/>
        </p:nvSpPr>
        <p:spPr>
          <a:xfrm>
            <a:off x="6965621" y="5432735"/>
            <a:ext cx="570499" cy="6080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+- f6 0 f5"/>
              <a:gd name="f119" fmla="*/ f115 f0 1"/>
              <a:gd name="f120" fmla="*/ f118 1 3960000"/>
              <a:gd name="f121" fmla="*/ 3160999 f118 1"/>
              <a:gd name="f122" fmla="*/ 1374274 f118 1"/>
              <a:gd name="f123" fmla="*/ 3155132 f118 1"/>
              <a:gd name="f124" fmla="*/ 1419362 f118 1"/>
              <a:gd name="f125" fmla="*/ 1921633 f118 1"/>
              <a:gd name="f126" fmla="*/ 1942445 f118 1"/>
              <a:gd name="f127" fmla="*/ 1570340 f118 1"/>
              <a:gd name="f128" fmla="*/ 2257108 f118 1"/>
              <a:gd name="f129" fmla="*/ 3207849 f118 1"/>
              <a:gd name="f130" fmla="*/ 1493166 f118 1"/>
              <a:gd name="f131" fmla="*/ 2995677 f118 1"/>
              <a:gd name="f132" fmla="*/ 1008938 f118 1"/>
              <a:gd name="f133" fmla="*/ 308009 f118 1"/>
              <a:gd name="f134" fmla="*/ 0 f118 1"/>
              <a:gd name="f135" fmla="*/ 3651991 f118 1"/>
              <a:gd name="f136" fmla="*/ 3960000 f118 1"/>
              <a:gd name="f137" fmla="*/ 3140091 f118 1"/>
              <a:gd name="f138" fmla="*/ 1227260 f118 1"/>
              <a:gd name="f139" fmla="*/ 3449507 f118 1"/>
              <a:gd name="f140" fmla="*/ 1170564 f118 1"/>
              <a:gd name="f141" fmla="*/ 3324107 f118 1"/>
              <a:gd name="f142" fmla="*/ 851504 f118 1"/>
              <a:gd name="f143" fmla="*/ 1292845 f118 1"/>
              <a:gd name="f144" fmla="*/ 2496208 f118 1"/>
              <a:gd name="f145" fmla="*/ 770986 f118 1"/>
              <a:gd name="f146" fmla="*/ 815277 f118 1"/>
              <a:gd name="f147" fmla="*/ 836121 f118 1"/>
              <a:gd name="f148" fmla="*/ 965659 f118 1"/>
              <a:gd name="f149" fmla="*/ 1735195 f118 1"/>
              <a:gd name="f150" fmla="*/ 1196057 f118 1"/>
              <a:gd name="f151" fmla="*/ 1486410 f118 1"/>
              <a:gd name="f152" fmla="*/ 2607420 f118 1"/>
              <a:gd name="f153" fmla="*/ 813848 f118 1"/>
              <a:gd name="f154" fmla="*/ 2296824 f118 1"/>
              <a:gd name="f155" fmla="*/ 570453 f118 1"/>
              <a:gd name="f156" fmla="*/ 1629310 f118 1"/>
              <a:gd name="f157" fmla="*/ 489408 f118 1"/>
              <a:gd name="f158" fmla="*/ 2829018 f118 1"/>
              <a:gd name="f159" fmla="*/ 2062787 f118 1"/>
              <a:gd name="f160" fmla="*/ 3146219 f118 1"/>
              <a:gd name="f161" fmla="*/ 3074271 f118 1"/>
              <a:gd name="f162" fmla="*/ 2105563 f118 1"/>
              <a:gd name="f163" fmla="*/ f119 1 f2"/>
              <a:gd name="f164" fmla="*/ f121 1 3960000"/>
              <a:gd name="f165" fmla="*/ f122 1 3960000"/>
              <a:gd name="f166" fmla="*/ f123 1 3960000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5 1 f120"/>
              <a:gd name="f207" fmla="*/ f6 1 f120"/>
              <a:gd name="f208" fmla="+- f163 0 f1"/>
              <a:gd name="f209" fmla="*/ f164 1 f120"/>
              <a:gd name="f210" fmla="*/ f165 1 f120"/>
              <a:gd name="f211" fmla="*/ f166 1 f120"/>
              <a:gd name="f212" fmla="*/ f167 1 f120"/>
              <a:gd name="f213" fmla="*/ f187 1 f120"/>
              <a:gd name="f214" fmla="*/ f188 1 f120"/>
              <a:gd name="f215" fmla="*/ f168 1 f120"/>
              <a:gd name="f216" fmla="*/ f186 1 f120"/>
              <a:gd name="f217" fmla="*/ f169 1 f120"/>
              <a:gd name="f218" fmla="*/ f170 1 f120"/>
              <a:gd name="f219" fmla="*/ f189 1 f120"/>
              <a:gd name="f220" fmla="*/ f190 1 f120"/>
              <a:gd name="f221" fmla="*/ f191 1 f120"/>
              <a:gd name="f222" fmla="*/ f192 1 f120"/>
              <a:gd name="f223" fmla="*/ f198 1 f120"/>
              <a:gd name="f224" fmla="*/ f199 1 f120"/>
              <a:gd name="f225" fmla="*/ f193 1 f120"/>
              <a:gd name="f226" fmla="*/ f171 1 f120"/>
              <a:gd name="f227" fmla="*/ f196 1 f120"/>
              <a:gd name="f228" fmla="*/ f197 1 f120"/>
              <a:gd name="f229" fmla="*/ f194 1 f120"/>
              <a:gd name="f230" fmla="*/ f195 1 f120"/>
              <a:gd name="f231" fmla="*/ f200 1 f120"/>
              <a:gd name="f232" fmla="*/ f201 1 f120"/>
              <a:gd name="f233" fmla="*/ f202 1 f120"/>
              <a:gd name="f234" fmla="*/ f203 1 f120"/>
              <a:gd name="f235" fmla="*/ f204 1 f120"/>
              <a:gd name="f236" fmla="*/ f205 1 f120"/>
              <a:gd name="f237" fmla="*/ f172 1 f120"/>
              <a:gd name="f238" fmla="*/ f173 1 f120"/>
              <a:gd name="f239" fmla="*/ f182 1 f120"/>
              <a:gd name="f240" fmla="*/ f183 1 f120"/>
              <a:gd name="f241" fmla="*/ f180 1 f120"/>
              <a:gd name="f242" fmla="*/ f181 1 f120"/>
              <a:gd name="f243" fmla="*/ f184 1 f120"/>
              <a:gd name="f244" fmla="*/ f185 1 f120"/>
              <a:gd name="f245" fmla="*/ f174 1 f120"/>
              <a:gd name="f246" fmla="*/ f175 1 f120"/>
              <a:gd name="f247" fmla="*/ f176 1 f120"/>
              <a:gd name="f248" fmla="*/ f177 1 f120"/>
              <a:gd name="f249" fmla="*/ f178 1 f120"/>
              <a:gd name="f250" fmla="*/ f179 1 f120"/>
              <a:gd name="f251" fmla="*/ f206 f116 1"/>
              <a:gd name="f252" fmla="*/ f207 f116 1"/>
              <a:gd name="f253" fmla="*/ f207 f117 1"/>
              <a:gd name="f254" fmla="*/ f206 f117 1"/>
              <a:gd name="f255" fmla="*/ f209 f116 1"/>
              <a:gd name="f256" fmla="*/ f210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6 1"/>
              <a:gd name="f297" fmla="*/ f247 f117 1"/>
              <a:gd name="f298" fmla="*/ f249 f117 1"/>
              <a:gd name="f299" fmla="*/ f250 f117 1"/>
              <a:gd name="f300" fmla="*/ f248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8">
                <a:pos x="f255" y="f256"/>
              </a:cxn>
              <a:cxn ang="f208">
                <a:pos x="f257" y="f258"/>
              </a:cxn>
              <a:cxn ang="f208">
                <a:pos x="f255" y="f256"/>
              </a:cxn>
              <a:cxn ang="f208">
                <a:pos x="f259" y="f260"/>
              </a:cxn>
              <a:cxn ang="f208">
                <a:pos x="f261" y="f262"/>
              </a:cxn>
              <a:cxn ang="f208">
                <a:pos x="f263" y="f264"/>
              </a:cxn>
              <a:cxn ang="f208">
                <a:pos x="f265" y="f266"/>
              </a:cxn>
              <a:cxn ang="f208">
                <a:pos x="f267" y="f268"/>
              </a:cxn>
              <a:cxn ang="f208">
                <a:pos x="f269" y="f270"/>
              </a:cxn>
              <a:cxn ang="f208">
                <a:pos x="f271" y="f272"/>
              </a:cxn>
              <a:cxn ang="f208">
                <a:pos x="f273" y="f274"/>
              </a:cxn>
              <a:cxn ang="f208">
                <a:pos x="f275" y="f276"/>
              </a:cxn>
              <a:cxn ang="f208">
                <a:pos x="f277" y="f278"/>
              </a:cxn>
              <a:cxn ang="f208">
                <a:pos x="f279" y="f280"/>
              </a:cxn>
              <a:cxn ang="f208">
                <a:pos x="f281" y="f282"/>
              </a:cxn>
              <a:cxn ang="f208">
                <a:pos x="f283" y="f284"/>
              </a:cxn>
              <a:cxn ang="f208">
                <a:pos x="f285" y="f286"/>
              </a:cxn>
              <a:cxn ang="f208">
                <a:pos x="f287" y="f288"/>
              </a:cxn>
              <a:cxn ang="f208">
                <a:pos x="f289" y="f290"/>
              </a:cxn>
              <a:cxn ang="f208">
                <a:pos x="f291" y="f292"/>
              </a:cxn>
              <a:cxn ang="f208">
                <a:pos x="f259" y="f260"/>
              </a:cxn>
              <a:cxn ang="f208">
                <a:pos x="f293" y="f294"/>
              </a:cxn>
              <a:cxn ang="f208">
                <a:pos x="f295" y="f294"/>
              </a:cxn>
              <a:cxn ang="f208">
                <a:pos x="f296" y="f297"/>
              </a:cxn>
              <a:cxn ang="f208">
                <a:pos x="f296" y="f298"/>
              </a:cxn>
              <a:cxn ang="f208">
                <a:pos x="f295" y="f299"/>
              </a:cxn>
              <a:cxn ang="f208">
                <a:pos x="f293" y="f299"/>
              </a:cxn>
              <a:cxn ang="f208">
                <a:pos x="f300" y="f298"/>
              </a:cxn>
              <a:cxn ang="f208">
                <a:pos x="f300" y="f297"/>
              </a:cxn>
              <a:cxn ang="f208">
                <a:pos x="f293" y="f294"/>
              </a:cxn>
            </a:cxnLst>
            <a:rect l="f251" t="f254" r="f252" b="f253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28" tIns="45515" rIns="91028" bIns="45515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solidFill>
                <a:srgbClr val="FFFFFF"/>
              </a:solidFill>
              <a:ea typeface="맑은 고딕" pitchFamily="34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0FC9E112-E11B-41D0-A0D3-8C1039EADF4C}"/>
              </a:ext>
            </a:extLst>
          </p:cNvPr>
          <p:cNvSpPr/>
          <p:nvPr/>
        </p:nvSpPr>
        <p:spPr>
          <a:xfrm>
            <a:off x="6031756" y="5432735"/>
            <a:ext cx="570499" cy="6080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+- f6 0 f5"/>
              <a:gd name="f50" fmla="*/ f46 f0 1"/>
              <a:gd name="f51" fmla="*/ f49 1 3960000"/>
              <a:gd name="f52" fmla="*/ 2841893 f49 1"/>
              <a:gd name="f53" fmla="*/ 181064 f49 1"/>
              <a:gd name="f54" fmla="*/ 2105790 f49 1"/>
              <a:gd name="f55" fmla="*/ 859562 f49 1"/>
              <a:gd name="f56" fmla="*/ 2106860 f49 1"/>
              <a:gd name="f57" fmla="*/ 863292 f49 1"/>
              <a:gd name="f58" fmla="*/ 1248172 f49 1"/>
              <a:gd name="f59" fmla="*/ 1691968 f49 1"/>
              <a:gd name="f60" fmla="*/ 1824236 f49 1"/>
              <a:gd name="f61" fmla="*/ 3779396 f49 1"/>
              <a:gd name="f62" fmla="*/ 2754932 f49 1"/>
              <a:gd name="f63" fmla="*/ 3305869 f49 1"/>
              <a:gd name="f64" fmla="*/ 1813665 f49 1"/>
              <a:gd name="f65" fmla="*/ 3348152 f49 1"/>
              <a:gd name="f66" fmla="*/ 907124 f49 1"/>
              <a:gd name="f67" fmla="*/ 3369037 f49 1"/>
              <a:gd name="f68" fmla="*/ 308009 f49 1"/>
              <a:gd name="f69" fmla="*/ 0 f49 1"/>
              <a:gd name="f70" fmla="*/ 3651991 f49 1"/>
              <a:gd name="f71" fmla="*/ 3960000 f49 1"/>
              <a:gd name="f72" fmla="*/ 704441 f49 1"/>
              <a:gd name="f73" fmla="*/ 3410216 f49 1"/>
              <a:gd name="f74" fmla="*/ 195189 f49 1"/>
              <a:gd name="f75" fmla="*/ f50 1 f2"/>
              <a:gd name="f76" fmla="*/ f52 1 3960000"/>
              <a:gd name="f77" fmla="*/ f53 1 3960000"/>
              <a:gd name="f78" fmla="*/ f54 1 3960000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5 1 f51"/>
              <a:gd name="f100" fmla="*/ f6 1 f51"/>
              <a:gd name="f101" fmla="+- f75 0 f1"/>
              <a:gd name="f102" fmla="*/ f76 1 f51"/>
              <a:gd name="f103" fmla="*/ f77 1 f51"/>
              <a:gd name="f104" fmla="*/ f78 1 f51"/>
              <a:gd name="f105" fmla="*/ f79 1 f51"/>
              <a:gd name="f106" fmla="*/ f80 1 f51"/>
              <a:gd name="f107" fmla="*/ f81 1 f51"/>
              <a:gd name="f108" fmla="*/ f82 1 f51"/>
              <a:gd name="f109" fmla="*/ f83 1 f51"/>
              <a:gd name="f110" fmla="*/ f84 1 f51"/>
              <a:gd name="f111" fmla="*/ f85 1 f51"/>
              <a:gd name="f112" fmla="*/ f86 1 f51"/>
              <a:gd name="f113" fmla="*/ f87 1 f51"/>
              <a:gd name="f114" fmla="*/ f88 1 f51"/>
              <a:gd name="f115" fmla="*/ f89 1 f51"/>
              <a:gd name="f116" fmla="*/ f90 1 f51"/>
              <a:gd name="f117" fmla="*/ f91 1 f51"/>
              <a:gd name="f118" fmla="*/ f96 1 f51"/>
              <a:gd name="f119" fmla="*/ f97 1 f51"/>
              <a:gd name="f120" fmla="*/ f98 1 f51"/>
              <a:gd name="f121" fmla="*/ f92 1 f51"/>
              <a:gd name="f122" fmla="*/ f93 1 f51"/>
              <a:gd name="f123" fmla="*/ f94 1 f51"/>
              <a:gd name="f124" fmla="*/ f95 1 f51"/>
              <a:gd name="f125" fmla="*/ f99 f47 1"/>
              <a:gd name="f126" fmla="*/ f100 f47 1"/>
              <a:gd name="f127" fmla="*/ f100 f48 1"/>
              <a:gd name="f128" fmla="*/ f99 f48 1"/>
              <a:gd name="f129" fmla="*/ f102 f47 1"/>
              <a:gd name="f130" fmla="*/ f103 f48 1"/>
              <a:gd name="f131" fmla="*/ f104 f47 1"/>
              <a:gd name="f132" fmla="*/ f105 f48 1"/>
              <a:gd name="f133" fmla="*/ f106 f47 1"/>
              <a:gd name="f134" fmla="*/ f107 f48 1"/>
              <a:gd name="f135" fmla="*/ f108 f48 1"/>
              <a:gd name="f136" fmla="*/ f109 f47 1"/>
              <a:gd name="f137" fmla="*/ f110 f48 1"/>
              <a:gd name="f138" fmla="*/ f111 f48 1"/>
              <a:gd name="f139" fmla="*/ f112 f47 1"/>
              <a:gd name="f140" fmla="*/ f113 f47 1"/>
              <a:gd name="f141" fmla="*/ f114 f48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7 1"/>
              <a:gd name="f152" fmla="*/ f121 f48 1"/>
              <a:gd name="f153" fmla="*/ f123 f48 1"/>
              <a:gd name="f154" fmla="*/ f124 f48 1"/>
              <a:gd name="f155" fmla="*/ f122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29" y="f130"/>
              </a:cxn>
              <a:cxn ang="f101">
                <a:pos x="f131" y="f132"/>
              </a:cxn>
              <a:cxn ang="f101">
                <a:pos x="f133" y="f134"/>
              </a:cxn>
              <a:cxn ang="f101">
                <a:pos x="f133" y="f135"/>
              </a:cxn>
              <a:cxn ang="f101">
                <a:pos x="f136" y="f135"/>
              </a:cxn>
              <a:cxn ang="f101">
                <a:pos x="f136" y="f137"/>
              </a:cxn>
              <a:cxn ang="f101">
                <a:pos x="f133" y="f137"/>
              </a:cxn>
              <a:cxn ang="f101">
                <a:pos x="f133" y="f138"/>
              </a:cxn>
              <a:cxn ang="f101">
                <a:pos x="f139" y="f138"/>
              </a:cxn>
              <a:cxn ang="f101">
                <a:pos x="f139" y="f137"/>
              </a:cxn>
              <a:cxn ang="f101">
                <a:pos x="f140" y="f141"/>
              </a:cxn>
              <a:cxn ang="f101">
                <a:pos x="f142" y="f135"/>
              </a:cxn>
              <a:cxn ang="f101">
                <a:pos x="f139" y="f135"/>
              </a:cxn>
              <a:cxn ang="f101">
                <a:pos x="f139" y="f143"/>
              </a:cxn>
              <a:cxn ang="f101">
                <a:pos x="f144" y="f145"/>
              </a:cxn>
              <a:cxn ang="f101">
                <a:pos x="f146" y="f147"/>
              </a:cxn>
              <a:cxn ang="f101">
                <a:pos x="f129" y="f130"/>
              </a:cxn>
              <a:cxn ang="f101">
                <a:pos x="f148" y="f149"/>
              </a:cxn>
              <a:cxn ang="f101">
                <a:pos x="f150" y="f149"/>
              </a:cxn>
              <a:cxn ang="f101">
                <a:pos x="f151" y="f152"/>
              </a:cxn>
              <a:cxn ang="f101">
                <a:pos x="f151" y="f153"/>
              </a:cxn>
              <a:cxn ang="f101">
                <a:pos x="f150" y="f154"/>
              </a:cxn>
              <a:cxn ang="f101">
                <a:pos x="f148" y="f154"/>
              </a:cxn>
              <a:cxn ang="f101">
                <a:pos x="f155" y="f153"/>
              </a:cxn>
              <a:cxn ang="f101">
                <a:pos x="f155" y="f152"/>
              </a:cxn>
              <a:cxn ang="f101">
                <a:pos x="f148" y="f149"/>
              </a:cxn>
            </a:cxnLst>
            <a:rect l="f125" t="f128" r="f126" b="f127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28" tIns="45515" rIns="91028" bIns="45515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solidFill>
                <a:srgbClr val="FFFFFF"/>
              </a:solidFill>
              <a:ea typeface="맑은 고딕" pitchFamily="34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49AEC7A5-8FF7-4AD8-A3FC-660BA387A745}"/>
              </a:ext>
            </a:extLst>
          </p:cNvPr>
          <p:cNvSpPr/>
          <p:nvPr/>
        </p:nvSpPr>
        <p:spPr>
          <a:xfrm>
            <a:off x="7916397" y="5420383"/>
            <a:ext cx="572539" cy="620383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+- f4 0 f2"/>
              <a:gd name="f90" fmla="+- f3 0 f2"/>
              <a:gd name="f91" fmla="*/ f90 1 3186824"/>
              <a:gd name="f92" fmla="*/ f89 1 3240000"/>
              <a:gd name="f93" fmla="*/ f2 1 f91"/>
              <a:gd name="f94" fmla="*/ f3 1 f91"/>
              <a:gd name="f95" fmla="*/ f2 1 f92"/>
              <a:gd name="f96" fmla="*/ f4 1 f92"/>
              <a:gd name="f97" fmla="*/ f93 f87 1"/>
              <a:gd name="f98" fmla="*/ f94 f87 1"/>
              <a:gd name="f99" fmla="*/ f96 f88 1"/>
              <a:gd name="f100" fmla="*/ f95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7" t="f100" r="f98" b="f99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367" tIns="60688" rIns="121367" bIns="60688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ea typeface="맑은 고딕" pitchFamily="34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EE212C97-C6AB-41A9-9173-751228F06924}"/>
              </a:ext>
            </a:extLst>
          </p:cNvPr>
          <p:cNvSpPr/>
          <p:nvPr/>
        </p:nvSpPr>
        <p:spPr>
          <a:xfrm>
            <a:off x="8802335" y="5463111"/>
            <a:ext cx="536719" cy="57765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+- 0 0 162814"/>
              <a:gd name="f166" fmla="val 1890787"/>
              <a:gd name="f167" fmla="+- 0 0 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+- 0 0 9956"/>
              <a:gd name="f175" fmla="+- 0 0 -90"/>
              <a:gd name="f176" fmla="*/ f3 1 3189723"/>
              <a:gd name="f177" fmla="*/ f4 1 3221116"/>
              <a:gd name="f178" fmla="+- f7 0 f5"/>
              <a:gd name="f179" fmla="+- f6 0 f5"/>
              <a:gd name="f180" fmla="*/ f175 f0 1"/>
              <a:gd name="f181" fmla="*/ f179 1 3189723"/>
              <a:gd name="f182" fmla="*/ f178 1 3221116"/>
              <a:gd name="f183" fmla="*/ 2175617 f178 1"/>
              <a:gd name="f184" fmla="*/ 2178566 f178 1"/>
              <a:gd name="f185" fmla="*/ 1144372 f178 1"/>
              <a:gd name="f186" fmla="*/ 1159393 f178 1"/>
              <a:gd name="f187" fmla="*/ 1703728 f178 1"/>
              <a:gd name="f188" fmla="*/ 2152290 f178 1"/>
              <a:gd name="f189" fmla="*/ 1654259 f178 1"/>
              <a:gd name="f190" fmla="*/ 1515986 f178 1"/>
              <a:gd name="f191" fmla="*/ 501 f178 1"/>
              <a:gd name="f192" fmla="*/ 324821 f178 1"/>
              <a:gd name="f193" fmla="*/ 2588887 f178 1"/>
              <a:gd name="f194" fmla="*/ 2195096 f178 1"/>
              <a:gd name="f195" fmla="*/ 2527630 f178 1"/>
              <a:gd name="f196" fmla="*/ 1665044 f178 1"/>
              <a:gd name="f197" fmla="*/ 819983 f178 1"/>
              <a:gd name="f198" fmla="*/ 807930 f178 1"/>
              <a:gd name="f199" fmla="*/ 802457 f178 1"/>
              <a:gd name="f200" fmla="*/ 801708 f178 1"/>
              <a:gd name="f201" fmla="*/ 1110076 f178 1"/>
              <a:gd name="f202" fmla="*/ 875315 f178 1"/>
              <a:gd name="f203" fmla="*/ 2054049 f178 1"/>
              <a:gd name="f204" fmla="*/ 2179658 f178 1"/>
              <a:gd name="f205" fmla="*/ 2188689 f178 1"/>
              <a:gd name="f206" fmla="*/ 2175828 f178 1"/>
              <a:gd name="f207" fmla="*/ 653899 f178 1"/>
              <a:gd name="f208" fmla="*/ 749845 f178 1"/>
              <a:gd name="f209" fmla="*/ 2301392 f178 1"/>
              <a:gd name="f210" fmla="*/ 2684410 f178 1"/>
              <a:gd name="f211" fmla="*/ 3053856 f178 1"/>
              <a:gd name="f212" fmla="*/ 2539075 f178 1"/>
              <a:gd name="f213" fmla="*/ 453774 f178 1"/>
              <a:gd name="f214" fmla="*/ 2249544 f178 1"/>
              <a:gd name="f215" fmla="*/ 2664630 f179 1"/>
              <a:gd name="f216" fmla="*/ 2658205 f179 1"/>
              <a:gd name="f217" fmla="*/ 1477043 f179 1"/>
              <a:gd name="f218" fmla="*/ 1409070 f179 1"/>
              <a:gd name="f219" fmla="*/ 1152384 f179 1"/>
              <a:gd name="f220" fmla="*/ 1514013 f179 1"/>
              <a:gd name="f221" fmla="*/ 1850815 f179 1"/>
              <a:gd name="f222" fmla="*/ 1830467 f179 1"/>
              <a:gd name="f223" fmla="*/ 1651152 f179 1"/>
              <a:gd name="f224" fmla="*/ 2580395 f179 1"/>
              <a:gd name="f225" fmla="*/ 3030464 f179 1"/>
              <a:gd name="f226" fmla="*/ 2585849 f179 1"/>
              <a:gd name="f227" fmla="*/ 1973374 f179 1"/>
              <a:gd name="f228" fmla="*/ 1390827 f179 1"/>
              <a:gd name="f229" fmla="*/ 783896 f179 1"/>
              <a:gd name="f230" fmla="*/ 1268509 f179 1"/>
              <a:gd name="f231" fmla="*/ 1328805 f179 1"/>
              <a:gd name="f232" fmla="*/ 1462242 f179 1"/>
              <a:gd name="f233" fmla="*/ 1956122 f179 1"/>
              <a:gd name="f234" fmla="*/ 2333414 f179 1"/>
              <a:gd name="f235" fmla="*/ 2324788 f179 1"/>
              <a:gd name="f236" fmla="*/ 2661746 f179 1"/>
              <a:gd name="f237" fmla="*/ 2691046 f179 1"/>
              <a:gd name="f238" fmla="*/ 2667011 f179 1"/>
              <a:gd name="f239" fmla="*/ 2332141 f179 1"/>
              <a:gd name="f240" fmla="*/ 776764 f179 1"/>
              <a:gd name="f241" fmla="*/ 631487 f179 1"/>
              <a:gd name="f242" fmla="*/ 2142017 f179 1"/>
              <a:gd name="f243" fmla="*/ 2324866 f179 1"/>
              <a:gd name="f244" fmla="*/ 294693 f179 1"/>
              <a:gd name="f245" fmla="*/ 489947 f179 1"/>
              <a:gd name="f246" fmla="*/ f180 1 f2"/>
              <a:gd name="f247" fmla="*/ f183 1 3221116"/>
              <a:gd name="f248" fmla="*/ f184 1 3221116"/>
              <a:gd name="f249" fmla="*/ f185 1 3221116"/>
              <a:gd name="f250" fmla="*/ f186 1 3221116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189723"/>
              <a:gd name="f280" fmla="*/ f216 1 3189723"/>
              <a:gd name="f281" fmla="*/ f217 1 3189723"/>
              <a:gd name="f282" fmla="*/ f218 1 3189723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5 1 f181"/>
              <a:gd name="f311" fmla="*/ f6 1 f181"/>
              <a:gd name="f312" fmla="*/ f5 1 f182"/>
              <a:gd name="f313" fmla="*/ f7 1 f182"/>
              <a:gd name="f314" fmla="+- f246 0 f1"/>
              <a:gd name="f315" fmla="*/ f279 1 f181"/>
              <a:gd name="f316" fmla="*/ f247 1 f182"/>
              <a:gd name="f317" fmla="*/ f280 1 f181"/>
              <a:gd name="f318" fmla="*/ f248 1 f182"/>
              <a:gd name="f319" fmla="*/ f281 1 f181"/>
              <a:gd name="f320" fmla="*/ f249 1 f182"/>
              <a:gd name="f321" fmla="*/ f282 1 f181"/>
              <a:gd name="f322" fmla="*/ f250 1 f182"/>
              <a:gd name="f323" fmla="*/ f283 1 f181"/>
              <a:gd name="f324" fmla="*/ f251 1 f182"/>
              <a:gd name="f325" fmla="*/ f284 1 f181"/>
              <a:gd name="f326" fmla="*/ f252 1 f182"/>
              <a:gd name="f327" fmla="*/ f285 1 f181"/>
              <a:gd name="f328" fmla="*/ f253 1 f182"/>
              <a:gd name="f329" fmla="*/ f286 1 f181"/>
              <a:gd name="f330" fmla="*/ f254 1 f182"/>
              <a:gd name="f331" fmla="*/ f287 1 f181"/>
              <a:gd name="f332" fmla="*/ f255 1 f182"/>
              <a:gd name="f333" fmla="*/ f288 1 f181"/>
              <a:gd name="f334" fmla="*/ f256 1 f182"/>
              <a:gd name="f335" fmla="*/ f289 1 f181"/>
              <a:gd name="f336" fmla="*/ f278 1 f182"/>
              <a:gd name="f337" fmla="*/ f290 1 f181"/>
              <a:gd name="f338" fmla="*/ f257 1 f182"/>
              <a:gd name="f339" fmla="*/ f291 1 f181"/>
              <a:gd name="f340" fmla="*/ f258 1 f182"/>
              <a:gd name="f341" fmla="*/ f292 1 f181"/>
              <a:gd name="f342" fmla="*/ f259 1 f182"/>
              <a:gd name="f343" fmla="*/ f293 1 f181"/>
              <a:gd name="f344" fmla="*/ f260 1 f182"/>
              <a:gd name="f345" fmla="*/ f294 1 f181"/>
              <a:gd name="f346" fmla="*/ f261 1 f182"/>
              <a:gd name="f347" fmla="*/ f295 1 f181"/>
              <a:gd name="f348" fmla="*/ f262 1 f182"/>
              <a:gd name="f349" fmla="*/ f263 1 f182"/>
              <a:gd name="f350" fmla="*/ f296 1 f181"/>
              <a:gd name="f351" fmla="*/ f264 1 f182"/>
              <a:gd name="f352" fmla="*/ f297 1 f181"/>
              <a:gd name="f353" fmla="*/ f265 1 f182"/>
              <a:gd name="f354" fmla="*/ f266 1 f182"/>
              <a:gd name="f355" fmla="*/ f298 1 f181"/>
              <a:gd name="f356" fmla="*/ f299 1 f181"/>
              <a:gd name="f357" fmla="*/ f267 1 f182"/>
              <a:gd name="f358" fmla="*/ f300 1 f181"/>
              <a:gd name="f359" fmla="*/ f268 1 f182"/>
              <a:gd name="f360" fmla="*/ f301 1 f181"/>
              <a:gd name="f361" fmla="*/ f269 1 f182"/>
              <a:gd name="f362" fmla="*/ f302 1 f181"/>
              <a:gd name="f363" fmla="*/ f270 1 f182"/>
              <a:gd name="f364" fmla="*/ f303 1 f181"/>
              <a:gd name="f365" fmla="*/ f271 1 f182"/>
              <a:gd name="f366" fmla="*/ f304 1 f181"/>
              <a:gd name="f367" fmla="*/ f272 1 f182"/>
              <a:gd name="f368" fmla="*/ f305 1 f181"/>
              <a:gd name="f369" fmla="*/ f273 1 f182"/>
              <a:gd name="f370" fmla="*/ f306 1 f181"/>
              <a:gd name="f371" fmla="*/ f274 1 f182"/>
              <a:gd name="f372" fmla="*/ f307 1 f181"/>
              <a:gd name="f373" fmla="*/ f275 1 f182"/>
              <a:gd name="f374" fmla="*/ f308 1 f181"/>
              <a:gd name="f375" fmla="*/ f276 1 f182"/>
              <a:gd name="f376" fmla="*/ f309 1 f181"/>
              <a:gd name="f377" fmla="*/ f277 1 f182"/>
              <a:gd name="f378" fmla="*/ f310 f176 1"/>
              <a:gd name="f379" fmla="*/ f311 f176 1"/>
              <a:gd name="f380" fmla="*/ f313 f177 1"/>
              <a:gd name="f381" fmla="*/ f312 f177 1"/>
              <a:gd name="f382" fmla="*/ f315 f176 1"/>
              <a:gd name="f383" fmla="*/ f316 f177 1"/>
              <a:gd name="f384" fmla="*/ f317 f176 1"/>
              <a:gd name="f385" fmla="*/ f318 f177 1"/>
              <a:gd name="f386" fmla="*/ f319 f176 1"/>
              <a:gd name="f387" fmla="*/ f320 f177 1"/>
              <a:gd name="f388" fmla="*/ f321 f176 1"/>
              <a:gd name="f389" fmla="*/ f322 f177 1"/>
              <a:gd name="f390" fmla="*/ f323 f176 1"/>
              <a:gd name="f391" fmla="*/ f324 f177 1"/>
              <a:gd name="f392" fmla="*/ f325 f176 1"/>
              <a:gd name="f393" fmla="*/ f326 f177 1"/>
              <a:gd name="f394" fmla="*/ f327 f176 1"/>
              <a:gd name="f395" fmla="*/ f328 f177 1"/>
              <a:gd name="f396" fmla="*/ f329 f176 1"/>
              <a:gd name="f397" fmla="*/ f330 f177 1"/>
              <a:gd name="f398" fmla="*/ f331 f176 1"/>
              <a:gd name="f399" fmla="*/ f332 f177 1"/>
              <a:gd name="f400" fmla="*/ f333 f176 1"/>
              <a:gd name="f401" fmla="*/ f334 f177 1"/>
              <a:gd name="f402" fmla="*/ f335 f176 1"/>
              <a:gd name="f403" fmla="*/ f336 f177 1"/>
              <a:gd name="f404" fmla="*/ f337 f176 1"/>
              <a:gd name="f405" fmla="*/ f338 f177 1"/>
              <a:gd name="f406" fmla="*/ f339 f176 1"/>
              <a:gd name="f407" fmla="*/ f340 f177 1"/>
              <a:gd name="f408" fmla="*/ f341 f176 1"/>
              <a:gd name="f409" fmla="*/ f342 f177 1"/>
              <a:gd name="f410" fmla="*/ f343 f176 1"/>
              <a:gd name="f411" fmla="*/ f344 f177 1"/>
              <a:gd name="f412" fmla="*/ f345 f176 1"/>
              <a:gd name="f413" fmla="*/ f346 f177 1"/>
              <a:gd name="f414" fmla="*/ f347 f176 1"/>
              <a:gd name="f415" fmla="*/ f348 f177 1"/>
              <a:gd name="f416" fmla="*/ f349 f177 1"/>
              <a:gd name="f417" fmla="*/ f350 f176 1"/>
              <a:gd name="f418" fmla="*/ f351 f177 1"/>
              <a:gd name="f419" fmla="*/ f352 f176 1"/>
              <a:gd name="f420" fmla="*/ f353 f177 1"/>
              <a:gd name="f421" fmla="*/ f354 f177 1"/>
              <a:gd name="f422" fmla="*/ f355 f176 1"/>
              <a:gd name="f423" fmla="*/ f356 f176 1"/>
              <a:gd name="f424" fmla="*/ f357 f177 1"/>
              <a:gd name="f425" fmla="*/ f358 f176 1"/>
              <a:gd name="f426" fmla="*/ f359 f177 1"/>
              <a:gd name="f427" fmla="*/ f360 f176 1"/>
              <a:gd name="f428" fmla="*/ f361 f177 1"/>
              <a:gd name="f429" fmla="*/ f362 f176 1"/>
              <a:gd name="f430" fmla="*/ f363 f177 1"/>
              <a:gd name="f431" fmla="*/ f364 f176 1"/>
              <a:gd name="f432" fmla="*/ f365 f177 1"/>
              <a:gd name="f433" fmla="*/ f366 f176 1"/>
              <a:gd name="f434" fmla="*/ f367 f177 1"/>
              <a:gd name="f435" fmla="*/ f368 f176 1"/>
              <a:gd name="f436" fmla="*/ f369 f177 1"/>
              <a:gd name="f437" fmla="*/ f370 f176 1"/>
              <a:gd name="f438" fmla="*/ f371 f177 1"/>
              <a:gd name="f439" fmla="*/ f372 f176 1"/>
              <a:gd name="f440" fmla="*/ f373 f177 1"/>
              <a:gd name="f441" fmla="*/ f374 f176 1"/>
              <a:gd name="f442" fmla="*/ f375 f177 1"/>
              <a:gd name="f443" fmla="*/ f376 f176 1"/>
              <a:gd name="f444" fmla="*/ f377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4">
                <a:pos x="f382" y="f383"/>
              </a:cxn>
              <a:cxn ang="f314">
                <a:pos x="f384" y="f385"/>
              </a:cxn>
              <a:cxn ang="f314">
                <a:pos x="f382" y="f383"/>
              </a:cxn>
              <a:cxn ang="f314">
                <a:pos x="f386" y="f387"/>
              </a:cxn>
              <a:cxn ang="f314">
                <a:pos x="f388" y="f389"/>
              </a:cxn>
              <a:cxn ang="f314">
                <a:pos x="f390" y="f391"/>
              </a:cxn>
              <a:cxn ang="f314">
                <a:pos x="f392" y="f393"/>
              </a:cxn>
              <a:cxn ang="f314">
                <a:pos x="f394" y="f395"/>
              </a:cxn>
              <a:cxn ang="f314">
                <a:pos x="f396" y="f397"/>
              </a:cxn>
              <a:cxn ang="f314">
                <a:pos x="f386" y="f387"/>
              </a:cxn>
              <a:cxn ang="f314">
                <a:pos x="f398" y="f399"/>
              </a:cxn>
              <a:cxn ang="f314">
                <a:pos x="f400" y="f401"/>
              </a:cxn>
              <a:cxn ang="f314">
                <a:pos x="f402" y="f403"/>
              </a:cxn>
              <a:cxn ang="f314">
                <a:pos x="f404" y="f405"/>
              </a:cxn>
              <a:cxn ang="f314">
                <a:pos x="f406" y="f407"/>
              </a:cxn>
              <a:cxn ang="f314">
                <a:pos x="f408" y="f409"/>
              </a:cxn>
              <a:cxn ang="f314">
                <a:pos x="f410" y="f411"/>
              </a:cxn>
              <a:cxn ang="f314">
                <a:pos x="f412" y="f413"/>
              </a:cxn>
              <a:cxn ang="f314">
                <a:pos x="f414" y="f415"/>
              </a:cxn>
              <a:cxn ang="f314">
                <a:pos x="f408" y="f416"/>
              </a:cxn>
              <a:cxn ang="f314">
                <a:pos x="f417" y="f418"/>
              </a:cxn>
              <a:cxn ang="f314">
                <a:pos x="f419" y="f420"/>
              </a:cxn>
              <a:cxn ang="f314">
                <a:pos x="f406" y="f421"/>
              </a:cxn>
              <a:cxn ang="f314">
                <a:pos x="f422" y="f421"/>
              </a:cxn>
              <a:cxn ang="f314">
                <a:pos x="f423" y="f424"/>
              </a:cxn>
              <a:cxn ang="f314">
                <a:pos x="f425" y="f426"/>
              </a:cxn>
              <a:cxn ang="f314">
                <a:pos x="f427" y="f428"/>
              </a:cxn>
              <a:cxn ang="f314">
                <a:pos x="f429" y="f430"/>
              </a:cxn>
              <a:cxn ang="f314">
                <a:pos x="f431" y="f432"/>
              </a:cxn>
              <a:cxn ang="f314">
                <a:pos x="f433" y="f434"/>
              </a:cxn>
              <a:cxn ang="f314">
                <a:pos x="f435" y="f436"/>
              </a:cxn>
              <a:cxn ang="f314">
                <a:pos x="f437" y="f438"/>
              </a:cxn>
              <a:cxn ang="f314">
                <a:pos x="f439" y="f440"/>
              </a:cxn>
              <a:cxn ang="f314">
                <a:pos x="f441" y="f442"/>
              </a:cxn>
              <a:cxn ang="f314">
                <a:pos x="f443" y="f444"/>
              </a:cxn>
              <a:cxn ang="f314">
                <a:pos x="f398" y="f399"/>
              </a:cxn>
            </a:cxnLst>
            <a:rect l="f378" t="f381" r="f379" b="f380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367" tIns="60688" rIns="121367" bIns="60688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solidFill>
                <a:srgbClr val="FFFFFF"/>
              </a:solidFill>
              <a:ea typeface="맑은 고딕" pitchFamily="34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93D2E0FC-C94F-47FD-A69C-2CC1118EB6C2}"/>
              </a:ext>
            </a:extLst>
          </p:cNvPr>
          <p:cNvGrpSpPr/>
          <p:nvPr/>
        </p:nvGrpSpPr>
        <p:grpSpPr>
          <a:xfrm>
            <a:off x="10448994" y="5408647"/>
            <a:ext cx="545321" cy="581212"/>
            <a:chOff x="10468700" y="5417609"/>
            <a:chExt cx="547789" cy="583844"/>
          </a:xfrm>
          <a:solidFill>
            <a:schemeClr val="bg1">
              <a:lumMod val="50000"/>
            </a:schemeClr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B9C7544E-FFF4-4015-9DD6-E78D2B95FAFF}"/>
                </a:ext>
              </a:extLst>
            </p:cNvPr>
            <p:cNvSpPr/>
            <p:nvPr/>
          </p:nvSpPr>
          <p:spPr>
            <a:xfrm>
              <a:off x="10468700" y="5494364"/>
              <a:ext cx="475744" cy="507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+- f4 0 f2"/>
                <a:gd name="f22" fmla="+- f3 0 f2"/>
                <a:gd name="f23" fmla="*/ f22 1 11027"/>
                <a:gd name="f24" fmla="*/ f21 1 1102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B79CDD2F-0790-4C34-BE57-0764819013CA}"/>
                </a:ext>
              </a:extLst>
            </p:cNvPr>
            <p:cNvSpPr/>
            <p:nvPr/>
          </p:nvSpPr>
          <p:spPr>
            <a:xfrm>
              <a:off x="10759571" y="5417609"/>
              <a:ext cx="256918" cy="2709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+- f4 0 f2"/>
                <a:gd name="f19" fmla="+- f3 0 f2"/>
                <a:gd name="f20" fmla="*/ f19 1 5955"/>
                <a:gd name="f21" fmla="*/ f18 1 5892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DD12EA84-6218-40FE-A97E-67202D88CF1C}"/>
              </a:ext>
            </a:extLst>
          </p:cNvPr>
          <p:cNvGrpSpPr/>
          <p:nvPr/>
        </p:nvGrpSpPr>
        <p:grpSpPr>
          <a:xfrm>
            <a:off x="5314993" y="3701595"/>
            <a:ext cx="521307" cy="505823"/>
            <a:chOff x="5311456" y="3702826"/>
            <a:chExt cx="523667" cy="508113"/>
          </a:xfrm>
          <a:solidFill>
            <a:schemeClr val="bg1">
              <a:lumMod val="50000"/>
            </a:schemeClr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C6FDA063-5F0B-4FF0-A193-AF4EA8661305}"/>
                </a:ext>
              </a:extLst>
            </p:cNvPr>
            <p:cNvSpPr/>
            <p:nvPr/>
          </p:nvSpPr>
          <p:spPr>
            <a:xfrm>
              <a:off x="5566757" y="3922126"/>
              <a:ext cx="69092" cy="722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+- f4 0 f2"/>
                <a:gd name="f16" fmla="+- f3 0 f2"/>
                <a:gd name="f17" fmla="*/ f16 1 1671"/>
                <a:gd name="f18" fmla="*/ f15 1 164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217D8A94-A0AE-4386-AE1C-417576982DAA}"/>
                </a:ext>
              </a:extLst>
            </p:cNvPr>
            <p:cNvSpPr/>
            <p:nvPr/>
          </p:nvSpPr>
          <p:spPr>
            <a:xfrm>
              <a:off x="5413074" y="3812499"/>
              <a:ext cx="319134" cy="291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+- f4 0 f2"/>
                <a:gd name="f88" fmla="+- f3 0 f2"/>
                <a:gd name="f89" fmla="*/ f88 1 7719"/>
                <a:gd name="f90" fmla="*/ f87 1 6617"/>
                <a:gd name="f91" fmla="*/ f2 1 f89"/>
                <a:gd name="f92" fmla="*/ f3 1 f89"/>
                <a:gd name="f93" fmla="*/ f2 1 f90"/>
                <a:gd name="f94" fmla="*/ f4 1 f90"/>
                <a:gd name="f95" fmla="*/ f91 f85 1"/>
                <a:gd name="f96" fmla="*/ f92 f85 1"/>
                <a:gd name="f97" fmla="*/ f94 f86 1"/>
                <a:gd name="f98" fmla="*/ f93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7488724C-832D-4F00-BBCD-0ED19CD2D0F1}"/>
                </a:ext>
              </a:extLst>
            </p:cNvPr>
            <p:cNvSpPr/>
            <p:nvPr/>
          </p:nvSpPr>
          <p:spPr>
            <a:xfrm>
              <a:off x="5311456" y="3702826"/>
              <a:ext cx="523667" cy="5081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+- f4 0 f2"/>
                <a:gd name="f33" fmla="+- f3 0 f2"/>
                <a:gd name="f34" fmla="*/ f33 1 12666"/>
                <a:gd name="f35" fmla="*/ f32 1 11531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50FB4114-984D-4133-B6AF-802D631155EB}"/>
              </a:ext>
            </a:extLst>
          </p:cNvPr>
          <p:cNvGrpSpPr/>
          <p:nvPr/>
        </p:nvGrpSpPr>
        <p:grpSpPr>
          <a:xfrm>
            <a:off x="6104243" y="3667996"/>
            <a:ext cx="521316" cy="544555"/>
            <a:chOff x="6104278" y="3669075"/>
            <a:chExt cx="523676" cy="547021"/>
          </a:xfrm>
          <a:solidFill>
            <a:schemeClr val="bg1">
              <a:lumMod val="50000"/>
            </a:schemeClr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CC9B45F7-123D-40A9-89BF-17A3B8DE8AB1}"/>
                </a:ext>
              </a:extLst>
            </p:cNvPr>
            <p:cNvSpPr/>
            <p:nvPr/>
          </p:nvSpPr>
          <p:spPr>
            <a:xfrm>
              <a:off x="6104278" y="3669075"/>
              <a:ext cx="514542" cy="547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+- f4 0 f2"/>
                <a:gd name="f62" fmla="+- f3 0 f2"/>
                <a:gd name="f63" fmla="*/ f62 1 12445"/>
                <a:gd name="f64" fmla="*/ f61 1 12414"/>
                <a:gd name="f65" fmla="*/ f2 1 f63"/>
                <a:gd name="f66" fmla="*/ f3 1 f63"/>
                <a:gd name="f67" fmla="*/ f2 1 f64"/>
                <a:gd name="f68" fmla="*/ f4 1 f64"/>
                <a:gd name="f69" fmla="*/ f65 f59 1"/>
                <a:gd name="f70" fmla="*/ f66 f59 1"/>
                <a:gd name="f71" fmla="*/ f68 f60 1"/>
                <a:gd name="f72" fmla="*/ f67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E8F0F8E5-6D4E-4C0B-9CCF-A7AD12688050}"/>
                </a:ext>
              </a:extLst>
            </p:cNvPr>
            <p:cNvSpPr/>
            <p:nvPr/>
          </p:nvSpPr>
          <p:spPr>
            <a:xfrm>
              <a:off x="6511981" y="3985586"/>
              <a:ext cx="113376" cy="972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+- f4 0 f2"/>
                <a:gd name="f22" fmla="+- f3 0 f2"/>
                <a:gd name="f23" fmla="*/ f22 1 2742"/>
                <a:gd name="f24" fmla="*/ f21 1 220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4C868020-6828-4CEA-8A28-1FF8EBB94E25}"/>
                </a:ext>
              </a:extLst>
            </p:cNvPr>
            <p:cNvSpPr/>
            <p:nvPr/>
          </p:nvSpPr>
          <p:spPr>
            <a:xfrm>
              <a:off x="6514578" y="3670474"/>
              <a:ext cx="113376" cy="279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+- f4 0 f2"/>
                <a:gd name="f23" fmla="+- f3 0 f2"/>
                <a:gd name="f24" fmla="*/ f23 1 2742"/>
                <a:gd name="f25" fmla="*/ f22 1 6333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57AE523C-9943-498F-BA4A-3266D51AF783}"/>
              </a:ext>
            </a:extLst>
          </p:cNvPr>
          <p:cNvGrpSpPr/>
          <p:nvPr/>
        </p:nvGrpSpPr>
        <p:grpSpPr>
          <a:xfrm>
            <a:off x="9491461" y="3679958"/>
            <a:ext cx="477387" cy="492487"/>
            <a:chOff x="9506833" y="3681090"/>
            <a:chExt cx="479547" cy="494717"/>
          </a:xfrm>
          <a:solidFill>
            <a:schemeClr val="bg1">
              <a:lumMod val="50000"/>
            </a:schemeClr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0E8765FD-94E6-4AFF-9FA1-84BED82920FA}"/>
                </a:ext>
              </a:extLst>
            </p:cNvPr>
            <p:cNvSpPr/>
            <p:nvPr/>
          </p:nvSpPr>
          <p:spPr>
            <a:xfrm>
              <a:off x="9605113" y="4028124"/>
              <a:ext cx="119630" cy="479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+- f4 0 f2"/>
                <a:gd name="f17" fmla="+- f3 0 f2"/>
                <a:gd name="f18" fmla="*/ f17 1 3183"/>
                <a:gd name="f19" fmla="*/ f16 1 119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45811ACF-D27C-4DE0-B69E-AD4B3E34F137}"/>
                </a:ext>
              </a:extLst>
            </p:cNvPr>
            <p:cNvSpPr/>
            <p:nvPr/>
          </p:nvSpPr>
          <p:spPr>
            <a:xfrm>
              <a:off x="9631155" y="3930027"/>
              <a:ext cx="65169" cy="65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+- f4 0 f2"/>
                <a:gd name="f48" fmla="+- f3 0 f2"/>
                <a:gd name="f49" fmla="*/ f48 1 1734"/>
                <a:gd name="f50" fmla="*/ f47 1 1636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6725EF09-7783-4A97-84F4-78F3344BFA0B}"/>
                </a:ext>
              </a:extLst>
            </p:cNvPr>
            <p:cNvSpPr/>
            <p:nvPr/>
          </p:nvSpPr>
          <p:spPr>
            <a:xfrm>
              <a:off x="9506833" y="3681090"/>
              <a:ext cx="479547" cy="4947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+- f4 0 f2"/>
                <a:gd name="f103" fmla="+- f3 0 f2"/>
                <a:gd name="f104" fmla="*/ f103 1 12760"/>
                <a:gd name="f105" fmla="*/ f102 1 12351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B1327154-87CD-4354-A67E-15FB1A95E06A}"/>
                </a:ext>
              </a:extLst>
            </p:cNvPr>
            <p:cNvSpPr/>
            <p:nvPr/>
          </p:nvSpPr>
          <p:spPr>
            <a:xfrm>
              <a:off x="9737738" y="3735360"/>
              <a:ext cx="21314" cy="22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+- f4 0 f2"/>
                <a:gd name="f11" fmla="+- f3 0 f2"/>
                <a:gd name="f12" fmla="*/ f11 1 567"/>
                <a:gd name="f13" fmla="*/ f10 1 568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35C6AA9F-0B9F-4777-BED6-61B45550B826}"/>
              </a:ext>
            </a:extLst>
          </p:cNvPr>
          <p:cNvGrpSpPr/>
          <p:nvPr/>
        </p:nvGrpSpPr>
        <p:grpSpPr>
          <a:xfrm>
            <a:off x="8527015" y="1581199"/>
            <a:ext cx="684247" cy="721404"/>
            <a:chOff x="8538017" y="1572832"/>
            <a:chExt cx="687345" cy="724670"/>
          </a:xfrm>
          <a:solidFill>
            <a:schemeClr val="bg1">
              <a:lumMod val="50000"/>
            </a:schemeClr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CC212E46-F66F-4A6D-93A0-1150F811C950}"/>
                </a:ext>
              </a:extLst>
            </p:cNvPr>
            <p:cNvSpPr/>
            <p:nvPr/>
          </p:nvSpPr>
          <p:spPr>
            <a:xfrm>
              <a:off x="8697919" y="1572832"/>
              <a:ext cx="367515" cy="45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+- f4 0 f2"/>
                <a:gd name="f77" fmla="+- f3 0 f2"/>
                <a:gd name="f78" fmla="*/ f77 1 6806"/>
                <a:gd name="f79" fmla="*/ f76 1 7961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D9BEC262-0D7B-4618-9232-636BFEE0BD8E}"/>
                </a:ext>
              </a:extLst>
            </p:cNvPr>
            <p:cNvSpPr/>
            <p:nvPr/>
          </p:nvSpPr>
          <p:spPr>
            <a:xfrm>
              <a:off x="8538017" y="2025926"/>
              <a:ext cx="687345" cy="271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+- f4 0 f2"/>
                <a:gd name="f87" fmla="+- f3 0 f2"/>
                <a:gd name="f88" fmla="*/ f87 1 12729"/>
                <a:gd name="f89" fmla="*/ f86 1 4719"/>
                <a:gd name="f90" fmla="*/ f2 1 f88"/>
                <a:gd name="f91" fmla="*/ f3 1 f88"/>
                <a:gd name="f92" fmla="*/ f2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BF51A7E1-A1C5-4BD1-A748-D5B02AF00FA9}"/>
              </a:ext>
            </a:extLst>
          </p:cNvPr>
          <p:cNvSpPr/>
          <p:nvPr/>
        </p:nvSpPr>
        <p:spPr>
          <a:xfrm>
            <a:off x="6968690" y="3639932"/>
            <a:ext cx="525185" cy="553549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+- f4 0 f2"/>
              <a:gd name="f127" fmla="+- f3 0 f2"/>
              <a:gd name="f128" fmla="*/ f127 1 12760"/>
              <a:gd name="f129" fmla="*/ f126 1 12619"/>
              <a:gd name="f130" fmla="*/ f2 1 f128"/>
              <a:gd name="f131" fmla="*/ f3 1 f128"/>
              <a:gd name="f132" fmla="*/ f2 1 f129"/>
              <a:gd name="f133" fmla="*/ f4 1 f129"/>
              <a:gd name="f134" fmla="*/ f130 f124 1"/>
              <a:gd name="f135" fmla="*/ f131 f124 1"/>
              <a:gd name="f136" fmla="*/ f133 f125 1"/>
              <a:gd name="f137" fmla="*/ f132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4" t="f137" r="f135" b="f136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19" tIns="91019" rIns="91019" bIns="91019" anchor="ctr" anchorCtr="0" compatLnSpc="1">
            <a:noAutofit/>
          </a:bodyPr>
          <a:lstStyle/>
          <a:p>
            <a:pPr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395"/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5ED045CE-6B43-4A01-8C78-3E8A7F21C246}"/>
              </a:ext>
            </a:extLst>
          </p:cNvPr>
          <p:cNvGrpSpPr/>
          <p:nvPr/>
        </p:nvGrpSpPr>
        <p:grpSpPr>
          <a:xfrm>
            <a:off x="11275643" y="2767181"/>
            <a:ext cx="465416" cy="503611"/>
            <a:chOff x="11299094" y="2764185"/>
            <a:chExt cx="467524" cy="505891"/>
          </a:xfrm>
          <a:solidFill>
            <a:schemeClr val="bg1">
              <a:lumMod val="50000"/>
            </a:schemeClr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A9E2E501-16DF-4096-9BB6-87EAC8DB4E7E}"/>
                </a:ext>
              </a:extLst>
            </p:cNvPr>
            <p:cNvSpPr/>
            <p:nvPr/>
          </p:nvSpPr>
          <p:spPr>
            <a:xfrm>
              <a:off x="11299094" y="3137589"/>
              <a:ext cx="134938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2FFBB164-7246-41D4-A551-581B82109A41}"/>
                </a:ext>
              </a:extLst>
            </p:cNvPr>
            <p:cNvSpPr/>
            <p:nvPr/>
          </p:nvSpPr>
          <p:spPr>
            <a:xfrm>
              <a:off x="11300255" y="2764185"/>
              <a:ext cx="134974" cy="340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+- f4 0 f2"/>
                <a:gd name="f31" fmla="+- f3 0 f2"/>
                <a:gd name="f32" fmla="*/ f31 1 3593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A6D0E480-8D41-4580-AA49-1C07F8CC75EF}"/>
                </a:ext>
              </a:extLst>
            </p:cNvPr>
            <p:cNvSpPr/>
            <p:nvPr/>
          </p:nvSpPr>
          <p:spPr>
            <a:xfrm>
              <a:off x="11464792" y="3137589"/>
              <a:ext cx="134938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0EA5234F-0FE4-492F-9428-32601D1CCAD6}"/>
                </a:ext>
              </a:extLst>
            </p:cNvPr>
            <p:cNvSpPr/>
            <p:nvPr/>
          </p:nvSpPr>
          <p:spPr>
            <a:xfrm>
              <a:off x="11464792" y="2764185"/>
              <a:ext cx="134938" cy="340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+- f4 0 f2"/>
                <a:gd name="f29" fmla="+- f3 0 f2"/>
                <a:gd name="f30" fmla="*/ f29 1 3592"/>
                <a:gd name="f31" fmla="*/ f28 1 85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B50704B9-1DA1-41BB-B26F-6448C2451FC8}"/>
                </a:ext>
              </a:extLst>
            </p:cNvPr>
            <p:cNvSpPr/>
            <p:nvPr/>
          </p:nvSpPr>
          <p:spPr>
            <a:xfrm>
              <a:off x="11629320" y="3137589"/>
              <a:ext cx="134938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+- f4 0 f2"/>
                <a:gd name="f28" fmla="+- f3 0 f2"/>
                <a:gd name="f29" fmla="*/ f28 1 3592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94413D49-E074-4BCB-AAB8-A742E0E1CA1D}"/>
                </a:ext>
              </a:extLst>
            </p:cNvPr>
            <p:cNvSpPr/>
            <p:nvPr/>
          </p:nvSpPr>
          <p:spPr>
            <a:xfrm>
              <a:off x="11631680" y="2764185"/>
              <a:ext cx="134938" cy="340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+- f4 0 f2"/>
                <a:gd name="f31" fmla="+- f3 0 f2"/>
                <a:gd name="f32" fmla="*/ f31 1 3592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7CDB8293-5E33-4B28-89AD-51B6CB20043C}"/>
              </a:ext>
            </a:extLst>
          </p:cNvPr>
          <p:cNvGrpSpPr/>
          <p:nvPr/>
        </p:nvGrpSpPr>
        <p:grpSpPr>
          <a:xfrm>
            <a:off x="7813937" y="1621979"/>
            <a:ext cx="567687" cy="710836"/>
            <a:chOff x="7821713" y="1613797"/>
            <a:chExt cx="570256" cy="714054"/>
          </a:xfrm>
          <a:solidFill>
            <a:schemeClr val="bg1">
              <a:lumMod val="50000"/>
            </a:schemeClr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083B8051-71E3-45B5-AC89-4D4B60458BAE}"/>
                </a:ext>
              </a:extLst>
            </p:cNvPr>
            <p:cNvSpPr/>
            <p:nvPr/>
          </p:nvSpPr>
          <p:spPr>
            <a:xfrm>
              <a:off x="7821713" y="2030123"/>
              <a:ext cx="570256" cy="2038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+- f4 0 f2"/>
                <a:gd name="f21" fmla="+- f3 0 f2"/>
                <a:gd name="f22" fmla="*/ f21 1 10807"/>
                <a:gd name="f23" fmla="*/ f20 1 36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33816877-4755-4A8C-9B8C-6A18E9117DA7}"/>
                </a:ext>
              </a:extLst>
            </p:cNvPr>
            <p:cNvSpPr/>
            <p:nvPr/>
          </p:nvSpPr>
          <p:spPr>
            <a:xfrm>
              <a:off x="7868256" y="2279937"/>
              <a:ext cx="480498" cy="47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+- f4 0 f2"/>
                <a:gd name="f17" fmla="+- f3 0 f2"/>
                <a:gd name="f18" fmla="*/ f17 1 9106"/>
                <a:gd name="f19" fmla="*/ f16 1 85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0EC11B80-AFE2-489C-8BFC-96ED3EBFB799}"/>
                </a:ext>
              </a:extLst>
            </p:cNvPr>
            <p:cNvSpPr/>
            <p:nvPr/>
          </p:nvSpPr>
          <p:spPr>
            <a:xfrm>
              <a:off x="7953048" y="1613797"/>
              <a:ext cx="305894" cy="37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+- f4 0 f2"/>
                <a:gd name="f21" fmla="+- f3 0 f2"/>
                <a:gd name="f22" fmla="*/ f21 1 5797"/>
                <a:gd name="f23" fmla="*/ f20 1 6617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72B4A3A4-9F30-4BF6-B3CA-E08964ED3F0D}"/>
              </a:ext>
            </a:extLst>
          </p:cNvPr>
          <p:cNvGrpSpPr/>
          <p:nvPr/>
        </p:nvGrpSpPr>
        <p:grpSpPr>
          <a:xfrm>
            <a:off x="7916398" y="3639503"/>
            <a:ext cx="521316" cy="555424"/>
            <a:chOff x="7924638" y="3640454"/>
            <a:chExt cx="523676" cy="557939"/>
          </a:xfrm>
          <a:solidFill>
            <a:schemeClr val="bg1">
              <a:lumMod val="50000"/>
            </a:schemeClr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62B03A31-8A23-4F79-A100-1CE405B71492}"/>
                </a:ext>
              </a:extLst>
            </p:cNvPr>
            <p:cNvSpPr/>
            <p:nvPr/>
          </p:nvSpPr>
          <p:spPr>
            <a:xfrm>
              <a:off x="7985866" y="3640454"/>
              <a:ext cx="389506" cy="5579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+- f4 0 f2"/>
                <a:gd name="f99" fmla="+- f3 0 f2"/>
                <a:gd name="f100" fmla="*/ f99 1 9421"/>
                <a:gd name="f101" fmla="*/ f98 1 12662"/>
                <a:gd name="f102" fmla="*/ f2 1 f100"/>
                <a:gd name="f103" fmla="*/ f3 1 f100"/>
                <a:gd name="f104" fmla="*/ f2 1 f101"/>
                <a:gd name="f105" fmla="*/ f4 1 f101"/>
                <a:gd name="f106" fmla="*/ f102 f96 1"/>
                <a:gd name="f107" fmla="*/ f103 f96 1"/>
                <a:gd name="f108" fmla="*/ f105 f97 1"/>
                <a:gd name="f109" fmla="*/ f104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F9DA0717-3C5F-4BE4-8630-2FB4024EECBF}"/>
                </a:ext>
              </a:extLst>
            </p:cNvPr>
            <p:cNvSpPr/>
            <p:nvPr/>
          </p:nvSpPr>
          <p:spPr>
            <a:xfrm>
              <a:off x="7924638" y="3836017"/>
              <a:ext cx="57351" cy="36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+- f4 0 f2"/>
                <a:gd name="f18" fmla="+- f3 0 f2"/>
                <a:gd name="f19" fmla="*/ f18 1 1387"/>
                <a:gd name="f20" fmla="*/ f17 1 82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41DCAAF7-0237-4B16-B84C-F98ED194A182}"/>
                </a:ext>
              </a:extLst>
            </p:cNvPr>
            <p:cNvSpPr/>
            <p:nvPr/>
          </p:nvSpPr>
          <p:spPr>
            <a:xfrm>
              <a:off x="8389647" y="3836017"/>
              <a:ext cx="58667" cy="36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+- f4 0 f2"/>
                <a:gd name="f19" fmla="+- f3 0 f2"/>
                <a:gd name="f20" fmla="*/ f19 1 1419"/>
                <a:gd name="f21" fmla="*/ f18 1 82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AB04FDB2-EEB3-4585-8490-88BDDFFB1D41}"/>
                </a:ext>
              </a:extLst>
            </p:cNvPr>
            <p:cNvSpPr/>
            <p:nvPr/>
          </p:nvSpPr>
          <p:spPr>
            <a:xfrm>
              <a:off x="7994964" y="4002923"/>
              <a:ext cx="53464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+- f4 0 f2"/>
                <a:gd name="f32" fmla="+- f3 0 f2"/>
                <a:gd name="f33" fmla="*/ f32 1 1293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3D2DC5AB-042E-438D-8F22-106287DB17ED}"/>
                </a:ext>
              </a:extLst>
            </p:cNvPr>
            <p:cNvSpPr/>
            <p:nvPr/>
          </p:nvSpPr>
          <p:spPr>
            <a:xfrm>
              <a:off x="8325840" y="3650321"/>
              <a:ext cx="53410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+- f4 0 f2"/>
                <a:gd name="f32" fmla="+- f3 0 f2"/>
                <a:gd name="f33" fmla="*/ f32 1 1292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D8600B02-B22B-4980-AD0C-35201E70008B}"/>
                </a:ext>
              </a:extLst>
            </p:cNvPr>
            <p:cNvSpPr/>
            <p:nvPr/>
          </p:nvSpPr>
          <p:spPr>
            <a:xfrm>
              <a:off x="8325840" y="4002923"/>
              <a:ext cx="53410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+- f4 0 f2"/>
                <a:gd name="f31" fmla="+- f3 0 f2"/>
                <a:gd name="f32" fmla="*/ f31 1 1292"/>
                <a:gd name="f33" fmla="*/ f30 1 1214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A5875CD0-6EAC-42D0-A9F1-72FA9156E450}"/>
                </a:ext>
              </a:extLst>
            </p:cNvPr>
            <p:cNvSpPr/>
            <p:nvPr/>
          </p:nvSpPr>
          <p:spPr>
            <a:xfrm>
              <a:off x="7994964" y="3650321"/>
              <a:ext cx="53464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+- f4 0 f2"/>
                <a:gd name="f33" fmla="+- f3 0 f2"/>
                <a:gd name="f34" fmla="*/ f33 1 1293"/>
                <a:gd name="f35" fmla="*/ f32 1 1214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4D1D34D4-83C3-4E80-ACDE-4991C71D5127}"/>
              </a:ext>
            </a:extLst>
          </p:cNvPr>
          <p:cNvGrpSpPr/>
          <p:nvPr/>
        </p:nvGrpSpPr>
        <p:grpSpPr>
          <a:xfrm>
            <a:off x="9409965" y="1639903"/>
            <a:ext cx="680907" cy="719020"/>
            <a:chOff x="9424967" y="1631801"/>
            <a:chExt cx="683990" cy="722275"/>
          </a:xfrm>
          <a:solidFill>
            <a:schemeClr val="bg1">
              <a:lumMod val="50000"/>
            </a:schemeClr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1348401F-F366-4C06-9130-FE168EDAE7CA}"/>
                </a:ext>
              </a:extLst>
            </p:cNvPr>
            <p:cNvSpPr/>
            <p:nvPr/>
          </p:nvSpPr>
          <p:spPr>
            <a:xfrm>
              <a:off x="9604821" y="1631801"/>
              <a:ext cx="504136" cy="523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+- f4 0 f2"/>
                <a:gd name="f125" fmla="+- f3 0 f2"/>
                <a:gd name="f126" fmla="*/ f125 1 9452"/>
                <a:gd name="f127" fmla="*/ f124 1 9217"/>
                <a:gd name="f128" fmla="*/ f2 1 f126"/>
                <a:gd name="f129" fmla="*/ f3 1 f126"/>
                <a:gd name="f130" fmla="*/ f2 1 f127"/>
                <a:gd name="f131" fmla="*/ f4 1 f127"/>
                <a:gd name="f132" fmla="*/ f128 f122 1"/>
                <a:gd name="f133" fmla="*/ f129 f122 1"/>
                <a:gd name="f134" fmla="*/ f131 f123 1"/>
                <a:gd name="f135" fmla="*/ f130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2" t="f135" r="f133" b="f134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4B4BB6C8-7B8C-4462-8E6C-6E7D77EAE8BD}"/>
                </a:ext>
              </a:extLst>
            </p:cNvPr>
            <p:cNvSpPr/>
            <p:nvPr/>
          </p:nvSpPr>
          <p:spPr>
            <a:xfrm>
              <a:off x="9424967" y="1951036"/>
              <a:ext cx="378159" cy="40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+- f3 0 f2"/>
                <a:gd name="f44" fmla="*/ f43 1 7090"/>
                <a:gd name="f45" fmla="*/ f2 1 f44"/>
                <a:gd name="f46" fmla="*/ f3 1 f44"/>
                <a:gd name="f47" fmla="*/ f45 f41 1"/>
                <a:gd name="f48" fmla="*/ f46 f41 1"/>
                <a:gd name="f49" fmla="*/ f46 f42 1"/>
                <a:gd name="f50" fmla="*/ f45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D24DCF6B-0CC6-4AE8-9181-AD351E28A570}"/>
                </a:ext>
              </a:extLst>
            </p:cNvPr>
            <p:cNvSpPr/>
            <p:nvPr/>
          </p:nvSpPr>
          <p:spPr>
            <a:xfrm>
              <a:off x="9705624" y="2212527"/>
              <a:ext cx="396621" cy="141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+- f4 0 f2"/>
                <a:gd name="f27" fmla="+- f3 0 f2"/>
                <a:gd name="f28" fmla="*/ f27 1 7436"/>
                <a:gd name="f29" fmla="*/ f26 1 249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47355AA2-E96C-43C9-A1A0-43EDE1618428}"/>
              </a:ext>
            </a:extLst>
          </p:cNvPr>
          <p:cNvGrpSpPr/>
          <p:nvPr/>
        </p:nvGrpSpPr>
        <p:grpSpPr>
          <a:xfrm>
            <a:off x="4284049" y="3637810"/>
            <a:ext cx="521307" cy="557009"/>
            <a:chOff x="4275844" y="3638754"/>
            <a:chExt cx="523667" cy="559530"/>
          </a:xfrm>
          <a:solidFill>
            <a:schemeClr val="bg1">
              <a:lumMod val="50000"/>
            </a:schemeClr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36553D4C-1E38-4219-B518-142E8D026E2D}"/>
                </a:ext>
              </a:extLst>
            </p:cNvPr>
            <p:cNvSpPr/>
            <p:nvPr/>
          </p:nvSpPr>
          <p:spPr>
            <a:xfrm>
              <a:off x="4275844" y="3638754"/>
              <a:ext cx="523667" cy="559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+- f4 0 f2"/>
                <a:gd name="f22" fmla="+- f3 0 f2"/>
                <a:gd name="f23" fmla="*/ f22 1 12666"/>
                <a:gd name="f24" fmla="*/ f21 1 1269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32873F76-F662-4BA3-B858-B249945A1427}"/>
                </a:ext>
              </a:extLst>
            </p:cNvPr>
            <p:cNvSpPr/>
            <p:nvPr/>
          </p:nvSpPr>
          <p:spPr>
            <a:xfrm>
              <a:off x="4348813" y="3797027"/>
              <a:ext cx="450698" cy="263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+- f4 0 f2"/>
                <a:gd name="f79" fmla="+- f3 0 f2"/>
                <a:gd name="f80" fmla="*/ f79 1 10901"/>
                <a:gd name="f81" fmla="*/ f78 1 5987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7EE31A3D-302C-408E-A193-57FE1BD81AB6}"/>
              </a:ext>
            </a:extLst>
          </p:cNvPr>
          <p:cNvSpPr/>
          <p:nvPr/>
        </p:nvSpPr>
        <p:spPr>
          <a:xfrm>
            <a:off x="8736005" y="3716312"/>
            <a:ext cx="523911" cy="435368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+- f4 0 f2"/>
              <a:gd name="f109" fmla="+- f3 0 f2"/>
              <a:gd name="f110" fmla="*/ f109 1 12729"/>
              <a:gd name="f111" fmla="*/ f108 1 9925"/>
              <a:gd name="f112" fmla="*/ f2 1 f110"/>
              <a:gd name="f113" fmla="*/ f3 1 f110"/>
              <a:gd name="f114" fmla="*/ f2 1 f111"/>
              <a:gd name="f115" fmla="*/ f4 1 f111"/>
              <a:gd name="f116" fmla="*/ f112 f106 1"/>
              <a:gd name="f117" fmla="*/ f113 f106 1"/>
              <a:gd name="f118" fmla="*/ f115 f107 1"/>
              <a:gd name="f119" fmla="*/ f114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6" t="f119" r="f117" b="f118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19" tIns="91019" rIns="91019" bIns="91019" anchor="ctr" anchorCtr="0" compatLnSpc="1">
            <a:noAutofit/>
          </a:bodyPr>
          <a:lstStyle/>
          <a:p>
            <a:pPr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395"/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48AE91CE-6B73-4ED1-9C88-5CDADA2A63F9}"/>
              </a:ext>
            </a:extLst>
          </p:cNvPr>
          <p:cNvGrpSpPr/>
          <p:nvPr/>
        </p:nvGrpSpPr>
        <p:grpSpPr>
          <a:xfrm>
            <a:off x="10463103" y="3655953"/>
            <a:ext cx="477432" cy="502711"/>
            <a:chOff x="10482873" y="3656978"/>
            <a:chExt cx="479593" cy="504986"/>
          </a:xfrm>
          <a:solidFill>
            <a:schemeClr val="bg1">
              <a:lumMod val="50000"/>
            </a:schemeClr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41B4F5CB-14EB-444E-93E1-CE0B6A6CB658}"/>
                </a:ext>
              </a:extLst>
            </p:cNvPr>
            <p:cNvSpPr/>
            <p:nvPr/>
          </p:nvSpPr>
          <p:spPr>
            <a:xfrm>
              <a:off x="10482873" y="3656978"/>
              <a:ext cx="225006" cy="41148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+- f5 0 f3"/>
                <a:gd name="f57" fmla="+- f4 0 f3"/>
                <a:gd name="f58" fmla="*/ f57 1 5987"/>
                <a:gd name="f59" fmla="*/ f56 1 10273"/>
                <a:gd name="f60" fmla="*/ f3 1 f58"/>
                <a:gd name="f61" fmla="*/ f4 1 f58"/>
                <a:gd name="f62" fmla="*/ f3 1 f59"/>
                <a:gd name="f63" fmla="*/ f5 1 f59"/>
                <a:gd name="f64" fmla="*/ f60 f54 1"/>
                <a:gd name="f65" fmla="*/ f61 f54 1"/>
                <a:gd name="f66" fmla="*/ f63 f55 1"/>
                <a:gd name="f67" fmla="*/ f62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F02F00C8-1B3C-429A-91DD-698A278D8219}"/>
                </a:ext>
              </a:extLst>
            </p:cNvPr>
            <p:cNvSpPr/>
            <p:nvPr/>
          </p:nvSpPr>
          <p:spPr>
            <a:xfrm>
              <a:off x="10570509" y="4009232"/>
              <a:ext cx="303141" cy="152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+- f4 0 f2"/>
                <a:gd name="f59" fmla="+- f3 0 f2"/>
                <a:gd name="f60" fmla="*/ f59 1 8066"/>
                <a:gd name="f61" fmla="*/ f58 1 3813"/>
                <a:gd name="f62" fmla="*/ f2 1 f60"/>
                <a:gd name="f63" fmla="*/ f3 1 f60"/>
                <a:gd name="f64" fmla="*/ f2 1 f61"/>
                <a:gd name="f65" fmla="*/ f4 1 f61"/>
                <a:gd name="f66" fmla="*/ f62 f56 1"/>
                <a:gd name="f67" fmla="*/ f63 f56 1"/>
                <a:gd name="f68" fmla="*/ f65 f57 1"/>
                <a:gd name="f69" fmla="*/ f64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1E5AE80B-6E9A-4729-885B-66C0A54B841B}"/>
                </a:ext>
              </a:extLst>
            </p:cNvPr>
            <p:cNvSpPr/>
            <p:nvPr/>
          </p:nvSpPr>
          <p:spPr>
            <a:xfrm>
              <a:off x="10737460" y="3656978"/>
              <a:ext cx="225006" cy="411004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+- f5 0 f3"/>
                <a:gd name="f58" fmla="+- f4 0 f3"/>
                <a:gd name="f59" fmla="*/ f58 1 5987"/>
                <a:gd name="f60" fmla="*/ f57 1 10261"/>
                <a:gd name="f61" fmla="*/ f3 1 f59"/>
                <a:gd name="f62" fmla="*/ f4 1 f59"/>
                <a:gd name="f63" fmla="*/ f3 1 f60"/>
                <a:gd name="f64" fmla="*/ f5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AA9B077C-48AD-46B7-A768-8A8212C52F9C}"/>
                </a:ext>
              </a:extLst>
            </p:cNvPr>
            <p:cNvSpPr/>
            <p:nvPr/>
          </p:nvSpPr>
          <p:spPr>
            <a:xfrm>
              <a:off x="10673526" y="3793406"/>
              <a:ext cx="94740" cy="232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+- f4 0 f2"/>
                <a:gd name="f69" fmla="+- f3 0 f2"/>
                <a:gd name="f70" fmla="*/ f69 1 2521"/>
                <a:gd name="f71" fmla="*/ f68 1 5798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C553B320-3DD5-4502-AFA7-24D8C1820574}"/>
              </a:ext>
            </a:extLst>
          </p:cNvPr>
          <p:cNvGrpSpPr/>
          <p:nvPr/>
        </p:nvGrpSpPr>
        <p:grpSpPr>
          <a:xfrm>
            <a:off x="5118392" y="4617215"/>
            <a:ext cx="420723" cy="508900"/>
            <a:chOff x="5113964" y="4622593"/>
            <a:chExt cx="422626" cy="511204"/>
          </a:xfrm>
          <a:solidFill>
            <a:schemeClr val="bg1">
              <a:lumMod val="50000"/>
            </a:schemeClr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10C717BB-870F-4E66-B1A8-050455AB6655}"/>
                </a:ext>
              </a:extLst>
            </p:cNvPr>
            <p:cNvSpPr/>
            <p:nvPr/>
          </p:nvSpPr>
          <p:spPr>
            <a:xfrm>
              <a:off x="5253548" y="4863529"/>
              <a:ext cx="140890" cy="9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+- f4 0 f2"/>
                <a:gd name="f11" fmla="+- f3 0 f2"/>
                <a:gd name="f12" fmla="*/ f11 1 3466"/>
                <a:gd name="f13" fmla="*/ f10 1 208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C5F880B9-A709-4B83-B052-DDC35C59E42B}"/>
                </a:ext>
              </a:extLst>
            </p:cNvPr>
            <p:cNvSpPr/>
            <p:nvPr/>
          </p:nvSpPr>
          <p:spPr>
            <a:xfrm>
              <a:off x="5294522" y="4773451"/>
              <a:ext cx="57680" cy="61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+- f4 0 f2"/>
                <a:gd name="f12" fmla="+- f3 0 f2"/>
                <a:gd name="f13" fmla="*/ f12 1 1419"/>
                <a:gd name="f14" fmla="*/ f11 1 1418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07AB7509-F848-446C-8100-7D03B05DE68E}"/>
                </a:ext>
              </a:extLst>
            </p:cNvPr>
            <p:cNvSpPr/>
            <p:nvPr/>
          </p:nvSpPr>
          <p:spPr>
            <a:xfrm>
              <a:off x="5113964" y="4622593"/>
              <a:ext cx="422626" cy="5112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+- f4 0 f2"/>
                <a:gd name="f98" fmla="+- f3 0 f2"/>
                <a:gd name="f99" fmla="*/ f98 1 10397"/>
                <a:gd name="f100" fmla="*/ f97 1 11800"/>
                <a:gd name="f101" fmla="*/ f2 1 f99"/>
                <a:gd name="f102" fmla="*/ f3 1 f99"/>
                <a:gd name="f103" fmla="*/ f2 1 f100"/>
                <a:gd name="f104" fmla="*/ f4 1 f100"/>
                <a:gd name="f105" fmla="*/ f101 f95 1"/>
                <a:gd name="f106" fmla="*/ f102 f95 1"/>
                <a:gd name="f107" fmla="*/ f104 f96 1"/>
                <a:gd name="f108" fmla="*/ f103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5" t="f108" r="f106" b="f107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28CABAF1-5255-43B0-A9C5-85A439AC383B}"/>
              </a:ext>
            </a:extLst>
          </p:cNvPr>
          <p:cNvGrpSpPr/>
          <p:nvPr/>
        </p:nvGrpSpPr>
        <p:grpSpPr>
          <a:xfrm>
            <a:off x="6961615" y="4622085"/>
            <a:ext cx="484496" cy="478323"/>
            <a:chOff x="6965533" y="4627485"/>
            <a:chExt cx="486689" cy="480489"/>
          </a:xfrm>
          <a:solidFill>
            <a:schemeClr val="bg1">
              <a:lumMod val="50000"/>
            </a:schemeClr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709B9D10-BB16-44A3-8CA8-68A57A322986}"/>
                </a:ext>
              </a:extLst>
            </p:cNvPr>
            <p:cNvSpPr/>
            <p:nvPr/>
          </p:nvSpPr>
          <p:spPr>
            <a:xfrm>
              <a:off x="6965533" y="4627485"/>
              <a:ext cx="486689" cy="389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+- f4 0 f2"/>
                <a:gd name="f128" fmla="+- f3 0 f2"/>
                <a:gd name="f129" fmla="*/ f128 1 11973"/>
                <a:gd name="f130" fmla="*/ f127 1 8980"/>
                <a:gd name="f131" fmla="*/ f2 1 f129"/>
                <a:gd name="f132" fmla="*/ f3 1 f129"/>
                <a:gd name="f133" fmla="*/ f2 1 f130"/>
                <a:gd name="f134" fmla="*/ f4 1 f130"/>
                <a:gd name="f135" fmla="*/ f131 f125 1"/>
                <a:gd name="f136" fmla="*/ f132 f125 1"/>
                <a:gd name="f137" fmla="*/ f134 f126 1"/>
                <a:gd name="f138" fmla="*/ f133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59844A24-1CFA-4A20-8B69-3BF72C13764F}"/>
                </a:ext>
              </a:extLst>
            </p:cNvPr>
            <p:cNvSpPr/>
            <p:nvPr/>
          </p:nvSpPr>
          <p:spPr>
            <a:xfrm>
              <a:off x="7074383" y="5047844"/>
              <a:ext cx="256169" cy="60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+- f4 0 f2"/>
                <a:gd name="f25" fmla="+- f3 0 f2"/>
                <a:gd name="f26" fmla="*/ f25 1 6302"/>
                <a:gd name="f27" fmla="*/ f24 1 1388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727A8372-FAC5-4162-83E0-2D9AC789A8A3}"/>
              </a:ext>
            </a:extLst>
          </p:cNvPr>
          <p:cNvGrpSpPr/>
          <p:nvPr/>
        </p:nvGrpSpPr>
        <p:grpSpPr>
          <a:xfrm>
            <a:off x="7891330" y="4580421"/>
            <a:ext cx="478151" cy="509547"/>
            <a:chOff x="7899455" y="4585633"/>
            <a:chExt cx="480316" cy="511854"/>
          </a:xfrm>
          <a:solidFill>
            <a:schemeClr val="bg1">
              <a:lumMod val="50000"/>
            </a:schemeClr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0545EDCE-49AB-4E44-A84F-C110D65749CE}"/>
                </a:ext>
              </a:extLst>
            </p:cNvPr>
            <p:cNvSpPr/>
            <p:nvPr/>
          </p:nvSpPr>
          <p:spPr>
            <a:xfrm>
              <a:off x="7982702" y="4735741"/>
              <a:ext cx="28209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+- f4 0 f2"/>
                <a:gd name="f10" fmla="+- f3 0 f2"/>
                <a:gd name="f11" fmla="*/ f10 1 694"/>
                <a:gd name="f12" fmla="*/ f9 1 3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BABF9A04-3105-4C5A-8B20-02651899BD56}"/>
                </a:ext>
              </a:extLst>
            </p:cNvPr>
            <p:cNvSpPr/>
            <p:nvPr/>
          </p:nvSpPr>
          <p:spPr>
            <a:xfrm>
              <a:off x="8267008" y="4735741"/>
              <a:ext cx="29507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+- f4 0 f2"/>
                <a:gd name="f11" fmla="+- f3 0 f2"/>
                <a:gd name="f12" fmla="*/ f11 1 726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42C037E8-C62C-44A4-9ECE-9478FFEE383C}"/>
                </a:ext>
              </a:extLst>
            </p:cNvPr>
            <p:cNvSpPr/>
            <p:nvPr/>
          </p:nvSpPr>
          <p:spPr>
            <a:xfrm>
              <a:off x="7982702" y="4915924"/>
              <a:ext cx="28209" cy="180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+- f4 0 f2"/>
                <a:gd name="f9" fmla="+- f3 0 f2"/>
                <a:gd name="f10" fmla="*/ f9 1 694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1DBECB58-6794-47EE-AF9A-211D14BD2D30}"/>
                </a:ext>
              </a:extLst>
            </p:cNvPr>
            <p:cNvSpPr/>
            <p:nvPr/>
          </p:nvSpPr>
          <p:spPr>
            <a:xfrm>
              <a:off x="8267008" y="4915924"/>
              <a:ext cx="29507" cy="180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+- f4 0 f2"/>
                <a:gd name="f11" fmla="+- f3 0 f2"/>
                <a:gd name="f12" fmla="*/ f11 1 726"/>
                <a:gd name="f13" fmla="*/ f10 1 416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C9D7A970-193B-487B-9B01-9ED4B49F8907}"/>
                </a:ext>
              </a:extLst>
            </p:cNvPr>
            <p:cNvSpPr/>
            <p:nvPr/>
          </p:nvSpPr>
          <p:spPr>
            <a:xfrm>
              <a:off x="7899455" y="4735741"/>
              <a:ext cx="56372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+- f4 0 f2"/>
                <a:gd name="f19" fmla="+- f3 0 f2"/>
                <a:gd name="f20" fmla="*/ f19 1 1387"/>
                <a:gd name="f21" fmla="*/ f18 1 346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7B7ACF00-6AB9-44B1-9C7A-0F06C1FD3B18}"/>
                </a:ext>
              </a:extLst>
            </p:cNvPr>
            <p:cNvSpPr/>
            <p:nvPr/>
          </p:nvSpPr>
          <p:spPr>
            <a:xfrm>
              <a:off x="8040346" y="4735741"/>
              <a:ext cx="198534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+- f4 0 f2"/>
                <a:gd name="f11" fmla="+- f3 0 f2"/>
                <a:gd name="f12" fmla="*/ f11 1 4884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AB2BC4F5-2FB3-4A2D-8EB2-D5DEAF37932C}"/>
                </a:ext>
              </a:extLst>
            </p:cNvPr>
            <p:cNvSpPr/>
            <p:nvPr/>
          </p:nvSpPr>
          <p:spPr>
            <a:xfrm>
              <a:off x="8323344" y="4894088"/>
              <a:ext cx="56427" cy="2033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+- f4 0 f2"/>
                <a:gd name="f18" fmla="+- f3 0 f2"/>
                <a:gd name="f19" fmla="*/ f18 1 1388"/>
                <a:gd name="f20" fmla="*/ f17 1 4695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5C6A261D-482C-4227-9756-E529798E7B22}"/>
                </a:ext>
              </a:extLst>
            </p:cNvPr>
            <p:cNvSpPr/>
            <p:nvPr/>
          </p:nvSpPr>
          <p:spPr>
            <a:xfrm>
              <a:off x="7899455" y="4894088"/>
              <a:ext cx="56372" cy="202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+- f4 0 f2"/>
                <a:gd name="f18" fmla="+- f3 0 f2"/>
                <a:gd name="f19" fmla="*/ f18 1 1387"/>
                <a:gd name="f20" fmla="*/ f17 1 4664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D3270A27-A64A-4AC0-A5FF-071BB629AE54}"/>
                </a:ext>
              </a:extLst>
            </p:cNvPr>
            <p:cNvSpPr/>
            <p:nvPr/>
          </p:nvSpPr>
          <p:spPr>
            <a:xfrm>
              <a:off x="8124846" y="4915924"/>
              <a:ext cx="28209" cy="314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+- f4 0 f2"/>
                <a:gd name="f13" fmla="+- f3 0 f2"/>
                <a:gd name="f14" fmla="*/ f13 1 694"/>
                <a:gd name="f15" fmla="*/ f12 1 726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E94CFDAC-75FE-4C1E-9061-80B765DE5AD8}"/>
                </a:ext>
              </a:extLst>
            </p:cNvPr>
            <p:cNvSpPr/>
            <p:nvPr/>
          </p:nvSpPr>
          <p:spPr>
            <a:xfrm>
              <a:off x="8323344" y="4735741"/>
              <a:ext cx="56427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+- f4 0 f2"/>
                <a:gd name="f23" fmla="+- f3 0 f2"/>
                <a:gd name="f24" fmla="*/ f23 1 1388"/>
                <a:gd name="f25" fmla="*/ f22 1 346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89FCE254-6170-420A-AF6E-94C6DB703699}"/>
                </a:ext>
              </a:extLst>
            </p:cNvPr>
            <p:cNvSpPr/>
            <p:nvPr/>
          </p:nvSpPr>
          <p:spPr>
            <a:xfrm>
              <a:off x="8040346" y="4915924"/>
              <a:ext cx="198534" cy="180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+- f4 0 f2"/>
                <a:gd name="f19" fmla="+- f3 0 f2"/>
                <a:gd name="f20" fmla="*/ f19 1 4884"/>
                <a:gd name="f21" fmla="*/ f18 1 416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40F5FA0E-C237-4DB4-9E36-0EB0E14063DC}"/>
                </a:ext>
              </a:extLst>
            </p:cNvPr>
            <p:cNvSpPr/>
            <p:nvPr/>
          </p:nvSpPr>
          <p:spPr>
            <a:xfrm>
              <a:off x="8039039" y="4585633"/>
              <a:ext cx="198534" cy="120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+- f4 0 f2"/>
                <a:gd name="f20" fmla="+- f3 0 f2"/>
                <a:gd name="f21" fmla="*/ f20 1 4884"/>
                <a:gd name="f22" fmla="*/ f19 1 277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4B3580DE-BDE0-4688-8747-464A5D2A757E}"/>
              </a:ext>
            </a:extLst>
          </p:cNvPr>
          <p:cNvGrpSpPr/>
          <p:nvPr/>
        </p:nvGrpSpPr>
        <p:grpSpPr>
          <a:xfrm>
            <a:off x="11346502" y="3664289"/>
            <a:ext cx="344449" cy="481291"/>
            <a:chOff x="11370271" y="3665354"/>
            <a:chExt cx="346008" cy="483470"/>
          </a:xfrm>
          <a:solidFill>
            <a:schemeClr val="bg1">
              <a:lumMod val="50000"/>
            </a:schemeClr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A4F497B7-0A45-4348-B930-9ECD81602098}"/>
                </a:ext>
              </a:extLst>
            </p:cNvPr>
            <p:cNvSpPr/>
            <p:nvPr/>
          </p:nvSpPr>
          <p:spPr>
            <a:xfrm>
              <a:off x="11370271" y="3665354"/>
              <a:ext cx="346008" cy="340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+- f4 0 f2"/>
                <a:gd name="f65" fmla="+- f3 0 f2"/>
                <a:gd name="f66" fmla="*/ f65 1 9012"/>
                <a:gd name="f67" fmla="*/ f64 1 831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016414FE-1399-4A26-98FC-3A451CAFBA83}"/>
                </a:ext>
              </a:extLst>
            </p:cNvPr>
            <p:cNvSpPr/>
            <p:nvPr/>
          </p:nvSpPr>
          <p:spPr>
            <a:xfrm>
              <a:off x="11516657" y="3749168"/>
              <a:ext cx="54434" cy="58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+- f4 0 f2"/>
                <a:gd name="f11" fmla="+- f3 0 f2"/>
                <a:gd name="f12" fmla="*/ f11 1 1418"/>
                <a:gd name="f13" fmla="*/ f10 1 1419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879E86CF-F1B5-478B-972C-C5B045F6147F}"/>
                </a:ext>
              </a:extLst>
            </p:cNvPr>
            <p:cNvSpPr/>
            <p:nvPr/>
          </p:nvSpPr>
          <p:spPr>
            <a:xfrm>
              <a:off x="11451314" y="4034058"/>
              <a:ext cx="186327" cy="58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+- f4 0 f2"/>
                <a:gd name="f15" fmla="+- f3 0 f2"/>
                <a:gd name="f16" fmla="*/ f15 1 4853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341DED42-0FB8-43CD-967B-B508C0BA0262}"/>
                </a:ext>
              </a:extLst>
            </p:cNvPr>
            <p:cNvSpPr/>
            <p:nvPr/>
          </p:nvSpPr>
          <p:spPr>
            <a:xfrm>
              <a:off x="11477923" y="3836813"/>
              <a:ext cx="133109" cy="851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+- f4 0 f2"/>
                <a:gd name="f16" fmla="+- f3 0 f2"/>
                <a:gd name="f17" fmla="*/ f16 1 3467"/>
                <a:gd name="f18" fmla="*/ f15 1 208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8AD59F05-97CA-4B05-A47C-B54A7A353BE6}"/>
                </a:ext>
              </a:extLst>
            </p:cNvPr>
            <p:cNvSpPr/>
            <p:nvPr/>
          </p:nvSpPr>
          <p:spPr>
            <a:xfrm>
              <a:off x="11477923" y="4120432"/>
              <a:ext cx="134307" cy="28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+- f4 0 f2"/>
                <a:gd name="f14" fmla="+- f3 0 f2"/>
                <a:gd name="f15" fmla="*/ f14 1 3498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D308D88A-77BA-445E-8883-D3557437F006}"/>
              </a:ext>
            </a:extLst>
          </p:cNvPr>
          <p:cNvGrpSpPr/>
          <p:nvPr/>
        </p:nvGrpSpPr>
        <p:grpSpPr>
          <a:xfrm>
            <a:off x="8767575" y="4636296"/>
            <a:ext cx="479407" cy="449777"/>
            <a:chOff x="8779666" y="4641759"/>
            <a:chExt cx="481577" cy="451813"/>
          </a:xfrm>
          <a:solidFill>
            <a:schemeClr val="bg1">
              <a:lumMod val="50000"/>
            </a:schemeClr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E3CD086C-6084-4E18-91FF-216EBA9077B5}"/>
                </a:ext>
              </a:extLst>
            </p:cNvPr>
            <p:cNvSpPr/>
            <p:nvPr/>
          </p:nvSpPr>
          <p:spPr>
            <a:xfrm>
              <a:off x="8906448" y="4851961"/>
              <a:ext cx="226698" cy="2416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+- f3 0 f2"/>
                <a:gd name="f38" fmla="*/ f37 1 5577"/>
                <a:gd name="f39" fmla="*/ f2 1 f38"/>
                <a:gd name="f40" fmla="*/ f3 1 f38"/>
                <a:gd name="f41" fmla="*/ f39 f35 1"/>
                <a:gd name="f42" fmla="*/ f40 f35 1"/>
                <a:gd name="f43" fmla="*/ f40 f36 1"/>
                <a:gd name="f44" fmla="*/ f3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FFA001F9-7FD7-4CE9-B025-FDE148EB4412}"/>
                </a:ext>
              </a:extLst>
            </p:cNvPr>
            <p:cNvSpPr/>
            <p:nvPr/>
          </p:nvSpPr>
          <p:spPr>
            <a:xfrm>
              <a:off x="9119046" y="4641759"/>
              <a:ext cx="112718" cy="120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+- f3 0 f2"/>
                <a:gd name="f12" fmla="*/ f11 1 2773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631E7757-737F-45EB-B99E-EB3D358D3A07}"/>
                </a:ext>
              </a:extLst>
            </p:cNvPr>
            <p:cNvSpPr/>
            <p:nvPr/>
          </p:nvSpPr>
          <p:spPr>
            <a:xfrm>
              <a:off x="8809137" y="4641759"/>
              <a:ext cx="111419" cy="120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+- f4 0 f2"/>
                <a:gd name="f14" fmla="+- f3 0 f2"/>
                <a:gd name="f15" fmla="*/ f14 1 2741"/>
                <a:gd name="f16" fmla="*/ f13 1 277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2BC802F6-F32B-46A4-A0E9-5848436921EE}"/>
                </a:ext>
              </a:extLst>
            </p:cNvPr>
            <p:cNvSpPr/>
            <p:nvPr/>
          </p:nvSpPr>
          <p:spPr>
            <a:xfrm>
              <a:off x="8779666" y="4761856"/>
              <a:ext cx="170361" cy="90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+- f4 0 f2"/>
                <a:gd name="f29" fmla="+- f3 0 f2"/>
                <a:gd name="f30" fmla="*/ f29 1 4191"/>
                <a:gd name="f31" fmla="*/ f28 1 2081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F8BE6E22-98A1-4A22-A53D-E1911C000FD9}"/>
                </a:ext>
              </a:extLst>
            </p:cNvPr>
            <p:cNvSpPr/>
            <p:nvPr/>
          </p:nvSpPr>
          <p:spPr>
            <a:xfrm>
              <a:off x="9092135" y="4761856"/>
              <a:ext cx="169099" cy="90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+- f4 0 f2"/>
                <a:gd name="f30" fmla="+- f3 0 f2"/>
                <a:gd name="f31" fmla="*/ f30 1 4160"/>
                <a:gd name="f32" fmla="*/ f29 1 2081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2722BD83-3BE3-43D3-96FD-9D7B7B4767B8}"/>
                </a:ext>
              </a:extLst>
            </p:cNvPr>
            <p:cNvSpPr/>
            <p:nvPr/>
          </p:nvSpPr>
          <p:spPr>
            <a:xfrm>
              <a:off x="9098563" y="4881981"/>
              <a:ext cx="162680" cy="915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+- f4 0 f2"/>
                <a:gd name="f22" fmla="+- f3 0 f2"/>
                <a:gd name="f23" fmla="*/ f22 1 4002"/>
                <a:gd name="f24" fmla="*/ f21 1 211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62CA67FD-FBA7-40E3-A94A-E053038BD76F}"/>
                </a:ext>
              </a:extLst>
            </p:cNvPr>
            <p:cNvSpPr/>
            <p:nvPr/>
          </p:nvSpPr>
          <p:spPr>
            <a:xfrm>
              <a:off x="8779666" y="4881981"/>
              <a:ext cx="163979" cy="9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+- f4 0 f2"/>
                <a:gd name="f18" fmla="+- f3 0 f2"/>
                <a:gd name="f19" fmla="*/ f18 1 4034"/>
                <a:gd name="f20" fmla="*/ f17 1 208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99409E73-2C2E-42BC-BF69-5A9F1E057F66}"/>
              </a:ext>
            </a:extLst>
          </p:cNvPr>
          <p:cNvGrpSpPr/>
          <p:nvPr/>
        </p:nvGrpSpPr>
        <p:grpSpPr>
          <a:xfrm>
            <a:off x="4185048" y="4542308"/>
            <a:ext cx="478097" cy="506835"/>
            <a:chOff x="4176393" y="4547347"/>
            <a:chExt cx="480261" cy="509129"/>
          </a:xfrm>
          <a:solidFill>
            <a:schemeClr val="bg1">
              <a:lumMod val="50000"/>
            </a:schemeClr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D7BA86C8-D2BB-4366-849C-AA53C8D1BBDA}"/>
                </a:ext>
              </a:extLst>
            </p:cNvPr>
            <p:cNvSpPr/>
            <p:nvPr/>
          </p:nvSpPr>
          <p:spPr>
            <a:xfrm>
              <a:off x="4390253" y="4776651"/>
              <a:ext cx="29507" cy="286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+- f4 0 f2"/>
                <a:gd name="f27" fmla="+- f3 0 f2"/>
                <a:gd name="f28" fmla="*/ f27 1 726"/>
                <a:gd name="f29" fmla="*/ f26 1 66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657A4F8F-39B0-48B6-9A07-DBA42BFA8E01}"/>
                </a:ext>
              </a:extLst>
            </p:cNvPr>
            <p:cNvSpPr/>
            <p:nvPr/>
          </p:nvSpPr>
          <p:spPr>
            <a:xfrm>
              <a:off x="4327526" y="4716219"/>
              <a:ext cx="153692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+- f4 0 f2"/>
                <a:gd name="f44" fmla="+- f3 0 f2"/>
                <a:gd name="f45" fmla="*/ f44 1 3781"/>
                <a:gd name="f46" fmla="*/ f43 1 3467"/>
                <a:gd name="f47" fmla="*/ f2 1 f45"/>
                <a:gd name="f48" fmla="*/ f3 1 f45"/>
                <a:gd name="f49" fmla="*/ f2 1 f46"/>
                <a:gd name="f50" fmla="*/ f4 1 f46"/>
                <a:gd name="f51" fmla="*/ f47 f41 1"/>
                <a:gd name="f52" fmla="*/ f48 f41 1"/>
                <a:gd name="f53" fmla="*/ f50 f42 1"/>
                <a:gd name="f54" fmla="*/ f49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D64896A6-2D26-4B24-8AD0-B097007B5AE0}"/>
                </a:ext>
              </a:extLst>
            </p:cNvPr>
            <p:cNvSpPr/>
            <p:nvPr/>
          </p:nvSpPr>
          <p:spPr>
            <a:xfrm>
              <a:off x="4464548" y="4563724"/>
              <a:ext cx="192106" cy="206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+- f4 0 f2"/>
                <a:gd name="f30" fmla="+- f3 0 f2"/>
                <a:gd name="f31" fmla="*/ f30 1 4726"/>
                <a:gd name="f32" fmla="*/ f29 1 4758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B2620D15-4FB1-4ECD-B4F6-7C33CACE9DF9}"/>
                </a:ext>
              </a:extLst>
            </p:cNvPr>
            <p:cNvSpPr/>
            <p:nvPr/>
          </p:nvSpPr>
          <p:spPr>
            <a:xfrm>
              <a:off x="4394103" y="4863986"/>
              <a:ext cx="167801" cy="1774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+- f4 0 f2"/>
                <a:gd name="f40" fmla="+- f3 0 f2"/>
                <a:gd name="f41" fmla="*/ f40 1 4128"/>
                <a:gd name="f42" fmla="*/ f39 1 4096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A00B01ED-DB71-403C-A1A5-73100BD48D92}"/>
                </a:ext>
              </a:extLst>
            </p:cNvPr>
            <p:cNvSpPr/>
            <p:nvPr/>
          </p:nvSpPr>
          <p:spPr>
            <a:xfrm>
              <a:off x="4492730" y="4780730"/>
              <a:ext cx="146011" cy="154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+- f4 0 f2"/>
                <a:gd name="f42" fmla="+- f3 0 f2"/>
                <a:gd name="f43" fmla="*/ f42 1 3592"/>
                <a:gd name="f44" fmla="*/ f41 1 3562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F8BD3F83-2447-4806-9389-A14FBB1A44AF}"/>
                </a:ext>
              </a:extLst>
            </p:cNvPr>
            <p:cNvSpPr/>
            <p:nvPr/>
          </p:nvSpPr>
          <p:spPr>
            <a:xfrm>
              <a:off x="4189195" y="4851687"/>
              <a:ext cx="195965" cy="204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+- f4 0 f2"/>
                <a:gd name="f30" fmla="+- f3 0 f2"/>
                <a:gd name="f31" fmla="*/ f30 1 4821"/>
                <a:gd name="f32" fmla="*/ f29 1 472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37C88999-3C3E-4D6F-B4A6-9B6E7FFFBB23}"/>
                </a:ext>
              </a:extLst>
            </p:cNvPr>
            <p:cNvSpPr/>
            <p:nvPr/>
          </p:nvSpPr>
          <p:spPr>
            <a:xfrm>
              <a:off x="4394103" y="4547347"/>
              <a:ext cx="169099" cy="1460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+- f4 0 f2"/>
                <a:gd name="f34" fmla="+- f3 0 f2"/>
                <a:gd name="f35" fmla="*/ f34 1 4160"/>
                <a:gd name="f36" fmla="*/ f33 1 3372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28731659-1572-4EBE-ADBF-6C2379B5AC85}"/>
                </a:ext>
              </a:extLst>
            </p:cNvPr>
            <p:cNvSpPr/>
            <p:nvPr/>
          </p:nvSpPr>
          <p:spPr>
            <a:xfrm>
              <a:off x="4176393" y="4772537"/>
              <a:ext cx="137059" cy="1856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+- f4 0 f2"/>
                <a:gd name="f25" fmla="+- f3 0 f2"/>
                <a:gd name="f26" fmla="*/ f25 1 3372"/>
                <a:gd name="f27" fmla="*/ f24 1 4286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482C1329-4160-48F6-BA65-7222B9480867}"/>
              </a:ext>
            </a:extLst>
          </p:cNvPr>
          <p:cNvGrpSpPr/>
          <p:nvPr/>
        </p:nvGrpSpPr>
        <p:grpSpPr>
          <a:xfrm>
            <a:off x="9499946" y="4553961"/>
            <a:ext cx="480681" cy="513651"/>
            <a:chOff x="9515356" y="4559052"/>
            <a:chExt cx="482857" cy="515977"/>
          </a:xfrm>
          <a:solidFill>
            <a:schemeClr val="bg1">
              <a:lumMod val="50000"/>
            </a:schemeClr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3E3EB5D4-5108-4135-BB60-CE16BAB93484}"/>
                </a:ext>
              </a:extLst>
            </p:cNvPr>
            <p:cNvSpPr/>
            <p:nvPr/>
          </p:nvSpPr>
          <p:spPr>
            <a:xfrm>
              <a:off x="9515356" y="4740578"/>
              <a:ext cx="57680" cy="331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+- f4 0 f2"/>
                <a:gd name="f24" fmla="+- f3 0 f2"/>
                <a:gd name="f25" fmla="*/ f24 1 1419"/>
                <a:gd name="f26" fmla="*/ f23 1 7657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43577CE0-2110-4765-96A7-F2FFFAA8BF22}"/>
                </a:ext>
              </a:extLst>
            </p:cNvPr>
            <p:cNvSpPr/>
            <p:nvPr/>
          </p:nvSpPr>
          <p:spPr>
            <a:xfrm>
              <a:off x="9570439" y="4862056"/>
              <a:ext cx="199823" cy="212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+- f3 0 f2"/>
                <a:gd name="f54" fmla="*/ f53 1 4916"/>
                <a:gd name="f55" fmla="*/ f2 1 f54"/>
                <a:gd name="f56" fmla="*/ f3 1 f54"/>
                <a:gd name="f57" fmla="*/ f55 f51 1"/>
                <a:gd name="f58" fmla="*/ f56 f51 1"/>
                <a:gd name="f59" fmla="*/ f56 f52 1"/>
                <a:gd name="f60" fmla="*/ f55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FC99A8FF-36FD-4535-8201-5B8DE19CBD51}"/>
                </a:ext>
              </a:extLst>
            </p:cNvPr>
            <p:cNvSpPr/>
            <p:nvPr/>
          </p:nvSpPr>
          <p:spPr>
            <a:xfrm>
              <a:off x="9795830" y="4559052"/>
              <a:ext cx="171614" cy="61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+- f4 0 f2"/>
                <a:gd name="f18" fmla="+- f3 0 f2"/>
                <a:gd name="f19" fmla="*/ f18 1 4222"/>
                <a:gd name="f20" fmla="*/ f17 1 141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0DFC1FF7-6498-42EB-8E20-3D6E8BDC30B1}"/>
                </a:ext>
              </a:extLst>
            </p:cNvPr>
            <p:cNvSpPr/>
            <p:nvPr/>
          </p:nvSpPr>
          <p:spPr>
            <a:xfrm>
              <a:off x="9825264" y="4651854"/>
              <a:ext cx="170398" cy="61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+- f4 0 f2"/>
                <a:gd name="f20" fmla="+- f3 0 f2"/>
                <a:gd name="f21" fmla="*/ f20 1 4192"/>
                <a:gd name="f22" fmla="*/ f19 1 141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3EDFD14E-D334-492D-9320-9A7760D81BF4}"/>
                </a:ext>
              </a:extLst>
            </p:cNvPr>
            <p:cNvSpPr/>
            <p:nvPr/>
          </p:nvSpPr>
          <p:spPr>
            <a:xfrm>
              <a:off x="9798390" y="4830638"/>
              <a:ext cx="198525" cy="61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+- f4 0 f2"/>
                <a:gd name="f18" fmla="+- f3 0 f2"/>
                <a:gd name="f19" fmla="*/ f18 1 4884"/>
                <a:gd name="f20" fmla="*/ f17 1 141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5652046B-0237-4396-9E49-5FFD133587D6}"/>
                </a:ext>
              </a:extLst>
            </p:cNvPr>
            <p:cNvSpPr/>
            <p:nvPr/>
          </p:nvSpPr>
          <p:spPr>
            <a:xfrm>
              <a:off x="9768928" y="4740578"/>
              <a:ext cx="227996" cy="58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+- f4 0 f2"/>
                <a:gd name="f15" fmla="+- f3 0 f2"/>
                <a:gd name="f16" fmla="*/ f15 1 5609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CE4AD9C8-6296-42FE-856D-929056091A41}"/>
                </a:ext>
              </a:extLst>
            </p:cNvPr>
            <p:cNvSpPr/>
            <p:nvPr/>
          </p:nvSpPr>
          <p:spPr>
            <a:xfrm>
              <a:off x="9798390" y="4923486"/>
              <a:ext cx="199823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+- f4 0 f2"/>
                <a:gd name="f26" fmla="+- f3 0 f2"/>
                <a:gd name="f27" fmla="*/ f26 1 4916"/>
                <a:gd name="f28" fmla="*/ f25 1 3498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DE5EBB42-2E0D-4F14-AF4A-89A07E333320}"/>
                </a:ext>
              </a:extLst>
            </p:cNvPr>
            <p:cNvSpPr/>
            <p:nvPr/>
          </p:nvSpPr>
          <p:spPr>
            <a:xfrm>
              <a:off x="9601163" y="4650519"/>
              <a:ext cx="140927" cy="180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+- f4 0 f2"/>
                <a:gd name="f19" fmla="+- f3 0 f2"/>
                <a:gd name="f20" fmla="*/ f19 1 3467"/>
                <a:gd name="f21" fmla="*/ f18 1 415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6F26ADF1-5303-47F2-B39D-70A8195179F9}"/>
              </a:ext>
            </a:extLst>
          </p:cNvPr>
          <p:cNvGrpSpPr/>
          <p:nvPr/>
        </p:nvGrpSpPr>
        <p:grpSpPr>
          <a:xfrm>
            <a:off x="9471692" y="5277932"/>
            <a:ext cx="706449" cy="698093"/>
            <a:chOff x="9486973" y="5286301"/>
            <a:chExt cx="709647" cy="701254"/>
          </a:xfrm>
          <a:solidFill>
            <a:schemeClr val="bg1">
              <a:lumMod val="50000"/>
            </a:schemeClr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5F7F5779-8AC7-4E32-9E30-0B8D90AEB4DC}"/>
                </a:ext>
              </a:extLst>
            </p:cNvPr>
            <p:cNvSpPr/>
            <p:nvPr/>
          </p:nvSpPr>
          <p:spPr>
            <a:xfrm>
              <a:off x="9820143" y="5286301"/>
              <a:ext cx="41449" cy="110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+- f4 0 f2"/>
                <a:gd name="f15" fmla="+- f3 0 f2"/>
                <a:gd name="f16" fmla="*/ f15 1 694"/>
                <a:gd name="f17" fmla="*/ f14 1 173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D4F531C4-2782-4E15-9A8A-5930747167AB}"/>
                </a:ext>
              </a:extLst>
            </p:cNvPr>
            <p:cNvSpPr/>
            <p:nvPr/>
          </p:nvSpPr>
          <p:spPr>
            <a:xfrm>
              <a:off x="9654491" y="5373023"/>
              <a:ext cx="84774" cy="88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+- f4 0 f2"/>
                <a:gd name="f35" fmla="+- f3 0 f2"/>
                <a:gd name="f36" fmla="*/ f35 1 1419"/>
                <a:gd name="f37" fmla="*/ f34 1 1388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9517F2BB-ECB1-4C43-9E39-EC59F8866B74}"/>
                </a:ext>
              </a:extLst>
            </p:cNvPr>
            <p:cNvSpPr/>
            <p:nvPr/>
          </p:nvSpPr>
          <p:spPr>
            <a:xfrm>
              <a:off x="9942426" y="5373782"/>
              <a:ext cx="84774" cy="876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+- f4 0 f2"/>
                <a:gd name="f35" fmla="+- f3 0 f2"/>
                <a:gd name="f36" fmla="*/ f35 1 1419"/>
                <a:gd name="f37" fmla="*/ f34 1 1376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0BF2522A-D702-48CB-AC9C-4F4A69EB6823}"/>
                </a:ext>
              </a:extLst>
            </p:cNvPr>
            <p:cNvSpPr/>
            <p:nvPr/>
          </p:nvSpPr>
          <p:spPr>
            <a:xfrm>
              <a:off x="10111846" y="5593192"/>
              <a:ext cx="84774" cy="3089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+- f4 0 f2"/>
                <a:gd name="f19" fmla="+- f3 0 f2"/>
                <a:gd name="f20" fmla="*/ f19 1 1419"/>
                <a:gd name="f21" fmla="*/ f18 1 4853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171E9321-AE7D-4785-99E3-2715C40E6AC3}"/>
                </a:ext>
              </a:extLst>
            </p:cNvPr>
            <p:cNvSpPr/>
            <p:nvPr/>
          </p:nvSpPr>
          <p:spPr>
            <a:xfrm>
              <a:off x="9486973" y="5594966"/>
              <a:ext cx="84774" cy="309176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+- f5 0 f3"/>
                <a:gd name="f21" fmla="+- f4 0 f3"/>
                <a:gd name="f22" fmla="*/ f21 1 1419"/>
                <a:gd name="f23" fmla="*/ f20 1 4856"/>
                <a:gd name="f24" fmla="*/ f3 1 f22"/>
                <a:gd name="f25" fmla="*/ f4 1 f22"/>
                <a:gd name="f26" fmla="*/ f3 1 f23"/>
                <a:gd name="f27" fmla="*/ f5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3959BB53-2347-459E-A4B1-9211806AB76F}"/>
                </a:ext>
              </a:extLst>
            </p:cNvPr>
            <p:cNvSpPr/>
            <p:nvPr/>
          </p:nvSpPr>
          <p:spPr>
            <a:xfrm>
              <a:off x="9724141" y="5617259"/>
              <a:ext cx="342607" cy="2648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+- f4 0 f2"/>
                <a:gd name="f34" fmla="+- f3 0 f2"/>
                <a:gd name="f35" fmla="*/ f34 1 5735"/>
                <a:gd name="f36" fmla="*/ f33 1 4160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F308EC07-4D9C-419A-A655-813CE4DA7F15}"/>
                </a:ext>
              </a:extLst>
            </p:cNvPr>
            <p:cNvSpPr/>
            <p:nvPr/>
          </p:nvSpPr>
          <p:spPr>
            <a:xfrm>
              <a:off x="9609319" y="5506919"/>
              <a:ext cx="419782" cy="480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+- f4 0 f2"/>
                <a:gd name="f83" fmla="+- f3 0 f2"/>
                <a:gd name="f84" fmla="*/ f83 1 7027"/>
                <a:gd name="f85" fmla="*/ f82 1 7549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13EDDEDF-6B59-4341-9A7B-31BDE752D47E}"/>
              </a:ext>
            </a:extLst>
          </p:cNvPr>
          <p:cNvGrpSpPr/>
          <p:nvPr/>
        </p:nvGrpSpPr>
        <p:grpSpPr>
          <a:xfrm>
            <a:off x="11290881" y="4444972"/>
            <a:ext cx="548643" cy="584755"/>
            <a:chOff x="11314401" y="4449570"/>
            <a:chExt cx="551127" cy="587401"/>
          </a:xfrm>
          <a:solidFill>
            <a:schemeClr val="bg1">
              <a:lumMod val="50000"/>
            </a:schemeClr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E9909CFC-1359-4462-A39E-4F49C82373C1}"/>
                </a:ext>
              </a:extLst>
            </p:cNvPr>
            <p:cNvSpPr/>
            <p:nvPr/>
          </p:nvSpPr>
          <p:spPr>
            <a:xfrm>
              <a:off x="11362773" y="4449570"/>
              <a:ext cx="161291" cy="171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C77350F9-4BB1-4BDD-A837-1FF6AC253130}"/>
                </a:ext>
              </a:extLst>
            </p:cNvPr>
            <p:cNvSpPr/>
            <p:nvPr/>
          </p:nvSpPr>
          <p:spPr>
            <a:xfrm>
              <a:off x="11575279" y="4519879"/>
              <a:ext cx="193523" cy="13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+- f4 0 f2"/>
                <a:gd name="f55" fmla="+- f3 0 f2"/>
                <a:gd name="f56" fmla="*/ f55 1 4160"/>
                <a:gd name="f57" fmla="*/ f54 1 2718"/>
                <a:gd name="f58" fmla="*/ f2 1 f56"/>
                <a:gd name="f59" fmla="*/ f3 1 f56"/>
                <a:gd name="f60" fmla="*/ f2 1 f57"/>
                <a:gd name="f61" fmla="*/ f4 1 f57"/>
                <a:gd name="f62" fmla="*/ f58 f52 1"/>
                <a:gd name="f63" fmla="*/ f59 f52 1"/>
                <a:gd name="f64" fmla="*/ f61 f53 1"/>
                <a:gd name="f65" fmla="*/ f60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E878F295-6DDB-4360-844D-8F58F47B46F5}"/>
                </a:ext>
              </a:extLst>
            </p:cNvPr>
            <p:cNvSpPr/>
            <p:nvPr/>
          </p:nvSpPr>
          <p:spPr>
            <a:xfrm>
              <a:off x="11374505" y="4826742"/>
              <a:ext cx="197903" cy="1369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+- f4 0 f2"/>
                <a:gd name="f65" fmla="+- f3 0 f2"/>
                <a:gd name="f66" fmla="*/ f65 1 4254"/>
                <a:gd name="f67" fmla="*/ f64 1 2763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9F9953A8-51D8-412F-A09B-35C3195FC4E6}"/>
                </a:ext>
              </a:extLst>
            </p:cNvPr>
            <p:cNvSpPr/>
            <p:nvPr/>
          </p:nvSpPr>
          <p:spPr>
            <a:xfrm>
              <a:off x="11652967" y="4690140"/>
              <a:ext cx="165661" cy="1703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+- f4 0 f2"/>
                <a:gd name="f15" fmla="+- f3 0 f2"/>
                <a:gd name="f16" fmla="*/ f15 1 3561"/>
                <a:gd name="f17" fmla="*/ f14 1 343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2757E97F-1519-44E3-A25F-E3514534DD39}"/>
                </a:ext>
              </a:extLst>
            </p:cNvPr>
            <p:cNvSpPr/>
            <p:nvPr/>
          </p:nvSpPr>
          <p:spPr>
            <a:xfrm>
              <a:off x="11314401" y="4618296"/>
              <a:ext cx="258007" cy="1749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+- f4 0 f2"/>
                <a:gd name="f30" fmla="+- f3 0 f2"/>
                <a:gd name="f31" fmla="*/ f30 1 5546"/>
                <a:gd name="f32" fmla="*/ f29 1 3529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69A0243F-8461-41E6-B22D-B539AB0CF14E}"/>
                </a:ext>
              </a:extLst>
            </p:cNvPr>
            <p:cNvSpPr/>
            <p:nvPr/>
          </p:nvSpPr>
          <p:spPr>
            <a:xfrm>
              <a:off x="11604595" y="4858819"/>
              <a:ext cx="260933" cy="17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+- f4 0 f2"/>
                <a:gd name="f31" fmla="+- f3 0 f2"/>
                <a:gd name="f32" fmla="*/ f31 1 5609"/>
                <a:gd name="f33" fmla="*/ f30 1 3593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E765E181-9C3F-4C63-9AC1-76B830FDA0FB}"/>
              </a:ext>
            </a:extLst>
          </p:cNvPr>
          <p:cNvGrpSpPr/>
          <p:nvPr/>
        </p:nvGrpSpPr>
        <p:grpSpPr>
          <a:xfrm>
            <a:off x="6025011" y="4668217"/>
            <a:ext cx="480692" cy="510939"/>
            <a:chOff x="6024688" y="4673827"/>
            <a:chExt cx="482868" cy="513252"/>
          </a:xfrm>
          <a:solidFill>
            <a:schemeClr val="bg1">
              <a:lumMod val="50000"/>
            </a:schemeClr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D265C72E-CCC4-445A-ADFC-73C75AC196D0}"/>
                </a:ext>
              </a:extLst>
            </p:cNvPr>
            <p:cNvSpPr/>
            <p:nvPr/>
          </p:nvSpPr>
          <p:spPr>
            <a:xfrm>
              <a:off x="6308985" y="4975451"/>
              <a:ext cx="198571" cy="2116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+- f3 0 f2"/>
                <a:gd name="f30" fmla="*/ f29 1 4885"/>
                <a:gd name="f31" fmla="*/ f2 1 f30"/>
                <a:gd name="f32" fmla="*/ f3 1 f30"/>
                <a:gd name="f33" fmla="*/ f31 f27 1"/>
                <a:gd name="f34" fmla="*/ f32 f27 1"/>
                <a:gd name="f35" fmla="*/ f32 f28 1"/>
                <a:gd name="f36" fmla="*/ f31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5EC55C40-A959-4818-AB4A-0E7ADA7B1D67}"/>
                </a:ext>
              </a:extLst>
            </p:cNvPr>
            <p:cNvSpPr/>
            <p:nvPr/>
          </p:nvSpPr>
          <p:spPr>
            <a:xfrm>
              <a:off x="6025996" y="4825325"/>
              <a:ext cx="423924" cy="3003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+- f4 0 f2"/>
                <a:gd name="f70" fmla="+- f3 0 f2"/>
                <a:gd name="f71" fmla="*/ f70 1 10429"/>
                <a:gd name="f72" fmla="*/ f69 1 6932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B1144631-456F-4988-AE72-871FB30FCCB3}"/>
                </a:ext>
              </a:extLst>
            </p:cNvPr>
            <p:cNvSpPr/>
            <p:nvPr/>
          </p:nvSpPr>
          <p:spPr>
            <a:xfrm>
              <a:off x="6024688" y="4673827"/>
              <a:ext cx="425232" cy="1228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+- f4 0 f2"/>
                <a:gd name="f41" fmla="+- f3 0 f2"/>
                <a:gd name="f42" fmla="*/ f41 1 10461"/>
                <a:gd name="f43" fmla="*/ f40 1 2836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1EE4B7BB-DC30-4642-8AF1-8620B96EF317}"/>
              </a:ext>
            </a:extLst>
          </p:cNvPr>
          <p:cNvGrpSpPr/>
          <p:nvPr/>
        </p:nvGrpSpPr>
        <p:grpSpPr>
          <a:xfrm>
            <a:off x="10462250" y="4535360"/>
            <a:ext cx="451351" cy="478333"/>
            <a:chOff x="10482014" y="4540370"/>
            <a:chExt cx="453395" cy="480498"/>
          </a:xfrm>
          <a:solidFill>
            <a:schemeClr val="bg1">
              <a:lumMod val="50000"/>
            </a:schemeClr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532E621F-9ADD-4E55-8084-4D68815DF9B9}"/>
                </a:ext>
              </a:extLst>
            </p:cNvPr>
            <p:cNvSpPr/>
            <p:nvPr/>
          </p:nvSpPr>
          <p:spPr>
            <a:xfrm>
              <a:off x="10736875" y="4810621"/>
              <a:ext cx="198534" cy="21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+- f4 0 f2"/>
                <a:gd name="f29" fmla="+- f3 0 f2"/>
                <a:gd name="f30" fmla="*/ f29 1 4884"/>
                <a:gd name="f31" fmla="*/ f28 1 485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54717730-ACC2-4379-91E3-A108662BFF8E}"/>
                </a:ext>
              </a:extLst>
            </p:cNvPr>
            <p:cNvSpPr/>
            <p:nvPr/>
          </p:nvSpPr>
          <p:spPr>
            <a:xfrm>
              <a:off x="10482014" y="4644091"/>
              <a:ext cx="57680" cy="3753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+- f4 0 f2"/>
                <a:gd name="f19" fmla="+- f3 0 f2"/>
                <a:gd name="f20" fmla="*/ f19 1 1419"/>
                <a:gd name="f21" fmla="*/ f18 1 866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FBC0CC4C-D7B3-479C-A147-198C596F0F52}"/>
                </a:ext>
              </a:extLst>
            </p:cNvPr>
            <p:cNvSpPr/>
            <p:nvPr/>
          </p:nvSpPr>
          <p:spPr>
            <a:xfrm>
              <a:off x="10566513" y="4659124"/>
              <a:ext cx="284378" cy="360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+- f4 0 f2"/>
                <a:gd name="f48" fmla="+- f3 0 f2"/>
                <a:gd name="f49" fmla="*/ f48 1 6996"/>
                <a:gd name="f50" fmla="*/ f47 1 8318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48C994F6-0063-44D8-A35B-905D344E0521}"/>
                </a:ext>
              </a:extLst>
            </p:cNvPr>
            <p:cNvSpPr/>
            <p:nvPr/>
          </p:nvSpPr>
          <p:spPr>
            <a:xfrm>
              <a:off x="10624157" y="4839260"/>
              <a:ext cx="107643" cy="30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+- f4 0 f2"/>
                <a:gd name="f15" fmla="+- f3 0 f2"/>
                <a:gd name="f16" fmla="*/ f15 1 2648"/>
                <a:gd name="f17" fmla="*/ f14 1 69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96EA35B7-0D61-4295-BF66-612D80FA79FC}"/>
                </a:ext>
              </a:extLst>
            </p:cNvPr>
            <p:cNvSpPr/>
            <p:nvPr/>
          </p:nvSpPr>
          <p:spPr>
            <a:xfrm>
              <a:off x="10482014" y="4540370"/>
              <a:ext cx="367588" cy="88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+- f4 0 f2"/>
                <a:gd name="f19" fmla="+- f3 0 f2"/>
                <a:gd name="f20" fmla="*/ f19 1 9043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1579FCA5-72F2-4344-AB47-FE5A13E04608}"/>
              </a:ext>
            </a:extLst>
          </p:cNvPr>
          <p:cNvGrpSpPr/>
          <p:nvPr/>
        </p:nvGrpSpPr>
        <p:grpSpPr>
          <a:xfrm>
            <a:off x="10354833" y="2609813"/>
            <a:ext cx="627555" cy="667043"/>
            <a:chOff x="10374114" y="2606104"/>
            <a:chExt cx="630396" cy="670062"/>
          </a:xfrm>
          <a:solidFill>
            <a:schemeClr val="bg1">
              <a:lumMod val="50000"/>
            </a:schemeClr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17793E65-5E62-48DD-AB24-773EE8608B06}"/>
                </a:ext>
              </a:extLst>
            </p:cNvPr>
            <p:cNvSpPr/>
            <p:nvPr/>
          </p:nvSpPr>
          <p:spPr>
            <a:xfrm>
              <a:off x="10594823" y="2606104"/>
              <a:ext cx="183940" cy="1960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+- f3 0 f2"/>
                <a:gd name="f10" fmla="*/ f9 1 3466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B1ECA0E1-0D7D-48E0-A3ED-97AB82526E0A}"/>
                </a:ext>
              </a:extLst>
            </p:cNvPr>
            <p:cNvSpPr/>
            <p:nvPr/>
          </p:nvSpPr>
          <p:spPr>
            <a:xfrm>
              <a:off x="10374114" y="2998116"/>
              <a:ext cx="630396" cy="278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+- f4 0 f2"/>
                <a:gd name="f28" fmla="+- f3 0 f2"/>
                <a:gd name="f29" fmla="*/ f28 1 11879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1F224833-8C58-4129-A488-C55DC05D89BD}"/>
                </a:ext>
              </a:extLst>
            </p:cNvPr>
            <p:cNvSpPr/>
            <p:nvPr/>
          </p:nvSpPr>
          <p:spPr>
            <a:xfrm>
              <a:off x="10803818" y="2686315"/>
              <a:ext cx="158886" cy="274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+- f4 0 f2"/>
                <a:gd name="f29" fmla="+- f3 0 f2"/>
                <a:gd name="f30" fmla="*/ f29 1 2994"/>
                <a:gd name="f31" fmla="*/ f28 1 4852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D068859E-01D4-4749-BAEB-53A633D0E8B9}"/>
                </a:ext>
              </a:extLst>
            </p:cNvPr>
            <p:cNvSpPr/>
            <p:nvPr/>
          </p:nvSpPr>
          <p:spPr>
            <a:xfrm>
              <a:off x="10410901" y="2686315"/>
              <a:ext cx="158886" cy="274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+- f4 0 f2"/>
                <a:gd name="f30" fmla="+- f3 0 f2"/>
                <a:gd name="f31" fmla="*/ f30 1 2994"/>
                <a:gd name="f32" fmla="*/ f29 1 485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1D7384E4-09F7-442C-8A20-B65E02ED05B3}"/>
                </a:ext>
              </a:extLst>
            </p:cNvPr>
            <p:cNvSpPr/>
            <p:nvPr/>
          </p:nvSpPr>
          <p:spPr>
            <a:xfrm>
              <a:off x="10701826" y="2794955"/>
              <a:ext cx="150555" cy="1604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+- f3 0 f2"/>
                <a:gd name="f27" fmla="*/ f26 1 2837"/>
                <a:gd name="f28" fmla="*/ f2 1 f27"/>
                <a:gd name="f29" fmla="*/ f3 1 f27"/>
                <a:gd name="f30" fmla="*/ f28 f24 1"/>
                <a:gd name="f31" fmla="*/ f29 f24 1"/>
                <a:gd name="f32" fmla="*/ f29 f25 1"/>
                <a:gd name="f33" fmla="*/ f28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B34749F5-5465-47B0-A6CC-628F340F6D1E}"/>
                </a:ext>
              </a:extLst>
            </p:cNvPr>
            <p:cNvSpPr/>
            <p:nvPr/>
          </p:nvSpPr>
          <p:spPr>
            <a:xfrm>
              <a:off x="10517931" y="2796774"/>
              <a:ext cx="150501" cy="165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+- f4 0 f2"/>
                <a:gd name="f27" fmla="+- f3 0 f2"/>
                <a:gd name="f28" fmla="*/ f27 1 2836"/>
                <a:gd name="f29" fmla="*/ f26 1 2931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41E4B435-36FA-4A2C-9F9D-E95FA84D1FBD}"/>
              </a:ext>
            </a:extLst>
          </p:cNvPr>
          <p:cNvGrpSpPr/>
          <p:nvPr/>
        </p:nvGrpSpPr>
        <p:grpSpPr>
          <a:xfrm>
            <a:off x="5053971" y="2657813"/>
            <a:ext cx="624232" cy="667051"/>
            <a:chOff x="5049252" y="2654320"/>
            <a:chExt cx="627058" cy="670071"/>
          </a:xfrm>
          <a:solidFill>
            <a:schemeClr val="bg1">
              <a:lumMod val="50000"/>
            </a:schemeClr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91F5AE7A-446A-4FB6-AA0D-A5179F86798A}"/>
                </a:ext>
              </a:extLst>
            </p:cNvPr>
            <p:cNvSpPr/>
            <p:nvPr/>
          </p:nvSpPr>
          <p:spPr>
            <a:xfrm>
              <a:off x="5325163" y="3007141"/>
              <a:ext cx="75245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+- f4 0 f2"/>
                <a:gd name="f15" fmla="+- f3 0 f2"/>
                <a:gd name="f16" fmla="*/ f15 1 1418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3FDD7C42-F869-4E07-BD0F-B64DC734A647}"/>
                </a:ext>
              </a:extLst>
            </p:cNvPr>
            <p:cNvSpPr/>
            <p:nvPr/>
          </p:nvSpPr>
          <p:spPr>
            <a:xfrm>
              <a:off x="5290032" y="3126543"/>
              <a:ext cx="148855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+- f4 0 f2"/>
                <a:gd name="f12" fmla="+- f3 0 f2"/>
                <a:gd name="f13" fmla="*/ f12 1 2805"/>
                <a:gd name="f14" fmla="*/ f11 1 1387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B9A1E1D7-1526-4EFF-BFB7-337446AA64EF}"/>
                </a:ext>
              </a:extLst>
            </p:cNvPr>
            <p:cNvSpPr/>
            <p:nvPr/>
          </p:nvSpPr>
          <p:spPr>
            <a:xfrm>
              <a:off x="5198071" y="2930505"/>
              <a:ext cx="332795" cy="3938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+- f4 0 f2"/>
                <a:gd name="f47" fmla="+- f3 0 f2"/>
                <a:gd name="f48" fmla="*/ f47 1 6271"/>
                <a:gd name="f49" fmla="*/ f46 1 696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7B981CD8-C0EA-48E9-844F-1701A1029EEF}"/>
                </a:ext>
              </a:extLst>
            </p:cNvPr>
            <p:cNvSpPr/>
            <p:nvPr/>
          </p:nvSpPr>
          <p:spPr>
            <a:xfrm>
              <a:off x="5161285" y="2654320"/>
              <a:ext cx="40635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+- f4 0 f2"/>
                <a:gd name="f16" fmla="+- f3 0 f2"/>
                <a:gd name="f17" fmla="*/ f16 1 7657"/>
                <a:gd name="f18" fmla="*/ f15 1 141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7B377568-6346-4051-A5CD-2CC2F2F10CC4}"/>
                </a:ext>
              </a:extLst>
            </p:cNvPr>
            <p:cNvSpPr/>
            <p:nvPr/>
          </p:nvSpPr>
          <p:spPr>
            <a:xfrm>
              <a:off x="5049252" y="2775469"/>
              <a:ext cx="627058" cy="311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+- f4 0 f2"/>
                <a:gd name="f40" fmla="+- f3 0 f2"/>
                <a:gd name="f41" fmla="*/ f40 1 11816"/>
                <a:gd name="f42" fmla="*/ f39 1 5515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C6756E0A-0AAD-4D5A-95CA-ABDB5D393735}"/>
              </a:ext>
            </a:extLst>
          </p:cNvPr>
          <p:cNvGrpSpPr/>
          <p:nvPr/>
        </p:nvGrpSpPr>
        <p:grpSpPr>
          <a:xfrm>
            <a:off x="9485171" y="2663348"/>
            <a:ext cx="404519" cy="667035"/>
            <a:chOff x="9500515" y="2659879"/>
            <a:chExt cx="406350" cy="670054"/>
          </a:xfrm>
          <a:solidFill>
            <a:schemeClr val="bg1">
              <a:lumMod val="50000"/>
            </a:schemeClr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B4E1B53F-63C4-45EA-8851-69F2D20474BE}"/>
                </a:ext>
              </a:extLst>
            </p:cNvPr>
            <p:cNvSpPr/>
            <p:nvPr/>
          </p:nvSpPr>
          <p:spPr>
            <a:xfrm>
              <a:off x="9722924" y="3021579"/>
              <a:ext cx="145462" cy="190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+- f4 0 f2"/>
                <a:gd name="f22" fmla="+- f3 0 f2"/>
                <a:gd name="f23" fmla="*/ f22 1 2741"/>
                <a:gd name="f24" fmla="*/ f21 1 337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51D6E7DD-E0BC-4481-BDA2-7236C2AA1F27}"/>
                </a:ext>
              </a:extLst>
            </p:cNvPr>
            <p:cNvSpPr/>
            <p:nvPr/>
          </p:nvSpPr>
          <p:spPr>
            <a:xfrm>
              <a:off x="9635947" y="3140973"/>
              <a:ext cx="132139" cy="695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+- f4 0 f2"/>
                <a:gd name="f10" fmla="+- f3 0 f2"/>
                <a:gd name="f11" fmla="*/ f10 1 2490"/>
                <a:gd name="f12" fmla="*/ f9 1 123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80910FD0-F9D7-447B-BD2A-68574940EF55}"/>
                </a:ext>
              </a:extLst>
            </p:cNvPr>
            <p:cNvSpPr/>
            <p:nvPr/>
          </p:nvSpPr>
          <p:spPr>
            <a:xfrm>
              <a:off x="9537292" y="3018022"/>
              <a:ext cx="147209" cy="1925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+- f4 0 f2"/>
                <a:gd name="f22" fmla="+- f3 0 f2"/>
                <a:gd name="f23" fmla="*/ f22 1 2774"/>
                <a:gd name="f24" fmla="*/ f21 1 340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41C0FE6C-B5E4-4CA8-9F74-B075A2A45882}"/>
                </a:ext>
              </a:extLst>
            </p:cNvPr>
            <p:cNvSpPr/>
            <p:nvPr/>
          </p:nvSpPr>
          <p:spPr>
            <a:xfrm>
              <a:off x="9500515" y="3249677"/>
              <a:ext cx="40635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+- f4 0 f2"/>
                <a:gd name="f17" fmla="+- f3 0 f2"/>
                <a:gd name="f18" fmla="*/ f17 1 7657"/>
                <a:gd name="f19" fmla="*/ f16 1 141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DC553E50-FAE4-42DC-8F3C-2CD2B8AC5477}"/>
                </a:ext>
              </a:extLst>
            </p:cNvPr>
            <p:cNvSpPr/>
            <p:nvPr/>
          </p:nvSpPr>
          <p:spPr>
            <a:xfrm>
              <a:off x="9500515" y="2659879"/>
              <a:ext cx="40635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+- f4 0 f2"/>
                <a:gd name="f19" fmla="+- f3 0 f2"/>
                <a:gd name="f20" fmla="*/ f19 1 7657"/>
                <a:gd name="f21" fmla="*/ f18 1 141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5A62F36B-329F-4EE9-8E57-BEB96CBFF066}"/>
                </a:ext>
              </a:extLst>
            </p:cNvPr>
            <p:cNvSpPr/>
            <p:nvPr/>
          </p:nvSpPr>
          <p:spPr>
            <a:xfrm>
              <a:off x="9538984" y="2775716"/>
              <a:ext cx="329394" cy="80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+- f4 0 f2"/>
                <a:gd name="f18" fmla="+- f3 0 f2"/>
                <a:gd name="f19" fmla="*/ f18 1 6207"/>
                <a:gd name="f20" fmla="*/ f17 1 142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0DBA77CD-1D47-447F-A983-A08FAC951BC1}"/>
                </a:ext>
              </a:extLst>
            </p:cNvPr>
            <p:cNvSpPr/>
            <p:nvPr/>
          </p:nvSpPr>
          <p:spPr>
            <a:xfrm>
              <a:off x="9535637" y="2846975"/>
              <a:ext cx="331095" cy="167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+- f4 0 f2"/>
                <a:gd name="f23" fmla="+- f3 0 f2"/>
                <a:gd name="f24" fmla="*/ f23 1 6239"/>
                <a:gd name="f25" fmla="*/ f22 1 2962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DDC72382-4BB7-4D1F-8B50-DB797B9D6B40}"/>
              </a:ext>
            </a:extLst>
          </p:cNvPr>
          <p:cNvGrpSpPr/>
          <p:nvPr/>
        </p:nvGrpSpPr>
        <p:grpSpPr>
          <a:xfrm>
            <a:off x="6018555" y="2645642"/>
            <a:ext cx="624188" cy="663492"/>
            <a:chOff x="6018205" y="2642094"/>
            <a:chExt cx="627013" cy="666496"/>
          </a:xfrm>
          <a:solidFill>
            <a:schemeClr val="bg1">
              <a:lumMod val="50000"/>
            </a:schemeClr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039D9E24-FDB2-4082-B7E5-93F4F8D445CE}"/>
                </a:ext>
              </a:extLst>
            </p:cNvPr>
            <p:cNvSpPr/>
            <p:nvPr/>
          </p:nvSpPr>
          <p:spPr>
            <a:xfrm>
              <a:off x="6161958" y="2994916"/>
              <a:ext cx="75309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+- f3 0 f2"/>
                <a:gd name="f14" fmla="*/ f13 1 1419"/>
                <a:gd name="f15" fmla="*/ f2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84CFD667-F888-4225-812C-8B8C45776FBC}"/>
                </a:ext>
              </a:extLst>
            </p:cNvPr>
            <p:cNvSpPr/>
            <p:nvPr/>
          </p:nvSpPr>
          <p:spPr>
            <a:xfrm>
              <a:off x="6126836" y="3114318"/>
              <a:ext cx="147209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+- f4 0 f2"/>
                <a:gd name="f13" fmla="+- f3 0 f2"/>
                <a:gd name="f14" fmla="*/ f13 1 2774"/>
                <a:gd name="f15" fmla="*/ f12 1 138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B74E201B-E5E3-43F2-94D1-15DAA5ED4D34}"/>
                </a:ext>
              </a:extLst>
            </p:cNvPr>
            <p:cNvSpPr/>
            <p:nvPr/>
          </p:nvSpPr>
          <p:spPr>
            <a:xfrm>
              <a:off x="6018205" y="2879079"/>
              <a:ext cx="627013" cy="429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+- f4 0 f2"/>
                <a:gd name="f79" fmla="+- f3 0 f2"/>
                <a:gd name="f80" fmla="*/ f79 1 11815"/>
                <a:gd name="f81" fmla="*/ f78 1 7594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8AE8FE5E-1F14-436F-A542-3784647B26C3}"/>
                </a:ext>
              </a:extLst>
            </p:cNvPr>
            <p:cNvSpPr/>
            <p:nvPr/>
          </p:nvSpPr>
          <p:spPr>
            <a:xfrm>
              <a:off x="6200436" y="2759686"/>
              <a:ext cx="259186" cy="1586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+- f4 0 f2"/>
                <a:gd name="f27" fmla="+- f3 0 f2"/>
                <a:gd name="f28" fmla="*/ f27 1 4884"/>
                <a:gd name="f29" fmla="*/ f26 1 2805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0090FA92-8FE5-49B2-AAFC-4FFD87B3BD69}"/>
                </a:ext>
              </a:extLst>
            </p:cNvPr>
            <p:cNvSpPr/>
            <p:nvPr/>
          </p:nvSpPr>
          <p:spPr>
            <a:xfrm>
              <a:off x="6237222" y="2642094"/>
              <a:ext cx="18394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+- f4 0 f2"/>
                <a:gd name="f15" fmla="+- f3 0 f2"/>
                <a:gd name="f16" fmla="*/ f15 1 3466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DE222DC2-E57F-4330-A904-407AF93F8F7D}"/>
              </a:ext>
            </a:extLst>
          </p:cNvPr>
          <p:cNvGrpSpPr/>
          <p:nvPr/>
        </p:nvGrpSpPr>
        <p:grpSpPr>
          <a:xfrm>
            <a:off x="6907390" y="2656894"/>
            <a:ext cx="625863" cy="669401"/>
            <a:chOff x="6911062" y="2653396"/>
            <a:chExt cx="628695" cy="672432"/>
          </a:xfrm>
          <a:solidFill>
            <a:schemeClr val="bg1">
              <a:lumMod val="50000"/>
            </a:schemeClr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002D5A5A-E91A-401E-AC18-69F493CDE5CF}"/>
                </a:ext>
              </a:extLst>
            </p:cNvPr>
            <p:cNvSpPr/>
            <p:nvPr/>
          </p:nvSpPr>
          <p:spPr>
            <a:xfrm>
              <a:off x="7093293" y="2811085"/>
              <a:ext cx="259186" cy="224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+- f4 0 f2"/>
                <a:gd name="f40" fmla="+- f3 0 f2"/>
                <a:gd name="f41" fmla="*/ f40 1 4884"/>
                <a:gd name="f42" fmla="*/ f39 1 397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842D94F8-2C6D-43A0-BAA4-EF1628818C07}"/>
                </a:ext>
              </a:extLst>
            </p:cNvPr>
            <p:cNvSpPr/>
            <p:nvPr/>
          </p:nvSpPr>
          <p:spPr>
            <a:xfrm>
              <a:off x="7186900" y="2891287"/>
              <a:ext cx="75309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+- f3 0 f2"/>
                <a:gd name="f13" fmla="*/ f12 1 141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F02832B7-B285-4573-ACB1-CF45336839CF}"/>
                </a:ext>
              </a:extLst>
            </p:cNvPr>
            <p:cNvSpPr/>
            <p:nvPr/>
          </p:nvSpPr>
          <p:spPr>
            <a:xfrm>
              <a:off x="6949522" y="2653396"/>
              <a:ext cx="550112" cy="590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+- f4 0 f2"/>
                <a:gd name="f116" fmla="+- f3 0 f2"/>
                <a:gd name="f117" fmla="*/ f116 1 10366"/>
                <a:gd name="f118" fmla="*/ f115 1 10445"/>
                <a:gd name="f119" fmla="*/ f2 1 f117"/>
                <a:gd name="f120" fmla="*/ f3 1 f117"/>
                <a:gd name="f121" fmla="*/ f2 1 f118"/>
                <a:gd name="f122" fmla="*/ f4 1 f118"/>
                <a:gd name="f123" fmla="*/ f119 f113 1"/>
                <a:gd name="f124" fmla="*/ f120 f113 1"/>
                <a:gd name="f125" fmla="*/ f122 f114 1"/>
                <a:gd name="f126" fmla="*/ f121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3" t="f126" r="f124" b="f125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2E2BFB55-7C4D-424F-8178-6742F45591FC}"/>
                </a:ext>
              </a:extLst>
            </p:cNvPr>
            <p:cNvSpPr/>
            <p:nvPr/>
          </p:nvSpPr>
          <p:spPr>
            <a:xfrm>
              <a:off x="7153470" y="3008933"/>
              <a:ext cx="142170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+- f4 0 f2"/>
                <a:gd name="f22" fmla="+- f3 0 f2"/>
                <a:gd name="f23" fmla="*/ f22 1 2679"/>
                <a:gd name="f24" fmla="*/ f21 1 138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F64023F5-F0F4-4251-9C66-2724D86F5A5A}"/>
                </a:ext>
              </a:extLst>
            </p:cNvPr>
            <p:cNvSpPr/>
            <p:nvPr/>
          </p:nvSpPr>
          <p:spPr>
            <a:xfrm>
              <a:off x="7337410" y="3124715"/>
              <a:ext cx="202347" cy="196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+- f4 0 f2"/>
                <a:gd name="f61" fmla="+- f3 0 f2"/>
                <a:gd name="f62" fmla="*/ f61 1 3813"/>
                <a:gd name="f63" fmla="*/ f60 1 3479"/>
                <a:gd name="f64" fmla="*/ f2 1 f62"/>
                <a:gd name="f65" fmla="*/ f3 1 f62"/>
                <a:gd name="f66" fmla="*/ f2 1 f63"/>
                <a:gd name="f67" fmla="*/ f4 1 f63"/>
                <a:gd name="f68" fmla="*/ f64 f58 1"/>
                <a:gd name="f69" fmla="*/ f65 f58 1"/>
                <a:gd name="f70" fmla="*/ f67 f59 1"/>
                <a:gd name="f71" fmla="*/ f66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BC9EA188-BAA1-4C68-BCF1-EE76D92129F3}"/>
                </a:ext>
              </a:extLst>
            </p:cNvPr>
            <p:cNvSpPr/>
            <p:nvPr/>
          </p:nvSpPr>
          <p:spPr>
            <a:xfrm>
              <a:off x="6911062" y="3128272"/>
              <a:ext cx="202347" cy="197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+- f4 0 f2"/>
                <a:gd name="f58" fmla="+- f3 0 f2"/>
                <a:gd name="f59" fmla="*/ f58 1 3813"/>
                <a:gd name="f60" fmla="*/ f57 1 3493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A001760C-4EAB-4731-A5E1-E5CD1BDA863F}"/>
              </a:ext>
            </a:extLst>
          </p:cNvPr>
          <p:cNvGrpSpPr/>
          <p:nvPr/>
        </p:nvGrpSpPr>
        <p:grpSpPr>
          <a:xfrm>
            <a:off x="4180515" y="2672351"/>
            <a:ext cx="625863" cy="667052"/>
            <a:chOff x="4171840" y="2668923"/>
            <a:chExt cx="628695" cy="670072"/>
          </a:xfrm>
          <a:solidFill>
            <a:schemeClr val="bg1">
              <a:lumMod val="50000"/>
            </a:schemeClr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4EA1154E-D4BD-4BC4-95F5-27B81450539E}"/>
                </a:ext>
              </a:extLst>
            </p:cNvPr>
            <p:cNvSpPr/>
            <p:nvPr/>
          </p:nvSpPr>
          <p:spPr>
            <a:xfrm>
              <a:off x="4410910" y="2923729"/>
              <a:ext cx="147218" cy="1550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+- f4 0 f2"/>
                <a:gd name="f15" fmla="+- f3 0 f2"/>
                <a:gd name="f16" fmla="*/ f15 1 2774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5633DCDE-F7E7-4649-8E12-C3A1F60E1795}"/>
                </a:ext>
              </a:extLst>
            </p:cNvPr>
            <p:cNvSpPr/>
            <p:nvPr/>
          </p:nvSpPr>
          <p:spPr>
            <a:xfrm>
              <a:off x="4243739" y="2668923"/>
              <a:ext cx="183940" cy="196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+- f4 0 f2"/>
                <a:gd name="f13" fmla="+- f3 0 f2"/>
                <a:gd name="f14" fmla="*/ f13 1 3466"/>
                <a:gd name="f15" fmla="*/ f12 1 34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2BDDB16C-154B-41D0-B7DA-05143EF2CB0A}"/>
                </a:ext>
              </a:extLst>
            </p:cNvPr>
            <p:cNvSpPr/>
            <p:nvPr/>
          </p:nvSpPr>
          <p:spPr>
            <a:xfrm>
              <a:off x="4539657" y="2668923"/>
              <a:ext cx="183986" cy="196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F2831956-B37E-4D2B-B400-DF52898A5663}"/>
                </a:ext>
              </a:extLst>
            </p:cNvPr>
            <p:cNvSpPr/>
            <p:nvPr/>
          </p:nvSpPr>
          <p:spPr>
            <a:xfrm>
              <a:off x="4437656" y="3109078"/>
              <a:ext cx="88669" cy="57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+- f4 0 f2"/>
                <a:gd name="f18" fmla="+- f3 0 f2"/>
                <a:gd name="f19" fmla="*/ f18 1 1671"/>
                <a:gd name="f20" fmla="*/ f17 1 100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4343B818-71DB-4C7E-9536-128CBB7E5A94}"/>
                </a:ext>
              </a:extLst>
            </p:cNvPr>
            <p:cNvSpPr/>
            <p:nvPr/>
          </p:nvSpPr>
          <p:spPr>
            <a:xfrm>
              <a:off x="4318948" y="3096569"/>
              <a:ext cx="148855" cy="240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+- f4 0 f2"/>
                <a:gd name="f19" fmla="+- f3 0 f2"/>
                <a:gd name="f20" fmla="*/ f19 1 2805"/>
                <a:gd name="f21" fmla="*/ f18 1 4254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2F330174-B154-49E2-9DA8-73FC7CF45E8A}"/>
                </a:ext>
              </a:extLst>
            </p:cNvPr>
            <p:cNvSpPr/>
            <p:nvPr/>
          </p:nvSpPr>
          <p:spPr>
            <a:xfrm>
              <a:off x="4502871" y="3098389"/>
              <a:ext cx="148855" cy="240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+- f4 0 f2"/>
                <a:gd name="f22" fmla="+- f3 0 f2"/>
                <a:gd name="f23" fmla="*/ f22 1 2805"/>
                <a:gd name="f24" fmla="*/ f21 1 42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C75D6DBC-FEA7-4B92-BF9E-AF4204F7AF49}"/>
                </a:ext>
              </a:extLst>
            </p:cNvPr>
            <p:cNvSpPr/>
            <p:nvPr/>
          </p:nvSpPr>
          <p:spPr>
            <a:xfrm>
              <a:off x="4507918" y="2857838"/>
              <a:ext cx="292617" cy="245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+- f4 0 f2"/>
                <a:gd name="f51" fmla="+- f3 0 f2"/>
                <a:gd name="f52" fmla="*/ f51 1 5514"/>
                <a:gd name="f53" fmla="*/ f50 1 4348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CB9C6ACB-A0A6-477E-A17F-25CDE9765516}"/>
                </a:ext>
              </a:extLst>
            </p:cNvPr>
            <p:cNvSpPr/>
            <p:nvPr/>
          </p:nvSpPr>
          <p:spPr>
            <a:xfrm>
              <a:off x="4171840" y="2856027"/>
              <a:ext cx="289279" cy="2459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+- f4 0 f2"/>
                <a:gd name="f54" fmla="+- f3 0 f2"/>
                <a:gd name="f55" fmla="*/ f54 1 5451"/>
                <a:gd name="f56" fmla="*/ f53 1 4349"/>
                <a:gd name="f57" fmla="*/ f2 1 f55"/>
                <a:gd name="f58" fmla="*/ f3 1 f55"/>
                <a:gd name="f59" fmla="*/ f2 1 f56"/>
                <a:gd name="f60" fmla="*/ f4 1 f56"/>
                <a:gd name="f61" fmla="*/ f57 f51 1"/>
                <a:gd name="f62" fmla="*/ f58 f51 1"/>
                <a:gd name="f63" fmla="*/ f60 f52 1"/>
                <a:gd name="f64" fmla="*/ f59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76FEED01-A830-413C-B0BF-CAF5F67FAA3B}"/>
              </a:ext>
            </a:extLst>
          </p:cNvPr>
          <p:cNvGrpSpPr/>
          <p:nvPr/>
        </p:nvGrpSpPr>
        <p:grpSpPr>
          <a:xfrm>
            <a:off x="7851788" y="2657377"/>
            <a:ext cx="585937" cy="664275"/>
            <a:chOff x="7859734" y="2653881"/>
            <a:chExt cx="588589" cy="667283"/>
          </a:xfrm>
          <a:solidFill>
            <a:schemeClr val="bg1">
              <a:lumMod val="50000"/>
            </a:schemeClr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228D7A9A-8ECC-4B5E-A462-1E3B1F0BA73F}"/>
                </a:ext>
              </a:extLst>
            </p:cNvPr>
            <p:cNvSpPr/>
            <p:nvPr/>
          </p:nvSpPr>
          <p:spPr>
            <a:xfrm>
              <a:off x="8152351" y="2653881"/>
              <a:ext cx="36832" cy="998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+- f4 0 f2"/>
                <a:gd name="f15" fmla="+- f3 0 f2"/>
                <a:gd name="f16" fmla="*/ f15 1 694"/>
                <a:gd name="f17" fmla="*/ f14 1 176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2BB064B1-DF9B-457C-B754-7AA345F94B00}"/>
                </a:ext>
              </a:extLst>
            </p:cNvPr>
            <p:cNvSpPr/>
            <p:nvPr/>
          </p:nvSpPr>
          <p:spPr>
            <a:xfrm>
              <a:off x="8264383" y="2696181"/>
              <a:ext cx="75245" cy="771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+- f4 0 f2"/>
                <a:gd name="f34" fmla="+- f3 0 f2"/>
                <a:gd name="f35" fmla="*/ f34 1 1418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A3F06C28-9020-4367-B580-510067B4560A}"/>
                </a:ext>
              </a:extLst>
            </p:cNvPr>
            <p:cNvSpPr/>
            <p:nvPr/>
          </p:nvSpPr>
          <p:spPr>
            <a:xfrm>
              <a:off x="8373014" y="2930048"/>
              <a:ext cx="75309" cy="41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+- f4 0 f2"/>
                <a:gd name="f16" fmla="+- f3 0 f2"/>
                <a:gd name="f17" fmla="*/ f16 1 1419"/>
                <a:gd name="f18" fmla="*/ f15 1 726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B36AED32-0044-43B3-B707-E2E31917C7E8}"/>
                </a:ext>
              </a:extLst>
            </p:cNvPr>
            <p:cNvSpPr/>
            <p:nvPr/>
          </p:nvSpPr>
          <p:spPr>
            <a:xfrm>
              <a:off x="7859734" y="2930048"/>
              <a:ext cx="75309" cy="39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+- f4 0 f2"/>
                <a:gd name="f14" fmla="+- f3 0 f2"/>
                <a:gd name="f15" fmla="*/ f14 1 1419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6675105F-0968-4FB8-A476-EABBC244C0BB}"/>
                </a:ext>
              </a:extLst>
            </p:cNvPr>
            <p:cNvSpPr/>
            <p:nvPr/>
          </p:nvSpPr>
          <p:spPr>
            <a:xfrm>
              <a:off x="8005197" y="2696181"/>
              <a:ext cx="75309" cy="771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+- f4 0 f2"/>
                <a:gd name="f34" fmla="+- f3 0 f2"/>
                <a:gd name="f35" fmla="*/ f34 1 1419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DB6425BC-B326-4AA8-9D7E-03BEAB9D0BCE}"/>
                </a:ext>
              </a:extLst>
            </p:cNvPr>
            <p:cNvSpPr/>
            <p:nvPr/>
          </p:nvSpPr>
          <p:spPr>
            <a:xfrm>
              <a:off x="7893164" y="2772936"/>
              <a:ext cx="78647" cy="587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+- f4 0 f2"/>
                <a:gd name="f39" fmla="+- f3 0 f2"/>
                <a:gd name="f40" fmla="*/ f39 1 1482"/>
                <a:gd name="f41" fmla="*/ f38 1 1039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2C54D950-F5BC-405C-9922-E2DEB6BD1094}"/>
                </a:ext>
              </a:extLst>
            </p:cNvPr>
            <p:cNvSpPr/>
            <p:nvPr/>
          </p:nvSpPr>
          <p:spPr>
            <a:xfrm>
              <a:off x="8334582" y="2773622"/>
              <a:ext cx="78592" cy="606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+- f4 0 f2"/>
                <a:gd name="f36" fmla="+- f3 0 f2"/>
                <a:gd name="f37" fmla="*/ f36 1 1481"/>
                <a:gd name="f38" fmla="*/ f35 1 1072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15F1A1C2-AE94-47F7-87B5-88D904D73A3E}"/>
                </a:ext>
              </a:extLst>
            </p:cNvPr>
            <p:cNvSpPr/>
            <p:nvPr/>
          </p:nvSpPr>
          <p:spPr>
            <a:xfrm>
              <a:off x="7960080" y="2769708"/>
              <a:ext cx="376211" cy="551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+- f4 0 f2"/>
                <a:gd name="f93" fmla="+- f3 0 f2"/>
                <a:gd name="f94" fmla="*/ f93 1 7089"/>
                <a:gd name="f95" fmla="*/ f92 1 975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052D78D2-4CD0-4AD0-AA3E-AFA2FB9E2EC3}"/>
              </a:ext>
            </a:extLst>
          </p:cNvPr>
          <p:cNvGrpSpPr/>
          <p:nvPr/>
        </p:nvGrpSpPr>
        <p:grpSpPr>
          <a:xfrm>
            <a:off x="8591168" y="2657156"/>
            <a:ext cx="635848" cy="665232"/>
            <a:chOff x="8602464" y="2653661"/>
            <a:chExt cx="638727" cy="668244"/>
          </a:xfrm>
          <a:solidFill>
            <a:schemeClr val="bg1">
              <a:lumMod val="50000"/>
            </a:schemeClr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F07A0C96-399A-4D58-A364-7456503FEB1C}"/>
                </a:ext>
              </a:extLst>
            </p:cNvPr>
            <p:cNvSpPr/>
            <p:nvPr/>
          </p:nvSpPr>
          <p:spPr>
            <a:xfrm>
              <a:off x="8602464" y="2821134"/>
              <a:ext cx="290971" cy="3314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+- f4 0 f2"/>
                <a:gd name="f58" fmla="+- f3 0 f2"/>
                <a:gd name="f59" fmla="*/ f58 1 5483"/>
                <a:gd name="f60" fmla="*/ f57 1 5861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076D9919-D560-4823-80D5-95FA08CEC7F8}"/>
                </a:ext>
              </a:extLst>
            </p:cNvPr>
            <p:cNvSpPr/>
            <p:nvPr/>
          </p:nvSpPr>
          <p:spPr>
            <a:xfrm>
              <a:off x="8766343" y="2653661"/>
              <a:ext cx="309332" cy="3029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+- f4 0 f2"/>
                <a:gd name="f65" fmla="+- f3 0 f2"/>
                <a:gd name="f66" fmla="*/ f65 1 5829"/>
                <a:gd name="f67" fmla="*/ f64 1 5356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3C9D8D95-B936-46EB-92C4-AA0AFA3CD1AA}"/>
                </a:ext>
              </a:extLst>
            </p:cNvPr>
            <p:cNvSpPr/>
            <p:nvPr/>
          </p:nvSpPr>
          <p:spPr>
            <a:xfrm>
              <a:off x="8950220" y="2821134"/>
              <a:ext cx="290971" cy="3296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+- f4 0 f2"/>
                <a:gd name="f58" fmla="+- f3 0 f2"/>
                <a:gd name="f59" fmla="*/ f58 1 5483"/>
                <a:gd name="f60" fmla="*/ f57 1 5829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5FD91D5A-D106-409D-AB9C-21E2964B07D8}"/>
                </a:ext>
              </a:extLst>
            </p:cNvPr>
            <p:cNvSpPr/>
            <p:nvPr/>
          </p:nvSpPr>
          <p:spPr>
            <a:xfrm>
              <a:off x="8766343" y="3017163"/>
              <a:ext cx="312679" cy="304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+- f4 0 f2"/>
                <a:gd name="f65" fmla="+- f3 0 f2"/>
                <a:gd name="f66" fmla="*/ f65 1 5892"/>
                <a:gd name="f67" fmla="*/ f64 1 538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90192C48-B06F-4C81-94AD-07916D298A69}"/>
              </a:ext>
            </a:extLst>
          </p:cNvPr>
          <p:cNvGrpSpPr/>
          <p:nvPr/>
        </p:nvGrpSpPr>
        <p:grpSpPr>
          <a:xfrm>
            <a:off x="11360766" y="5545763"/>
            <a:ext cx="435257" cy="430252"/>
            <a:chOff x="11384600" y="5555345"/>
            <a:chExt cx="437228" cy="432200"/>
          </a:xfrm>
          <a:solidFill>
            <a:schemeClr val="bg1">
              <a:lumMod val="50000"/>
            </a:schemeClr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7C4E753A-B3A9-496F-8EBC-6B806E654EF4}"/>
                </a:ext>
              </a:extLst>
            </p:cNvPr>
            <p:cNvSpPr/>
            <p:nvPr/>
          </p:nvSpPr>
          <p:spPr>
            <a:xfrm>
              <a:off x="11525051" y="5670020"/>
              <a:ext cx="296777" cy="3175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+- f4 0 f2"/>
                <a:gd name="f69" fmla="+- f3 0 f2"/>
                <a:gd name="f70" fmla="*/ f69 1 8255"/>
                <a:gd name="f71" fmla="*/ f68 1 8287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5D8689A6-D72C-44EF-A373-29FADE7FD3E8}"/>
                </a:ext>
              </a:extLst>
            </p:cNvPr>
            <p:cNvSpPr/>
            <p:nvPr/>
          </p:nvSpPr>
          <p:spPr>
            <a:xfrm>
              <a:off x="11385743" y="5555345"/>
              <a:ext cx="229944" cy="1147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+- f4 0 f2"/>
                <a:gd name="f16" fmla="+- f3 0 f2"/>
                <a:gd name="f17" fmla="*/ f16 1 6396"/>
                <a:gd name="f18" fmla="*/ f15 1 2994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D7C96CEF-ABBC-4C8B-AEDF-8A9CBF3D4DC1}"/>
                </a:ext>
              </a:extLst>
            </p:cNvPr>
            <p:cNvSpPr/>
            <p:nvPr/>
          </p:nvSpPr>
          <p:spPr>
            <a:xfrm>
              <a:off x="11385743" y="5674848"/>
              <a:ext cx="158584" cy="91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+- f4 0 f2"/>
                <a:gd name="f36" fmla="+- f3 0 f2"/>
                <a:gd name="f37" fmla="*/ f36 1 4411"/>
                <a:gd name="f38" fmla="*/ f35 1 2395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5DF29FA2-9DA4-47BD-B698-EA7611D82404}"/>
                </a:ext>
              </a:extLst>
            </p:cNvPr>
            <p:cNvSpPr/>
            <p:nvPr/>
          </p:nvSpPr>
          <p:spPr>
            <a:xfrm>
              <a:off x="11385743" y="5863178"/>
              <a:ext cx="152933" cy="91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+- f4 0 f2"/>
                <a:gd name="f28" fmla="+- f3 0 f2"/>
                <a:gd name="f29" fmla="*/ f28 1 4254"/>
                <a:gd name="f30" fmla="*/ f27 1 239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6C7B6B9E-06F8-4960-9281-6D67F69FCA5C}"/>
                </a:ext>
              </a:extLst>
            </p:cNvPr>
            <p:cNvSpPr/>
            <p:nvPr/>
          </p:nvSpPr>
          <p:spPr>
            <a:xfrm>
              <a:off x="11384600" y="5768995"/>
              <a:ext cx="112169" cy="929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+- f4 0 f2"/>
                <a:gd name="f37" fmla="+- f3 0 f2"/>
                <a:gd name="f38" fmla="*/ f37 1 3120"/>
                <a:gd name="f39" fmla="*/ f36 1 242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664BED60-8665-4D33-9EE5-103CB03CAD7D}"/>
              </a:ext>
            </a:extLst>
          </p:cNvPr>
          <p:cNvGrpSpPr/>
          <p:nvPr/>
        </p:nvGrpSpPr>
        <p:grpSpPr>
          <a:xfrm>
            <a:off x="10393923" y="1759749"/>
            <a:ext cx="591327" cy="631835"/>
            <a:chOff x="10413379" y="1752191"/>
            <a:chExt cx="594003" cy="634694"/>
          </a:xfrm>
          <a:solidFill>
            <a:schemeClr val="bg1">
              <a:lumMod val="50000"/>
            </a:schemeClr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27B6F27C-B41F-44A1-BAF4-60205C443D66}"/>
                </a:ext>
              </a:extLst>
            </p:cNvPr>
            <p:cNvSpPr/>
            <p:nvPr/>
          </p:nvSpPr>
          <p:spPr>
            <a:xfrm>
              <a:off x="10534829" y="2097944"/>
              <a:ext cx="349620" cy="288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+- f4 0 f2"/>
                <a:gd name="f29" fmla="+- f3 0 f2"/>
                <a:gd name="f30" fmla="*/ f29 1 7436"/>
                <a:gd name="f31" fmla="*/ f28 1 5766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E8805129-B4E3-48F7-B654-671C6FC0FCDD}"/>
                </a:ext>
              </a:extLst>
            </p:cNvPr>
            <p:cNvSpPr/>
            <p:nvPr/>
          </p:nvSpPr>
          <p:spPr>
            <a:xfrm>
              <a:off x="10413379" y="1752191"/>
              <a:ext cx="594003" cy="306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+- f4 0 f2"/>
                <a:gd name="f46" fmla="+- f3 0 f2"/>
                <a:gd name="f47" fmla="*/ f46 1 12634"/>
                <a:gd name="f48" fmla="*/ f45 1 6113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A6CC24FE-942D-40EA-A0D1-A575C6D86B90}"/>
                </a:ext>
              </a:extLst>
            </p:cNvPr>
            <p:cNvSpPr/>
            <p:nvPr/>
          </p:nvSpPr>
          <p:spPr>
            <a:xfrm>
              <a:off x="10599989" y="1848496"/>
              <a:ext cx="220745" cy="2068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+- f4 0 f2"/>
                <a:gd name="f31" fmla="+- f3 0 f2"/>
                <a:gd name="f32" fmla="*/ f31 1 4695"/>
                <a:gd name="f33" fmla="*/ f30 1 412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sp>
        <p:nvSpPr>
          <p:cNvPr id="212" name="Text Placeholder 1">
            <a:extLst>
              <a:ext uri="{FF2B5EF4-FFF2-40B4-BE49-F238E27FC236}">
                <a16:creationId xmlns:a16="http://schemas.microsoft.com/office/drawing/2014/main" id="{509EB142-84B4-4566-ABA1-969CBA761502}"/>
              </a:ext>
            </a:extLst>
          </p:cNvPr>
          <p:cNvSpPr txBox="1"/>
          <p:nvPr/>
        </p:nvSpPr>
        <p:spPr>
          <a:xfrm>
            <a:off x="401144" y="186939"/>
            <a:ext cx="11521035" cy="7209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>
                <a:solidFill>
                  <a:schemeClr val="bg2">
                    <a:lumMod val="10000"/>
                  </a:schemeClr>
                </a:solidFill>
              </a:rPr>
              <a:t>Fully Editable Icon Sets: B</a:t>
            </a:r>
          </a:p>
        </p:txBody>
      </p:sp>
    </p:spTree>
    <p:extLst>
      <p:ext uri="{BB962C8B-B14F-4D97-AF65-F5344CB8AC3E}">
        <p14:creationId xmlns:p14="http://schemas.microsoft.com/office/powerpoint/2010/main" val="200964601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B58960D7-5487-4392-8A0D-34FE8DD583F7}"/>
              </a:ext>
            </a:extLst>
          </p:cNvPr>
          <p:cNvSpPr/>
          <p:nvPr/>
        </p:nvSpPr>
        <p:spPr>
          <a:xfrm rot="10799991">
            <a:off x="8383661" y="4487904"/>
            <a:ext cx="248579" cy="774137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+- f4 0 f2"/>
              <a:gd name="f71" fmla="+- f3 0 f2"/>
              <a:gd name="f72" fmla="*/ f71 1 1040400"/>
              <a:gd name="f73" fmla="*/ f70 1 3240000"/>
              <a:gd name="f74" fmla="*/ f2 1 f72"/>
              <a:gd name="f75" fmla="*/ f3 1 f72"/>
              <a:gd name="f76" fmla="*/ f2 1 f73"/>
              <a:gd name="f77" fmla="*/ f4 1 f73"/>
              <a:gd name="f78" fmla="*/ f74 f68 1"/>
              <a:gd name="f79" fmla="*/ f75 f68 1"/>
              <a:gd name="f80" fmla="*/ f77 f69 1"/>
              <a:gd name="f81" fmla="*/ f76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28" tIns="45515" rIns="91028" bIns="45515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ea typeface="맑은 고딕" pitchFamily="34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3ED424B-C8BC-4667-8468-C8359DB176A1}"/>
              </a:ext>
            </a:extLst>
          </p:cNvPr>
          <p:cNvSpPr/>
          <p:nvPr/>
        </p:nvSpPr>
        <p:spPr>
          <a:xfrm>
            <a:off x="9018455" y="4577271"/>
            <a:ext cx="596351" cy="595376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+- f4 0 f2"/>
              <a:gd name="f37" fmla="+- f3 0 f2"/>
              <a:gd name="f38" fmla="*/ f37 1 3228210"/>
              <a:gd name="f39" fmla="*/ f36 1 3222968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28" tIns="45515" rIns="91028" bIns="45515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ea typeface="맑은 고딕" pitchFamily="34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AB30B394-082B-4CBB-B77A-2640BEE016DE}"/>
              </a:ext>
            </a:extLst>
          </p:cNvPr>
          <p:cNvSpPr/>
          <p:nvPr/>
        </p:nvSpPr>
        <p:spPr>
          <a:xfrm>
            <a:off x="10898753" y="4642573"/>
            <a:ext cx="575915" cy="464816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+- f4 0 f2"/>
              <a:gd name="f197" fmla="+- f3 0 f2"/>
              <a:gd name="f198" fmla="*/ f197 1 3307788"/>
              <a:gd name="f199" fmla="*/ f196 1 2669631"/>
              <a:gd name="f200" fmla="*/ f2 1 f198"/>
              <a:gd name="f201" fmla="*/ f3 1 f198"/>
              <a:gd name="f202" fmla="*/ f2 1 f199"/>
              <a:gd name="f203" fmla="*/ f4 1 f199"/>
              <a:gd name="f204" fmla="*/ f200 f194 1"/>
              <a:gd name="f205" fmla="*/ f201 f194 1"/>
              <a:gd name="f206" fmla="*/ f203 f195 1"/>
              <a:gd name="f207" fmla="*/ f202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4" t="f207" r="f205" b="f206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28" tIns="45515" rIns="91028" bIns="45515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ea typeface="맑은 고딕" pitchFamily="34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78B85B4A-35B0-4B3C-AE6E-B2CFA5EA8321}"/>
              </a:ext>
            </a:extLst>
          </p:cNvPr>
          <p:cNvSpPr/>
          <p:nvPr/>
        </p:nvSpPr>
        <p:spPr>
          <a:xfrm>
            <a:off x="10957049" y="5838574"/>
            <a:ext cx="661127" cy="484513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+- f4 0 f2"/>
              <a:gd name="f89" fmla="+- f3 0 f2"/>
              <a:gd name="f90" fmla="*/ f89 1 3248842"/>
              <a:gd name="f91" fmla="*/ f88 1 2380886"/>
              <a:gd name="f92" fmla="*/ f2 1 f90"/>
              <a:gd name="f93" fmla="*/ f3 1 f90"/>
              <a:gd name="f94" fmla="*/ f2 1 f91"/>
              <a:gd name="f95" fmla="*/ f4 1 f91"/>
              <a:gd name="f96" fmla="*/ f92 f86 1"/>
              <a:gd name="f97" fmla="*/ f93 f86 1"/>
              <a:gd name="f98" fmla="*/ f95 f87 1"/>
              <a:gd name="f99" fmla="*/ f94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9" r="f97" b="f98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28" tIns="45515" rIns="91028" bIns="45515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ea typeface="맑은 고딕" pitchFamily="34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9037A4DC-DBDC-4DA1-98FD-A5CD3961F25B}"/>
              </a:ext>
            </a:extLst>
          </p:cNvPr>
          <p:cNvSpPr/>
          <p:nvPr/>
        </p:nvSpPr>
        <p:spPr>
          <a:xfrm>
            <a:off x="4193924" y="4550856"/>
            <a:ext cx="648237" cy="64823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+- f3 0 f2"/>
              <a:gd name="f18" fmla="*/ f17 1 3240000"/>
              <a:gd name="f19" fmla="*/ f2 1 f18"/>
              <a:gd name="f20" fmla="*/ f3 1 f18"/>
              <a:gd name="f21" fmla="*/ f19 f15 1"/>
              <a:gd name="f22" fmla="*/ f20 f15 1"/>
              <a:gd name="f23" fmla="*/ f20 f16 1"/>
              <a:gd name="f24" fmla="*/ f19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28" tIns="45515" rIns="91028" bIns="45515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solidFill>
                <a:srgbClr val="FFFFFF"/>
              </a:solidFill>
              <a:ea typeface="맑은 고딕" pitchFamily="34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79D01044-6426-4C92-9719-8AC3A81A0A86}"/>
              </a:ext>
            </a:extLst>
          </p:cNvPr>
          <p:cNvSpPr/>
          <p:nvPr/>
        </p:nvSpPr>
        <p:spPr>
          <a:xfrm>
            <a:off x="6668616" y="5626525"/>
            <a:ext cx="546195" cy="702361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+- f4 0 f2"/>
              <a:gd name="f116" fmla="+- f3 0 f2"/>
              <a:gd name="f117" fmla="*/ f116 1 2519554"/>
              <a:gd name="f118" fmla="*/ f115 1 3240000"/>
              <a:gd name="f119" fmla="*/ f2 1 f117"/>
              <a:gd name="f120" fmla="*/ f3 1 f117"/>
              <a:gd name="f121" fmla="*/ f2 1 f118"/>
              <a:gd name="f122" fmla="*/ f4 1 f118"/>
              <a:gd name="f123" fmla="*/ f119 f113 1"/>
              <a:gd name="f124" fmla="*/ f120 f113 1"/>
              <a:gd name="f125" fmla="*/ f122 f114 1"/>
              <a:gd name="f126" fmla="*/ f121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3" t="f126" r="f124" b="f125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367" tIns="60688" rIns="121367" bIns="60688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ea typeface="맑은 고딕" pitchFamily="34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628BA56-F1D5-4227-AF59-7E58085E7AA7}"/>
              </a:ext>
            </a:extLst>
          </p:cNvPr>
          <p:cNvSpPr/>
          <p:nvPr/>
        </p:nvSpPr>
        <p:spPr>
          <a:xfrm>
            <a:off x="7502286" y="5796125"/>
            <a:ext cx="572127" cy="566128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+- f4 0 f2"/>
              <a:gd name="f135" fmla="+- f3 0 f2"/>
              <a:gd name="f136" fmla="*/ f135 1 3220460"/>
              <a:gd name="f137" fmla="*/ f134 1 3186731"/>
              <a:gd name="f138" fmla="*/ f2 1 f136"/>
              <a:gd name="f139" fmla="*/ f3 1 f136"/>
              <a:gd name="f140" fmla="*/ f2 1 f137"/>
              <a:gd name="f141" fmla="*/ f4 1 f137"/>
              <a:gd name="f142" fmla="*/ f138 f132 1"/>
              <a:gd name="f143" fmla="*/ f139 f132 1"/>
              <a:gd name="f144" fmla="*/ f141 f133 1"/>
              <a:gd name="f145" fmla="*/ f140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2" t="f145" r="f143" b="f144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367" tIns="60688" rIns="121367" bIns="60688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ea typeface="맑은 고딕" pitchFamily="34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14065E21-1F83-4E7B-9BAB-05D37C4989BF}"/>
              </a:ext>
            </a:extLst>
          </p:cNvPr>
          <p:cNvSpPr/>
          <p:nvPr/>
        </p:nvSpPr>
        <p:spPr>
          <a:xfrm>
            <a:off x="5134568" y="5690679"/>
            <a:ext cx="393613" cy="568668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+- 0 0 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+- f4 0 f2"/>
              <a:gd name="f69" fmla="+- f3 0 f2"/>
              <a:gd name="f70" fmla="*/ f69 1 2215656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367" tIns="60688" rIns="121367" bIns="60688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solidFill>
                <a:srgbClr val="FFFFFF"/>
              </a:solidFill>
              <a:ea typeface="맑은 고딕" pitchFamily="34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7F194639-54B7-4BEA-93F9-0911BB4A0C63}"/>
              </a:ext>
            </a:extLst>
          </p:cNvPr>
          <p:cNvSpPr/>
          <p:nvPr/>
        </p:nvSpPr>
        <p:spPr>
          <a:xfrm>
            <a:off x="8344483" y="5732763"/>
            <a:ext cx="513552" cy="568668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+- 0 0 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+- f4 0 f2"/>
              <a:gd name="f69" fmla="+- f3 0 f2"/>
              <a:gd name="f70" fmla="*/ f69 1 2890784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367" tIns="60688" rIns="121367" bIns="60688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solidFill>
                <a:srgbClr val="FFFFFF"/>
              </a:solidFill>
              <a:ea typeface="맑은 고딕" pitchFamily="34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86AE0F08-6D69-46F8-ABF1-BD14011383F6}"/>
              </a:ext>
            </a:extLst>
          </p:cNvPr>
          <p:cNvSpPr/>
          <p:nvPr/>
        </p:nvSpPr>
        <p:spPr>
          <a:xfrm>
            <a:off x="10063565" y="5767697"/>
            <a:ext cx="562779" cy="5770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+- 0 0 71458"/>
              <a:gd name="f40" fmla="val 102202"/>
              <a:gd name="f41" fmla="val 11167"/>
              <a:gd name="f42" fmla="val 5505"/>
              <a:gd name="f43" fmla="val 111065"/>
              <a:gd name="f44" fmla="+- 0 0 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+- f7 0 f5"/>
              <a:gd name="f64" fmla="+- f6 0 f5"/>
              <a:gd name="f65" fmla="*/ f60 f0 1"/>
              <a:gd name="f66" fmla="*/ f64 1 2296406"/>
              <a:gd name="f67" fmla="*/ f63 1 2354521"/>
              <a:gd name="f68" fmla="*/ 1495542 f64 1"/>
              <a:gd name="f69" fmla="*/ 909489 f64 1"/>
              <a:gd name="f70" fmla="*/ 414951 f64 1"/>
              <a:gd name="f71" fmla="*/ 293184 f64 1"/>
              <a:gd name="f72" fmla="*/ 520411 f64 1"/>
              <a:gd name="f73" fmla="*/ 11167 f64 1"/>
              <a:gd name="f74" fmla="*/ 771719 f64 1"/>
              <a:gd name="f75" fmla="*/ 2041440 f64 1"/>
              <a:gd name="f76" fmla="*/ 2296406 f64 1"/>
              <a:gd name="f77" fmla="*/ 1124906 f64 1"/>
              <a:gd name="f78" fmla="*/ 1676517 f64 1"/>
              <a:gd name="f79" fmla="*/ 2279640 f64 1"/>
              <a:gd name="f80" fmla="*/ 2094931 f64 1"/>
              <a:gd name="f81" fmla="*/ 1380482 f64 1"/>
              <a:gd name="f82" fmla="*/ 1747818 f63 1"/>
              <a:gd name="f83" fmla="*/ 1528613 f64 1"/>
              <a:gd name="f84" fmla="*/ 2354521 f63 1"/>
              <a:gd name="f85" fmla="*/ 2120816 f63 1"/>
              <a:gd name="f86" fmla="*/ 1788127 f63 1"/>
              <a:gd name="f87" fmla="*/ 1225390 f63 1"/>
              <a:gd name="f88" fmla="*/ 2322212 f63 1"/>
              <a:gd name="f89" fmla="*/ 2052845 f63 1"/>
              <a:gd name="f90" fmla="*/ 767428 f63 1"/>
              <a:gd name="f91" fmla="*/ 5505 f63 1"/>
              <a:gd name="f92" fmla="*/ 578452 f63 1"/>
              <a:gd name="f93" fmla="*/ 514597 f63 1"/>
              <a:gd name="f94" fmla="*/ 662729 f63 1"/>
              <a:gd name="f95" fmla="*/ 1004182 f63 1"/>
              <a:gd name="f96" fmla="*/ 1608523 f63 1"/>
              <a:gd name="f97" fmla="*/ 1557316 f63 1"/>
              <a:gd name="f98" fmla="*/ 1682537 f64 1"/>
              <a:gd name="f99" fmla="*/ 1962549 f63 1"/>
              <a:gd name="f100" fmla="*/ 1955104 f64 1"/>
              <a:gd name="f101" fmla="*/ 2095900 f63 1"/>
              <a:gd name="f102" fmla="*/ 1827546 f64 1"/>
              <a:gd name="f103" fmla="*/ 1826304 f63 1"/>
              <a:gd name="f104" fmla="*/ f65 1 f2"/>
              <a:gd name="f105" fmla="*/ f68 1 2296406"/>
              <a:gd name="f106" fmla="*/ f69 1 2296406"/>
              <a:gd name="f107" fmla="*/ f70 1 2296406"/>
              <a:gd name="f108" fmla="*/ f71 1 2296406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354521"/>
              <a:gd name="f120" fmla="*/ f83 1 2296406"/>
              <a:gd name="f121" fmla="*/ f84 1 2354521"/>
              <a:gd name="f122" fmla="*/ f85 1 2354521"/>
              <a:gd name="f123" fmla="*/ f86 1 2354521"/>
              <a:gd name="f124" fmla="*/ f87 1 2354521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5 1 f66"/>
              <a:gd name="f142" fmla="*/ f6 1 f66"/>
              <a:gd name="f143" fmla="*/ f5 1 f67"/>
              <a:gd name="f144" fmla="*/ f7 1 f67"/>
              <a:gd name="f145" fmla="+- f104 0 f1"/>
              <a:gd name="f146" fmla="*/ f116 1 f66"/>
              <a:gd name="f147" fmla="*/ f119 1 f67"/>
              <a:gd name="f148" fmla="*/ f139 1 f66"/>
              <a:gd name="f149" fmla="*/ f140 1 f67"/>
              <a:gd name="f150" fmla="*/ f137 1 f66"/>
              <a:gd name="f151" fmla="*/ f138 1 f67"/>
              <a:gd name="f152" fmla="*/ f135 1 f66"/>
              <a:gd name="f153" fmla="*/ f136 1 f67"/>
              <a:gd name="f154" fmla="*/ f120 1 f66"/>
              <a:gd name="f155" fmla="*/ f121 1 f67"/>
              <a:gd name="f156" fmla="*/ f118 1 f66"/>
              <a:gd name="f157" fmla="*/ f122 1 f67"/>
              <a:gd name="f158" fmla="*/ f105 1 f66"/>
              <a:gd name="f159" fmla="*/ f123 1 f67"/>
              <a:gd name="f160" fmla="*/ f106 1 f66"/>
              <a:gd name="f161" fmla="*/ f124 1 f67"/>
              <a:gd name="f162" fmla="*/ f107 1 f66"/>
              <a:gd name="f163" fmla="*/ f125 1 f67"/>
              <a:gd name="f164" fmla="*/ f108 1 f66"/>
              <a:gd name="f165" fmla="*/ f126 1 f67"/>
              <a:gd name="f166" fmla="*/ f109 1 f66"/>
              <a:gd name="f167" fmla="*/ f127 1 f67"/>
              <a:gd name="f168" fmla="*/ f110 1 f66"/>
              <a:gd name="f169" fmla="*/ f128 1 f67"/>
              <a:gd name="f170" fmla="*/ f111 1 f66"/>
              <a:gd name="f171" fmla="*/ f129 1 f67"/>
              <a:gd name="f172" fmla="*/ f112 1 f66"/>
              <a:gd name="f173" fmla="*/ f130 1 f67"/>
              <a:gd name="f174" fmla="*/ f113 1 f66"/>
              <a:gd name="f175" fmla="*/ f131 1 f67"/>
              <a:gd name="f176" fmla="*/ f114 1 f66"/>
              <a:gd name="f177" fmla="*/ f132 1 f67"/>
              <a:gd name="f178" fmla="*/ f115 1 f66"/>
              <a:gd name="f179" fmla="*/ f133 1 f67"/>
              <a:gd name="f180" fmla="*/ f117 1 f66"/>
              <a:gd name="f181" fmla="*/ f134 1 f67"/>
              <a:gd name="f182" fmla="*/ f141 f61 1"/>
              <a:gd name="f183" fmla="*/ f142 f61 1"/>
              <a:gd name="f184" fmla="*/ f144 f62 1"/>
              <a:gd name="f185" fmla="*/ f143 f62 1"/>
              <a:gd name="f186" fmla="*/ f146 f61 1"/>
              <a:gd name="f187" fmla="*/ f147 f62 1"/>
              <a:gd name="f188" fmla="*/ f148 f61 1"/>
              <a:gd name="f189" fmla="*/ f149 f62 1"/>
              <a:gd name="f190" fmla="*/ f150 f61 1"/>
              <a:gd name="f191" fmla="*/ f151 f62 1"/>
              <a:gd name="f192" fmla="*/ f152 f61 1"/>
              <a:gd name="f193" fmla="*/ f153 f62 1"/>
              <a:gd name="f194" fmla="*/ f154 f61 1"/>
              <a:gd name="f195" fmla="*/ f155 f62 1"/>
              <a:gd name="f196" fmla="*/ f156 f61 1"/>
              <a:gd name="f197" fmla="*/ f157 f62 1"/>
              <a:gd name="f198" fmla="*/ f158 f61 1"/>
              <a:gd name="f199" fmla="*/ f159 f62 1"/>
              <a:gd name="f200" fmla="*/ f160 f61 1"/>
              <a:gd name="f201" fmla="*/ f161 f62 1"/>
              <a:gd name="f202" fmla="*/ f162 f61 1"/>
              <a:gd name="f203" fmla="*/ f163 f62 1"/>
              <a:gd name="f204" fmla="*/ f164 f61 1"/>
              <a:gd name="f205" fmla="*/ f165 f62 1"/>
              <a:gd name="f206" fmla="*/ f166 f61 1"/>
              <a:gd name="f207" fmla="*/ f167 f62 1"/>
              <a:gd name="f208" fmla="*/ f168 f61 1"/>
              <a:gd name="f209" fmla="*/ f169 f62 1"/>
              <a:gd name="f210" fmla="*/ f170 f61 1"/>
              <a:gd name="f211" fmla="*/ f171 f62 1"/>
              <a:gd name="f212" fmla="*/ f172 f61 1"/>
              <a:gd name="f213" fmla="*/ f173 f62 1"/>
              <a:gd name="f214" fmla="*/ f174 f61 1"/>
              <a:gd name="f215" fmla="*/ f175 f62 1"/>
              <a:gd name="f216" fmla="*/ f176 f61 1"/>
              <a:gd name="f217" fmla="*/ f177 f62 1"/>
              <a:gd name="f218" fmla="*/ f178 f61 1"/>
              <a:gd name="f219" fmla="*/ f179 f62 1"/>
              <a:gd name="f220" fmla="*/ f180 f61 1"/>
              <a:gd name="f221" fmla="*/ f181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5">
                <a:pos x="f186" y="f187"/>
              </a:cxn>
              <a:cxn ang="f145">
                <a:pos x="f188" y="f189"/>
              </a:cxn>
              <a:cxn ang="f145">
                <a:pos x="f190" y="f191"/>
              </a:cxn>
              <a:cxn ang="f145">
                <a:pos x="f192" y="f193"/>
              </a:cxn>
              <a:cxn ang="f145">
                <a:pos x="f194" y="f195"/>
              </a:cxn>
              <a:cxn ang="f145">
                <a:pos x="f196" y="f197"/>
              </a:cxn>
              <a:cxn ang="f145">
                <a:pos x="f198" y="f199"/>
              </a:cxn>
              <a:cxn ang="f145">
                <a:pos x="f200" y="f201"/>
              </a:cxn>
              <a:cxn ang="f145">
                <a:pos x="f202" y="f203"/>
              </a:cxn>
              <a:cxn ang="f145">
                <a:pos x="f204" y="f205"/>
              </a:cxn>
              <a:cxn ang="f145">
                <a:pos x="f206" y="f207"/>
              </a:cxn>
              <a:cxn ang="f145">
                <a:pos x="f208" y="f209"/>
              </a:cxn>
              <a:cxn ang="f145">
                <a:pos x="f210" y="f211"/>
              </a:cxn>
              <a:cxn ang="f145">
                <a:pos x="f212" y="f213"/>
              </a:cxn>
              <a:cxn ang="f145">
                <a:pos x="f214" y="f215"/>
              </a:cxn>
              <a:cxn ang="f145">
                <a:pos x="f216" y="f217"/>
              </a:cxn>
              <a:cxn ang="f145">
                <a:pos x="f218" y="f219"/>
              </a:cxn>
              <a:cxn ang="f145">
                <a:pos x="f220" y="f221"/>
              </a:cxn>
            </a:cxnLst>
            <a:rect l="f182" t="f185" r="f183" b="f184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367" tIns="60688" rIns="121367" bIns="60688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ea typeface="맑은 고딕" pitchFamily="34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AECAD75D-C27F-4FF9-874D-ECF670A332FC}"/>
              </a:ext>
            </a:extLst>
          </p:cNvPr>
          <p:cNvSpPr/>
          <p:nvPr/>
        </p:nvSpPr>
        <p:spPr>
          <a:xfrm>
            <a:off x="5000539" y="4680780"/>
            <a:ext cx="692148" cy="468829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+- 0 0 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+- 0 0 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+- f4 0 f2"/>
              <a:gd name="f190" fmla="+- f3 0 f2"/>
              <a:gd name="f191" fmla="*/ f190 1 3219104"/>
              <a:gd name="f192" fmla="*/ f189 1 2180445"/>
              <a:gd name="f193" fmla="*/ f2 1 f191"/>
              <a:gd name="f194" fmla="*/ f3 1 f191"/>
              <a:gd name="f195" fmla="*/ f2 1 f192"/>
              <a:gd name="f196" fmla="*/ f4 1 f192"/>
              <a:gd name="f197" fmla="*/ f193 f187 1"/>
              <a:gd name="f198" fmla="*/ f194 f187 1"/>
              <a:gd name="f199" fmla="*/ f196 f188 1"/>
              <a:gd name="f200" fmla="*/ f195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367" tIns="60688" rIns="121367" bIns="60688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solidFill>
                <a:srgbClr val="FFFFFF"/>
              </a:solidFill>
              <a:ea typeface="맑은 고딕" pitchFamily="34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9C1A17DE-7336-498F-84ED-629375856BC4}"/>
              </a:ext>
            </a:extLst>
          </p:cNvPr>
          <p:cNvSpPr/>
          <p:nvPr/>
        </p:nvSpPr>
        <p:spPr>
          <a:xfrm>
            <a:off x="4392883" y="5538727"/>
            <a:ext cx="356100" cy="872567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+- f4 0 f2"/>
              <a:gd name="f153" fmla="+- f3 0 f2"/>
              <a:gd name="f154" fmla="*/ f153 1 1060423"/>
              <a:gd name="f155" fmla="*/ f152 1 2598393"/>
              <a:gd name="f156" fmla="*/ f2 1 f154"/>
              <a:gd name="f157" fmla="*/ f3 1 f154"/>
              <a:gd name="f158" fmla="*/ f2 1 f155"/>
              <a:gd name="f159" fmla="*/ f4 1 f155"/>
              <a:gd name="f160" fmla="*/ f156 f150 1"/>
              <a:gd name="f161" fmla="*/ f157 f150 1"/>
              <a:gd name="f162" fmla="*/ f159 f151 1"/>
              <a:gd name="f163" fmla="*/ f158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0" t="f163" r="f161" b="f162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367" tIns="60688" rIns="121367" bIns="60688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ea typeface="맑은 고딕" pitchFamily="34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FC925DC0-BD00-4594-A01B-903295F0AE2B}"/>
              </a:ext>
            </a:extLst>
          </p:cNvPr>
          <p:cNvSpPr/>
          <p:nvPr/>
        </p:nvSpPr>
        <p:spPr>
          <a:xfrm>
            <a:off x="9080402" y="5767691"/>
            <a:ext cx="652487" cy="515863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+- f4 0 f2"/>
              <a:gd name="f38" fmla="+- f3 0 f2"/>
              <a:gd name="f39" fmla="*/ f38 1 3219104"/>
              <a:gd name="f40" fmla="*/ f37 1 2545072"/>
              <a:gd name="f41" fmla="*/ f2 1 f39"/>
              <a:gd name="f42" fmla="*/ f3 1 f39"/>
              <a:gd name="f43" fmla="*/ f2 1 f40"/>
              <a:gd name="f44" fmla="*/ f4 1 f40"/>
              <a:gd name="f45" fmla="*/ f41 f35 1"/>
              <a:gd name="f46" fmla="*/ f42 f35 1"/>
              <a:gd name="f47" fmla="*/ f44 f36 1"/>
              <a:gd name="f48" fmla="*/ f43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367" tIns="60688" rIns="121367" bIns="60688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ea typeface="맑은 고딕" pitchFamily="34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51E9F4BF-F5BE-4EF6-A50C-3088B3C6CFF9}"/>
              </a:ext>
            </a:extLst>
          </p:cNvPr>
          <p:cNvSpPr/>
          <p:nvPr/>
        </p:nvSpPr>
        <p:spPr>
          <a:xfrm>
            <a:off x="5900004" y="5741900"/>
            <a:ext cx="537173" cy="541661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+- f4 0 f2"/>
              <a:gd name="f187" fmla="+- f3 0 f2"/>
              <a:gd name="f188" fmla="*/ f187 1 1652142"/>
              <a:gd name="f189" fmla="*/ f186 1 1665940"/>
              <a:gd name="f190" fmla="*/ f2 1 f188"/>
              <a:gd name="f191" fmla="*/ f3 1 f188"/>
              <a:gd name="f192" fmla="*/ f2 1 f189"/>
              <a:gd name="f193" fmla="*/ f4 1 f189"/>
              <a:gd name="f194" fmla="*/ f190 f184 1"/>
              <a:gd name="f195" fmla="*/ f191 f184 1"/>
              <a:gd name="f196" fmla="*/ f193 f185 1"/>
              <a:gd name="f197" fmla="*/ f192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4" t="f197" r="f195" b="f196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28" tIns="45515" rIns="91028" bIns="45515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ea typeface="맑은 고딕" pitchFamily="34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13612C6E-843C-450E-A443-822F071A59F8}"/>
              </a:ext>
            </a:extLst>
          </p:cNvPr>
          <p:cNvSpPr/>
          <p:nvPr/>
        </p:nvSpPr>
        <p:spPr>
          <a:xfrm>
            <a:off x="10001038" y="4567305"/>
            <a:ext cx="511495" cy="615339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+- f4 0 f2"/>
              <a:gd name="f136" fmla="+- f3 0 f2"/>
              <a:gd name="f137" fmla="*/ f136 1 2671236"/>
              <a:gd name="f138" fmla="*/ f135 1 3213546"/>
              <a:gd name="f139" fmla="*/ f2 1 f137"/>
              <a:gd name="f140" fmla="*/ f3 1 f137"/>
              <a:gd name="f141" fmla="*/ f2 1 f138"/>
              <a:gd name="f142" fmla="*/ f4 1 f138"/>
              <a:gd name="f143" fmla="*/ f139 f133 1"/>
              <a:gd name="f144" fmla="*/ f140 f133 1"/>
              <a:gd name="f145" fmla="*/ f142 f134 1"/>
              <a:gd name="f146" fmla="*/ f141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3" t="f146" r="f144" b="f145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28" tIns="45515" rIns="91028" bIns="45515" anchor="ctr" anchorCtr="1" compatLnSpc="1">
            <a:no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95">
              <a:ea typeface="맑은 고딕" pitchFamily="34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4DE8E4FF-C8C2-4423-8BE4-C3AD778A4D5B}"/>
              </a:ext>
            </a:extLst>
          </p:cNvPr>
          <p:cNvGrpSpPr/>
          <p:nvPr/>
        </p:nvGrpSpPr>
        <p:grpSpPr>
          <a:xfrm>
            <a:off x="10926205" y="1245207"/>
            <a:ext cx="564291" cy="563908"/>
            <a:chOff x="10948074" y="1235317"/>
            <a:chExt cx="566845" cy="566462"/>
          </a:xfrm>
          <a:solidFill>
            <a:schemeClr val="bg1">
              <a:lumMod val="50000"/>
            </a:schemeClr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BCF6E447-56B9-4B0C-A7EA-9973C99B010B}"/>
                </a:ext>
              </a:extLst>
            </p:cNvPr>
            <p:cNvSpPr/>
            <p:nvPr/>
          </p:nvSpPr>
          <p:spPr>
            <a:xfrm>
              <a:off x="11282635" y="1235317"/>
              <a:ext cx="200189" cy="2991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+- f4 0 f2"/>
                <a:gd name="f66" fmla="+- f3 0 f2"/>
                <a:gd name="f67" fmla="*/ f66 1 4128"/>
                <a:gd name="f68" fmla="*/ f65 1 6168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06CAB91D-F8F1-4F74-A82C-D127C7CF8D8D}"/>
                </a:ext>
              </a:extLst>
            </p:cNvPr>
            <p:cNvSpPr/>
            <p:nvPr/>
          </p:nvSpPr>
          <p:spPr>
            <a:xfrm>
              <a:off x="10948074" y="1438113"/>
              <a:ext cx="301011" cy="3636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+- f4 0 f2"/>
                <a:gd name="f28" fmla="+- f3 0 f2"/>
                <a:gd name="f29" fmla="*/ f28 1 6207"/>
                <a:gd name="f30" fmla="*/ f27 1 749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F8C1C9FE-6CE4-4F46-AEE6-DA0C2DF8E30A}"/>
                </a:ext>
              </a:extLst>
            </p:cNvPr>
            <p:cNvSpPr/>
            <p:nvPr/>
          </p:nvSpPr>
          <p:spPr>
            <a:xfrm>
              <a:off x="11080991" y="1303641"/>
              <a:ext cx="99312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+- f4 0 f2"/>
                <a:gd name="f14" fmla="+- f3 0 f2"/>
                <a:gd name="f15" fmla="*/ f14 1 2048"/>
                <a:gd name="f16" fmla="*/ f13 1 204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AA314BE9-B34A-4203-87CB-BC6D864BF57E}"/>
                </a:ext>
              </a:extLst>
            </p:cNvPr>
            <p:cNvSpPr/>
            <p:nvPr/>
          </p:nvSpPr>
          <p:spPr>
            <a:xfrm>
              <a:off x="11048887" y="1437583"/>
              <a:ext cx="302556" cy="362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+- f4 0 f2"/>
                <a:gd name="f63" fmla="+- f3 0 f2"/>
                <a:gd name="f64" fmla="*/ f63 1 6239"/>
                <a:gd name="f65" fmla="*/ f62 1 747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41456EF8-DD02-4A1D-9C06-57FEB304C185}"/>
                </a:ext>
              </a:extLst>
            </p:cNvPr>
            <p:cNvSpPr/>
            <p:nvPr/>
          </p:nvSpPr>
          <p:spPr>
            <a:xfrm>
              <a:off x="11249021" y="1569485"/>
              <a:ext cx="265898" cy="64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+- f4 0 f2"/>
                <a:gd name="f21" fmla="+- f3 0 f2"/>
                <a:gd name="f22" fmla="*/ f21 1 5483"/>
                <a:gd name="f23" fmla="*/ f20 1 13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D53B7848-F3FB-4C12-B653-5E6DB6F6F538}"/>
              </a:ext>
            </a:extLst>
          </p:cNvPr>
          <p:cNvGrpSpPr/>
          <p:nvPr/>
        </p:nvGrpSpPr>
        <p:grpSpPr>
          <a:xfrm>
            <a:off x="9975985" y="2309795"/>
            <a:ext cx="549599" cy="548143"/>
            <a:chOff x="9993550" y="2304726"/>
            <a:chExt cx="552087" cy="550624"/>
          </a:xfrm>
          <a:solidFill>
            <a:schemeClr val="bg1">
              <a:lumMod val="50000"/>
            </a:schemeClr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8F1E4B9-F998-48B7-9651-05F15E74844C}"/>
                </a:ext>
              </a:extLst>
            </p:cNvPr>
            <p:cNvSpPr/>
            <p:nvPr/>
          </p:nvSpPr>
          <p:spPr>
            <a:xfrm>
              <a:off x="10026286" y="2304726"/>
              <a:ext cx="488134" cy="2284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+- f4 0 f2"/>
                <a:gd name="f49" fmla="+- f3 0 f2"/>
                <a:gd name="f50" fmla="*/ f49 1 10335"/>
                <a:gd name="f51" fmla="*/ f48 1 4838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5C60F951-C29E-4F0A-A00E-EEC20E77688E}"/>
                </a:ext>
              </a:extLst>
            </p:cNvPr>
            <p:cNvSpPr/>
            <p:nvPr/>
          </p:nvSpPr>
          <p:spPr>
            <a:xfrm>
              <a:off x="10059021" y="2565111"/>
              <a:ext cx="129506" cy="131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5E7CF022-643E-4A72-85B4-49B32150DDD2}"/>
                </a:ext>
              </a:extLst>
            </p:cNvPr>
            <p:cNvSpPr/>
            <p:nvPr/>
          </p:nvSpPr>
          <p:spPr>
            <a:xfrm>
              <a:off x="9993550" y="2727307"/>
              <a:ext cx="258967" cy="128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+- f4 0 f2"/>
                <a:gd name="f25" fmla="+- f3 0 f2"/>
                <a:gd name="f26" fmla="*/ f25 1 5483"/>
                <a:gd name="f27" fmla="*/ f24 1 2711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6EFEA15B-8374-4D9E-B47D-4752ED6E94E8}"/>
                </a:ext>
              </a:extLst>
            </p:cNvPr>
            <p:cNvSpPr/>
            <p:nvPr/>
          </p:nvSpPr>
          <p:spPr>
            <a:xfrm>
              <a:off x="10350669" y="2565111"/>
              <a:ext cx="129506" cy="131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7F0A8336-F36B-47A9-A3A9-8EB545E2BB2B}"/>
                </a:ext>
              </a:extLst>
            </p:cNvPr>
            <p:cNvSpPr/>
            <p:nvPr/>
          </p:nvSpPr>
          <p:spPr>
            <a:xfrm>
              <a:off x="10285207" y="2727307"/>
              <a:ext cx="260430" cy="128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+- f4 0 f2"/>
                <a:gd name="f24" fmla="+- f3 0 f2"/>
                <a:gd name="f25" fmla="*/ f24 1 5514"/>
                <a:gd name="f26" fmla="*/ f23 1 271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19743BBF-4B17-46B9-B05A-FC33B34EB81F}"/>
              </a:ext>
            </a:extLst>
          </p:cNvPr>
          <p:cNvGrpSpPr/>
          <p:nvPr/>
        </p:nvGrpSpPr>
        <p:grpSpPr>
          <a:xfrm>
            <a:off x="5914403" y="4638551"/>
            <a:ext cx="506560" cy="560540"/>
            <a:chOff x="5913580" y="4644027"/>
            <a:chExt cx="508854" cy="563078"/>
          </a:xfrm>
          <a:solidFill>
            <a:schemeClr val="bg1">
              <a:lumMod val="50000"/>
            </a:schemeClr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C453F1B2-DA88-4A7D-8605-6AFB2A436BBA}"/>
                </a:ext>
              </a:extLst>
            </p:cNvPr>
            <p:cNvSpPr/>
            <p:nvPr/>
          </p:nvSpPr>
          <p:spPr>
            <a:xfrm>
              <a:off x="5913580" y="4712342"/>
              <a:ext cx="240057" cy="493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+- f4 0 f2"/>
                <a:gd name="f83" fmla="+- f3 0 f2"/>
                <a:gd name="f84" fmla="*/ f83 1 5515"/>
                <a:gd name="f85" fmla="*/ f82 1 10240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CF40B220-DB57-44A7-A1FD-B31D10A3D36C}"/>
                </a:ext>
              </a:extLst>
            </p:cNvPr>
            <p:cNvSpPr/>
            <p:nvPr/>
          </p:nvSpPr>
          <p:spPr>
            <a:xfrm>
              <a:off x="6183767" y="4712342"/>
              <a:ext cx="238667" cy="4947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+- f4 0 f2"/>
                <a:gd name="f74" fmla="+- f3 0 f2"/>
                <a:gd name="f75" fmla="*/ f74 1 5483"/>
                <a:gd name="f76" fmla="*/ f73 1 10271"/>
                <a:gd name="f77" fmla="*/ f2 1 f75"/>
                <a:gd name="f78" fmla="*/ f3 1 f75"/>
                <a:gd name="f79" fmla="*/ f2 1 f76"/>
                <a:gd name="f80" fmla="*/ f4 1 f76"/>
                <a:gd name="f81" fmla="*/ f77 f71 1"/>
                <a:gd name="f82" fmla="*/ f78 f71 1"/>
                <a:gd name="f83" fmla="*/ f80 f72 1"/>
                <a:gd name="f84" fmla="*/ f79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C91C2AD5-700E-454E-BE20-51BA4C39A3A5}"/>
                </a:ext>
              </a:extLst>
            </p:cNvPr>
            <p:cNvSpPr/>
            <p:nvPr/>
          </p:nvSpPr>
          <p:spPr>
            <a:xfrm>
              <a:off x="6286618" y="4774567"/>
              <a:ext cx="45271" cy="728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+- f4 0 f2"/>
                <a:gd name="f22" fmla="+- f3 0 f2"/>
                <a:gd name="f23" fmla="*/ f22 1 1040"/>
                <a:gd name="f24" fmla="*/ f21 1 1513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71EACC90-EF3C-44D4-AC9D-6FCA9CCEB20D}"/>
                </a:ext>
              </a:extLst>
            </p:cNvPr>
            <p:cNvSpPr/>
            <p:nvPr/>
          </p:nvSpPr>
          <p:spPr>
            <a:xfrm>
              <a:off x="6002734" y="4778617"/>
              <a:ext cx="43918" cy="703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+- f4 0 f2"/>
                <a:gd name="f29" fmla="+- f3 0 f2"/>
                <a:gd name="f30" fmla="*/ f29 1 1009"/>
                <a:gd name="f31" fmla="*/ f28 1 1460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1AC21411-18C3-4887-8B0C-0006554BD54B}"/>
                </a:ext>
              </a:extLst>
            </p:cNvPr>
            <p:cNvSpPr/>
            <p:nvPr/>
          </p:nvSpPr>
          <p:spPr>
            <a:xfrm>
              <a:off x="6106984" y="4644027"/>
              <a:ext cx="119310" cy="132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+- f4 0 f2"/>
                <a:gd name="f15" fmla="+- f3 0 f2"/>
                <a:gd name="f16" fmla="*/ f15 1 2741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1D7EE8A6-879B-4DCC-8749-817FB9A99316}"/>
                </a:ext>
              </a:extLst>
            </p:cNvPr>
            <p:cNvSpPr/>
            <p:nvPr/>
          </p:nvSpPr>
          <p:spPr>
            <a:xfrm>
              <a:off x="6072676" y="4809451"/>
              <a:ext cx="187918" cy="132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+- f4 0 f2"/>
                <a:gd name="f27" fmla="+- f3 0 f2"/>
                <a:gd name="f28" fmla="*/ f27 1 4317"/>
                <a:gd name="f29" fmla="*/ f26 1 274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E03340C5-1DD0-4F7B-9160-FB2C5FA701E5}"/>
              </a:ext>
            </a:extLst>
          </p:cNvPr>
          <p:cNvGrpSpPr/>
          <p:nvPr/>
        </p:nvGrpSpPr>
        <p:grpSpPr>
          <a:xfrm>
            <a:off x="4979649" y="1324261"/>
            <a:ext cx="495835" cy="494883"/>
            <a:chOff x="4974592" y="1314733"/>
            <a:chExt cx="498081" cy="497122"/>
          </a:xfrm>
          <a:solidFill>
            <a:schemeClr val="bg1">
              <a:lumMod val="50000"/>
            </a:schemeClr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E097BAAF-5B92-4F3E-AA67-13D641DE94F1}"/>
                </a:ext>
              </a:extLst>
            </p:cNvPr>
            <p:cNvSpPr/>
            <p:nvPr/>
          </p:nvSpPr>
          <p:spPr>
            <a:xfrm>
              <a:off x="5077964" y="1314733"/>
              <a:ext cx="175903" cy="581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+- f4 0 f2"/>
                <a:gd name="f28" fmla="+- f3 0 f2"/>
                <a:gd name="f29" fmla="*/ f28 1 4128"/>
                <a:gd name="f30" fmla="*/ f27 1 1364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7DE6D32F-DF64-4E81-97CB-79948D7CBB16}"/>
                </a:ext>
              </a:extLst>
            </p:cNvPr>
            <p:cNvSpPr/>
            <p:nvPr/>
          </p:nvSpPr>
          <p:spPr>
            <a:xfrm>
              <a:off x="5063179" y="1574157"/>
              <a:ext cx="28209" cy="309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+- f4 0 f2"/>
                <a:gd name="f10" fmla="+- f3 0 f2"/>
                <a:gd name="f11" fmla="*/ f10 1 662"/>
                <a:gd name="f12" fmla="*/ f9 1 726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AE66D892-7EE0-4F8C-AB9D-B8B0959069B0}"/>
                </a:ext>
              </a:extLst>
            </p:cNvPr>
            <p:cNvSpPr/>
            <p:nvPr/>
          </p:nvSpPr>
          <p:spPr>
            <a:xfrm>
              <a:off x="5063179" y="1458724"/>
              <a:ext cx="28209" cy="28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+- f3 0 f2"/>
                <a:gd name="f8" fmla="*/ f7 1 662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F3D97B82-55E4-4CA8-9FAC-B6756180D9C0}"/>
                </a:ext>
              </a:extLst>
            </p:cNvPr>
            <p:cNvSpPr/>
            <p:nvPr/>
          </p:nvSpPr>
          <p:spPr>
            <a:xfrm>
              <a:off x="5063179" y="1693642"/>
              <a:ext cx="28209" cy="28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+- f4 0 f2"/>
                <a:gd name="f9" fmla="+- f3 0 f2"/>
                <a:gd name="f10" fmla="*/ f9 1 662"/>
                <a:gd name="f11" fmla="*/ f8 1 663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D3F7C74D-4522-407D-AB83-FD9D88C9876A}"/>
                </a:ext>
              </a:extLst>
            </p:cNvPr>
            <p:cNvSpPr/>
            <p:nvPr/>
          </p:nvSpPr>
          <p:spPr>
            <a:xfrm>
              <a:off x="4974592" y="1343253"/>
              <a:ext cx="379924" cy="468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+- f4 0 f2"/>
                <a:gd name="f77" fmla="+- f3 0 f2"/>
                <a:gd name="f78" fmla="*/ f77 1 8916"/>
                <a:gd name="f79" fmla="*/ f76 1 10997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64B75054-55C8-41AD-A7CE-072ED32D2104}"/>
                </a:ext>
              </a:extLst>
            </p:cNvPr>
            <p:cNvSpPr/>
            <p:nvPr/>
          </p:nvSpPr>
          <p:spPr>
            <a:xfrm>
              <a:off x="5385367" y="1486887"/>
              <a:ext cx="87306" cy="177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+- f4 0 f2"/>
                <a:gd name="f9" fmla="+- f3 0 f2"/>
                <a:gd name="f10" fmla="*/ f9 1 2049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5A61AF1A-D616-448A-B873-E475C86BE380}"/>
                </a:ext>
              </a:extLst>
            </p:cNvPr>
            <p:cNvSpPr/>
            <p:nvPr/>
          </p:nvSpPr>
          <p:spPr>
            <a:xfrm>
              <a:off x="5385367" y="1371453"/>
              <a:ext cx="87306" cy="87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+- f3 0 f2"/>
                <a:gd name="f13" fmla="*/ f12 1 204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013371C3-08E1-457C-B413-5AA8942CACD6}"/>
                </a:ext>
              </a:extLst>
            </p:cNvPr>
            <p:cNvSpPr/>
            <p:nvPr/>
          </p:nvSpPr>
          <p:spPr>
            <a:xfrm>
              <a:off x="5388065" y="1693642"/>
              <a:ext cx="79260" cy="87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+- f4 0 f2"/>
                <a:gd name="f19" fmla="+- f3 0 f2"/>
                <a:gd name="f20" fmla="*/ f19 1 1860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095DB651-2189-4C26-A19C-AC17194B01D9}"/>
              </a:ext>
            </a:extLst>
          </p:cNvPr>
          <p:cNvGrpSpPr/>
          <p:nvPr/>
        </p:nvGrpSpPr>
        <p:grpSpPr>
          <a:xfrm>
            <a:off x="10897779" y="3411261"/>
            <a:ext cx="602159" cy="603087"/>
            <a:chOff x="10919517" y="3411178"/>
            <a:chExt cx="604884" cy="605817"/>
          </a:xfrm>
          <a:solidFill>
            <a:schemeClr val="bg1">
              <a:lumMod val="50000"/>
            </a:schemeClr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3E5B9048-CA43-4486-AB86-626384626173}"/>
                </a:ext>
              </a:extLst>
            </p:cNvPr>
            <p:cNvSpPr/>
            <p:nvPr/>
          </p:nvSpPr>
          <p:spPr>
            <a:xfrm>
              <a:off x="11089550" y="3811685"/>
              <a:ext cx="16395" cy="26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+- f4 0 f2"/>
                <a:gd name="f11" fmla="+- f3 0 f2"/>
                <a:gd name="f12" fmla="*/ f11 1 316"/>
                <a:gd name="f13" fmla="*/ f10 1 505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58389BC4-09C5-4C0A-9962-61B020821933}"/>
                </a:ext>
              </a:extLst>
            </p:cNvPr>
            <p:cNvSpPr/>
            <p:nvPr/>
          </p:nvSpPr>
          <p:spPr>
            <a:xfrm>
              <a:off x="10919517" y="3658048"/>
              <a:ext cx="356396" cy="358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+- f4 0 f2"/>
                <a:gd name="f119" fmla="+- f3 0 f2"/>
                <a:gd name="f120" fmla="*/ f119 1 6869"/>
                <a:gd name="f121" fmla="*/ f118 1 6918"/>
                <a:gd name="f122" fmla="*/ f2 1 f120"/>
                <a:gd name="f123" fmla="*/ f3 1 f120"/>
                <a:gd name="f124" fmla="*/ f2 1 f121"/>
                <a:gd name="f125" fmla="*/ f4 1 f121"/>
                <a:gd name="f126" fmla="*/ f122 f116 1"/>
                <a:gd name="f127" fmla="*/ f123 f116 1"/>
                <a:gd name="f128" fmla="*/ f125 f117 1"/>
                <a:gd name="f129" fmla="*/ f124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6868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3FAF2D68-B7A4-42C9-BDDB-3C9F8534ADD3}"/>
                </a:ext>
              </a:extLst>
            </p:cNvPr>
            <p:cNvSpPr/>
            <p:nvPr/>
          </p:nvSpPr>
          <p:spPr>
            <a:xfrm>
              <a:off x="11329827" y="3553394"/>
              <a:ext cx="32735" cy="54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+- f4 0 f2"/>
                <a:gd name="f17" fmla="+- f3 0 f2"/>
                <a:gd name="f18" fmla="*/ f17 1 631"/>
                <a:gd name="f19" fmla="*/ f16 1 1041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4E9532A8-796E-408E-8CF4-508DC30AF1FC}"/>
                </a:ext>
              </a:extLst>
            </p:cNvPr>
            <p:cNvSpPr/>
            <p:nvPr/>
          </p:nvSpPr>
          <p:spPr>
            <a:xfrm>
              <a:off x="11166332" y="3411178"/>
              <a:ext cx="358069" cy="357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+- f4 0 f2"/>
                <a:gd name="f92" fmla="+- f3 0 f2"/>
                <a:gd name="f93" fmla="*/ f92 1 6901"/>
                <a:gd name="f94" fmla="*/ f91 1 6896"/>
                <a:gd name="f95" fmla="*/ f2 1 f93"/>
                <a:gd name="f96" fmla="*/ f3 1 f93"/>
                <a:gd name="f97" fmla="*/ f2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0E49B46B-3241-4C3E-8701-F16D728BC3D7}"/>
              </a:ext>
            </a:extLst>
          </p:cNvPr>
          <p:cNvGrpSpPr/>
          <p:nvPr/>
        </p:nvGrpSpPr>
        <p:grpSpPr>
          <a:xfrm>
            <a:off x="4211421" y="1256849"/>
            <a:ext cx="497703" cy="597863"/>
            <a:chOff x="4202884" y="1247013"/>
            <a:chExt cx="499957" cy="600568"/>
          </a:xfrm>
          <a:solidFill>
            <a:schemeClr val="bg1">
              <a:lumMod val="50000"/>
            </a:schemeClr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E51F7589-B54F-4BD2-9542-1E7D58CAC695}"/>
                </a:ext>
              </a:extLst>
            </p:cNvPr>
            <p:cNvSpPr/>
            <p:nvPr/>
          </p:nvSpPr>
          <p:spPr>
            <a:xfrm>
              <a:off x="4202884" y="1247013"/>
              <a:ext cx="105558" cy="41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+- f4 0 f2"/>
                <a:gd name="f19" fmla="+- f3 0 f2"/>
                <a:gd name="f20" fmla="*/ f19 1 2049"/>
                <a:gd name="f21" fmla="*/ f18 1 8098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693FFF10-966A-4331-B882-EC585DF17561}"/>
                </a:ext>
              </a:extLst>
            </p:cNvPr>
            <p:cNvSpPr/>
            <p:nvPr/>
          </p:nvSpPr>
          <p:spPr>
            <a:xfrm>
              <a:off x="4202884" y="1670617"/>
              <a:ext cx="499957" cy="141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+- f4 0 f2"/>
                <a:gd name="f35" fmla="+- f3 0 f2"/>
                <a:gd name="f36" fmla="*/ f35 1 9705"/>
                <a:gd name="f37" fmla="*/ f34 1 2742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4C90BA6B-A53B-4C6A-9974-181C6D5630AF}"/>
                </a:ext>
              </a:extLst>
            </p:cNvPr>
            <p:cNvSpPr/>
            <p:nvPr/>
          </p:nvSpPr>
          <p:spPr>
            <a:xfrm>
              <a:off x="4589190" y="1759845"/>
              <a:ext cx="113641" cy="520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+- f4 0 f2"/>
                <a:gd name="f19" fmla="+- f3 0 f2"/>
                <a:gd name="f20" fmla="*/ f19 1 2206"/>
                <a:gd name="f21" fmla="*/ f18 1 101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7E242E14-F8AF-4D2C-9CB2-C44A24F3FC3C}"/>
                </a:ext>
              </a:extLst>
            </p:cNvPr>
            <p:cNvSpPr/>
            <p:nvPr/>
          </p:nvSpPr>
          <p:spPr>
            <a:xfrm>
              <a:off x="4431767" y="1459611"/>
              <a:ext cx="173708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+- f4 0 f2"/>
                <a:gd name="f15" fmla="+- f3 0 f2"/>
                <a:gd name="f16" fmla="*/ f15 1 3372"/>
                <a:gd name="f17" fmla="*/ f14 1 138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CBEC6833-25F7-4E5E-81BB-90692A36BDFB}"/>
                </a:ext>
              </a:extLst>
            </p:cNvPr>
            <p:cNvSpPr/>
            <p:nvPr/>
          </p:nvSpPr>
          <p:spPr>
            <a:xfrm>
              <a:off x="4485287" y="1354107"/>
              <a:ext cx="68205" cy="68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+- f3 0 f2"/>
                <a:gd name="f12" fmla="*/ f11 1 1324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022900CB-75C4-4094-8489-A30AD306C800}"/>
                </a:ext>
              </a:extLst>
            </p:cNvPr>
            <p:cNvSpPr/>
            <p:nvPr/>
          </p:nvSpPr>
          <p:spPr>
            <a:xfrm>
              <a:off x="4342485" y="1247013"/>
              <a:ext cx="353863" cy="3895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+- f4 0 f2"/>
                <a:gd name="f39" fmla="+- f3 0 f2"/>
                <a:gd name="f40" fmla="*/ f39 1 6869"/>
                <a:gd name="f41" fmla="*/ f38 1 7562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6868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1B9B6EC3-8F21-4A22-98B8-E4F5F5C8128B}"/>
                </a:ext>
              </a:extLst>
            </p:cNvPr>
            <p:cNvSpPr/>
            <p:nvPr/>
          </p:nvSpPr>
          <p:spPr>
            <a:xfrm>
              <a:off x="4485287" y="1759845"/>
              <a:ext cx="71460" cy="87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+- f4 0 f2"/>
                <a:gd name="f24" fmla="+- f3 0 f2"/>
                <a:gd name="f25" fmla="*/ f24 1 1387"/>
                <a:gd name="f26" fmla="*/ f23 1 170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0D7CFB8F-9475-4488-86A2-7FE33479D308}"/>
              </a:ext>
            </a:extLst>
          </p:cNvPr>
          <p:cNvGrpSpPr/>
          <p:nvPr/>
        </p:nvGrpSpPr>
        <p:grpSpPr>
          <a:xfrm>
            <a:off x="8160955" y="1221283"/>
            <a:ext cx="597852" cy="597863"/>
            <a:chOff x="8170301" y="1211287"/>
            <a:chExt cx="600559" cy="600568"/>
          </a:xfrm>
          <a:solidFill>
            <a:schemeClr val="bg1">
              <a:lumMod val="50000"/>
            </a:schemeClr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25551EC1-A917-4271-AEC0-33ED636630EB}"/>
                </a:ext>
              </a:extLst>
            </p:cNvPr>
            <p:cNvSpPr/>
            <p:nvPr/>
          </p:nvSpPr>
          <p:spPr>
            <a:xfrm>
              <a:off x="8481919" y="1389842"/>
              <a:ext cx="264627" cy="1022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+- f4 0 f2"/>
                <a:gd name="f19" fmla="+- f3 0 f2"/>
                <a:gd name="f20" fmla="*/ f19 1 5137"/>
                <a:gd name="f21" fmla="*/ f18 1 198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47695234-1702-4DCB-AA6F-A90C703577BB}"/>
                </a:ext>
              </a:extLst>
            </p:cNvPr>
            <p:cNvSpPr/>
            <p:nvPr/>
          </p:nvSpPr>
          <p:spPr>
            <a:xfrm>
              <a:off x="8454359" y="1420648"/>
              <a:ext cx="316501" cy="2126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+- f4 0 f2"/>
                <a:gd name="f32" fmla="+- f3 0 f2"/>
                <a:gd name="f33" fmla="*/ f32 1 6144"/>
                <a:gd name="f34" fmla="*/ f31 1 412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B51EF9F8-4E7D-4328-A49E-A85FB35DC49E}"/>
                </a:ext>
              </a:extLst>
            </p:cNvPr>
            <p:cNvSpPr/>
            <p:nvPr/>
          </p:nvSpPr>
          <p:spPr>
            <a:xfrm>
              <a:off x="8170301" y="1318381"/>
              <a:ext cx="389561" cy="3879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+- f4 0 f2"/>
                <a:gd name="f43" fmla="+- f3 0 f2"/>
                <a:gd name="f44" fmla="*/ f43 1 7562"/>
                <a:gd name="f45" fmla="*/ f42 1 7531"/>
                <a:gd name="f46" fmla="*/ f2 1 f44"/>
                <a:gd name="f47" fmla="*/ f3 1 f44"/>
                <a:gd name="f48" fmla="*/ f2 1 f45"/>
                <a:gd name="f49" fmla="*/ f4 1 f45"/>
                <a:gd name="f50" fmla="*/ f46 f40 1"/>
                <a:gd name="f51" fmla="*/ f47 f40 1"/>
                <a:gd name="f52" fmla="*/ f49 f41 1"/>
                <a:gd name="f53" fmla="*/ f4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F6BB244C-2C83-46DB-9E8E-697707EF49DC}"/>
                </a:ext>
              </a:extLst>
            </p:cNvPr>
            <p:cNvSpPr/>
            <p:nvPr/>
          </p:nvSpPr>
          <p:spPr>
            <a:xfrm>
              <a:off x="8170301" y="1211287"/>
              <a:ext cx="389561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+- f4 0 f2"/>
                <a:gd name="f14" fmla="+- f3 0 f2"/>
                <a:gd name="f15" fmla="*/ f14 1 7562"/>
                <a:gd name="f16" fmla="*/ f13 1 138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733DDF2C-FEB8-4650-B61F-1E9E8C0B07B0}"/>
                </a:ext>
              </a:extLst>
            </p:cNvPr>
            <p:cNvSpPr/>
            <p:nvPr/>
          </p:nvSpPr>
          <p:spPr>
            <a:xfrm>
              <a:off x="8170301" y="1740395"/>
              <a:ext cx="389561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+- f4 0 f2"/>
                <a:gd name="f17" fmla="+- f3 0 f2"/>
                <a:gd name="f18" fmla="*/ f17 1 7562"/>
                <a:gd name="f19" fmla="*/ f16 1 1387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E67616CC-1BA8-4E22-AC72-2673DD771245}"/>
              </a:ext>
            </a:extLst>
          </p:cNvPr>
          <p:cNvGrpSpPr/>
          <p:nvPr/>
        </p:nvGrpSpPr>
        <p:grpSpPr>
          <a:xfrm>
            <a:off x="8913833" y="1231764"/>
            <a:ext cx="604307" cy="596213"/>
            <a:chOff x="8926592" y="1221812"/>
            <a:chExt cx="607042" cy="598913"/>
          </a:xfrm>
          <a:solidFill>
            <a:schemeClr val="bg1">
              <a:lumMod val="50000"/>
            </a:schemeClr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52C8855-6214-4191-AA1F-76B97D8E355A}"/>
                </a:ext>
              </a:extLst>
            </p:cNvPr>
            <p:cNvSpPr/>
            <p:nvPr/>
          </p:nvSpPr>
          <p:spPr>
            <a:xfrm>
              <a:off x="9316090" y="1291562"/>
              <a:ext cx="173708" cy="1753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+- f4 0 f2"/>
                <a:gd name="f49" fmla="+- f3 0 f2"/>
                <a:gd name="f50" fmla="*/ f49 1 3372"/>
                <a:gd name="f51" fmla="*/ f48 1 3404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8A829A5D-423D-4702-9A61-71B59A5D2606}"/>
                </a:ext>
              </a:extLst>
            </p:cNvPr>
            <p:cNvSpPr/>
            <p:nvPr/>
          </p:nvSpPr>
          <p:spPr>
            <a:xfrm>
              <a:off x="9071030" y="1645371"/>
              <a:ext cx="175308" cy="1753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+- f4 0 f2"/>
                <a:gd name="f51" fmla="+- f3 0 f2"/>
                <a:gd name="f52" fmla="*/ f51 1 3403"/>
                <a:gd name="f53" fmla="*/ f50 1 3404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3FEC586D-F66E-4F9A-8E25-5F3680AEAC10}"/>
                </a:ext>
              </a:extLst>
            </p:cNvPr>
            <p:cNvSpPr/>
            <p:nvPr/>
          </p:nvSpPr>
          <p:spPr>
            <a:xfrm>
              <a:off x="8926592" y="1221812"/>
              <a:ext cx="425260" cy="316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+- f4 0 f2"/>
                <a:gd name="f45" fmla="+- f3 0 f2"/>
                <a:gd name="f46" fmla="*/ f45 1 8255"/>
                <a:gd name="f47" fmla="*/ f44 1 6144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D950BF5C-7CEE-490D-8174-9B98AAD03548}"/>
                </a:ext>
              </a:extLst>
            </p:cNvPr>
            <p:cNvSpPr/>
            <p:nvPr/>
          </p:nvSpPr>
          <p:spPr>
            <a:xfrm>
              <a:off x="9033686" y="1327260"/>
              <a:ext cx="215898" cy="107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+- f4 0 f2"/>
                <a:gd name="f40" fmla="+- f3 0 f2"/>
                <a:gd name="f41" fmla="*/ f40 1 4191"/>
                <a:gd name="f42" fmla="*/ f39 1 209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D2EFC514-F3C5-4782-A0CF-7EFB21DBB5B9}"/>
                </a:ext>
              </a:extLst>
            </p:cNvPr>
            <p:cNvSpPr/>
            <p:nvPr/>
          </p:nvSpPr>
          <p:spPr>
            <a:xfrm>
              <a:off x="9033686" y="1455477"/>
              <a:ext cx="215898" cy="152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+- f4 0 f2"/>
                <a:gd name="f24" fmla="+- f3 0 f2"/>
                <a:gd name="f25" fmla="*/ f24 1 4191"/>
                <a:gd name="f26" fmla="*/ f23 1 296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8B7F9E74-2F7A-460F-A9F4-342A2E8B40FC}"/>
                </a:ext>
              </a:extLst>
            </p:cNvPr>
            <p:cNvSpPr/>
            <p:nvPr/>
          </p:nvSpPr>
          <p:spPr>
            <a:xfrm>
              <a:off x="9317736" y="1538267"/>
              <a:ext cx="215898" cy="1076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+- f4 0 f2"/>
                <a:gd name="f39" fmla="+- f3 0 f2"/>
                <a:gd name="f40" fmla="*/ f39 1 4191"/>
                <a:gd name="f41" fmla="*/ f38 1 2090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E5CCD93-8A96-4E86-991D-038108AED008}"/>
                </a:ext>
              </a:extLst>
            </p:cNvPr>
            <p:cNvSpPr/>
            <p:nvPr/>
          </p:nvSpPr>
          <p:spPr>
            <a:xfrm>
              <a:off x="9316090" y="1666484"/>
              <a:ext cx="211052" cy="15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+- f4 0 f2"/>
                <a:gd name="f24" fmla="+- f3 0 f2"/>
                <a:gd name="f25" fmla="*/ f24 1 4097"/>
                <a:gd name="f26" fmla="*/ f23 1 299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0259D2DD-1243-485E-B7DB-F5F25FCDECB1}"/>
              </a:ext>
            </a:extLst>
          </p:cNvPr>
          <p:cNvGrpSpPr/>
          <p:nvPr/>
        </p:nvGrpSpPr>
        <p:grpSpPr>
          <a:xfrm>
            <a:off x="5861225" y="1232462"/>
            <a:ext cx="578419" cy="597863"/>
            <a:chOff x="5860161" y="1222516"/>
            <a:chExt cx="581036" cy="600568"/>
          </a:xfrm>
          <a:solidFill>
            <a:schemeClr val="bg1">
              <a:lumMod val="50000"/>
            </a:schemeClr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4A0827D4-6513-42DC-B504-4261E3763F12}"/>
                </a:ext>
              </a:extLst>
            </p:cNvPr>
            <p:cNvSpPr/>
            <p:nvPr/>
          </p:nvSpPr>
          <p:spPr>
            <a:xfrm>
              <a:off x="6087398" y="1222516"/>
              <a:ext cx="353799" cy="352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+- f4 0 f2"/>
                <a:gd name="f70" fmla="+- f3 0 f2"/>
                <a:gd name="f71" fmla="*/ f70 1 6868"/>
                <a:gd name="f72" fmla="*/ f69 1 6850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7E9A4BDD-6A15-4D5D-B416-32DFF0D85E44}"/>
                </a:ext>
              </a:extLst>
            </p:cNvPr>
            <p:cNvSpPr/>
            <p:nvPr/>
          </p:nvSpPr>
          <p:spPr>
            <a:xfrm>
              <a:off x="6231791" y="1329629"/>
              <a:ext cx="68259" cy="1396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+- f4 0 f2"/>
                <a:gd name="f41" fmla="+- f3 0 f2"/>
                <a:gd name="f42" fmla="*/ f41 1 1325"/>
                <a:gd name="f43" fmla="*/ f40 1 2711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C8EAC4BE-1CD8-444B-B39B-5521AA637690}"/>
                </a:ext>
              </a:extLst>
            </p:cNvPr>
            <p:cNvSpPr/>
            <p:nvPr/>
          </p:nvSpPr>
          <p:spPr>
            <a:xfrm>
              <a:off x="5928311" y="1503273"/>
              <a:ext cx="142856" cy="142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+- f4 0 f2"/>
                <a:gd name="f13" fmla="+- f3 0 f2"/>
                <a:gd name="f14" fmla="*/ f13 1 2773"/>
                <a:gd name="f15" fmla="*/ f12 1 2774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E36FC703-3FA4-4FAB-9291-EFAF0BB972A1}"/>
                </a:ext>
              </a:extLst>
            </p:cNvPr>
            <p:cNvSpPr/>
            <p:nvPr/>
          </p:nvSpPr>
          <p:spPr>
            <a:xfrm>
              <a:off x="5860161" y="1680182"/>
              <a:ext cx="282449" cy="142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+- f4 0 f2"/>
                <a:gd name="f24" fmla="+- f3 0 f2"/>
                <a:gd name="f25" fmla="*/ f24 1 5483"/>
                <a:gd name="f26" fmla="*/ f23 1 277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C8E6C6FC-993E-430D-B960-E95D3B6098DF}"/>
              </a:ext>
            </a:extLst>
          </p:cNvPr>
          <p:cNvGrpSpPr/>
          <p:nvPr/>
        </p:nvGrpSpPr>
        <p:grpSpPr>
          <a:xfrm>
            <a:off x="9975985" y="1231760"/>
            <a:ext cx="568779" cy="598672"/>
            <a:chOff x="9993550" y="1221812"/>
            <a:chExt cx="571354" cy="601382"/>
          </a:xfrm>
          <a:solidFill>
            <a:schemeClr val="bg1">
              <a:lumMod val="50000"/>
            </a:schemeClr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485BB30A-4859-4B1C-8D69-802915DCEF1F}"/>
                </a:ext>
              </a:extLst>
            </p:cNvPr>
            <p:cNvSpPr/>
            <p:nvPr/>
          </p:nvSpPr>
          <p:spPr>
            <a:xfrm>
              <a:off x="10418765" y="1662461"/>
              <a:ext cx="68205" cy="6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+- f4 0 f2"/>
                <a:gd name="f15" fmla="+- f3 0 f2"/>
                <a:gd name="f16" fmla="*/ f15 1 1324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BCD727B6-9257-46AA-B633-94126DEB073D}"/>
                </a:ext>
              </a:extLst>
            </p:cNvPr>
            <p:cNvSpPr/>
            <p:nvPr/>
          </p:nvSpPr>
          <p:spPr>
            <a:xfrm>
              <a:off x="10240255" y="1222635"/>
              <a:ext cx="35743" cy="2126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+- f4 0 f2"/>
                <a:gd name="f18" fmla="+- f3 0 f2"/>
                <a:gd name="f19" fmla="*/ f18 1 694"/>
                <a:gd name="f20" fmla="*/ f17 1 412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DA6943C-7608-4235-B4E0-9A728511E374}"/>
                </a:ext>
              </a:extLst>
            </p:cNvPr>
            <p:cNvSpPr/>
            <p:nvPr/>
          </p:nvSpPr>
          <p:spPr>
            <a:xfrm>
              <a:off x="10204557" y="1470684"/>
              <a:ext cx="105494" cy="1058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+- f4 0 f2"/>
                <a:gd name="f22" fmla="+- f3 0 f2"/>
                <a:gd name="f23" fmla="*/ f22 1 2048"/>
                <a:gd name="f24" fmla="*/ f21 1 20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36763C3E-3712-4815-8DA2-20D8C8156ADE}"/>
                </a:ext>
              </a:extLst>
            </p:cNvPr>
            <p:cNvSpPr/>
            <p:nvPr/>
          </p:nvSpPr>
          <p:spPr>
            <a:xfrm>
              <a:off x="10102309" y="1587828"/>
              <a:ext cx="329485" cy="235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+- f4 0 f2"/>
                <a:gd name="f41" fmla="+- f3 0 f2"/>
                <a:gd name="f42" fmla="*/ f41 1 6396"/>
                <a:gd name="f43" fmla="*/ f40 1 4569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B7F8538D-3C81-48F5-A19A-EFA20C07116A}"/>
                </a:ext>
              </a:extLst>
            </p:cNvPr>
            <p:cNvSpPr/>
            <p:nvPr/>
          </p:nvSpPr>
          <p:spPr>
            <a:xfrm>
              <a:off x="10274308" y="1397934"/>
              <a:ext cx="262981" cy="285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+- f4 0 f2"/>
                <a:gd name="f46" fmla="+- f3 0 f2"/>
                <a:gd name="f47" fmla="*/ f46 1 5105"/>
                <a:gd name="f48" fmla="*/ f45 1 5545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D25E28F3-9C23-4685-87D0-3C8B2E8257EA}"/>
                </a:ext>
              </a:extLst>
            </p:cNvPr>
            <p:cNvSpPr/>
            <p:nvPr/>
          </p:nvSpPr>
          <p:spPr>
            <a:xfrm>
              <a:off x="10313252" y="1221812"/>
              <a:ext cx="251652" cy="1729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+- f4 0 f2"/>
                <a:gd name="f27" fmla="+- f3 0 f2"/>
                <a:gd name="f28" fmla="*/ f27 1 4885"/>
                <a:gd name="f29" fmla="*/ f26 1 3357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2C0FCC7B-8EBB-4DDC-9950-37ECC86AE1E5}"/>
                </a:ext>
              </a:extLst>
            </p:cNvPr>
            <p:cNvSpPr/>
            <p:nvPr/>
          </p:nvSpPr>
          <p:spPr>
            <a:xfrm>
              <a:off x="9993550" y="1259979"/>
              <a:ext cx="211006" cy="4090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+- f4 0 f2"/>
                <a:gd name="f27" fmla="+- f3 0 f2"/>
                <a:gd name="f28" fmla="*/ f27 1 4096"/>
                <a:gd name="f29" fmla="*/ f26 1 794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7388E387-D07F-4E06-8CE4-19B80B0427F3}"/>
              </a:ext>
            </a:extLst>
          </p:cNvPr>
          <p:cNvGrpSpPr/>
          <p:nvPr/>
        </p:nvGrpSpPr>
        <p:grpSpPr>
          <a:xfrm>
            <a:off x="6625186" y="1232462"/>
            <a:ext cx="562252" cy="597863"/>
            <a:chOff x="6627580" y="1222516"/>
            <a:chExt cx="564797" cy="600568"/>
          </a:xfrm>
          <a:solidFill>
            <a:schemeClr val="bg1">
              <a:lumMod val="50000"/>
            </a:schemeClr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796DB2B-9937-411D-98D4-5A4C219D0216}"/>
                </a:ext>
              </a:extLst>
            </p:cNvPr>
            <p:cNvSpPr/>
            <p:nvPr/>
          </p:nvSpPr>
          <p:spPr>
            <a:xfrm>
              <a:off x="6734674" y="1608786"/>
              <a:ext cx="173708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+- f4 0 f2"/>
                <a:gd name="f16" fmla="+- f3 0 f2"/>
                <a:gd name="f17" fmla="*/ f16 1 3372"/>
                <a:gd name="f18" fmla="*/ f15 1 1387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5E067440-BD93-4CF8-8106-44A4FA253A3F}"/>
                </a:ext>
              </a:extLst>
            </p:cNvPr>
            <p:cNvSpPr/>
            <p:nvPr/>
          </p:nvSpPr>
          <p:spPr>
            <a:xfrm>
              <a:off x="6872630" y="1524405"/>
              <a:ext cx="142856" cy="155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+- f4 0 f2"/>
                <a:gd name="f34" fmla="+- f3 0 f2"/>
                <a:gd name="f35" fmla="*/ f34 1 2773"/>
                <a:gd name="f36" fmla="*/ f33 1 3025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FDA8B8D-002C-4A94-A74C-DC30087BF79E}"/>
                </a:ext>
              </a:extLst>
            </p:cNvPr>
            <p:cNvSpPr/>
            <p:nvPr/>
          </p:nvSpPr>
          <p:spPr>
            <a:xfrm>
              <a:off x="6632426" y="1328028"/>
              <a:ext cx="259735" cy="352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+- f4 0 f2"/>
                <a:gd name="f42" fmla="+- f3 0 f2"/>
                <a:gd name="f43" fmla="*/ f42 1 5042"/>
                <a:gd name="f44" fmla="*/ f41 1 6837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3D3AFD4E-5453-4DEF-8C13-A562F59A76A0}"/>
                </a:ext>
              </a:extLst>
            </p:cNvPr>
            <p:cNvSpPr/>
            <p:nvPr/>
          </p:nvSpPr>
          <p:spPr>
            <a:xfrm>
              <a:off x="6788249" y="1503273"/>
              <a:ext cx="69796" cy="6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+- f4 0 f2"/>
                <a:gd name="f14" fmla="+- f3 0 f2"/>
                <a:gd name="f15" fmla="*/ f14 1 1355"/>
                <a:gd name="f16" fmla="*/ f13 1 1356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5E1E9FD-FDEB-4E27-A30D-FE07EC2D0323}"/>
                </a:ext>
              </a:extLst>
            </p:cNvPr>
            <p:cNvSpPr/>
            <p:nvPr/>
          </p:nvSpPr>
          <p:spPr>
            <a:xfrm>
              <a:off x="6909928" y="1223394"/>
              <a:ext cx="282449" cy="2799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+- f4 0 f2"/>
                <a:gd name="f66" fmla="+- f3 0 f2"/>
                <a:gd name="f67" fmla="*/ f66 1 5483"/>
                <a:gd name="f68" fmla="*/ f65 1 5434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5F86C872-6351-4548-95AD-23D3A655F134}"/>
                </a:ext>
              </a:extLst>
            </p:cNvPr>
            <p:cNvSpPr/>
            <p:nvPr/>
          </p:nvSpPr>
          <p:spPr>
            <a:xfrm>
              <a:off x="6627580" y="1714280"/>
              <a:ext cx="387915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+- f4 0 f2"/>
                <a:gd name="f16" fmla="+- f3 0 f2"/>
                <a:gd name="f17" fmla="*/ f16 1 7530"/>
                <a:gd name="f18" fmla="*/ f15 1 2112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201162D2-8D3D-4F08-8C17-75C818F0D0EC}"/>
                </a:ext>
              </a:extLst>
            </p:cNvPr>
            <p:cNvSpPr/>
            <p:nvPr/>
          </p:nvSpPr>
          <p:spPr>
            <a:xfrm>
              <a:off x="6629180" y="1222516"/>
              <a:ext cx="316501" cy="6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+- f4 0 f2"/>
                <a:gd name="f18" fmla="+- f3 0 f2"/>
                <a:gd name="f19" fmla="*/ f18 1 6144"/>
                <a:gd name="f20" fmla="*/ f17 1 135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37284843-D6E2-4245-9D20-8989EA471A80}"/>
              </a:ext>
            </a:extLst>
          </p:cNvPr>
          <p:cNvGrpSpPr/>
          <p:nvPr/>
        </p:nvGrpSpPr>
        <p:grpSpPr>
          <a:xfrm>
            <a:off x="7348045" y="1232035"/>
            <a:ext cx="605899" cy="598735"/>
            <a:chOff x="7353714" y="1222086"/>
            <a:chExt cx="608642" cy="601446"/>
          </a:xfrm>
          <a:solidFill>
            <a:schemeClr val="bg1">
              <a:lumMod val="50000"/>
            </a:schemeClr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AAB9DF54-E566-4744-B041-34E7B839C3FD}"/>
                </a:ext>
              </a:extLst>
            </p:cNvPr>
            <p:cNvSpPr/>
            <p:nvPr/>
          </p:nvSpPr>
          <p:spPr>
            <a:xfrm>
              <a:off x="7629625" y="1222086"/>
              <a:ext cx="332731" cy="3327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+- f3 0 f2"/>
                <a:gd name="f68" fmla="*/ f67 1 6459"/>
                <a:gd name="f69" fmla="*/ f2 1 f68"/>
                <a:gd name="f70" fmla="*/ f3 1 f68"/>
                <a:gd name="f71" fmla="*/ f69 f65 1"/>
                <a:gd name="f72" fmla="*/ f70 f65 1"/>
                <a:gd name="f73" fmla="*/ f70 f66 1"/>
                <a:gd name="f74" fmla="*/ f69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4F876DBC-02A9-4461-BE16-F172E7AF210B}"/>
                </a:ext>
              </a:extLst>
            </p:cNvPr>
            <p:cNvSpPr/>
            <p:nvPr/>
          </p:nvSpPr>
          <p:spPr>
            <a:xfrm>
              <a:off x="7415381" y="1347999"/>
              <a:ext cx="157487" cy="151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+- f4 0 f2"/>
                <a:gd name="f27" fmla="+- f3 0 f2"/>
                <a:gd name="f28" fmla="*/ f27 1 3057"/>
                <a:gd name="f29" fmla="*/ f26 1 2944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B3F0F579-1981-46BC-89AE-7F4ED75B4A6C}"/>
                </a:ext>
              </a:extLst>
            </p:cNvPr>
            <p:cNvSpPr/>
            <p:nvPr/>
          </p:nvSpPr>
          <p:spPr>
            <a:xfrm>
              <a:off x="7679908" y="1614062"/>
              <a:ext cx="159133" cy="1533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+- f4 0 f2"/>
                <a:gd name="f32" fmla="+- f3 0 f2"/>
                <a:gd name="f33" fmla="*/ f32 1 3089"/>
                <a:gd name="f34" fmla="*/ f31 1 297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A7ADE5C5-3C90-4AA7-9B6B-3E15C727EB3A}"/>
                </a:ext>
              </a:extLst>
            </p:cNvPr>
            <p:cNvSpPr/>
            <p:nvPr/>
          </p:nvSpPr>
          <p:spPr>
            <a:xfrm>
              <a:off x="7353714" y="1403832"/>
              <a:ext cx="426851" cy="4197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+- f4 0 f2"/>
                <a:gd name="f28" fmla="+- f3 0 f2"/>
                <a:gd name="f29" fmla="*/ f28 1 8286"/>
                <a:gd name="f30" fmla="*/ f27 1 8147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121E07EF-A944-484D-A3DF-A04D8968B3A6}"/>
              </a:ext>
            </a:extLst>
          </p:cNvPr>
          <p:cNvGrpSpPr/>
          <p:nvPr/>
        </p:nvGrpSpPr>
        <p:grpSpPr>
          <a:xfrm>
            <a:off x="10872783" y="2244830"/>
            <a:ext cx="661799" cy="658868"/>
            <a:chOff x="10894408" y="2239466"/>
            <a:chExt cx="664796" cy="661851"/>
          </a:xfrm>
          <a:solidFill>
            <a:schemeClr val="bg1">
              <a:lumMod val="50000"/>
            </a:schemeClr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C840872F-9C62-4914-A713-62987E92A718}"/>
                </a:ext>
              </a:extLst>
            </p:cNvPr>
            <p:cNvSpPr/>
            <p:nvPr/>
          </p:nvSpPr>
          <p:spPr>
            <a:xfrm>
              <a:off x="11170356" y="2474247"/>
              <a:ext cx="388848" cy="4270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+- f4 0 f2"/>
                <a:gd name="f70" fmla="+- f3 0 f2"/>
                <a:gd name="f71" fmla="*/ f70 1 6837"/>
                <a:gd name="f72" fmla="*/ f69 1 7509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37" h="750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2C090890-0EF2-44DB-A8F3-5D1D049B2297}"/>
                </a:ext>
              </a:extLst>
            </p:cNvPr>
            <p:cNvSpPr/>
            <p:nvPr/>
          </p:nvSpPr>
          <p:spPr>
            <a:xfrm>
              <a:off x="10894408" y="2239466"/>
              <a:ext cx="428332" cy="466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+- f4 0 f2"/>
                <a:gd name="f86" fmla="+- f3 0 f2"/>
                <a:gd name="f87" fmla="*/ f86 1 7531"/>
                <a:gd name="f88" fmla="*/ f85 1 8203"/>
                <a:gd name="f89" fmla="*/ f2 1 f87"/>
                <a:gd name="f90" fmla="*/ f3 1 f87"/>
                <a:gd name="f91" fmla="*/ f2 1 f88"/>
                <a:gd name="f92" fmla="*/ f4 1 f88"/>
                <a:gd name="f93" fmla="*/ f89 f83 1"/>
                <a:gd name="f94" fmla="*/ f90 f83 1"/>
                <a:gd name="f95" fmla="*/ f92 f84 1"/>
                <a:gd name="f96" fmla="*/ f91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BBD5DA46-BE14-4DB7-83AF-0015C7C7FBF2}"/>
              </a:ext>
            </a:extLst>
          </p:cNvPr>
          <p:cNvSpPr/>
          <p:nvPr/>
        </p:nvSpPr>
        <p:spPr>
          <a:xfrm>
            <a:off x="5796826" y="2282407"/>
            <a:ext cx="590943" cy="592519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+- f4 0 f2"/>
              <a:gd name="f134" fmla="+- f3 0 f2"/>
              <a:gd name="f135" fmla="*/ f134 1 11658"/>
              <a:gd name="f136" fmla="*/ f133 1 11689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19" tIns="91019" rIns="91019" bIns="91019" anchor="ctr" anchorCtr="0" compatLnSpc="1">
            <a:noAutofit/>
          </a:bodyPr>
          <a:lstStyle/>
          <a:p>
            <a:pPr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395"/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2D44DE69-4FEC-4991-8358-58BEF9A5C2FD}"/>
              </a:ext>
            </a:extLst>
          </p:cNvPr>
          <p:cNvGrpSpPr/>
          <p:nvPr/>
        </p:nvGrpSpPr>
        <p:grpSpPr>
          <a:xfrm>
            <a:off x="6541569" y="2280384"/>
            <a:ext cx="611671" cy="596269"/>
            <a:chOff x="6543583" y="2275182"/>
            <a:chExt cx="614440" cy="598968"/>
          </a:xfrm>
          <a:solidFill>
            <a:schemeClr val="bg1">
              <a:lumMod val="50000"/>
            </a:schemeClr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46053F45-7F23-48D7-B6A7-1A1CF74BE751}"/>
                </a:ext>
              </a:extLst>
            </p:cNvPr>
            <p:cNvSpPr/>
            <p:nvPr/>
          </p:nvSpPr>
          <p:spPr>
            <a:xfrm>
              <a:off x="6543583" y="2278291"/>
              <a:ext cx="614440" cy="5958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+- f4 0 f2"/>
                <a:gd name="f153" fmla="+- f3 0 f2"/>
                <a:gd name="f154" fmla="*/ f153 1 12067"/>
                <a:gd name="f155" fmla="*/ f152 1 11702"/>
                <a:gd name="f156" fmla="*/ f2 1 f154"/>
                <a:gd name="f157" fmla="*/ f3 1 f154"/>
                <a:gd name="f158" fmla="*/ f2 1 f155"/>
                <a:gd name="f159" fmla="*/ f4 1 f155"/>
                <a:gd name="f160" fmla="*/ f156 f150 1"/>
                <a:gd name="f161" fmla="*/ f157 f150 1"/>
                <a:gd name="f162" fmla="*/ f159 f151 1"/>
                <a:gd name="f163" fmla="*/ f158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0" t="f163" r="f161" b="f162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0D0C36AA-B83B-4DE0-947E-1BACA5A2CB52}"/>
                </a:ext>
              </a:extLst>
            </p:cNvPr>
            <p:cNvSpPr/>
            <p:nvPr/>
          </p:nvSpPr>
          <p:spPr>
            <a:xfrm>
              <a:off x="6545202" y="2586673"/>
              <a:ext cx="293595" cy="286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+- f4 0 f2"/>
                <a:gd name="f47" fmla="+- f3 0 f2"/>
                <a:gd name="f48" fmla="*/ f47 1 5766"/>
                <a:gd name="f49" fmla="*/ f46 1 562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4964ED33-407B-405C-A7B9-310E5E2EC620}"/>
                </a:ext>
              </a:extLst>
            </p:cNvPr>
            <p:cNvSpPr/>
            <p:nvPr/>
          </p:nvSpPr>
          <p:spPr>
            <a:xfrm>
              <a:off x="6888504" y="2275182"/>
              <a:ext cx="263100" cy="2601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+- f4 0 f2"/>
                <a:gd name="f52" fmla="+- f3 0 f2"/>
                <a:gd name="f53" fmla="*/ f52 1 5167"/>
                <a:gd name="f54" fmla="*/ f51 1 5109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2CB53EB9-ABBF-44E3-8357-4AF3886C2205}"/>
              </a:ext>
            </a:extLst>
          </p:cNvPr>
          <p:cNvGrpSpPr/>
          <p:nvPr/>
        </p:nvGrpSpPr>
        <p:grpSpPr>
          <a:xfrm>
            <a:off x="7295068" y="2280668"/>
            <a:ext cx="597325" cy="595713"/>
            <a:chOff x="7300496" y="2275466"/>
            <a:chExt cx="600029" cy="598410"/>
          </a:xfrm>
          <a:solidFill>
            <a:schemeClr val="bg1">
              <a:lumMod val="50000"/>
            </a:schemeClr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B0A782DF-D05D-4FB6-9B2E-46E94AB6DB7C}"/>
                </a:ext>
              </a:extLst>
            </p:cNvPr>
            <p:cNvSpPr/>
            <p:nvPr/>
          </p:nvSpPr>
          <p:spPr>
            <a:xfrm>
              <a:off x="7300496" y="2275466"/>
              <a:ext cx="600029" cy="598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+- f4 0 f2"/>
                <a:gd name="f142" fmla="+- f3 0 f2"/>
                <a:gd name="f143" fmla="*/ f142 1 11784"/>
                <a:gd name="f144" fmla="*/ f141 1 11752"/>
                <a:gd name="f145" fmla="*/ f2 1 f143"/>
                <a:gd name="f146" fmla="*/ f3 1 f143"/>
                <a:gd name="f147" fmla="*/ f2 1 f144"/>
                <a:gd name="f148" fmla="*/ f4 1 f144"/>
                <a:gd name="f149" fmla="*/ f145 f139 1"/>
                <a:gd name="f150" fmla="*/ f146 f139 1"/>
                <a:gd name="f151" fmla="*/ f148 f140 1"/>
                <a:gd name="f152" fmla="*/ f147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9" t="f152" r="f150" b="f151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8E655ABF-5A03-434C-90EC-464FEB8DA031}"/>
                </a:ext>
              </a:extLst>
            </p:cNvPr>
            <p:cNvSpPr/>
            <p:nvPr/>
          </p:nvSpPr>
          <p:spPr>
            <a:xfrm>
              <a:off x="7300496" y="2454697"/>
              <a:ext cx="438006" cy="417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+- f4 0 f2"/>
                <a:gd name="f93" fmla="+- f3 0 f2"/>
                <a:gd name="f94" fmla="*/ f93 1 8602"/>
                <a:gd name="f95" fmla="*/ f92 1 8201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E026C82D-B17F-4BCF-8B5C-D8A07F5B67E5}"/>
              </a:ext>
            </a:extLst>
          </p:cNvPr>
          <p:cNvGrpSpPr/>
          <p:nvPr/>
        </p:nvGrpSpPr>
        <p:grpSpPr>
          <a:xfrm>
            <a:off x="4205693" y="2306128"/>
            <a:ext cx="592499" cy="594139"/>
            <a:chOff x="4197132" y="2301041"/>
            <a:chExt cx="595182" cy="596829"/>
          </a:xfrm>
          <a:solidFill>
            <a:schemeClr val="bg1">
              <a:lumMod val="50000"/>
            </a:schemeClr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4B24D011-AA4C-43AD-A4C6-11E04405E20D}"/>
                </a:ext>
              </a:extLst>
            </p:cNvPr>
            <p:cNvSpPr/>
            <p:nvPr/>
          </p:nvSpPr>
          <p:spPr>
            <a:xfrm>
              <a:off x="4197132" y="2301041"/>
              <a:ext cx="141192" cy="59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+- f4 0 f2"/>
                <a:gd name="f34" fmla="+- f3 0 f2"/>
                <a:gd name="f35" fmla="*/ f34 1 2773"/>
                <a:gd name="f36" fmla="*/ f33 1 11689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6B8D1E78-4398-474F-B47B-F7F9DDCC4E1E}"/>
                </a:ext>
              </a:extLst>
            </p:cNvPr>
            <p:cNvSpPr/>
            <p:nvPr/>
          </p:nvSpPr>
          <p:spPr>
            <a:xfrm>
              <a:off x="4619045" y="2530437"/>
              <a:ext cx="173269" cy="51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+- f4 0 f2"/>
                <a:gd name="f15" fmla="+- f3 0 f2"/>
                <a:gd name="f16" fmla="*/ f15 1 3403"/>
                <a:gd name="f17" fmla="*/ f14 1 10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B5D207E5-969D-46E6-9082-B8DEFFE2E615}"/>
                </a:ext>
              </a:extLst>
            </p:cNvPr>
            <p:cNvSpPr/>
            <p:nvPr/>
          </p:nvSpPr>
          <p:spPr>
            <a:xfrm>
              <a:off x="4619045" y="2617049"/>
              <a:ext cx="173269" cy="51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+- f4 0 f2"/>
                <a:gd name="f14" fmla="+- f3 0 f2"/>
                <a:gd name="f15" fmla="*/ f14 1 3403"/>
                <a:gd name="f16" fmla="*/ f13 1 100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F8319263-406D-4B2F-82D1-E4D9EEDE5436}"/>
                </a:ext>
              </a:extLst>
            </p:cNvPr>
            <p:cNvSpPr/>
            <p:nvPr/>
          </p:nvSpPr>
          <p:spPr>
            <a:xfrm>
              <a:off x="4619045" y="2702088"/>
              <a:ext cx="137992" cy="530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+- f4 0 f2"/>
                <a:gd name="f18" fmla="+- f3 0 f2"/>
                <a:gd name="f19" fmla="*/ f18 1 2710"/>
                <a:gd name="f20" fmla="*/ f17 1 1041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813B47F6-6AF4-4B75-A6B3-7D6E618A3A1B}"/>
                </a:ext>
              </a:extLst>
            </p:cNvPr>
            <p:cNvSpPr/>
            <p:nvPr/>
          </p:nvSpPr>
          <p:spPr>
            <a:xfrm>
              <a:off x="4550054" y="2301041"/>
              <a:ext cx="104342" cy="105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+- f4 0 f2"/>
                <a:gd name="f13" fmla="+- f3 0 f2"/>
                <a:gd name="f14" fmla="*/ f13 1 2049"/>
                <a:gd name="f15" fmla="*/ f12 1 208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5DC2BECE-85CC-43E7-9975-EF1A6A087B55}"/>
                </a:ext>
              </a:extLst>
            </p:cNvPr>
            <p:cNvSpPr/>
            <p:nvPr/>
          </p:nvSpPr>
          <p:spPr>
            <a:xfrm>
              <a:off x="4686418" y="2301041"/>
              <a:ext cx="70628" cy="112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+- f4 0 f2"/>
                <a:gd name="f18" fmla="+- f3 0 f2"/>
                <a:gd name="f19" fmla="*/ f18 1 1387"/>
                <a:gd name="f20" fmla="*/ f17 1 220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284836A0-6541-4548-9FD5-CCF09C81B0D7}"/>
                </a:ext>
              </a:extLst>
            </p:cNvPr>
            <p:cNvSpPr/>
            <p:nvPr/>
          </p:nvSpPr>
          <p:spPr>
            <a:xfrm>
              <a:off x="4335133" y="2442188"/>
              <a:ext cx="421913" cy="31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+- f4 0 f2"/>
                <a:gd name="f56" fmla="+- f3 0 f2"/>
                <a:gd name="f57" fmla="*/ f56 1 8286"/>
                <a:gd name="f58" fmla="*/ f55 1 614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3FA59189-A8F6-415F-8DDB-D8F1F4129BA2}"/>
                </a:ext>
              </a:extLst>
            </p:cNvPr>
            <p:cNvSpPr/>
            <p:nvPr/>
          </p:nvSpPr>
          <p:spPr>
            <a:xfrm>
              <a:off x="4548481" y="2527237"/>
              <a:ext cx="104278" cy="369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+- f4 0 f2"/>
                <a:gd name="f37" fmla="+- f3 0 f2"/>
                <a:gd name="f38" fmla="*/ f37 1 2048"/>
                <a:gd name="f39" fmla="*/ f36 1 72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2CE07CD0-994E-4EA5-A127-71AD0F472A23}"/>
                </a:ext>
              </a:extLst>
            </p:cNvPr>
            <p:cNvSpPr/>
            <p:nvPr/>
          </p:nvSpPr>
          <p:spPr>
            <a:xfrm>
              <a:off x="4688055" y="2785500"/>
              <a:ext cx="70628" cy="1123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+- f4 0 f2"/>
                <a:gd name="f20" fmla="+- f3 0 f2"/>
                <a:gd name="f21" fmla="*/ f20 1 1387"/>
                <a:gd name="f22" fmla="*/ f19 1 2207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A887FB2C-4391-4554-8E97-116E2EEEC87B}"/>
              </a:ext>
            </a:extLst>
          </p:cNvPr>
          <p:cNvGrpSpPr/>
          <p:nvPr/>
        </p:nvGrpSpPr>
        <p:grpSpPr>
          <a:xfrm>
            <a:off x="8134447" y="2272202"/>
            <a:ext cx="590943" cy="590889"/>
            <a:chOff x="8143673" y="2266962"/>
            <a:chExt cx="593619" cy="593564"/>
          </a:xfrm>
          <a:solidFill>
            <a:schemeClr val="bg1">
              <a:lumMod val="50000"/>
            </a:schemeClr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9DCB1E35-0E8D-4437-8B6E-C66563E96014}"/>
                </a:ext>
              </a:extLst>
            </p:cNvPr>
            <p:cNvSpPr/>
            <p:nvPr/>
          </p:nvSpPr>
          <p:spPr>
            <a:xfrm>
              <a:off x="8143673" y="2266962"/>
              <a:ext cx="593619" cy="5935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+- f4 0 f2"/>
                <a:gd name="f73" fmla="+- f3 0 f2"/>
                <a:gd name="f74" fmla="*/ f73 1 11658"/>
                <a:gd name="f75" fmla="*/ f72 1 11657"/>
                <a:gd name="f76" fmla="*/ f2 1 f74"/>
                <a:gd name="f77" fmla="*/ f3 1 f74"/>
                <a:gd name="f78" fmla="*/ f2 1 f75"/>
                <a:gd name="f79" fmla="*/ f4 1 f75"/>
                <a:gd name="f80" fmla="*/ f76 f70 1"/>
                <a:gd name="f81" fmla="*/ f77 f70 1"/>
                <a:gd name="f82" fmla="*/ f79 f71 1"/>
                <a:gd name="f83" fmla="*/ f78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87D94FF3-17CF-438F-B184-3EC3EF1CCECD}"/>
                </a:ext>
              </a:extLst>
            </p:cNvPr>
            <p:cNvSpPr/>
            <p:nvPr/>
          </p:nvSpPr>
          <p:spPr>
            <a:xfrm>
              <a:off x="8281656" y="2406527"/>
              <a:ext cx="319262" cy="3141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+- f4 0 f2"/>
                <a:gd name="f52" fmla="+- f3 0 f2"/>
                <a:gd name="f53" fmla="*/ f52 1 6270"/>
                <a:gd name="f54" fmla="*/ f51 1 6170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ED0080BA-D8F8-4E0F-A020-CD21D58B4E5B}"/>
              </a:ext>
            </a:extLst>
          </p:cNvPr>
          <p:cNvGrpSpPr/>
          <p:nvPr/>
        </p:nvGrpSpPr>
        <p:grpSpPr>
          <a:xfrm>
            <a:off x="5046791" y="2282460"/>
            <a:ext cx="622895" cy="592117"/>
            <a:chOff x="5042038" y="2277267"/>
            <a:chExt cx="625714" cy="594798"/>
          </a:xfrm>
          <a:solidFill>
            <a:schemeClr val="bg1">
              <a:lumMod val="50000"/>
            </a:schemeClr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9F2159A6-F503-4191-9C86-7E56DFF05CF9}"/>
                </a:ext>
              </a:extLst>
            </p:cNvPr>
            <p:cNvSpPr/>
            <p:nvPr/>
          </p:nvSpPr>
          <p:spPr>
            <a:xfrm>
              <a:off x="5232946" y="2277267"/>
              <a:ext cx="434806" cy="4371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+- f4 0 f2"/>
                <a:gd name="f75" fmla="+- f3 0 f2"/>
                <a:gd name="f76" fmla="*/ f75 1 8539"/>
                <a:gd name="f77" fmla="*/ f74 1 8586"/>
                <a:gd name="f78" fmla="*/ f2 1 f76"/>
                <a:gd name="f79" fmla="*/ f3 1 f76"/>
                <a:gd name="f80" fmla="*/ f2 1 f77"/>
                <a:gd name="f81" fmla="*/ f4 1 f77"/>
                <a:gd name="f82" fmla="*/ f78 f72 1"/>
                <a:gd name="f83" fmla="*/ f79 f72 1"/>
                <a:gd name="f84" fmla="*/ f81 f73 1"/>
                <a:gd name="f85" fmla="*/ f8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31EBED74-F720-4FB7-B03B-16C046551EAE}"/>
                </a:ext>
              </a:extLst>
            </p:cNvPr>
            <p:cNvSpPr/>
            <p:nvPr/>
          </p:nvSpPr>
          <p:spPr>
            <a:xfrm>
              <a:off x="5042038" y="2431252"/>
              <a:ext cx="439634" cy="440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+- f4 0 f2"/>
                <a:gd name="f78" fmla="+- f3 0 f2"/>
                <a:gd name="f79" fmla="*/ f78 1 8634"/>
                <a:gd name="f80" fmla="*/ f77 1 8657"/>
                <a:gd name="f81" fmla="*/ f2 1 f79"/>
                <a:gd name="f82" fmla="*/ f3 1 f79"/>
                <a:gd name="f83" fmla="*/ f2 1 f80"/>
                <a:gd name="f84" fmla="*/ f4 1 f80"/>
                <a:gd name="f85" fmla="*/ f81 f75 1"/>
                <a:gd name="f86" fmla="*/ f82 f75 1"/>
                <a:gd name="f87" fmla="*/ f84 f76 1"/>
                <a:gd name="f88" fmla="*/ f83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421D7FEF-AE29-4FCE-B783-1B637A43CEAA}"/>
              </a:ext>
            </a:extLst>
          </p:cNvPr>
          <p:cNvGrpSpPr/>
          <p:nvPr/>
        </p:nvGrpSpPr>
        <p:grpSpPr>
          <a:xfrm>
            <a:off x="8960835" y="2281515"/>
            <a:ext cx="592519" cy="590943"/>
            <a:chOff x="8973802" y="2276316"/>
            <a:chExt cx="595201" cy="593619"/>
          </a:xfrm>
          <a:solidFill>
            <a:schemeClr val="bg1">
              <a:lumMod val="50000"/>
            </a:schemeClr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FB31AD0A-8040-4591-8389-7C463A43EAF0}"/>
                </a:ext>
              </a:extLst>
            </p:cNvPr>
            <p:cNvSpPr/>
            <p:nvPr/>
          </p:nvSpPr>
          <p:spPr>
            <a:xfrm>
              <a:off x="9079662" y="2382185"/>
              <a:ext cx="383471" cy="380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+- f4 0 f2"/>
                <a:gd name="f42" fmla="+- f3 0 f2"/>
                <a:gd name="f43" fmla="*/ f42 1 7531"/>
                <a:gd name="f44" fmla="*/ f41 1 746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9F267E78-6170-4001-99FF-0DEE578728EB}"/>
                </a:ext>
              </a:extLst>
            </p:cNvPr>
            <p:cNvSpPr/>
            <p:nvPr/>
          </p:nvSpPr>
          <p:spPr>
            <a:xfrm>
              <a:off x="8973802" y="2276316"/>
              <a:ext cx="595201" cy="593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+- f4 0 f2"/>
                <a:gd name="f24" fmla="+- f3 0 f2"/>
                <a:gd name="f25" fmla="*/ f24 1 11689"/>
                <a:gd name="f26" fmla="*/ f23 1 11658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F3EFF301-D7B7-4FDA-AC63-CF3FDF578835}"/>
              </a:ext>
            </a:extLst>
          </p:cNvPr>
          <p:cNvSpPr/>
          <p:nvPr/>
        </p:nvSpPr>
        <p:spPr>
          <a:xfrm>
            <a:off x="5787764" y="3436103"/>
            <a:ext cx="598672" cy="614775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19" tIns="91019" rIns="91019" bIns="91019" anchor="ctr" anchorCtr="0" compatLnSpc="1">
            <a:noAutofit/>
          </a:bodyPr>
          <a:lstStyle/>
          <a:p>
            <a:pPr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395"/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70CF1F15-7DD6-47B1-A0B8-B9C128533953}"/>
              </a:ext>
            </a:extLst>
          </p:cNvPr>
          <p:cNvSpPr/>
          <p:nvPr/>
        </p:nvSpPr>
        <p:spPr>
          <a:xfrm>
            <a:off x="6503993" y="3532191"/>
            <a:ext cx="609239" cy="518676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+- f4 0 f2"/>
              <a:gd name="f53" fmla="+- f3 0 f2"/>
              <a:gd name="f54" fmla="*/ f53 1 12666"/>
              <a:gd name="f55" fmla="*/ f52 1 10713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019" tIns="91019" rIns="91019" bIns="91019" anchor="ctr" anchorCtr="0" compatLnSpc="1">
            <a:noAutofit/>
          </a:bodyPr>
          <a:lstStyle/>
          <a:p>
            <a:pPr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395"/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DD574102-B7BC-4262-9DB6-3049E2C7301A}"/>
              </a:ext>
            </a:extLst>
          </p:cNvPr>
          <p:cNvGrpSpPr/>
          <p:nvPr/>
        </p:nvGrpSpPr>
        <p:grpSpPr>
          <a:xfrm>
            <a:off x="7363379" y="3452204"/>
            <a:ext cx="612271" cy="613245"/>
            <a:chOff x="7369113" y="3452308"/>
            <a:chExt cx="615043" cy="616021"/>
          </a:xfrm>
          <a:solidFill>
            <a:schemeClr val="bg1">
              <a:lumMod val="50000"/>
            </a:schemeClr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606DC801-681A-4BA4-93D1-956FE6453BF5}"/>
                </a:ext>
              </a:extLst>
            </p:cNvPr>
            <p:cNvSpPr/>
            <p:nvPr/>
          </p:nvSpPr>
          <p:spPr>
            <a:xfrm>
              <a:off x="7369113" y="3452308"/>
              <a:ext cx="491736" cy="4934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EEFE4405-67D0-49E3-BACE-2BE73D10E07E}"/>
                </a:ext>
              </a:extLst>
            </p:cNvPr>
            <p:cNvSpPr/>
            <p:nvPr/>
          </p:nvSpPr>
          <p:spPr>
            <a:xfrm>
              <a:off x="7451299" y="3700311"/>
              <a:ext cx="532857" cy="3680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84835BA7-4E41-4FE9-B05A-DAF4C13B4663}"/>
              </a:ext>
            </a:extLst>
          </p:cNvPr>
          <p:cNvGrpSpPr/>
          <p:nvPr/>
        </p:nvGrpSpPr>
        <p:grpSpPr>
          <a:xfrm>
            <a:off x="9788421" y="3428811"/>
            <a:ext cx="618299" cy="616287"/>
            <a:chOff x="9805138" y="3428807"/>
            <a:chExt cx="621097" cy="619077"/>
          </a:xfrm>
          <a:solidFill>
            <a:schemeClr val="bg1">
              <a:lumMod val="50000"/>
            </a:schemeClr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829F15BA-2154-4101-9A89-D726735B3C5F}"/>
                </a:ext>
              </a:extLst>
            </p:cNvPr>
            <p:cNvSpPr/>
            <p:nvPr/>
          </p:nvSpPr>
          <p:spPr>
            <a:xfrm>
              <a:off x="10181112" y="3808796"/>
              <a:ext cx="245123" cy="2390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+- f4 0 f2"/>
                <a:gd name="f28" fmla="+- f3 0 f2"/>
                <a:gd name="f29" fmla="*/ f28 1 5073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57971946-55F2-44BC-85D8-E89A53AE7DBB}"/>
                </a:ext>
              </a:extLst>
            </p:cNvPr>
            <p:cNvSpPr/>
            <p:nvPr/>
          </p:nvSpPr>
          <p:spPr>
            <a:xfrm>
              <a:off x="9805138" y="3428807"/>
              <a:ext cx="479557" cy="484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+- f4 0 f2"/>
                <a:gd name="f46" fmla="+- f3 0 f2"/>
                <a:gd name="f47" fmla="*/ f46 1 9925"/>
                <a:gd name="f48" fmla="*/ f45 1 9958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7BCB9D0D-3E7C-4F10-8994-180D34FBE109}"/>
              </a:ext>
            </a:extLst>
          </p:cNvPr>
          <p:cNvGrpSpPr/>
          <p:nvPr/>
        </p:nvGrpSpPr>
        <p:grpSpPr>
          <a:xfrm>
            <a:off x="6533155" y="4654847"/>
            <a:ext cx="539276" cy="542743"/>
            <a:chOff x="6535134" y="4660395"/>
            <a:chExt cx="541717" cy="545200"/>
          </a:xfrm>
          <a:solidFill>
            <a:schemeClr val="bg1">
              <a:lumMod val="50000"/>
            </a:schemeClr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297429A8-F072-4089-B6BD-A5D3E072CD4E}"/>
                </a:ext>
              </a:extLst>
            </p:cNvPr>
            <p:cNvSpPr/>
            <p:nvPr/>
          </p:nvSpPr>
          <p:spPr>
            <a:xfrm>
              <a:off x="6535134" y="4660395"/>
              <a:ext cx="541717" cy="40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+- f4 0 f2"/>
                <a:gd name="f96" fmla="+- f3 0 f2"/>
                <a:gd name="f97" fmla="*/ f96 1 12666"/>
                <a:gd name="f98" fmla="*/ f95 1 9294"/>
                <a:gd name="f99" fmla="*/ f2 1 f97"/>
                <a:gd name="f100" fmla="*/ f3 1 f97"/>
                <a:gd name="f101" fmla="*/ f2 1 f98"/>
                <a:gd name="f102" fmla="*/ f4 1 f98"/>
                <a:gd name="f103" fmla="*/ f99 f93 1"/>
                <a:gd name="f104" fmla="*/ f100 f93 1"/>
                <a:gd name="f105" fmla="*/ f102 f94 1"/>
                <a:gd name="f106" fmla="*/ f101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699684ED-B93E-4BD2-AD93-E47A6D29617D}"/>
                </a:ext>
              </a:extLst>
            </p:cNvPr>
            <p:cNvSpPr/>
            <p:nvPr/>
          </p:nvSpPr>
          <p:spPr>
            <a:xfrm>
              <a:off x="6638900" y="5097075"/>
              <a:ext cx="332878" cy="108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+- f4 0 f2"/>
                <a:gd name="f20" fmla="+- f3 0 f2"/>
                <a:gd name="f21" fmla="*/ f20 1 7783"/>
                <a:gd name="f22" fmla="*/ f19 1 2521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04C9558-4F3B-4A5E-A9D0-F42182188DBE}"/>
              </a:ext>
            </a:extLst>
          </p:cNvPr>
          <p:cNvGrpSpPr/>
          <p:nvPr/>
        </p:nvGrpSpPr>
        <p:grpSpPr>
          <a:xfrm>
            <a:off x="8188281" y="3443956"/>
            <a:ext cx="362255" cy="613219"/>
            <a:chOff x="8197751" y="3444023"/>
            <a:chExt cx="363894" cy="615994"/>
          </a:xfrm>
          <a:solidFill>
            <a:schemeClr val="bg1">
              <a:lumMod val="50000"/>
            </a:schemeClr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2D0361B4-9B33-42A8-B33A-9DA6136C6F7C}"/>
                </a:ext>
              </a:extLst>
            </p:cNvPr>
            <p:cNvSpPr/>
            <p:nvPr/>
          </p:nvSpPr>
          <p:spPr>
            <a:xfrm>
              <a:off x="8197751" y="3444023"/>
              <a:ext cx="363894" cy="4291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+- f4 0 f2"/>
                <a:gd name="f36" fmla="+- f3 0 f2"/>
                <a:gd name="f37" fmla="*/ f36 1 7531"/>
                <a:gd name="f38" fmla="*/ f35 1 8823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82CF92DF-8CA5-469E-8D1E-0A4641C35475}"/>
                </a:ext>
              </a:extLst>
            </p:cNvPr>
            <p:cNvSpPr/>
            <p:nvPr/>
          </p:nvSpPr>
          <p:spPr>
            <a:xfrm>
              <a:off x="8279937" y="3912900"/>
              <a:ext cx="202512" cy="1471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+- f4 0 f2"/>
                <a:gd name="f16" fmla="+- f3 0 f2"/>
                <a:gd name="f17" fmla="*/ f16 1 4191"/>
                <a:gd name="f18" fmla="*/ f15 1 3025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95D26A5B-F8AF-4BC7-890B-C868C69ED808}"/>
              </a:ext>
            </a:extLst>
          </p:cNvPr>
          <p:cNvGrpSpPr/>
          <p:nvPr/>
        </p:nvGrpSpPr>
        <p:grpSpPr>
          <a:xfrm>
            <a:off x="5066077" y="3472465"/>
            <a:ext cx="603187" cy="614011"/>
            <a:chOff x="5061414" y="3472662"/>
            <a:chExt cx="605918" cy="616790"/>
          </a:xfrm>
          <a:solidFill>
            <a:schemeClr val="bg1">
              <a:lumMod val="50000"/>
            </a:schemeClr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62BE40E-295A-43D5-A832-62F7E2D74DE0}"/>
                </a:ext>
              </a:extLst>
            </p:cNvPr>
            <p:cNvSpPr/>
            <p:nvPr/>
          </p:nvSpPr>
          <p:spPr>
            <a:xfrm>
              <a:off x="5061414" y="3472662"/>
              <a:ext cx="184242" cy="29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+- f4 0 f2"/>
                <a:gd name="f33" fmla="+- f3 0 f2"/>
                <a:gd name="f34" fmla="*/ f33 1 3813"/>
                <a:gd name="f35" fmla="*/ f32 1 6159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7DDB3E98-CE38-40E6-9258-4951F20813E4}"/>
                </a:ext>
              </a:extLst>
            </p:cNvPr>
            <p:cNvSpPr/>
            <p:nvPr/>
          </p:nvSpPr>
          <p:spPr>
            <a:xfrm>
              <a:off x="5174086" y="3549993"/>
              <a:ext cx="418639" cy="5394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+- f4 0 f2"/>
                <a:gd name="f84" fmla="+- f3 0 f2"/>
                <a:gd name="f85" fmla="*/ f84 1 8664"/>
                <a:gd name="f86" fmla="*/ f83 1 11092"/>
                <a:gd name="f87" fmla="*/ f2 1 f85"/>
                <a:gd name="f88" fmla="*/ f3 1 f85"/>
                <a:gd name="f89" fmla="*/ f2 1 f86"/>
                <a:gd name="f90" fmla="*/ f4 1 f86"/>
                <a:gd name="f91" fmla="*/ f87 f81 1"/>
                <a:gd name="f92" fmla="*/ f88 f81 1"/>
                <a:gd name="f93" fmla="*/ f90 f82 1"/>
                <a:gd name="f94" fmla="*/ f89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A5D2A877-3D87-4F57-BF24-73FF2BB369CD}"/>
                </a:ext>
              </a:extLst>
            </p:cNvPr>
            <p:cNvSpPr/>
            <p:nvPr/>
          </p:nvSpPr>
          <p:spPr>
            <a:xfrm>
              <a:off x="5542471" y="3671050"/>
              <a:ext cx="124861" cy="1392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+- f4 0 f2"/>
                <a:gd name="f30" fmla="+- f3 0 f2"/>
                <a:gd name="f31" fmla="*/ f30 1 2584"/>
                <a:gd name="f32" fmla="*/ f29 1 2864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482378D2-8490-4B65-BBA8-F2C4950BA620}"/>
              </a:ext>
            </a:extLst>
          </p:cNvPr>
          <p:cNvGrpSpPr/>
          <p:nvPr/>
        </p:nvGrpSpPr>
        <p:grpSpPr>
          <a:xfrm>
            <a:off x="8927564" y="3435010"/>
            <a:ext cx="606217" cy="616276"/>
            <a:chOff x="8940381" y="3435035"/>
            <a:chExt cx="608962" cy="619066"/>
          </a:xfrm>
          <a:solidFill>
            <a:schemeClr val="bg1">
              <a:lumMod val="50000"/>
            </a:schemeClr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5B26E8D6-EADE-4CEC-B24A-A97A79B65E4A}"/>
                </a:ext>
              </a:extLst>
            </p:cNvPr>
            <p:cNvSpPr/>
            <p:nvPr/>
          </p:nvSpPr>
          <p:spPr>
            <a:xfrm>
              <a:off x="9308811" y="3438107"/>
              <a:ext cx="240532" cy="3622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+- f4 0 f2"/>
                <a:gd name="f42" fmla="+- f3 0 f2"/>
                <a:gd name="f43" fmla="*/ f42 1 4978"/>
                <a:gd name="f44" fmla="*/ f41 1 744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02C3850C-D6D9-44A5-AA9C-B6A85D2AC1FA}"/>
                </a:ext>
              </a:extLst>
            </p:cNvPr>
            <p:cNvSpPr/>
            <p:nvPr/>
          </p:nvSpPr>
          <p:spPr>
            <a:xfrm>
              <a:off x="9024122" y="3974393"/>
              <a:ext cx="522186" cy="79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+- f4 0 f2"/>
                <a:gd name="f18" fmla="+- f3 0 f2"/>
                <a:gd name="f19" fmla="*/ f18 1 10807"/>
                <a:gd name="f20" fmla="*/ f17 1 163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848B7E39-97C7-4D5C-9D44-C40267A003F6}"/>
                </a:ext>
              </a:extLst>
            </p:cNvPr>
            <p:cNvSpPr/>
            <p:nvPr/>
          </p:nvSpPr>
          <p:spPr>
            <a:xfrm>
              <a:off x="8940381" y="3435035"/>
              <a:ext cx="529812" cy="575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+- f4 0 f2"/>
                <a:gd name="f58" fmla="+- f3 0 f2"/>
                <a:gd name="f59" fmla="*/ f58 1 10965"/>
                <a:gd name="f60" fmla="*/ f57 1 11827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/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D88C3AC9-CDD4-4D7F-A71E-AADD681FB26C}"/>
              </a:ext>
            </a:extLst>
          </p:cNvPr>
          <p:cNvGrpSpPr/>
          <p:nvPr/>
        </p:nvGrpSpPr>
        <p:grpSpPr>
          <a:xfrm>
            <a:off x="7417800" y="4692351"/>
            <a:ext cx="653544" cy="514908"/>
            <a:chOff x="7423784" y="4698068"/>
            <a:chExt cx="656503" cy="517239"/>
          </a:xfrm>
          <a:solidFill>
            <a:schemeClr val="bg1">
              <a:lumMod val="50000"/>
            </a:schemeClr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8A59939-9608-4DE0-87D1-979FBB26C818}"/>
                </a:ext>
              </a:extLst>
            </p:cNvPr>
            <p:cNvSpPr/>
            <p:nvPr/>
          </p:nvSpPr>
          <p:spPr>
            <a:xfrm>
              <a:off x="7588267" y="4698068"/>
              <a:ext cx="146971" cy="186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+- f4 0 f2"/>
                <a:gd name="f19" fmla="+- f3 0 f2"/>
                <a:gd name="f20" fmla="*/ f19 1 4518"/>
                <a:gd name="f21" fmla="*/ f18 1 573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435D74"/>
                </a:solidFill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579CFCDB-9071-42A1-80FF-2B992BBB2CAC}"/>
                </a:ext>
              </a:extLst>
            </p:cNvPr>
            <p:cNvSpPr/>
            <p:nvPr/>
          </p:nvSpPr>
          <p:spPr>
            <a:xfrm>
              <a:off x="7423784" y="4852428"/>
              <a:ext cx="182925" cy="1771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+- f4 0 f2"/>
                <a:gd name="f37" fmla="+- f3 0 f2"/>
                <a:gd name="f38" fmla="*/ f37 1 5623"/>
                <a:gd name="f39" fmla="*/ f36 1 54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435D74"/>
                </a:solidFill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50729B3F-62FE-46B3-B380-BAB05FC3BF16}"/>
                </a:ext>
              </a:extLst>
            </p:cNvPr>
            <p:cNvSpPr/>
            <p:nvPr/>
          </p:nvSpPr>
          <p:spPr>
            <a:xfrm>
              <a:off x="7771933" y="4698068"/>
              <a:ext cx="146971" cy="186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+- f4 0 f2"/>
                <a:gd name="f18" fmla="+- f3 0 f2"/>
                <a:gd name="f19" fmla="*/ f18 1 4518"/>
                <a:gd name="f20" fmla="*/ f17 1 573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435D74"/>
                </a:solidFill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B4D95F5E-E03D-49A5-840E-3EB61FBFD57B}"/>
                </a:ext>
              </a:extLst>
            </p:cNvPr>
            <p:cNvSpPr/>
            <p:nvPr/>
          </p:nvSpPr>
          <p:spPr>
            <a:xfrm>
              <a:off x="7900187" y="4851769"/>
              <a:ext cx="180100" cy="1772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+- f4 0 f2"/>
                <a:gd name="f38" fmla="+- f3 0 f2"/>
                <a:gd name="f39" fmla="*/ f38 1 5536"/>
                <a:gd name="f40" fmla="*/ f37 1 5448"/>
                <a:gd name="f41" fmla="*/ f2 1 f39"/>
                <a:gd name="f42" fmla="*/ f3 1 f39"/>
                <a:gd name="f43" fmla="*/ f2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435D74"/>
                </a:solidFill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7652FA50-16CD-4036-98EC-9AF74B4C3FE8}"/>
                </a:ext>
              </a:extLst>
            </p:cNvPr>
            <p:cNvSpPr/>
            <p:nvPr/>
          </p:nvSpPr>
          <p:spPr>
            <a:xfrm>
              <a:off x="7551544" y="4921383"/>
              <a:ext cx="404137" cy="2939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+- f4 0 f2"/>
                <a:gd name="f56" fmla="+- f3 0 f2"/>
                <a:gd name="f57" fmla="*/ f56 1 12423"/>
                <a:gd name="f58" fmla="*/ f55 1 903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435D74"/>
                </a:solidFill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B5DC78D7-F4C7-420F-A3EA-4DD9F88D37AE}"/>
              </a:ext>
            </a:extLst>
          </p:cNvPr>
          <p:cNvGrpSpPr/>
          <p:nvPr/>
        </p:nvGrpSpPr>
        <p:grpSpPr>
          <a:xfrm>
            <a:off x="4112910" y="3460979"/>
            <a:ext cx="738609" cy="607092"/>
            <a:chOff x="4103927" y="3461122"/>
            <a:chExt cx="741953" cy="609841"/>
          </a:xfrm>
          <a:solidFill>
            <a:schemeClr val="bg1">
              <a:lumMod val="50000"/>
            </a:schemeClr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27591F-BDE1-460B-BD4E-F586FB2255F9}"/>
                </a:ext>
              </a:extLst>
            </p:cNvPr>
            <p:cNvSpPr/>
            <p:nvPr/>
          </p:nvSpPr>
          <p:spPr>
            <a:xfrm>
              <a:off x="4425924" y="3461122"/>
              <a:ext cx="196989" cy="1384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+- f4 0 f2"/>
                <a:gd name="f29" fmla="+- f3 0 f2"/>
                <a:gd name="f30" fmla="*/ f29 1 5132"/>
                <a:gd name="f31" fmla="*/ f28 1 36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435D74"/>
                </a:solidFill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4ECD7F6F-4C9C-43E6-AF44-91ECCFCBDAC1}"/>
                </a:ext>
              </a:extLst>
            </p:cNvPr>
            <p:cNvSpPr/>
            <p:nvPr/>
          </p:nvSpPr>
          <p:spPr>
            <a:xfrm>
              <a:off x="4426043" y="3932898"/>
              <a:ext cx="196861" cy="138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+- f4 0 f2"/>
                <a:gd name="f30" fmla="+- f3 0 f2"/>
                <a:gd name="f31" fmla="*/ f30 1 5129"/>
                <a:gd name="f32" fmla="*/ f29 1 359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435D74"/>
                </a:solidFill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A9D910C-DE0E-4F36-B2D3-D1AA4B3B6CB5}"/>
                </a:ext>
              </a:extLst>
            </p:cNvPr>
            <p:cNvSpPr/>
            <p:nvPr/>
          </p:nvSpPr>
          <p:spPr>
            <a:xfrm>
              <a:off x="4319488" y="3614230"/>
              <a:ext cx="375772" cy="303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+- f4 0 f2"/>
                <a:gd name="f77" fmla="+- f3 0 f2"/>
                <a:gd name="f78" fmla="*/ f77 1 9790"/>
                <a:gd name="f79" fmla="*/ f76 1 7906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435D74"/>
                </a:solidFill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2A1C66A9-5100-4247-8D32-BB67E94299C7}"/>
                </a:ext>
              </a:extLst>
            </p:cNvPr>
            <p:cNvSpPr/>
            <p:nvPr/>
          </p:nvSpPr>
          <p:spPr>
            <a:xfrm>
              <a:off x="4645782" y="3659456"/>
              <a:ext cx="200098" cy="215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+- f4 0 f2"/>
                <a:gd name="f65" fmla="+- f3 0 f2"/>
                <a:gd name="f66" fmla="*/ f65 1 5213"/>
                <a:gd name="f67" fmla="*/ f64 1 5620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435D74"/>
                </a:solidFill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BE6B5AC9-3AEA-4D64-8537-0205C7CA1D08}"/>
                </a:ext>
              </a:extLst>
            </p:cNvPr>
            <p:cNvSpPr/>
            <p:nvPr/>
          </p:nvSpPr>
          <p:spPr>
            <a:xfrm>
              <a:off x="4103927" y="3788423"/>
              <a:ext cx="253398" cy="2167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+- f4 0 f2"/>
                <a:gd name="f53" fmla="+- f3 0 f2"/>
                <a:gd name="f54" fmla="*/ f53 1 6602"/>
                <a:gd name="f55" fmla="*/ f52 1 5648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435D74"/>
                </a:solidFill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DA7E3817-A72A-46E9-9A59-30D0F40AE9BE}"/>
                </a:ext>
              </a:extLst>
            </p:cNvPr>
            <p:cNvSpPr/>
            <p:nvPr/>
          </p:nvSpPr>
          <p:spPr>
            <a:xfrm>
              <a:off x="4103927" y="3528376"/>
              <a:ext cx="253398" cy="2167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+- f4 0 f2"/>
                <a:gd name="f53" fmla="+- f3 0 f2"/>
                <a:gd name="f54" fmla="*/ f53 1 6602"/>
                <a:gd name="f55" fmla="*/ f52 1 5647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019" tIns="91019" rIns="91019" bIns="91019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>
                <a:solidFill>
                  <a:srgbClr val="435D74"/>
                </a:solidFill>
              </a:endParaRPr>
            </a:p>
          </p:txBody>
        </p:sp>
      </p:grpSp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C529AA07-8931-457B-A2D4-EEBB3444D4E1}"/>
              </a:ext>
            </a:extLst>
          </p:cNvPr>
          <p:cNvSpPr txBox="1"/>
          <p:nvPr/>
        </p:nvSpPr>
        <p:spPr>
          <a:xfrm>
            <a:off x="499336" y="180861"/>
            <a:ext cx="11521035" cy="7209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>
                <a:solidFill>
                  <a:schemeClr val="bg2">
                    <a:lumMod val="10000"/>
                  </a:schemeClr>
                </a:solidFill>
              </a:rPr>
              <a:t>Fully Editable Icon Sets: C</a:t>
            </a:r>
          </a:p>
        </p:txBody>
      </p:sp>
    </p:spTree>
    <p:extLst>
      <p:ext uri="{BB962C8B-B14F-4D97-AF65-F5344CB8AC3E}">
        <p14:creationId xmlns:p14="http://schemas.microsoft.com/office/powerpoint/2010/main" val="210504408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8D1712-9D5D-1455-6FC5-E17F4FF10215}"/>
              </a:ext>
            </a:extLst>
          </p:cNvPr>
          <p:cNvSpPr/>
          <p:nvPr/>
        </p:nvSpPr>
        <p:spPr>
          <a:xfrm>
            <a:off x="4410695" y="2272445"/>
            <a:ext cx="3089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/>
              <a:t>Presentation template by </a:t>
            </a:r>
            <a:endParaRPr lang="ko-KR" altLang="en-US" sz="200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A0A6377-AFA9-081F-2C94-AE1E8751CBD7}"/>
              </a:ext>
            </a:extLst>
          </p:cNvPr>
          <p:cNvSpPr txBox="1"/>
          <p:nvPr/>
        </p:nvSpPr>
        <p:spPr>
          <a:xfrm>
            <a:off x="890909" y="5870079"/>
            <a:ext cx="10485575" cy="776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200" u="sng">
                <a:solidFill>
                  <a:schemeClr val="bg2">
                    <a:lumMod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slidesppt.net</a:t>
            </a:r>
            <a:br>
              <a:rPr lang="en" sz="1200">
                <a:solidFill>
                  <a:schemeClr val="bg2">
                    <a:lumMod val="10000"/>
                  </a:schemeClr>
                </a:solidFill>
                <a:latin typeface="Barlow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n" sz="1200">
              <a:solidFill>
                <a:schemeClr val="bg2">
                  <a:lumMod val="10000"/>
                </a:schemeClr>
              </a:solidFill>
              <a:latin typeface="Barlow" pitchFamily="2" charset="77"/>
            </a:endParaRPr>
          </a:p>
        </p:txBody>
      </p:sp>
      <p:grpSp>
        <p:nvGrpSpPr>
          <p:cNvPr id="2" name="Gráfico 10">
            <a:extLst>
              <a:ext uri="{FF2B5EF4-FFF2-40B4-BE49-F238E27FC236}">
                <a16:creationId xmlns:a16="http://schemas.microsoft.com/office/drawing/2014/main" id="{FF2D225D-434F-E17F-B3C6-51016262060D}"/>
              </a:ext>
            </a:extLst>
          </p:cNvPr>
          <p:cNvGrpSpPr/>
          <p:nvPr/>
        </p:nvGrpSpPr>
        <p:grpSpPr>
          <a:xfrm>
            <a:off x="2673740" y="2333652"/>
            <a:ext cx="1591037" cy="1591037"/>
            <a:chOff x="627235" y="5458033"/>
            <a:chExt cx="849367" cy="849367"/>
          </a:xfrm>
          <a:solidFill>
            <a:schemeClr val="bg2">
              <a:lumMod val="10000"/>
            </a:schemeClr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C1B97D0C-AA07-1977-3EFB-1CB31A13857C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grpFill/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AF3DD0F-B3C3-6428-3C89-F1CE22602DC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685BD3EE-80A3-B4D8-50C3-8C78B7AA64D1}"/>
              </a:ext>
            </a:extLst>
          </p:cNvPr>
          <p:cNvSpPr/>
          <p:nvPr/>
        </p:nvSpPr>
        <p:spPr>
          <a:xfrm>
            <a:off x="4313417" y="2575172"/>
            <a:ext cx="52048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660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5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ector gratuito nevera con mucha comida">
            <a:extLst>
              <a:ext uri="{FF2B5EF4-FFF2-40B4-BE49-F238E27FC236}">
                <a16:creationId xmlns:a16="http://schemas.microsoft.com/office/drawing/2014/main" id="{C23F265E-A319-4F55-F015-62D0390BA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5875" y="476249"/>
            <a:ext cx="551497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78;p30">
            <a:extLst>
              <a:ext uri="{FF2B5EF4-FFF2-40B4-BE49-F238E27FC236}">
                <a16:creationId xmlns:a16="http://schemas.microsoft.com/office/drawing/2014/main" id="{5929F726-9D06-E1B6-2A01-FB5BC0B466BA}"/>
              </a:ext>
            </a:extLst>
          </p:cNvPr>
          <p:cNvSpPr/>
          <p:nvPr/>
        </p:nvSpPr>
        <p:spPr>
          <a:xfrm>
            <a:off x="5206976" y="1541333"/>
            <a:ext cx="1848774" cy="37751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" name="Google Shape;179;p30">
            <a:extLst>
              <a:ext uri="{FF2B5EF4-FFF2-40B4-BE49-F238E27FC236}">
                <a16:creationId xmlns:a16="http://schemas.microsoft.com/office/drawing/2014/main" id="{7D6D1CA5-41B1-E845-A0CB-FE1A870BB6E3}"/>
              </a:ext>
            </a:extLst>
          </p:cNvPr>
          <p:cNvSpPr txBox="1">
            <a:spLocks noGrp="1"/>
          </p:cNvSpPr>
          <p:nvPr/>
        </p:nvSpPr>
        <p:spPr>
          <a:xfrm>
            <a:off x="6115100" y="2198437"/>
            <a:ext cx="38625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500"/>
              <a:buFont typeface="Fjalla One"/>
              <a:buNone/>
              <a:defRPr sz="2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500"/>
              <a:buFont typeface="Fjalla One"/>
              <a:buNone/>
              <a:defRPr sz="2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500"/>
              <a:buFont typeface="Fjalla One"/>
              <a:buNone/>
              <a:defRPr sz="2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500"/>
              <a:buFont typeface="Fjalla One"/>
              <a:buNone/>
              <a:defRPr sz="2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500"/>
              <a:buFont typeface="Fjalla One"/>
              <a:buNone/>
              <a:defRPr sz="2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500"/>
              <a:buFont typeface="Fjalla One"/>
              <a:buNone/>
              <a:defRPr sz="2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500"/>
              <a:buFont typeface="Fjalla One"/>
              <a:buNone/>
              <a:defRPr sz="2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500"/>
              <a:buFont typeface="Fjalla One"/>
              <a:buNone/>
              <a:defRPr sz="2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500"/>
              <a:buFont typeface="Fjalla One"/>
              <a:buNone/>
              <a:defRPr sz="2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4400"/>
              <a:t>INTRODUCTION</a:t>
            </a:r>
            <a:endParaRPr sz="4400"/>
          </a:p>
        </p:txBody>
      </p:sp>
      <p:sp>
        <p:nvSpPr>
          <p:cNvPr id="5" name="Google Shape;180;p30">
            <a:extLst>
              <a:ext uri="{FF2B5EF4-FFF2-40B4-BE49-F238E27FC236}">
                <a16:creationId xmlns:a16="http://schemas.microsoft.com/office/drawing/2014/main" id="{D3FDEB20-9610-C779-A66A-28E03AD3A604}"/>
              </a:ext>
            </a:extLst>
          </p:cNvPr>
          <p:cNvSpPr txBox="1">
            <a:spLocks noGrp="1"/>
          </p:cNvSpPr>
          <p:nvPr/>
        </p:nvSpPr>
        <p:spPr>
          <a:xfrm>
            <a:off x="6153200" y="2884637"/>
            <a:ext cx="5600650" cy="17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500"/>
              <a:buFont typeface="Questrial"/>
              <a:buChar char="▪"/>
              <a:defRPr sz="15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37C2D1"/>
              </a:buClr>
              <a:buSzPts val="1500"/>
              <a:buFont typeface="Questrial"/>
              <a:buChar char="○"/>
              <a:defRPr sz="15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37C2D1"/>
              </a:buClr>
              <a:buSzPts val="1500"/>
              <a:buFont typeface="Questrial"/>
              <a:buChar char="■"/>
              <a:defRPr sz="15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37C2D1"/>
              </a:buClr>
              <a:buSzPts val="1500"/>
              <a:buFont typeface="Questrial"/>
              <a:buChar char="●"/>
              <a:defRPr sz="15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37C2D1"/>
              </a:buClr>
              <a:buSzPts val="1500"/>
              <a:buFont typeface="Questrial"/>
              <a:buChar char="○"/>
              <a:defRPr sz="15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37C2D1"/>
              </a:buClr>
              <a:buSzPts val="1500"/>
              <a:buFont typeface="Questrial"/>
              <a:buChar char="■"/>
              <a:defRPr sz="15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37C2D1"/>
              </a:buClr>
              <a:buSzPts val="1500"/>
              <a:buFont typeface="Questrial"/>
              <a:buChar char="●"/>
              <a:defRPr sz="15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37C2D1"/>
              </a:buClr>
              <a:buSzPts val="1500"/>
              <a:buFont typeface="Questrial"/>
              <a:buChar char="○"/>
              <a:defRPr sz="15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37C2D1"/>
              </a:buClr>
              <a:buSzPts val="1500"/>
              <a:buFont typeface="Questrial"/>
              <a:buChar char="■"/>
              <a:defRPr sz="15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Mercury is the closest planet to the Sun</a:t>
            </a:r>
            <a:endParaRPr sz="1800"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and the smallest one in our Solar</a:t>
            </a:r>
            <a:endParaRPr sz="1800"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System—it’s only a bit larger than our</a:t>
            </a:r>
            <a:endParaRPr sz="1800"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Moon. The planet’s name has nothing to</a:t>
            </a:r>
            <a:endParaRPr sz="1800"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do with the liquid metal, since it was</a:t>
            </a:r>
            <a:endParaRPr sz="1800"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/>
              <a:t>named after the Roman messenger god</a:t>
            </a:r>
            <a:endParaRPr sz="1800"/>
          </a:p>
        </p:txBody>
      </p:sp>
      <p:sp>
        <p:nvSpPr>
          <p:cNvPr id="6" name="Google Shape;181;p30">
            <a:extLst>
              <a:ext uri="{FF2B5EF4-FFF2-40B4-BE49-F238E27FC236}">
                <a16:creationId xmlns:a16="http://schemas.microsoft.com/office/drawing/2014/main" id="{AE6CCD46-589B-2B75-DB96-625D78F39EB5}"/>
              </a:ext>
            </a:extLst>
          </p:cNvPr>
          <p:cNvSpPr/>
          <p:nvPr/>
        </p:nvSpPr>
        <p:spPr>
          <a:xfrm>
            <a:off x="5903150" y="5149362"/>
            <a:ext cx="347700" cy="347700"/>
          </a:xfrm>
          <a:prstGeom prst="pie">
            <a:avLst>
              <a:gd name="adj1" fmla="val 10800000"/>
              <a:gd name="adj2" fmla="val 638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DA7474E-7D65-E809-CD15-EC50DE0F4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6470" y="4659437"/>
            <a:ext cx="2811861" cy="214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3961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38E338C1-831F-4703-A78E-C2ECCDA0A5BD}"/>
              </a:ext>
            </a:extLst>
          </p:cNvPr>
          <p:cNvGrpSpPr/>
          <p:nvPr/>
        </p:nvGrpSpPr>
        <p:grpSpPr>
          <a:xfrm>
            <a:off x="5413083" y="4462880"/>
            <a:ext cx="1307543" cy="1604502"/>
            <a:chOff x="2079596" y="4282215"/>
            <a:chExt cx="3303213" cy="160450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D4E437C-12CE-4942-A99D-5B733C896FA5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8F052B8-0A0E-4E7C-8DC9-06390C465462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5878759-BBC9-409A-99FE-BD14A3A4026D}"/>
              </a:ext>
            </a:extLst>
          </p:cNvPr>
          <p:cNvGrpSpPr/>
          <p:nvPr/>
        </p:nvGrpSpPr>
        <p:grpSpPr>
          <a:xfrm>
            <a:off x="7053954" y="4462880"/>
            <a:ext cx="1307543" cy="1604502"/>
            <a:chOff x="2079596" y="4282215"/>
            <a:chExt cx="3303213" cy="160450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F24B3DB-FD4F-4657-AA14-AD899C7856F4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36ED22B-2783-46BA-9664-EE37E32E9F58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3F5C1CC-9929-49E5-9E8D-11A941FB6F68}"/>
              </a:ext>
            </a:extLst>
          </p:cNvPr>
          <p:cNvGrpSpPr/>
          <p:nvPr/>
        </p:nvGrpSpPr>
        <p:grpSpPr>
          <a:xfrm>
            <a:off x="8694825" y="4462880"/>
            <a:ext cx="1307543" cy="1604502"/>
            <a:chOff x="2079596" y="4282215"/>
            <a:chExt cx="3303213" cy="1604502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CD03EA7-B8C4-40E7-B44A-CE7793D3511D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6B3C26E-8DFC-4B2E-84D3-34B109340541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7DC8D32-C349-4978-886B-87048401B8A2}"/>
              </a:ext>
            </a:extLst>
          </p:cNvPr>
          <p:cNvGrpSpPr/>
          <p:nvPr/>
        </p:nvGrpSpPr>
        <p:grpSpPr>
          <a:xfrm>
            <a:off x="10335696" y="4462880"/>
            <a:ext cx="1307543" cy="1604502"/>
            <a:chOff x="2079596" y="4282215"/>
            <a:chExt cx="3303213" cy="1604502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B332417-2B7E-48B5-AE5C-95A4D02B1355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4631B4E-6EB8-4823-A5D1-36BF3AE0E8C3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DF76B346-ABB5-4D72-919C-973D8FA4BA8A}"/>
              </a:ext>
            </a:extLst>
          </p:cNvPr>
          <p:cNvSpPr txBox="1"/>
          <p:nvPr/>
        </p:nvSpPr>
        <p:spPr>
          <a:xfrm>
            <a:off x="6331226" y="955003"/>
            <a:ext cx="457884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>
                <a:solidFill>
                  <a:srgbClr val="00B0F0"/>
                </a:solidFill>
                <a:cs typeface="Arial" panose="020B0604020202020204" pitchFamily="34" charset="0"/>
              </a:rPr>
              <a:t>AWESOME</a:t>
            </a:r>
          </a:p>
          <a:p>
            <a:pPr algn="ctr"/>
            <a:r>
              <a:rPr lang="en-GB" altLang="ko-KR" sz="5400" b="1">
                <a:cs typeface="Arial" panose="020B0604020202020204" pitchFamily="34" charset="0"/>
              </a:rPr>
              <a:t>S</a:t>
            </a:r>
            <a:r>
              <a:rPr lang="en-US" altLang="ko-KR" sz="5400" b="1">
                <a:cs typeface="Arial" panose="020B0604020202020204" pitchFamily="34" charset="0"/>
              </a:rPr>
              <a:t>LIDE</a:t>
            </a:r>
            <a:endParaRPr lang="ko-KR" altLang="en-US" sz="5400" b="1">
              <a:cs typeface="Arial" panose="020B0604020202020204" pitchFamily="34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EF88659-3A8D-4817-F717-49412B4ED86D}"/>
              </a:ext>
            </a:extLst>
          </p:cNvPr>
          <p:cNvSpPr txBox="1"/>
          <p:nvPr/>
        </p:nvSpPr>
        <p:spPr>
          <a:xfrm>
            <a:off x="649318" y="318043"/>
            <a:ext cx="569595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spc="30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REFRIGERATOR</a:t>
            </a:r>
            <a:endParaRPr lang="ko-KR" altLang="en-US" sz="4800" b="1" spc="30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1B4EC949-D7AB-6517-EBEC-2DBEC9BC64C8}"/>
              </a:ext>
            </a:extLst>
          </p:cNvPr>
          <p:cNvSpPr txBox="1"/>
          <p:nvPr/>
        </p:nvSpPr>
        <p:spPr>
          <a:xfrm>
            <a:off x="735104" y="952099"/>
            <a:ext cx="503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About this…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1B498E3-6AB5-4CC9-9336-E94FBDF951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967" y="1412447"/>
            <a:ext cx="3725568" cy="51157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D5EDD8D-8D76-4C1A-0622-CBAAAA45EE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008" y="2709329"/>
            <a:ext cx="1834918" cy="183491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F8A06AC-709F-74E0-3B93-9F29138DBB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945" y="2759071"/>
            <a:ext cx="1206454" cy="165406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1143305-2CEB-0FA2-8CAD-9D9481BB0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375" y="3135377"/>
            <a:ext cx="935214" cy="107141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71E7113-232B-D62B-B072-01DDBA4E12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227" y="2968131"/>
            <a:ext cx="1384996" cy="138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isósceles 3">
            <a:extLst>
              <a:ext uri="{FF2B5EF4-FFF2-40B4-BE49-F238E27FC236}">
                <a16:creationId xmlns:a16="http://schemas.microsoft.com/office/drawing/2014/main" id="{73D09932-9163-6225-4E0F-984B0EA62261}"/>
              </a:ext>
            </a:extLst>
          </p:cNvPr>
          <p:cNvSpPr/>
          <p:nvPr/>
        </p:nvSpPr>
        <p:spPr>
          <a:xfrm rot="16200000">
            <a:off x="8243076" y="2587232"/>
            <a:ext cx="5067487" cy="2830364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2" name="Google Shape;199;p32">
            <a:extLst>
              <a:ext uri="{FF2B5EF4-FFF2-40B4-BE49-F238E27FC236}">
                <a16:creationId xmlns:a16="http://schemas.microsoft.com/office/drawing/2014/main" id="{5AD71C37-FBD1-C236-C3DC-D250DC8BA2BF}"/>
              </a:ext>
            </a:extLst>
          </p:cNvPr>
          <p:cNvSpPr txBox="1"/>
          <p:nvPr/>
        </p:nvSpPr>
        <p:spPr>
          <a:xfrm>
            <a:off x="7707544" y="503962"/>
            <a:ext cx="4041442" cy="36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/>
            </a:pPr>
            <a:r>
              <a:rPr kumimoji="0" lang="es-PE" sz="2200" b="0" i="0" u="none" strike="noStrike" kern="0" cap="none" spc="0" normalizeH="0" baseline="0" noProof="0">
                <a:ln>
                  <a:noFill/>
                </a:ln>
                <a:solidFill>
                  <a:srgbClr val="323C40"/>
                </a:solidFill>
                <a:effectLst/>
                <a:uLnTx/>
                <a:uFillTx/>
                <a:latin typeface="Fjalla One"/>
                <a:sym typeface="Fjalla One"/>
              </a:rPr>
              <a:t>ABOUT T</a:t>
            </a:r>
            <a:r>
              <a:rPr lang="es-PE" kern="0"/>
              <a:t>HIS ELECTRODOMESTIC</a:t>
            </a:r>
            <a:endParaRPr kumimoji="0" lang="es-PE" sz="2200" b="0" i="0" u="none" strike="noStrike" kern="0" cap="none" spc="0" normalizeH="0" baseline="0" noProof="0">
              <a:ln>
                <a:noFill/>
              </a:ln>
              <a:solidFill>
                <a:srgbClr val="323C40"/>
              </a:solidFill>
              <a:effectLst/>
              <a:uLnTx/>
              <a:uFillTx/>
              <a:latin typeface="Fjalla One"/>
              <a:sym typeface="Fjalla One"/>
            </a:endParaRPr>
          </a:p>
        </p:txBody>
      </p:sp>
      <p:sp>
        <p:nvSpPr>
          <p:cNvPr id="83" name="Google Shape;200;p32">
            <a:extLst>
              <a:ext uri="{FF2B5EF4-FFF2-40B4-BE49-F238E27FC236}">
                <a16:creationId xmlns:a16="http://schemas.microsoft.com/office/drawing/2014/main" id="{52B9C5C2-072C-0973-9A09-78AC8DF332BA}"/>
              </a:ext>
            </a:extLst>
          </p:cNvPr>
          <p:cNvSpPr/>
          <p:nvPr/>
        </p:nvSpPr>
        <p:spPr>
          <a:xfrm rot="5400000">
            <a:off x="520251" y="2597661"/>
            <a:ext cx="2825116" cy="2447182"/>
          </a:xfrm>
          <a:prstGeom prst="hexagon">
            <a:avLst>
              <a:gd name="adj" fmla="val 32056"/>
              <a:gd name="vf" fmla="val 115470"/>
            </a:avLst>
          </a:prstGeom>
          <a:solidFill>
            <a:srgbClr val="0D9E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" name="Google Shape;201;p32">
            <a:extLst>
              <a:ext uri="{FF2B5EF4-FFF2-40B4-BE49-F238E27FC236}">
                <a16:creationId xmlns:a16="http://schemas.microsoft.com/office/drawing/2014/main" id="{ED775533-DE1E-9D6F-9D68-034F5B2F1689}"/>
              </a:ext>
            </a:extLst>
          </p:cNvPr>
          <p:cNvSpPr/>
          <p:nvPr/>
        </p:nvSpPr>
        <p:spPr>
          <a:xfrm rot="5400000">
            <a:off x="3207998" y="2597661"/>
            <a:ext cx="2825116" cy="2447182"/>
          </a:xfrm>
          <a:prstGeom prst="hexagon">
            <a:avLst>
              <a:gd name="adj" fmla="val 32056"/>
              <a:gd name="vf" fmla="val 11547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85" name="Google Shape;202;p32">
            <a:extLst>
              <a:ext uri="{FF2B5EF4-FFF2-40B4-BE49-F238E27FC236}">
                <a16:creationId xmlns:a16="http://schemas.microsoft.com/office/drawing/2014/main" id="{F43F547E-5ACC-78AE-8922-CF35CD85E83B}"/>
              </a:ext>
            </a:extLst>
          </p:cNvPr>
          <p:cNvSpPr/>
          <p:nvPr/>
        </p:nvSpPr>
        <p:spPr>
          <a:xfrm rot="5400000">
            <a:off x="5895746" y="2597661"/>
            <a:ext cx="2825116" cy="2447182"/>
          </a:xfrm>
          <a:prstGeom prst="hexagon">
            <a:avLst>
              <a:gd name="adj" fmla="val 32056"/>
              <a:gd name="vf" fmla="val 115470"/>
            </a:avLst>
          </a:prstGeom>
          <a:solidFill>
            <a:srgbClr val="0D9E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204;p32">
            <a:extLst>
              <a:ext uri="{FF2B5EF4-FFF2-40B4-BE49-F238E27FC236}">
                <a16:creationId xmlns:a16="http://schemas.microsoft.com/office/drawing/2014/main" id="{6AE105F3-C921-A427-49CF-3A479876917D}"/>
              </a:ext>
            </a:extLst>
          </p:cNvPr>
          <p:cNvSpPr/>
          <p:nvPr/>
        </p:nvSpPr>
        <p:spPr>
          <a:xfrm>
            <a:off x="1417538" y="1872300"/>
            <a:ext cx="1030543" cy="1030543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205;p32">
            <a:extLst>
              <a:ext uri="{FF2B5EF4-FFF2-40B4-BE49-F238E27FC236}">
                <a16:creationId xmlns:a16="http://schemas.microsoft.com/office/drawing/2014/main" id="{B2B6FFB3-359A-770A-EE97-14820882933B}"/>
              </a:ext>
            </a:extLst>
          </p:cNvPr>
          <p:cNvSpPr/>
          <p:nvPr/>
        </p:nvSpPr>
        <p:spPr>
          <a:xfrm>
            <a:off x="4105284" y="1872300"/>
            <a:ext cx="1030543" cy="1030543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206;p32">
            <a:extLst>
              <a:ext uri="{FF2B5EF4-FFF2-40B4-BE49-F238E27FC236}">
                <a16:creationId xmlns:a16="http://schemas.microsoft.com/office/drawing/2014/main" id="{6355F9DC-8689-B9D4-92AE-0C84DF1FC910}"/>
              </a:ext>
            </a:extLst>
          </p:cNvPr>
          <p:cNvSpPr/>
          <p:nvPr/>
        </p:nvSpPr>
        <p:spPr>
          <a:xfrm>
            <a:off x="6793032" y="1872300"/>
            <a:ext cx="1030543" cy="1030543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208;p32">
            <a:extLst>
              <a:ext uri="{FF2B5EF4-FFF2-40B4-BE49-F238E27FC236}">
                <a16:creationId xmlns:a16="http://schemas.microsoft.com/office/drawing/2014/main" id="{F002C6A3-952F-E5A5-0472-60A6430D3CE6}"/>
              </a:ext>
            </a:extLst>
          </p:cNvPr>
          <p:cNvSpPr txBox="1"/>
          <p:nvPr/>
        </p:nvSpPr>
        <p:spPr>
          <a:xfrm>
            <a:off x="915122" y="3211904"/>
            <a:ext cx="2035373" cy="121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500" ker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Saturn is a gas giant, composed mostly of hydrogen and helium</a:t>
            </a:r>
            <a:endParaRPr sz="1500"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2" name="Google Shape;209;p32">
            <a:extLst>
              <a:ext uri="{FF2B5EF4-FFF2-40B4-BE49-F238E27FC236}">
                <a16:creationId xmlns:a16="http://schemas.microsoft.com/office/drawing/2014/main" id="{5D8B2E99-379D-09F2-9FC7-4BB9332EE8DC}"/>
              </a:ext>
            </a:extLst>
          </p:cNvPr>
          <p:cNvSpPr txBox="1"/>
          <p:nvPr/>
        </p:nvSpPr>
        <p:spPr>
          <a:xfrm>
            <a:off x="3602869" y="3211904"/>
            <a:ext cx="2035373" cy="121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500" kern="0">
                <a:solidFill>
                  <a:schemeClr val="tx1">
                    <a:lumMod val="85000"/>
                    <a:lumOff val="1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Neptune is the fourth-largest planet by diameter in our Solar System</a:t>
            </a:r>
            <a:endParaRPr sz="1500" kern="0">
              <a:solidFill>
                <a:schemeClr val="tx1">
                  <a:lumMod val="85000"/>
                  <a:lumOff val="15000"/>
                </a:schemeClr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3" name="Google Shape;210;p32">
            <a:extLst>
              <a:ext uri="{FF2B5EF4-FFF2-40B4-BE49-F238E27FC236}">
                <a16:creationId xmlns:a16="http://schemas.microsoft.com/office/drawing/2014/main" id="{55DA6931-3D57-D158-6261-66A9E1910BEE}"/>
              </a:ext>
            </a:extLst>
          </p:cNvPr>
          <p:cNvSpPr txBox="1"/>
          <p:nvPr/>
        </p:nvSpPr>
        <p:spPr>
          <a:xfrm>
            <a:off x="6290617" y="3211904"/>
            <a:ext cx="2035373" cy="121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500" ker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Despite being red, Mars is a cold place. It’s full of iron oxide dust</a:t>
            </a:r>
            <a:endParaRPr sz="1500"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95" name="Google Shape;212;p32">
            <a:extLst>
              <a:ext uri="{FF2B5EF4-FFF2-40B4-BE49-F238E27FC236}">
                <a16:creationId xmlns:a16="http://schemas.microsoft.com/office/drawing/2014/main" id="{2127594C-252D-F74A-6A45-7E8415BAD27E}"/>
              </a:ext>
            </a:extLst>
          </p:cNvPr>
          <p:cNvGrpSpPr/>
          <p:nvPr/>
        </p:nvGrpSpPr>
        <p:grpSpPr>
          <a:xfrm>
            <a:off x="7000025" y="2078893"/>
            <a:ext cx="616556" cy="617360"/>
            <a:chOff x="7953101" y="2436584"/>
            <a:chExt cx="361691" cy="362163"/>
          </a:xfrm>
        </p:grpSpPr>
        <p:sp>
          <p:nvSpPr>
            <p:cNvPr id="96" name="Google Shape;213;p32">
              <a:extLst>
                <a:ext uri="{FF2B5EF4-FFF2-40B4-BE49-F238E27FC236}">
                  <a16:creationId xmlns:a16="http://schemas.microsoft.com/office/drawing/2014/main" id="{B5279E6E-854E-0750-E432-7077E47237EB}"/>
                </a:ext>
              </a:extLst>
            </p:cNvPr>
            <p:cNvSpPr/>
            <p:nvPr/>
          </p:nvSpPr>
          <p:spPr>
            <a:xfrm>
              <a:off x="7960673" y="2452906"/>
              <a:ext cx="304392" cy="345840"/>
            </a:xfrm>
            <a:custGeom>
              <a:avLst/>
              <a:gdLst/>
              <a:ahLst/>
              <a:cxnLst/>
              <a:rect l="l" t="t" r="r" b="b"/>
              <a:pathLst>
                <a:path w="11618" h="13200" extrusionOk="0">
                  <a:moveTo>
                    <a:pt x="1294" y="1"/>
                  </a:moveTo>
                  <a:cubicBezTo>
                    <a:pt x="575" y="1"/>
                    <a:pt x="0" y="585"/>
                    <a:pt x="0" y="1304"/>
                  </a:cubicBezTo>
                  <a:lnTo>
                    <a:pt x="0" y="3116"/>
                  </a:lnTo>
                  <a:lnTo>
                    <a:pt x="546" y="2943"/>
                  </a:lnTo>
                  <a:lnTo>
                    <a:pt x="546" y="2339"/>
                  </a:lnTo>
                  <a:lnTo>
                    <a:pt x="546" y="1304"/>
                  </a:lnTo>
                  <a:cubicBezTo>
                    <a:pt x="546" y="892"/>
                    <a:pt x="882" y="557"/>
                    <a:pt x="1294" y="557"/>
                  </a:cubicBezTo>
                  <a:lnTo>
                    <a:pt x="2157" y="557"/>
                  </a:lnTo>
                  <a:lnTo>
                    <a:pt x="2157" y="1"/>
                  </a:lnTo>
                  <a:close/>
                  <a:moveTo>
                    <a:pt x="6614" y="10"/>
                  </a:moveTo>
                  <a:lnTo>
                    <a:pt x="6614" y="557"/>
                  </a:lnTo>
                  <a:lnTo>
                    <a:pt x="7486" y="557"/>
                  </a:lnTo>
                  <a:cubicBezTo>
                    <a:pt x="7898" y="557"/>
                    <a:pt x="8234" y="892"/>
                    <a:pt x="8234" y="1304"/>
                  </a:cubicBezTo>
                  <a:lnTo>
                    <a:pt x="8234" y="2339"/>
                  </a:lnTo>
                  <a:lnTo>
                    <a:pt x="8234" y="2943"/>
                  </a:lnTo>
                  <a:lnTo>
                    <a:pt x="8780" y="3116"/>
                  </a:lnTo>
                  <a:lnTo>
                    <a:pt x="8780" y="1304"/>
                  </a:lnTo>
                  <a:cubicBezTo>
                    <a:pt x="8780" y="585"/>
                    <a:pt x="8205" y="10"/>
                    <a:pt x="7486" y="10"/>
                  </a:cubicBezTo>
                  <a:close/>
                  <a:moveTo>
                    <a:pt x="11071" y="8963"/>
                  </a:moveTo>
                  <a:lnTo>
                    <a:pt x="11071" y="10554"/>
                  </a:lnTo>
                  <a:cubicBezTo>
                    <a:pt x="11071" y="11714"/>
                    <a:pt x="10132" y="12644"/>
                    <a:pt x="8982" y="12653"/>
                  </a:cubicBezTo>
                  <a:lnTo>
                    <a:pt x="6748" y="12653"/>
                  </a:lnTo>
                  <a:cubicBezTo>
                    <a:pt x="5598" y="12644"/>
                    <a:pt x="4659" y="11714"/>
                    <a:pt x="4659" y="10554"/>
                  </a:cubicBezTo>
                  <a:lnTo>
                    <a:pt x="4659" y="9327"/>
                  </a:lnTo>
                  <a:lnTo>
                    <a:pt x="4103" y="9327"/>
                  </a:lnTo>
                  <a:lnTo>
                    <a:pt x="4103" y="9845"/>
                  </a:lnTo>
                  <a:lnTo>
                    <a:pt x="4103" y="10554"/>
                  </a:lnTo>
                  <a:cubicBezTo>
                    <a:pt x="4103" y="12011"/>
                    <a:pt x="5291" y="13200"/>
                    <a:pt x="6748" y="13200"/>
                  </a:cubicBezTo>
                  <a:lnTo>
                    <a:pt x="8982" y="13200"/>
                  </a:lnTo>
                  <a:cubicBezTo>
                    <a:pt x="10439" y="13200"/>
                    <a:pt x="11618" y="12011"/>
                    <a:pt x="11618" y="10554"/>
                  </a:cubicBezTo>
                  <a:lnTo>
                    <a:pt x="11618" y="8963"/>
                  </a:lnTo>
                  <a:close/>
                </a:path>
              </a:pathLst>
            </a:custGeom>
            <a:solidFill>
              <a:srgbClr val="323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7" name="Google Shape;214;p32">
              <a:extLst>
                <a:ext uri="{FF2B5EF4-FFF2-40B4-BE49-F238E27FC236}">
                  <a16:creationId xmlns:a16="http://schemas.microsoft.com/office/drawing/2014/main" id="{FEA0A48A-3ADD-90E6-EB4A-D72118465F1B}"/>
                </a:ext>
              </a:extLst>
            </p:cNvPr>
            <p:cNvSpPr/>
            <p:nvPr/>
          </p:nvSpPr>
          <p:spPr>
            <a:xfrm>
              <a:off x="8012156" y="2436846"/>
              <a:ext cx="40453" cy="46977"/>
            </a:xfrm>
            <a:custGeom>
              <a:avLst/>
              <a:gdLst/>
              <a:ahLst/>
              <a:cxnLst/>
              <a:rect l="l" t="t" r="r" b="b"/>
              <a:pathLst>
                <a:path w="1544" h="1792" extrusionOk="0">
                  <a:moveTo>
                    <a:pt x="383" y="0"/>
                  </a:moveTo>
                  <a:cubicBezTo>
                    <a:pt x="173" y="0"/>
                    <a:pt x="0" y="163"/>
                    <a:pt x="0" y="374"/>
                  </a:cubicBezTo>
                  <a:lnTo>
                    <a:pt x="0" y="1419"/>
                  </a:lnTo>
                  <a:cubicBezTo>
                    <a:pt x="0" y="1630"/>
                    <a:pt x="173" y="1793"/>
                    <a:pt x="383" y="1793"/>
                  </a:cubicBezTo>
                  <a:lnTo>
                    <a:pt x="642" y="1793"/>
                  </a:lnTo>
                  <a:cubicBezTo>
                    <a:pt x="1141" y="1793"/>
                    <a:pt x="1543" y="1390"/>
                    <a:pt x="1543" y="892"/>
                  </a:cubicBezTo>
                  <a:cubicBezTo>
                    <a:pt x="1543" y="403"/>
                    <a:pt x="1141" y="0"/>
                    <a:pt x="64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8" name="Google Shape;215;p32">
              <a:extLst>
                <a:ext uri="{FF2B5EF4-FFF2-40B4-BE49-F238E27FC236}">
                  <a16:creationId xmlns:a16="http://schemas.microsoft.com/office/drawing/2014/main" id="{FC8E324A-2A86-A3D2-CF45-D913B716D44C}"/>
                </a:ext>
              </a:extLst>
            </p:cNvPr>
            <p:cNvSpPr/>
            <p:nvPr/>
          </p:nvSpPr>
          <p:spPr>
            <a:xfrm>
              <a:off x="8012156" y="2436584"/>
              <a:ext cx="23108" cy="47239"/>
            </a:xfrm>
            <a:custGeom>
              <a:avLst/>
              <a:gdLst/>
              <a:ahLst/>
              <a:cxnLst/>
              <a:rect l="l" t="t" r="r" b="b"/>
              <a:pathLst>
                <a:path w="882" h="1803" extrusionOk="0">
                  <a:moveTo>
                    <a:pt x="383" y="1"/>
                  </a:moveTo>
                  <a:cubicBezTo>
                    <a:pt x="173" y="1"/>
                    <a:pt x="0" y="164"/>
                    <a:pt x="0" y="374"/>
                  </a:cubicBezTo>
                  <a:lnTo>
                    <a:pt x="0" y="1419"/>
                  </a:lnTo>
                  <a:cubicBezTo>
                    <a:pt x="0" y="1630"/>
                    <a:pt x="173" y="1803"/>
                    <a:pt x="383" y="1803"/>
                  </a:cubicBezTo>
                  <a:lnTo>
                    <a:pt x="642" y="1803"/>
                  </a:lnTo>
                  <a:cubicBezTo>
                    <a:pt x="729" y="1803"/>
                    <a:pt x="805" y="1793"/>
                    <a:pt x="882" y="1764"/>
                  </a:cubicBezTo>
                  <a:cubicBezTo>
                    <a:pt x="738" y="1716"/>
                    <a:pt x="642" y="1573"/>
                    <a:pt x="642" y="1419"/>
                  </a:cubicBezTo>
                  <a:lnTo>
                    <a:pt x="642" y="384"/>
                  </a:lnTo>
                  <a:cubicBezTo>
                    <a:pt x="642" y="231"/>
                    <a:pt x="738" y="87"/>
                    <a:pt x="872" y="29"/>
                  </a:cubicBezTo>
                  <a:cubicBezTo>
                    <a:pt x="796" y="10"/>
                    <a:pt x="719" y="1"/>
                    <a:pt x="642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9" name="Google Shape;216;p32">
              <a:extLst>
                <a:ext uri="{FF2B5EF4-FFF2-40B4-BE49-F238E27FC236}">
                  <a16:creationId xmlns:a16="http://schemas.microsoft.com/office/drawing/2014/main" id="{DA05AEFC-C793-C594-02AF-6868E49F2B8A}"/>
                </a:ext>
              </a:extLst>
            </p:cNvPr>
            <p:cNvSpPr/>
            <p:nvPr/>
          </p:nvSpPr>
          <p:spPr>
            <a:xfrm>
              <a:off x="8098773" y="2436846"/>
              <a:ext cx="40479" cy="46977"/>
            </a:xfrm>
            <a:custGeom>
              <a:avLst/>
              <a:gdLst/>
              <a:ahLst/>
              <a:cxnLst/>
              <a:rect l="l" t="t" r="r" b="b"/>
              <a:pathLst>
                <a:path w="1545" h="1792" extrusionOk="0">
                  <a:moveTo>
                    <a:pt x="902" y="0"/>
                  </a:moveTo>
                  <a:cubicBezTo>
                    <a:pt x="404" y="0"/>
                    <a:pt x="1" y="403"/>
                    <a:pt x="1" y="892"/>
                  </a:cubicBezTo>
                  <a:cubicBezTo>
                    <a:pt x="1" y="1390"/>
                    <a:pt x="404" y="1793"/>
                    <a:pt x="902" y="1793"/>
                  </a:cubicBezTo>
                  <a:lnTo>
                    <a:pt x="1170" y="1793"/>
                  </a:lnTo>
                  <a:cubicBezTo>
                    <a:pt x="1381" y="1793"/>
                    <a:pt x="1544" y="1630"/>
                    <a:pt x="1544" y="1419"/>
                  </a:cubicBezTo>
                  <a:lnTo>
                    <a:pt x="1544" y="374"/>
                  </a:lnTo>
                  <a:cubicBezTo>
                    <a:pt x="1544" y="163"/>
                    <a:pt x="1381" y="0"/>
                    <a:pt x="117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0" name="Google Shape;217;p32">
              <a:extLst>
                <a:ext uri="{FF2B5EF4-FFF2-40B4-BE49-F238E27FC236}">
                  <a16:creationId xmlns:a16="http://schemas.microsoft.com/office/drawing/2014/main" id="{DAA90D14-1E81-3D60-326F-6E1ECDF6381A}"/>
                </a:ext>
              </a:extLst>
            </p:cNvPr>
            <p:cNvSpPr/>
            <p:nvPr/>
          </p:nvSpPr>
          <p:spPr>
            <a:xfrm>
              <a:off x="8116117" y="2436584"/>
              <a:ext cx="23135" cy="47239"/>
            </a:xfrm>
            <a:custGeom>
              <a:avLst/>
              <a:gdLst/>
              <a:ahLst/>
              <a:cxnLst/>
              <a:rect l="l" t="t" r="r" b="b"/>
              <a:pathLst>
                <a:path w="883" h="1803" extrusionOk="0">
                  <a:moveTo>
                    <a:pt x="240" y="1"/>
                  </a:moveTo>
                  <a:cubicBezTo>
                    <a:pt x="154" y="1"/>
                    <a:pt x="77" y="10"/>
                    <a:pt x="0" y="39"/>
                  </a:cubicBezTo>
                  <a:cubicBezTo>
                    <a:pt x="135" y="96"/>
                    <a:pt x="230" y="231"/>
                    <a:pt x="230" y="384"/>
                  </a:cubicBezTo>
                  <a:lnTo>
                    <a:pt x="230" y="1419"/>
                  </a:lnTo>
                  <a:cubicBezTo>
                    <a:pt x="230" y="1573"/>
                    <a:pt x="135" y="1707"/>
                    <a:pt x="0" y="1764"/>
                  </a:cubicBezTo>
                  <a:cubicBezTo>
                    <a:pt x="77" y="1793"/>
                    <a:pt x="154" y="1803"/>
                    <a:pt x="240" y="1803"/>
                  </a:cubicBezTo>
                  <a:lnTo>
                    <a:pt x="508" y="1803"/>
                  </a:lnTo>
                  <a:cubicBezTo>
                    <a:pt x="719" y="1803"/>
                    <a:pt x="882" y="1630"/>
                    <a:pt x="882" y="1419"/>
                  </a:cubicBezTo>
                  <a:lnTo>
                    <a:pt x="882" y="384"/>
                  </a:lnTo>
                  <a:cubicBezTo>
                    <a:pt x="882" y="173"/>
                    <a:pt x="719" y="1"/>
                    <a:pt x="508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1" name="Google Shape;218;p32">
              <a:extLst>
                <a:ext uri="{FF2B5EF4-FFF2-40B4-BE49-F238E27FC236}">
                  <a16:creationId xmlns:a16="http://schemas.microsoft.com/office/drawing/2014/main" id="{FE3D4B01-ED36-35FB-84AD-87563015F499}"/>
                </a:ext>
              </a:extLst>
            </p:cNvPr>
            <p:cNvSpPr/>
            <p:nvPr/>
          </p:nvSpPr>
          <p:spPr>
            <a:xfrm>
              <a:off x="8204254" y="2591085"/>
              <a:ext cx="108023" cy="102940"/>
            </a:xfrm>
            <a:custGeom>
              <a:avLst/>
              <a:gdLst/>
              <a:ahLst/>
              <a:cxnLst/>
              <a:rect l="l" t="t" r="r" b="b"/>
              <a:pathLst>
                <a:path w="4123" h="3929" extrusionOk="0">
                  <a:moveTo>
                    <a:pt x="2062" y="1"/>
                  </a:moveTo>
                  <a:cubicBezTo>
                    <a:pt x="1930" y="1"/>
                    <a:pt x="1798" y="13"/>
                    <a:pt x="1669" y="37"/>
                  </a:cubicBezTo>
                  <a:cubicBezTo>
                    <a:pt x="672" y="238"/>
                    <a:pt x="1" y="1158"/>
                    <a:pt x="97" y="2165"/>
                  </a:cubicBezTo>
                  <a:cubicBezTo>
                    <a:pt x="202" y="3171"/>
                    <a:pt x="1046" y="3929"/>
                    <a:pt x="2062" y="3929"/>
                  </a:cubicBezTo>
                  <a:cubicBezTo>
                    <a:pt x="3068" y="3929"/>
                    <a:pt x="3912" y="3171"/>
                    <a:pt x="4017" y="2165"/>
                  </a:cubicBezTo>
                  <a:cubicBezTo>
                    <a:pt x="4123" y="1158"/>
                    <a:pt x="3442" y="238"/>
                    <a:pt x="2455" y="37"/>
                  </a:cubicBezTo>
                  <a:cubicBezTo>
                    <a:pt x="2325" y="13"/>
                    <a:pt x="2194" y="1"/>
                    <a:pt x="2062" y="1"/>
                  </a:cubicBezTo>
                  <a:close/>
                </a:path>
              </a:pathLst>
            </a:custGeom>
            <a:solidFill>
              <a:srgbClr val="37C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2" name="Google Shape;219;p32">
              <a:extLst>
                <a:ext uri="{FF2B5EF4-FFF2-40B4-BE49-F238E27FC236}">
                  <a16:creationId xmlns:a16="http://schemas.microsoft.com/office/drawing/2014/main" id="{3C9324F7-DAA8-5E98-04EE-239C8665E49B}"/>
                </a:ext>
              </a:extLst>
            </p:cNvPr>
            <p:cNvSpPr/>
            <p:nvPr/>
          </p:nvSpPr>
          <p:spPr>
            <a:xfrm>
              <a:off x="8244183" y="2591085"/>
              <a:ext cx="70609" cy="102992"/>
            </a:xfrm>
            <a:custGeom>
              <a:avLst/>
              <a:gdLst/>
              <a:ahLst/>
              <a:cxnLst/>
              <a:rect l="l" t="t" r="r" b="b"/>
              <a:pathLst>
                <a:path w="2695" h="3930" extrusionOk="0">
                  <a:moveTo>
                    <a:pt x="538" y="1"/>
                  </a:moveTo>
                  <a:cubicBezTo>
                    <a:pt x="406" y="1"/>
                    <a:pt x="274" y="13"/>
                    <a:pt x="145" y="37"/>
                  </a:cubicBezTo>
                  <a:cubicBezTo>
                    <a:pt x="97" y="47"/>
                    <a:pt x="49" y="56"/>
                    <a:pt x="1" y="75"/>
                  </a:cubicBezTo>
                  <a:cubicBezTo>
                    <a:pt x="844" y="315"/>
                    <a:pt x="1429" y="1082"/>
                    <a:pt x="1429" y="1964"/>
                  </a:cubicBezTo>
                  <a:cubicBezTo>
                    <a:pt x="1429" y="2845"/>
                    <a:pt x="844" y="3612"/>
                    <a:pt x="1" y="3861"/>
                  </a:cubicBezTo>
                  <a:cubicBezTo>
                    <a:pt x="173" y="3908"/>
                    <a:pt x="346" y="3930"/>
                    <a:pt x="516" y="3930"/>
                  </a:cubicBezTo>
                  <a:cubicBezTo>
                    <a:pt x="1399" y="3930"/>
                    <a:pt x="2211" y="3332"/>
                    <a:pt x="2436" y="2424"/>
                  </a:cubicBezTo>
                  <a:cubicBezTo>
                    <a:pt x="2694" y="1350"/>
                    <a:pt x="2014" y="267"/>
                    <a:pt x="931" y="37"/>
                  </a:cubicBezTo>
                  <a:cubicBezTo>
                    <a:pt x="801" y="13"/>
                    <a:pt x="670" y="1"/>
                    <a:pt x="538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3" name="Google Shape;220;p32">
              <a:extLst>
                <a:ext uri="{FF2B5EF4-FFF2-40B4-BE49-F238E27FC236}">
                  <a16:creationId xmlns:a16="http://schemas.microsoft.com/office/drawing/2014/main" id="{6804FBD7-B60C-765F-4ECA-8D57A63974B0}"/>
                </a:ext>
              </a:extLst>
            </p:cNvPr>
            <p:cNvSpPr/>
            <p:nvPr/>
          </p:nvSpPr>
          <p:spPr>
            <a:xfrm>
              <a:off x="8234646" y="2624936"/>
              <a:ext cx="40977" cy="35291"/>
            </a:xfrm>
            <a:custGeom>
              <a:avLst/>
              <a:gdLst/>
              <a:ahLst/>
              <a:cxnLst/>
              <a:rect l="l" t="t" r="r" b="b"/>
              <a:pathLst>
                <a:path w="1564" h="1347" extrusionOk="0">
                  <a:moveTo>
                    <a:pt x="892" y="1"/>
                  </a:moveTo>
                  <a:cubicBezTo>
                    <a:pt x="298" y="1"/>
                    <a:pt x="1" y="729"/>
                    <a:pt x="422" y="1151"/>
                  </a:cubicBezTo>
                  <a:cubicBezTo>
                    <a:pt x="558" y="1286"/>
                    <a:pt x="723" y="1346"/>
                    <a:pt x="886" y="1346"/>
                  </a:cubicBezTo>
                  <a:cubicBezTo>
                    <a:pt x="1231" y="1346"/>
                    <a:pt x="1563" y="1075"/>
                    <a:pt x="1563" y="672"/>
                  </a:cubicBezTo>
                  <a:cubicBezTo>
                    <a:pt x="1563" y="298"/>
                    <a:pt x="1266" y="1"/>
                    <a:pt x="8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4" name="Google Shape;221;p32">
              <a:extLst>
                <a:ext uri="{FF2B5EF4-FFF2-40B4-BE49-F238E27FC236}">
                  <a16:creationId xmlns:a16="http://schemas.microsoft.com/office/drawing/2014/main" id="{298D3FB6-0009-43F6-27DD-5D932903DF15}"/>
                </a:ext>
              </a:extLst>
            </p:cNvPr>
            <p:cNvSpPr/>
            <p:nvPr/>
          </p:nvSpPr>
          <p:spPr>
            <a:xfrm>
              <a:off x="7953101" y="2520214"/>
              <a:ext cx="244446" cy="184867"/>
            </a:xfrm>
            <a:custGeom>
              <a:avLst/>
              <a:gdLst/>
              <a:ahLst/>
              <a:cxnLst/>
              <a:rect l="l" t="t" r="r" b="b"/>
              <a:pathLst>
                <a:path w="9330" h="7056" extrusionOk="0">
                  <a:moveTo>
                    <a:pt x="631" y="0"/>
                  </a:moveTo>
                  <a:cubicBezTo>
                    <a:pt x="319" y="0"/>
                    <a:pt x="0" y="233"/>
                    <a:pt x="69" y="652"/>
                  </a:cubicBezTo>
                  <a:lnTo>
                    <a:pt x="327" y="2761"/>
                  </a:lnTo>
                  <a:cubicBezTo>
                    <a:pt x="519" y="4285"/>
                    <a:pt x="1823" y="5435"/>
                    <a:pt x="3366" y="5435"/>
                  </a:cubicBezTo>
                  <a:lnTo>
                    <a:pt x="4104" y="5435"/>
                  </a:lnTo>
                  <a:lnTo>
                    <a:pt x="4104" y="6499"/>
                  </a:lnTo>
                  <a:cubicBezTo>
                    <a:pt x="4104" y="6806"/>
                    <a:pt x="4353" y="7055"/>
                    <a:pt x="4670" y="7055"/>
                  </a:cubicBezTo>
                  <a:cubicBezTo>
                    <a:pt x="4976" y="7055"/>
                    <a:pt x="5226" y="6806"/>
                    <a:pt x="5226" y="6499"/>
                  </a:cubicBezTo>
                  <a:lnTo>
                    <a:pt x="5226" y="5435"/>
                  </a:lnTo>
                  <a:lnTo>
                    <a:pt x="5964" y="5435"/>
                  </a:lnTo>
                  <a:cubicBezTo>
                    <a:pt x="7507" y="5435"/>
                    <a:pt x="8801" y="4285"/>
                    <a:pt x="9002" y="2752"/>
                  </a:cubicBezTo>
                  <a:lnTo>
                    <a:pt x="9261" y="652"/>
                  </a:lnTo>
                  <a:cubicBezTo>
                    <a:pt x="9329" y="233"/>
                    <a:pt x="9011" y="0"/>
                    <a:pt x="8699" y="0"/>
                  </a:cubicBezTo>
                  <a:cubicBezTo>
                    <a:pt x="8440" y="0"/>
                    <a:pt x="8185" y="161"/>
                    <a:pt x="8159" y="509"/>
                  </a:cubicBezTo>
                  <a:lnTo>
                    <a:pt x="7890" y="2617"/>
                  </a:lnTo>
                  <a:cubicBezTo>
                    <a:pt x="7775" y="3585"/>
                    <a:pt x="6951" y="4314"/>
                    <a:pt x="5973" y="4324"/>
                  </a:cubicBezTo>
                  <a:lnTo>
                    <a:pt x="3366" y="4324"/>
                  </a:lnTo>
                  <a:cubicBezTo>
                    <a:pt x="2379" y="4314"/>
                    <a:pt x="1554" y="3585"/>
                    <a:pt x="1439" y="2617"/>
                  </a:cubicBezTo>
                  <a:lnTo>
                    <a:pt x="1171" y="509"/>
                  </a:lnTo>
                  <a:cubicBezTo>
                    <a:pt x="1145" y="161"/>
                    <a:pt x="890" y="0"/>
                    <a:pt x="631" y="0"/>
                  </a:cubicBezTo>
                  <a:close/>
                </a:path>
              </a:pathLst>
            </a:custGeom>
            <a:solidFill>
              <a:srgbClr val="37C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20" name="Google Shape;237;p32">
            <a:extLst>
              <a:ext uri="{FF2B5EF4-FFF2-40B4-BE49-F238E27FC236}">
                <a16:creationId xmlns:a16="http://schemas.microsoft.com/office/drawing/2014/main" id="{F4F7F25C-3674-2904-F3A7-017E6BA21F42}"/>
              </a:ext>
            </a:extLst>
          </p:cNvPr>
          <p:cNvGrpSpPr/>
          <p:nvPr/>
        </p:nvGrpSpPr>
        <p:grpSpPr>
          <a:xfrm>
            <a:off x="1742706" y="2078893"/>
            <a:ext cx="380206" cy="617360"/>
            <a:chOff x="5827993" y="3355496"/>
            <a:chExt cx="223041" cy="362163"/>
          </a:xfrm>
        </p:grpSpPr>
        <p:sp>
          <p:nvSpPr>
            <p:cNvPr id="121" name="Google Shape;238;p32">
              <a:extLst>
                <a:ext uri="{FF2B5EF4-FFF2-40B4-BE49-F238E27FC236}">
                  <a16:creationId xmlns:a16="http://schemas.microsoft.com/office/drawing/2014/main" id="{5DDF0855-8F66-A111-6966-EF97FD5E4393}"/>
                </a:ext>
              </a:extLst>
            </p:cNvPr>
            <p:cNvSpPr/>
            <p:nvPr/>
          </p:nvSpPr>
          <p:spPr>
            <a:xfrm>
              <a:off x="5827993" y="3448664"/>
              <a:ext cx="223041" cy="268995"/>
            </a:xfrm>
            <a:custGeom>
              <a:avLst/>
              <a:gdLst/>
              <a:ahLst/>
              <a:cxnLst/>
              <a:rect l="l" t="t" r="r" b="b"/>
              <a:pathLst>
                <a:path w="8513" h="10267" extrusionOk="0">
                  <a:moveTo>
                    <a:pt x="854" y="1"/>
                  </a:moveTo>
                  <a:cubicBezTo>
                    <a:pt x="384" y="1"/>
                    <a:pt x="1" y="384"/>
                    <a:pt x="1" y="854"/>
                  </a:cubicBezTo>
                  <a:lnTo>
                    <a:pt x="1" y="9413"/>
                  </a:lnTo>
                  <a:cubicBezTo>
                    <a:pt x="1" y="9883"/>
                    <a:pt x="384" y="10266"/>
                    <a:pt x="854" y="10266"/>
                  </a:cubicBezTo>
                  <a:lnTo>
                    <a:pt x="7660" y="10266"/>
                  </a:lnTo>
                  <a:cubicBezTo>
                    <a:pt x="8129" y="10266"/>
                    <a:pt x="8513" y="9883"/>
                    <a:pt x="8513" y="9413"/>
                  </a:cubicBezTo>
                  <a:lnTo>
                    <a:pt x="8513" y="854"/>
                  </a:lnTo>
                  <a:cubicBezTo>
                    <a:pt x="8513" y="384"/>
                    <a:pt x="8129" y="1"/>
                    <a:pt x="7660" y="1"/>
                  </a:cubicBezTo>
                  <a:close/>
                </a:path>
              </a:pathLst>
            </a:custGeom>
            <a:solidFill>
              <a:srgbClr val="37C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239;p32">
              <a:extLst>
                <a:ext uri="{FF2B5EF4-FFF2-40B4-BE49-F238E27FC236}">
                  <a16:creationId xmlns:a16="http://schemas.microsoft.com/office/drawing/2014/main" id="{96436102-CBFC-AE0E-4B1F-7EBA72C740F2}"/>
                </a:ext>
              </a:extLst>
            </p:cNvPr>
            <p:cNvSpPr/>
            <p:nvPr/>
          </p:nvSpPr>
          <p:spPr>
            <a:xfrm>
              <a:off x="5989987" y="3448664"/>
              <a:ext cx="60810" cy="268733"/>
            </a:xfrm>
            <a:custGeom>
              <a:avLst/>
              <a:gdLst/>
              <a:ahLst/>
              <a:cxnLst/>
              <a:rect l="l" t="t" r="r" b="b"/>
              <a:pathLst>
                <a:path w="2321" h="10257" extrusionOk="0">
                  <a:moveTo>
                    <a:pt x="0" y="1"/>
                  </a:moveTo>
                  <a:cubicBezTo>
                    <a:pt x="489" y="1"/>
                    <a:pt x="882" y="403"/>
                    <a:pt x="882" y="892"/>
                  </a:cubicBezTo>
                  <a:lnTo>
                    <a:pt x="882" y="9375"/>
                  </a:lnTo>
                  <a:cubicBezTo>
                    <a:pt x="882" y="9864"/>
                    <a:pt x="489" y="10257"/>
                    <a:pt x="0" y="10257"/>
                  </a:cubicBezTo>
                  <a:lnTo>
                    <a:pt x="1438" y="10257"/>
                  </a:lnTo>
                  <a:cubicBezTo>
                    <a:pt x="1927" y="10257"/>
                    <a:pt x="2320" y="9864"/>
                    <a:pt x="2320" y="9375"/>
                  </a:cubicBezTo>
                  <a:lnTo>
                    <a:pt x="2320" y="892"/>
                  </a:lnTo>
                  <a:cubicBezTo>
                    <a:pt x="2320" y="403"/>
                    <a:pt x="1927" y="1"/>
                    <a:pt x="1438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240;p32">
              <a:extLst>
                <a:ext uri="{FF2B5EF4-FFF2-40B4-BE49-F238E27FC236}">
                  <a16:creationId xmlns:a16="http://schemas.microsoft.com/office/drawing/2014/main" id="{2C79E9B8-D201-25C9-2873-E189E5F9CC10}"/>
                </a:ext>
              </a:extLst>
            </p:cNvPr>
            <p:cNvSpPr/>
            <p:nvPr/>
          </p:nvSpPr>
          <p:spPr>
            <a:xfrm>
              <a:off x="5878218" y="3424560"/>
              <a:ext cx="122354" cy="24130"/>
            </a:xfrm>
            <a:custGeom>
              <a:avLst/>
              <a:gdLst/>
              <a:ahLst/>
              <a:cxnLst/>
              <a:rect l="l" t="t" r="r" b="b"/>
              <a:pathLst>
                <a:path w="4670" h="921" extrusionOk="0">
                  <a:moveTo>
                    <a:pt x="1" y="0"/>
                  </a:moveTo>
                  <a:lnTo>
                    <a:pt x="1" y="921"/>
                  </a:lnTo>
                  <a:lnTo>
                    <a:pt x="4669" y="921"/>
                  </a:lnTo>
                  <a:lnTo>
                    <a:pt x="4669" y="0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241;p32">
              <a:extLst>
                <a:ext uri="{FF2B5EF4-FFF2-40B4-BE49-F238E27FC236}">
                  <a16:creationId xmlns:a16="http://schemas.microsoft.com/office/drawing/2014/main" id="{0ECB3AD5-EB52-29F0-BD84-2E19C4B5C326}"/>
                </a:ext>
              </a:extLst>
            </p:cNvPr>
            <p:cNvSpPr/>
            <p:nvPr/>
          </p:nvSpPr>
          <p:spPr>
            <a:xfrm>
              <a:off x="5878218" y="3424560"/>
              <a:ext cx="122354" cy="24130"/>
            </a:xfrm>
            <a:custGeom>
              <a:avLst/>
              <a:gdLst/>
              <a:ahLst/>
              <a:cxnLst/>
              <a:rect l="l" t="t" r="r" b="b"/>
              <a:pathLst>
                <a:path w="4670" h="921" extrusionOk="0">
                  <a:moveTo>
                    <a:pt x="1" y="0"/>
                  </a:moveTo>
                  <a:lnTo>
                    <a:pt x="1" y="921"/>
                  </a:lnTo>
                  <a:lnTo>
                    <a:pt x="4669" y="921"/>
                  </a:lnTo>
                  <a:lnTo>
                    <a:pt x="4669" y="0"/>
                  </a:lnTo>
                  <a:close/>
                </a:path>
              </a:pathLst>
            </a:custGeom>
            <a:solidFill>
              <a:srgbClr val="37C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242;p32">
              <a:extLst>
                <a:ext uri="{FF2B5EF4-FFF2-40B4-BE49-F238E27FC236}">
                  <a16:creationId xmlns:a16="http://schemas.microsoft.com/office/drawing/2014/main" id="{9D693A9C-3B23-DA0E-7019-7C72879B57B5}"/>
                </a:ext>
              </a:extLst>
            </p:cNvPr>
            <p:cNvSpPr/>
            <p:nvPr/>
          </p:nvSpPr>
          <p:spPr>
            <a:xfrm>
              <a:off x="5963630" y="3424560"/>
              <a:ext cx="36942" cy="24130"/>
            </a:xfrm>
            <a:custGeom>
              <a:avLst/>
              <a:gdLst/>
              <a:ahLst/>
              <a:cxnLst/>
              <a:rect l="l" t="t" r="r" b="b"/>
              <a:pathLst>
                <a:path w="1410" h="921" extrusionOk="0">
                  <a:moveTo>
                    <a:pt x="0" y="0"/>
                  </a:moveTo>
                  <a:lnTo>
                    <a:pt x="0" y="921"/>
                  </a:lnTo>
                  <a:lnTo>
                    <a:pt x="1409" y="921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243;p32">
              <a:extLst>
                <a:ext uri="{FF2B5EF4-FFF2-40B4-BE49-F238E27FC236}">
                  <a16:creationId xmlns:a16="http://schemas.microsoft.com/office/drawing/2014/main" id="{F9851C3F-17CF-97F0-ECDC-839F0CD6173D}"/>
                </a:ext>
              </a:extLst>
            </p:cNvPr>
            <p:cNvSpPr/>
            <p:nvPr/>
          </p:nvSpPr>
          <p:spPr>
            <a:xfrm>
              <a:off x="5852857" y="3355496"/>
              <a:ext cx="172815" cy="69089"/>
            </a:xfrm>
            <a:custGeom>
              <a:avLst/>
              <a:gdLst/>
              <a:ahLst/>
              <a:cxnLst/>
              <a:rect l="l" t="t" r="r" b="b"/>
              <a:pathLst>
                <a:path w="6596" h="2637" extrusionOk="0">
                  <a:moveTo>
                    <a:pt x="451" y="0"/>
                  </a:moveTo>
                  <a:cubicBezTo>
                    <a:pt x="202" y="0"/>
                    <a:pt x="1" y="202"/>
                    <a:pt x="1" y="451"/>
                  </a:cubicBezTo>
                  <a:lnTo>
                    <a:pt x="1" y="2186"/>
                  </a:lnTo>
                  <a:cubicBezTo>
                    <a:pt x="1" y="2435"/>
                    <a:pt x="202" y="2636"/>
                    <a:pt x="451" y="2636"/>
                  </a:cubicBezTo>
                  <a:lnTo>
                    <a:pt x="6145" y="2636"/>
                  </a:lnTo>
                  <a:cubicBezTo>
                    <a:pt x="6394" y="2636"/>
                    <a:pt x="6596" y="2435"/>
                    <a:pt x="6596" y="2186"/>
                  </a:cubicBezTo>
                  <a:lnTo>
                    <a:pt x="6596" y="451"/>
                  </a:lnTo>
                  <a:cubicBezTo>
                    <a:pt x="6596" y="202"/>
                    <a:pt x="6394" y="0"/>
                    <a:pt x="61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244;p32">
              <a:extLst>
                <a:ext uri="{FF2B5EF4-FFF2-40B4-BE49-F238E27FC236}">
                  <a16:creationId xmlns:a16="http://schemas.microsoft.com/office/drawing/2014/main" id="{2485390D-C335-BF0B-C155-B6ED0B08E6F2}"/>
                </a:ext>
              </a:extLst>
            </p:cNvPr>
            <p:cNvSpPr/>
            <p:nvPr/>
          </p:nvSpPr>
          <p:spPr>
            <a:xfrm>
              <a:off x="5981708" y="3355496"/>
              <a:ext cx="43964" cy="69089"/>
            </a:xfrm>
            <a:custGeom>
              <a:avLst/>
              <a:gdLst/>
              <a:ahLst/>
              <a:cxnLst/>
              <a:rect l="l" t="t" r="r" b="b"/>
              <a:pathLst>
                <a:path w="1678" h="2637" extrusionOk="0">
                  <a:moveTo>
                    <a:pt x="0" y="0"/>
                  </a:moveTo>
                  <a:lnTo>
                    <a:pt x="0" y="2636"/>
                  </a:lnTo>
                  <a:lnTo>
                    <a:pt x="1208" y="2636"/>
                  </a:lnTo>
                  <a:cubicBezTo>
                    <a:pt x="1467" y="2636"/>
                    <a:pt x="1678" y="2425"/>
                    <a:pt x="1678" y="2167"/>
                  </a:cubicBezTo>
                  <a:lnTo>
                    <a:pt x="1678" y="470"/>
                  </a:lnTo>
                  <a:cubicBezTo>
                    <a:pt x="1678" y="211"/>
                    <a:pt x="1467" y="0"/>
                    <a:pt x="1208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245;p32">
              <a:extLst>
                <a:ext uri="{FF2B5EF4-FFF2-40B4-BE49-F238E27FC236}">
                  <a16:creationId xmlns:a16="http://schemas.microsoft.com/office/drawing/2014/main" id="{B514469A-C2CB-E0B6-A02B-5E50799336FD}"/>
                </a:ext>
              </a:extLst>
            </p:cNvPr>
            <p:cNvSpPr/>
            <p:nvPr/>
          </p:nvSpPr>
          <p:spPr>
            <a:xfrm>
              <a:off x="5862917" y="3488854"/>
              <a:ext cx="152720" cy="188378"/>
            </a:xfrm>
            <a:custGeom>
              <a:avLst/>
              <a:gdLst/>
              <a:ahLst/>
              <a:cxnLst/>
              <a:rect l="l" t="t" r="r" b="b"/>
              <a:pathLst>
                <a:path w="5829" h="7190" extrusionOk="0">
                  <a:moveTo>
                    <a:pt x="355" y="0"/>
                  </a:moveTo>
                  <a:cubicBezTo>
                    <a:pt x="163" y="0"/>
                    <a:pt x="0" y="154"/>
                    <a:pt x="0" y="355"/>
                  </a:cubicBezTo>
                  <a:lnTo>
                    <a:pt x="0" y="6844"/>
                  </a:lnTo>
                  <a:cubicBezTo>
                    <a:pt x="0" y="7036"/>
                    <a:pt x="163" y="7189"/>
                    <a:pt x="355" y="7189"/>
                  </a:cubicBezTo>
                  <a:lnTo>
                    <a:pt x="5483" y="7189"/>
                  </a:lnTo>
                  <a:cubicBezTo>
                    <a:pt x="5489" y="7190"/>
                    <a:pt x="5494" y="7190"/>
                    <a:pt x="5499" y="7190"/>
                  </a:cubicBezTo>
                  <a:cubicBezTo>
                    <a:pt x="5683" y="7190"/>
                    <a:pt x="5828" y="7030"/>
                    <a:pt x="5828" y="6844"/>
                  </a:cubicBezTo>
                  <a:lnTo>
                    <a:pt x="5828" y="355"/>
                  </a:lnTo>
                  <a:cubicBezTo>
                    <a:pt x="5828" y="154"/>
                    <a:pt x="5675" y="0"/>
                    <a:pt x="5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246;p32">
              <a:extLst>
                <a:ext uri="{FF2B5EF4-FFF2-40B4-BE49-F238E27FC236}">
                  <a16:creationId xmlns:a16="http://schemas.microsoft.com/office/drawing/2014/main" id="{8E858D23-1942-CFD7-DA01-A5F1E10DF4E8}"/>
                </a:ext>
              </a:extLst>
            </p:cNvPr>
            <p:cNvSpPr/>
            <p:nvPr/>
          </p:nvSpPr>
          <p:spPr>
            <a:xfrm>
              <a:off x="5971412" y="3488854"/>
              <a:ext cx="44226" cy="188614"/>
            </a:xfrm>
            <a:custGeom>
              <a:avLst/>
              <a:gdLst/>
              <a:ahLst/>
              <a:cxnLst/>
              <a:rect l="l" t="t" r="r" b="b"/>
              <a:pathLst>
                <a:path w="1688" h="7199" extrusionOk="0">
                  <a:moveTo>
                    <a:pt x="0" y="0"/>
                  </a:moveTo>
                  <a:lnTo>
                    <a:pt x="0" y="7199"/>
                  </a:lnTo>
                  <a:lnTo>
                    <a:pt x="1342" y="7199"/>
                  </a:lnTo>
                  <a:cubicBezTo>
                    <a:pt x="1534" y="7199"/>
                    <a:pt x="1687" y="7036"/>
                    <a:pt x="1687" y="6844"/>
                  </a:cubicBezTo>
                  <a:lnTo>
                    <a:pt x="1687" y="355"/>
                  </a:lnTo>
                  <a:cubicBezTo>
                    <a:pt x="1687" y="163"/>
                    <a:pt x="1534" y="0"/>
                    <a:pt x="134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247;p32">
              <a:extLst>
                <a:ext uri="{FF2B5EF4-FFF2-40B4-BE49-F238E27FC236}">
                  <a16:creationId xmlns:a16="http://schemas.microsoft.com/office/drawing/2014/main" id="{D37AC368-EA81-4AFE-42C6-261571BD82DB}"/>
                </a:ext>
              </a:extLst>
            </p:cNvPr>
            <p:cNvSpPr/>
            <p:nvPr/>
          </p:nvSpPr>
          <p:spPr>
            <a:xfrm>
              <a:off x="5869939" y="3531036"/>
              <a:ext cx="121568" cy="104197"/>
            </a:xfrm>
            <a:custGeom>
              <a:avLst/>
              <a:gdLst/>
              <a:ahLst/>
              <a:cxnLst/>
              <a:rect l="l" t="t" r="r" b="b"/>
              <a:pathLst>
                <a:path w="4640" h="3977" extrusionOk="0">
                  <a:moveTo>
                    <a:pt x="2656" y="1"/>
                  </a:moveTo>
                  <a:cubicBezTo>
                    <a:pt x="883" y="1"/>
                    <a:pt x="1" y="2138"/>
                    <a:pt x="1247" y="3394"/>
                  </a:cubicBezTo>
                  <a:cubicBezTo>
                    <a:pt x="1653" y="3796"/>
                    <a:pt x="2150" y="3977"/>
                    <a:pt x="2638" y="3977"/>
                  </a:cubicBezTo>
                  <a:cubicBezTo>
                    <a:pt x="3661" y="3977"/>
                    <a:pt x="4640" y="3185"/>
                    <a:pt x="4640" y="1985"/>
                  </a:cubicBezTo>
                  <a:cubicBezTo>
                    <a:pt x="4640" y="892"/>
                    <a:pt x="3749" y="1"/>
                    <a:pt x="265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248;p32">
              <a:extLst>
                <a:ext uri="{FF2B5EF4-FFF2-40B4-BE49-F238E27FC236}">
                  <a16:creationId xmlns:a16="http://schemas.microsoft.com/office/drawing/2014/main" id="{96D05DD2-F56B-FC04-48ED-789F53D4437A}"/>
                </a:ext>
              </a:extLst>
            </p:cNvPr>
            <p:cNvSpPr/>
            <p:nvPr/>
          </p:nvSpPr>
          <p:spPr>
            <a:xfrm>
              <a:off x="5894043" y="3538058"/>
              <a:ext cx="106529" cy="97202"/>
            </a:xfrm>
            <a:custGeom>
              <a:avLst/>
              <a:gdLst/>
              <a:ahLst/>
              <a:cxnLst/>
              <a:rect l="l" t="t" r="r" b="b"/>
              <a:pathLst>
                <a:path w="4065" h="3710" extrusionOk="0">
                  <a:moveTo>
                    <a:pt x="2714" y="1"/>
                  </a:moveTo>
                  <a:cubicBezTo>
                    <a:pt x="3452" y="1324"/>
                    <a:pt x="2503" y="2963"/>
                    <a:pt x="979" y="2963"/>
                  </a:cubicBezTo>
                  <a:cubicBezTo>
                    <a:pt x="634" y="2963"/>
                    <a:pt x="298" y="2877"/>
                    <a:pt x="1" y="2704"/>
                  </a:cubicBezTo>
                  <a:lnTo>
                    <a:pt x="1" y="2704"/>
                  </a:lnTo>
                  <a:cubicBezTo>
                    <a:pt x="376" y="3361"/>
                    <a:pt x="1050" y="3709"/>
                    <a:pt x="1732" y="3709"/>
                  </a:cubicBezTo>
                  <a:cubicBezTo>
                    <a:pt x="2234" y="3709"/>
                    <a:pt x="2741" y="3520"/>
                    <a:pt x="3135" y="3126"/>
                  </a:cubicBezTo>
                  <a:cubicBezTo>
                    <a:pt x="4065" y="2206"/>
                    <a:pt x="3854" y="643"/>
                    <a:pt x="2714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249;p32">
              <a:extLst>
                <a:ext uri="{FF2B5EF4-FFF2-40B4-BE49-F238E27FC236}">
                  <a16:creationId xmlns:a16="http://schemas.microsoft.com/office/drawing/2014/main" id="{4E06E890-C3B0-6C04-0857-659ABB862549}"/>
                </a:ext>
              </a:extLst>
            </p:cNvPr>
            <p:cNvSpPr/>
            <p:nvPr/>
          </p:nvSpPr>
          <p:spPr>
            <a:xfrm>
              <a:off x="5905597" y="3551813"/>
              <a:ext cx="67334" cy="62513"/>
            </a:xfrm>
            <a:custGeom>
              <a:avLst/>
              <a:gdLst/>
              <a:ahLst/>
              <a:cxnLst/>
              <a:rect l="l" t="t" r="r" b="b"/>
              <a:pathLst>
                <a:path w="2570" h="2386" extrusionOk="0">
                  <a:moveTo>
                    <a:pt x="1286" y="1"/>
                  </a:moveTo>
                  <a:cubicBezTo>
                    <a:pt x="1146" y="1"/>
                    <a:pt x="1007" y="94"/>
                    <a:pt x="1007" y="281"/>
                  </a:cubicBezTo>
                  <a:lnTo>
                    <a:pt x="1007" y="914"/>
                  </a:lnTo>
                  <a:lnTo>
                    <a:pt x="375" y="914"/>
                  </a:lnTo>
                  <a:cubicBezTo>
                    <a:pt x="1" y="914"/>
                    <a:pt x="1" y="1479"/>
                    <a:pt x="375" y="1479"/>
                  </a:cubicBezTo>
                  <a:lnTo>
                    <a:pt x="1007" y="1479"/>
                  </a:lnTo>
                  <a:lnTo>
                    <a:pt x="1007" y="2112"/>
                  </a:lnTo>
                  <a:cubicBezTo>
                    <a:pt x="1007" y="2294"/>
                    <a:pt x="1149" y="2385"/>
                    <a:pt x="1290" y="2385"/>
                  </a:cubicBezTo>
                  <a:cubicBezTo>
                    <a:pt x="1431" y="2385"/>
                    <a:pt x="1573" y="2294"/>
                    <a:pt x="1573" y="2112"/>
                  </a:cubicBezTo>
                  <a:lnTo>
                    <a:pt x="1573" y="1479"/>
                  </a:lnTo>
                  <a:lnTo>
                    <a:pt x="2205" y="1479"/>
                  </a:lnTo>
                  <a:cubicBezTo>
                    <a:pt x="2570" y="1479"/>
                    <a:pt x="2570" y="914"/>
                    <a:pt x="2205" y="914"/>
                  </a:cubicBezTo>
                  <a:lnTo>
                    <a:pt x="1573" y="914"/>
                  </a:lnTo>
                  <a:lnTo>
                    <a:pt x="1573" y="281"/>
                  </a:lnTo>
                  <a:cubicBezTo>
                    <a:pt x="1568" y="94"/>
                    <a:pt x="1427" y="1"/>
                    <a:pt x="1286" y="1"/>
                  </a:cubicBezTo>
                  <a:close/>
                </a:path>
              </a:pathLst>
            </a:custGeom>
            <a:solidFill>
              <a:srgbClr val="323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250;p32">
              <a:extLst>
                <a:ext uri="{FF2B5EF4-FFF2-40B4-BE49-F238E27FC236}">
                  <a16:creationId xmlns:a16="http://schemas.microsoft.com/office/drawing/2014/main" id="{0EC5F604-4617-A705-ED85-F7023EB07C3B}"/>
                </a:ext>
              </a:extLst>
            </p:cNvPr>
            <p:cNvSpPr/>
            <p:nvPr/>
          </p:nvSpPr>
          <p:spPr>
            <a:xfrm>
              <a:off x="5887781" y="3355496"/>
              <a:ext cx="14593" cy="69089"/>
            </a:xfrm>
            <a:custGeom>
              <a:avLst/>
              <a:gdLst/>
              <a:ahLst/>
              <a:cxnLst/>
              <a:rect l="l" t="t" r="r" b="b"/>
              <a:pathLst>
                <a:path w="557" h="2637" extrusionOk="0">
                  <a:moveTo>
                    <a:pt x="0" y="0"/>
                  </a:moveTo>
                  <a:lnTo>
                    <a:pt x="0" y="2588"/>
                  </a:lnTo>
                  <a:cubicBezTo>
                    <a:pt x="0" y="2608"/>
                    <a:pt x="0" y="2617"/>
                    <a:pt x="0" y="2636"/>
                  </a:cubicBezTo>
                  <a:lnTo>
                    <a:pt x="556" y="2636"/>
                  </a:lnTo>
                  <a:cubicBezTo>
                    <a:pt x="556" y="2617"/>
                    <a:pt x="556" y="2608"/>
                    <a:pt x="556" y="2588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323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251;p32">
              <a:extLst>
                <a:ext uri="{FF2B5EF4-FFF2-40B4-BE49-F238E27FC236}">
                  <a16:creationId xmlns:a16="http://schemas.microsoft.com/office/drawing/2014/main" id="{067F6FE8-EFE0-8731-DA32-55D0D59616A2}"/>
                </a:ext>
              </a:extLst>
            </p:cNvPr>
            <p:cNvSpPr/>
            <p:nvPr/>
          </p:nvSpPr>
          <p:spPr>
            <a:xfrm>
              <a:off x="5931719" y="3355496"/>
              <a:ext cx="14855" cy="69089"/>
            </a:xfrm>
            <a:custGeom>
              <a:avLst/>
              <a:gdLst/>
              <a:ahLst/>
              <a:cxnLst/>
              <a:rect l="l" t="t" r="r" b="b"/>
              <a:pathLst>
                <a:path w="567" h="2637" extrusionOk="0">
                  <a:moveTo>
                    <a:pt x="1" y="0"/>
                  </a:moveTo>
                  <a:cubicBezTo>
                    <a:pt x="1" y="10"/>
                    <a:pt x="1" y="20"/>
                    <a:pt x="1" y="29"/>
                  </a:cubicBezTo>
                  <a:lnTo>
                    <a:pt x="1" y="2608"/>
                  </a:lnTo>
                  <a:cubicBezTo>
                    <a:pt x="1" y="2617"/>
                    <a:pt x="1" y="2627"/>
                    <a:pt x="1" y="2636"/>
                  </a:cubicBezTo>
                  <a:lnTo>
                    <a:pt x="566" y="2636"/>
                  </a:lnTo>
                  <a:cubicBezTo>
                    <a:pt x="566" y="2627"/>
                    <a:pt x="566" y="2617"/>
                    <a:pt x="566" y="2608"/>
                  </a:cubicBezTo>
                  <a:lnTo>
                    <a:pt x="566" y="29"/>
                  </a:lnTo>
                  <a:cubicBezTo>
                    <a:pt x="566" y="20"/>
                    <a:pt x="566" y="10"/>
                    <a:pt x="566" y="0"/>
                  </a:cubicBezTo>
                  <a:close/>
                </a:path>
              </a:pathLst>
            </a:custGeom>
            <a:solidFill>
              <a:srgbClr val="323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5" name="Google Shape;252;p32">
              <a:extLst>
                <a:ext uri="{FF2B5EF4-FFF2-40B4-BE49-F238E27FC236}">
                  <a16:creationId xmlns:a16="http://schemas.microsoft.com/office/drawing/2014/main" id="{B10CB281-7E1E-B3E8-6C46-82AB17452CFB}"/>
                </a:ext>
              </a:extLst>
            </p:cNvPr>
            <p:cNvSpPr/>
            <p:nvPr/>
          </p:nvSpPr>
          <p:spPr>
            <a:xfrm>
              <a:off x="5976416" y="3355496"/>
              <a:ext cx="14593" cy="69089"/>
            </a:xfrm>
            <a:custGeom>
              <a:avLst/>
              <a:gdLst/>
              <a:ahLst/>
              <a:cxnLst/>
              <a:rect l="l" t="t" r="r" b="b"/>
              <a:pathLst>
                <a:path w="557" h="2637" extrusionOk="0">
                  <a:moveTo>
                    <a:pt x="1" y="0"/>
                  </a:moveTo>
                  <a:lnTo>
                    <a:pt x="1" y="2588"/>
                  </a:lnTo>
                  <a:cubicBezTo>
                    <a:pt x="1" y="2608"/>
                    <a:pt x="1" y="2617"/>
                    <a:pt x="1" y="2636"/>
                  </a:cubicBezTo>
                  <a:lnTo>
                    <a:pt x="557" y="2636"/>
                  </a:lnTo>
                  <a:cubicBezTo>
                    <a:pt x="557" y="2617"/>
                    <a:pt x="557" y="2608"/>
                    <a:pt x="557" y="2588"/>
                  </a:cubicBezTo>
                  <a:lnTo>
                    <a:pt x="557" y="0"/>
                  </a:lnTo>
                  <a:close/>
                </a:path>
              </a:pathLst>
            </a:custGeom>
            <a:solidFill>
              <a:srgbClr val="323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36" name="Google Shape;253;p32">
            <a:extLst>
              <a:ext uri="{FF2B5EF4-FFF2-40B4-BE49-F238E27FC236}">
                <a16:creationId xmlns:a16="http://schemas.microsoft.com/office/drawing/2014/main" id="{061F76AF-F8DC-3FD6-DE05-53EB23378D79}"/>
              </a:ext>
            </a:extLst>
          </p:cNvPr>
          <p:cNvSpPr txBox="1"/>
          <p:nvPr/>
        </p:nvSpPr>
        <p:spPr>
          <a:xfrm>
            <a:off x="915122" y="5412980"/>
            <a:ext cx="2035373" cy="302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000" kern="0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rPr>
              <a:t>SATURN</a:t>
            </a:r>
            <a:endParaRPr sz="2000" kern="0">
              <a:solidFill>
                <a:srgbClr val="323C40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37" name="Google Shape;254;p32">
            <a:extLst>
              <a:ext uri="{FF2B5EF4-FFF2-40B4-BE49-F238E27FC236}">
                <a16:creationId xmlns:a16="http://schemas.microsoft.com/office/drawing/2014/main" id="{7AEB7EF9-959A-6D61-55B2-F323A5DA5243}"/>
              </a:ext>
            </a:extLst>
          </p:cNvPr>
          <p:cNvSpPr txBox="1"/>
          <p:nvPr/>
        </p:nvSpPr>
        <p:spPr>
          <a:xfrm>
            <a:off x="3602869" y="5412980"/>
            <a:ext cx="2035373" cy="302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000" kern="0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rPr>
              <a:t>NEPTUNE</a:t>
            </a:r>
            <a:endParaRPr sz="2000" kern="0">
              <a:solidFill>
                <a:srgbClr val="323C40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38" name="Google Shape;255;p32">
            <a:extLst>
              <a:ext uri="{FF2B5EF4-FFF2-40B4-BE49-F238E27FC236}">
                <a16:creationId xmlns:a16="http://schemas.microsoft.com/office/drawing/2014/main" id="{DB9552FF-1E8B-ABCF-3E25-1AFA28671F13}"/>
              </a:ext>
            </a:extLst>
          </p:cNvPr>
          <p:cNvSpPr txBox="1"/>
          <p:nvPr/>
        </p:nvSpPr>
        <p:spPr>
          <a:xfrm>
            <a:off x="6290617" y="5412980"/>
            <a:ext cx="2035373" cy="302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000" kern="0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rPr>
              <a:t>MARS</a:t>
            </a:r>
            <a:endParaRPr sz="2000" kern="0">
              <a:solidFill>
                <a:srgbClr val="323C40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grpSp>
        <p:nvGrpSpPr>
          <p:cNvPr id="140" name="Google Shape;257;p32">
            <a:extLst>
              <a:ext uri="{FF2B5EF4-FFF2-40B4-BE49-F238E27FC236}">
                <a16:creationId xmlns:a16="http://schemas.microsoft.com/office/drawing/2014/main" id="{4FC30B6B-C022-E574-491C-2DB54FAADFD6}"/>
              </a:ext>
            </a:extLst>
          </p:cNvPr>
          <p:cNvGrpSpPr/>
          <p:nvPr/>
        </p:nvGrpSpPr>
        <p:grpSpPr>
          <a:xfrm>
            <a:off x="4288826" y="2092978"/>
            <a:ext cx="663461" cy="589168"/>
            <a:chOff x="7141778" y="3448420"/>
            <a:chExt cx="436947" cy="388019"/>
          </a:xfrm>
        </p:grpSpPr>
        <p:grpSp>
          <p:nvGrpSpPr>
            <p:cNvPr id="141" name="Google Shape;258;p32">
              <a:extLst>
                <a:ext uri="{FF2B5EF4-FFF2-40B4-BE49-F238E27FC236}">
                  <a16:creationId xmlns:a16="http://schemas.microsoft.com/office/drawing/2014/main" id="{4B606171-0877-6BAB-ED1F-AEC6C66A5AA5}"/>
                </a:ext>
              </a:extLst>
            </p:cNvPr>
            <p:cNvGrpSpPr/>
            <p:nvPr/>
          </p:nvGrpSpPr>
          <p:grpSpPr>
            <a:xfrm>
              <a:off x="7141778" y="3448420"/>
              <a:ext cx="166200" cy="388019"/>
              <a:chOff x="6400828" y="4162270"/>
              <a:chExt cx="166200" cy="388019"/>
            </a:xfrm>
          </p:grpSpPr>
          <p:sp>
            <p:nvSpPr>
              <p:cNvPr id="151" name="Google Shape;259;p32">
                <a:extLst>
                  <a:ext uri="{FF2B5EF4-FFF2-40B4-BE49-F238E27FC236}">
                    <a16:creationId xmlns:a16="http://schemas.microsoft.com/office/drawing/2014/main" id="{288D2618-93AF-76E6-FA6E-879F50F52A95}"/>
                  </a:ext>
                </a:extLst>
              </p:cNvPr>
              <p:cNvSpPr/>
              <p:nvPr/>
            </p:nvSpPr>
            <p:spPr>
              <a:xfrm>
                <a:off x="6433432" y="4162270"/>
                <a:ext cx="88407" cy="75717"/>
              </a:xfrm>
              <a:custGeom>
                <a:avLst/>
                <a:gdLst/>
                <a:ahLst/>
                <a:cxnLst/>
                <a:rect l="l" t="t" r="r" b="b"/>
                <a:pathLst>
                  <a:path w="3365" h="2882" extrusionOk="0">
                    <a:moveTo>
                      <a:pt x="1922" y="1"/>
                    </a:moveTo>
                    <a:cubicBezTo>
                      <a:pt x="646" y="1"/>
                      <a:pt x="1" y="1548"/>
                      <a:pt x="909" y="2456"/>
                    </a:cubicBezTo>
                    <a:cubicBezTo>
                      <a:pt x="1201" y="2750"/>
                      <a:pt x="1560" y="2881"/>
                      <a:pt x="1914" y="2881"/>
                    </a:cubicBezTo>
                    <a:cubicBezTo>
                      <a:pt x="2653" y="2881"/>
                      <a:pt x="3365" y="2305"/>
                      <a:pt x="3365" y="1437"/>
                    </a:cubicBezTo>
                    <a:cubicBezTo>
                      <a:pt x="3365" y="646"/>
                      <a:pt x="2720" y="1"/>
                      <a:pt x="1922" y="1"/>
                    </a:cubicBezTo>
                    <a:close/>
                  </a:path>
                </a:pathLst>
              </a:custGeom>
              <a:solidFill>
                <a:srgbClr val="37C2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2" name="Google Shape;260;p32">
                <a:extLst>
                  <a:ext uri="{FF2B5EF4-FFF2-40B4-BE49-F238E27FC236}">
                    <a16:creationId xmlns:a16="http://schemas.microsoft.com/office/drawing/2014/main" id="{0E8B10A6-4A09-703A-828A-F6391786CF59}"/>
                  </a:ext>
                </a:extLst>
              </p:cNvPr>
              <p:cNvSpPr/>
              <p:nvPr/>
            </p:nvSpPr>
            <p:spPr>
              <a:xfrm>
                <a:off x="6475888" y="4162270"/>
                <a:ext cx="48157" cy="7561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2878" extrusionOk="0">
                    <a:moveTo>
                      <a:pt x="306" y="1"/>
                    </a:moveTo>
                    <a:cubicBezTo>
                      <a:pt x="209" y="1"/>
                      <a:pt x="105" y="15"/>
                      <a:pt x="1" y="36"/>
                    </a:cubicBezTo>
                    <a:cubicBezTo>
                      <a:pt x="667" y="181"/>
                      <a:pt x="1132" y="764"/>
                      <a:pt x="1132" y="1437"/>
                    </a:cubicBezTo>
                    <a:cubicBezTo>
                      <a:pt x="1132" y="2116"/>
                      <a:pt x="667" y="2699"/>
                      <a:pt x="1" y="2845"/>
                    </a:cubicBezTo>
                    <a:cubicBezTo>
                      <a:pt x="104" y="2867"/>
                      <a:pt x="207" y="2878"/>
                      <a:pt x="308" y="2878"/>
                    </a:cubicBezTo>
                    <a:cubicBezTo>
                      <a:pt x="1028" y="2878"/>
                      <a:pt x="1657" y="2338"/>
                      <a:pt x="1742" y="1596"/>
                    </a:cubicBezTo>
                    <a:cubicBezTo>
                      <a:pt x="1832" y="743"/>
                      <a:pt x="1166" y="1"/>
                      <a:pt x="306" y="1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3" name="Google Shape;261;p32">
                <a:extLst>
                  <a:ext uri="{FF2B5EF4-FFF2-40B4-BE49-F238E27FC236}">
                    <a16:creationId xmlns:a16="http://schemas.microsoft.com/office/drawing/2014/main" id="{2454247E-EA60-9F59-1955-0906E9E87F36}"/>
                  </a:ext>
                </a:extLst>
              </p:cNvPr>
              <p:cNvSpPr/>
              <p:nvPr/>
            </p:nvSpPr>
            <p:spPr>
              <a:xfrm>
                <a:off x="6400828" y="4244292"/>
                <a:ext cx="166042" cy="305996"/>
              </a:xfrm>
              <a:custGeom>
                <a:avLst/>
                <a:gdLst/>
                <a:ahLst/>
                <a:cxnLst/>
                <a:rect l="l" t="t" r="r" b="b"/>
                <a:pathLst>
                  <a:path w="6320" h="11647" extrusionOk="0">
                    <a:moveTo>
                      <a:pt x="1700" y="0"/>
                    </a:moveTo>
                    <a:cubicBezTo>
                      <a:pt x="763" y="0"/>
                      <a:pt x="0" y="756"/>
                      <a:pt x="7" y="1693"/>
                    </a:cubicBezTo>
                    <a:lnTo>
                      <a:pt x="7" y="5313"/>
                    </a:lnTo>
                    <a:cubicBezTo>
                      <a:pt x="0" y="5611"/>
                      <a:pt x="229" y="5854"/>
                      <a:pt x="527" y="5875"/>
                    </a:cubicBezTo>
                    <a:cubicBezTo>
                      <a:pt x="532" y="5875"/>
                      <a:pt x="536" y="5875"/>
                      <a:pt x="540" y="5875"/>
                    </a:cubicBezTo>
                    <a:cubicBezTo>
                      <a:pt x="840" y="5875"/>
                      <a:pt x="1089" y="5635"/>
                      <a:pt x="1089" y="5327"/>
                    </a:cubicBezTo>
                    <a:lnTo>
                      <a:pt x="1089" y="1991"/>
                    </a:lnTo>
                    <a:cubicBezTo>
                      <a:pt x="1079" y="1783"/>
                      <a:pt x="1233" y="1679"/>
                      <a:pt x="1387" y="1679"/>
                    </a:cubicBezTo>
                    <a:cubicBezTo>
                      <a:pt x="1540" y="1679"/>
                      <a:pt x="1693" y="1783"/>
                      <a:pt x="1679" y="1991"/>
                    </a:cubicBezTo>
                    <a:lnTo>
                      <a:pt x="1679" y="11084"/>
                    </a:lnTo>
                    <a:cubicBezTo>
                      <a:pt x="1679" y="11382"/>
                      <a:pt x="1908" y="11625"/>
                      <a:pt x="2199" y="11646"/>
                    </a:cubicBezTo>
                    <a:cubicBezTo>
                      <a:pt x="2203" y="11646"/>
                      <a:pt x="2208" y="11646"/>
                      <a:pt x="2212" y="11646"/>
                    </a:cubicBezTo>
                    <a:cubicBezTo>
                      <a:pt x="2518" y="11646"/>
                      <a:pt x="2768" y="11406"/>
                      <a:pt x="2768" y="11098"/>
                    </a:cubicBezTo>
                    <a:lnTo>
                      <a:pt x="2768" y="7158"/>
                    </a:lnTo>
                    <a:cubicBezTo>
                      <a:pt x="2789" y="6919"/>
                      <a:pt x="2972" y="6799"/>
                      <a:pt x="3156" y="6799"/>
                    </a:cubicBezTo>
                    <a:cubicBezTo>
                      <a:pt x="3340" y="6799"/>
                      <a:pt x="3524" y="6919"/>
                      <a:pt x="3545" y="7158"/>
                    </a:cubicBezTo>
                    <a:lnTo>
                      <a:pt x="3545" y="11098"/>
                    </a:lnTo>
                    <a:cubicBezTo>
                      <a:pt x="3545" y="11396"/>
                      <a:pt x="3787" y="11639"/>
                      <a:pt x="4093" y="11639"/>
                    </a:cubicBezTo>
                    <a:cubicBezTo>
                      <a:pt x="4391" y="11639"/>
                      <a:pt x="4634" y="11396"/>
                      <a:pt x="4634" y="11098"/>
                    </a:cubicBezTo>
                    <a:lnTo>
                      <a:pt x="4634" y="1991"/>
                    </a:lnTo>
                    <a:cubicBezTo>
                      <a:pt x="4623" y="1783"/>
                      <a:pt x="4777" y="1679"/>
                      <a:pt x="4932" y="1679"/>
                    </a:cubicBezTo>
                    <a:cubicBezTo>
                      <a:pt x="5086" y="1679"/>
                      <a:pt x="5240" y="1783"/>
                      <a:pt x="5230" y="1991"/>
                    </a:cubicBezTo>
                    <a:lnTo>
                      <a:pt x="5230" y="5327"/>
                    </a:lnTo>
                    <a:cubicBezTo>
                      <a:pt x="5230" y="5632"/>
                      <a:pt x="5473" y="5875"/>
                      <a:pt x="5771" y="5875"/>
                    </a:cubicBezTo>
                    <a:cubicBezTo>
                      <a:pt x="6069" y="5875"/>
                      <a:pt x="6312" y="5632"/>
                      <a:pt x="6319" y="5327"/>
                    </a:cubicBezTo>
                    <a:lnTo>
                      <a:pt x="6319" y="1693"/>
                    </a:lnTo>
                    <a:cubicBezTo>
                      <a:pt x="6319" y="763"/>
                      <a:pt x="5563" y="7"/>
                      <a:pt x="4634" y="0"/>
                    </a:cubicBezTo>
                    <a:close/>
                  </a:path>
                </a:pathLst>
              </a:custGeom>
              <a:solidFill>
                <a:srgbClr val="37C2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4" name="Google Shape;262;p32">
                <a:extLst>
                  <a:ext uri="{FF2B5EF4-FFF2-40B4-BE49-F238E27FC236}">
                    <a16:creationId xmlns:a16="http://schemas.microsoft.com/office/drawing/2014/main" id="{43B0CA32-C4BE-5960-D04E-7E4F10B8A896}"/>
                  </a:ext>
                </a:extLst>
              </p:cNvPr>
              <p:cNvSpPr/>
              <p:nvPr/>
            </p:nvSpPr>
            <p:spPr>
              <a:xfrm>
                <a:off x="6452400" y="4421947"/>
                <a:ext cx="31553" cy="127973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4871" extrusionOk="0">
                    <a:moveTo>
                      <a:pt x="721" y="1"/>
                    </a:moveTo>
                    <a:cubicBezTo>
                      <a:pt x="472" y="1"/>
                      <a:pt x="271" y="202"/>
                      <a:pt x="271" y="452"/>
                    </a:cubicBezTo>
                    <a:lnTo>
                      <a:pt x="271" y="4336"/>
                    </a:lnTo>
                    <a:cubicBezTo>
                      <a:pt x="271" y="4530"/>
                      <a:pt x="167" y="4711"/>
                      <a:pt x="0" y="4808"/>
                    </a:cubicBezTo>
                    <a:lnTo>
                      <a:pt x="35" y="4828"/>
                    </a:lnTo>
                    <a:lnTo>
                      <a:pt x="49" y="4835"/>
                    </a:lnTo>
                    <a:lnTo>
                      <a:pt x="83" y="4849"/>
                    </a:lnTo>
                    <a:lnTo>
                      <a:pt x="97" y="4849"/>
                    </a:lnTo>
                    <a:lnTo>
                      <a:pt x="132" y="4863"/>
                    </a:lnTo>
                    <a:lnTo>
                      <a:pt x="146" y="4863"/>
                    </a:lnTo>
                    <a:lnTo>
                      <a:pt x="187" y="4870"/>
                    </a:lnTo>
                    <a:lnTo>
                      <a:pt x="250" y="4870"/>
                    </a:lnTo>
                    <a:cubicBezTo>
                      <a:pt x="258" y="4870"/>
                      <a:pt x="266" y="4871"/>
                      <a:pt x="274" y="4871"/>
                    </a:cubicBezTo>
                    <a:cubicBezTo>
                      <a:pt x="568" y="4871"/>
                      <a:pt x="812" y="4626"/>
                      <a:pt x="812" y="4329"/>
                    </a:cubicBezTo>
                    <a:lnTo>
                      <a:pt x="812" y="396"/>
                    </a:lnTo>
                    <a:cubicBezTo>
                      <a:pt x="812" y="174"/>
                      <a:pt x="985" y="1"/>
                      <a:pt x="1200" y="1"/>
                    </a:cubicBezTo>
                    <a:close/>
                  </a:path>
                </a:pathLst>
              </a:custGeom>
              <a:solidFill>
                <a:srgbClr val="323C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5" name="Google Shape;263;p32">
                <a:extLst>
                  <a:ext uri="{FF2B5EF4-FFF2-40B4-BE49-F238E27FC236}">
                    <a16:creationId xmlns:a16="http://schemas.microsoft.com/office/drawing/2014/main" id="{D575B7E6-FBEE-E055-DC46-3D564B2AFAAB}"/>
                  </a:ext>
                </a:extLst>
              </p:cNvPr>
              <p:cNvSpPr/>
              <p:nvPr/>
            </p:nvSpPr>
            <p:spPr>
              <a:xfrm>
                <a:off x="6501583" y="4288745"/>
                <a:ext cx="29005" cy="261359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948" extrusionOk="0">
                    <a:moveTo>
                      <a:pt x="715" y="1"/>
                    </a:moveTo>
                    <a:cubicBezTo>
                      <a:pt x="473" y="1"/>
                      <a:pt x="271" y="202"/>
                      <a:pt x="271" y="451"/>
                    </a:cubicBezTo>
                    <a:lnTo>
                      <a:pt x="271" y="9406"/>
                    </a:lnTo>
                    <a:cubicBezTo>
                      <a:pt x="271" y="9600"/>
                      <a:pt x="167" y="9781"/>
                      <a:pt x="1" y="9878"/>
                    </a:cubicBezTo>
                    <a:lnTo>
                      <a:pt x="22" y="9892"/>
                    </a:lnTo>
                    <a:lnTo>
                      <a:pt x="36" y="9898"/>
                    </a:lnTo>
                    <a:lnTo>
                      <a:pt x="77" y="9919"/>
                    </a:lnTo>
                    <a:lnTo>
                      <a:pt x="98" y="9926"/>
                    </a:lnTo>
                    <a:lnTo>
                      <a:pt x="119" y="9933"/>
                    </a:lnTo>
                    <a:lnTo>
                      <a:pt x="147" y="9940"/>
                    </a:lnTo>
                    <a:lnTo>
                      <a:pt x="160" y="9940"/>
                    </a:lnTo>
                    <a:lnTo>
                      <a:pt x="202" y="9947"/>
                    </a:lnTo>
                    <a:lnTo>
                      <a:pt x="264" y="9947"/>
                    </a:lnTo>
                    <a:cubicBezTo>
                      <a:pt x="466" y="9947"/>
                      <a:pt x="653" y="9836"/>
                      <a:pt x="743" y="9663"/>
                    </a:cubicBezTo>
                    <a:cubicBezTo>
                      <a:pt x="750" y="9642"/>
                      <a:pt x="764" y="9628"/>
                      <a:pt x="771" y="9614"/>
                    </a:cubicBezTo>
                    <a:cubicBezTo>
                      <a:pt x="792" y="9559"/>
                      <a:pt x="806" y="9510"/>
                      <a:pt x="806" y="9455"/>
                    </a:cubicBezTo>
                    <a:lnTo>
                      <a:pt x="806" y="9399"/>
                    </a:lnTo>
                    <a:lnTo>
                      <a:pt x="806" y="299"/>
                    </a:lnTo>
                    <a:cubicBezTo>
                      <a:pt x="806" y="132"/>
                      <a:pt x="944" y="1"/>
                      <a:pt x="1104" y="1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6" name="Google Shape;264;p32">
                <a:extLst>
                  <a:ext uri="{FF2B5EF4-FFF2-40B4-BE49-F238E27FC236}">
                    <a16:creationId xmlns:a16="http://schemas.microsoft.com/office/drawing/2014/main" id="{400D348F-7039-49F6-82DF-E9015ADCDE72}"/>
                  </a:ext>
                </a:extLst>
              </p:cNvPr>
              <p:cNvSpPr/>
              <p:nvPr/>
            </p:nvSpPr>
            <p:spPr>
              <a:xfrm>
                <a:off x="6408105" y="4288745"/>
                <a:ext cx="29189" cy="109924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4184" extrusionOk="0">
                    <a:moveTo>
                      <a:pt x="722" y="1"/>
                    </a:moveTo>
                    <a:cubicBezTo>
                      <a:pt x="479" y="1"/>
                      <a:pt x="278" y="202"/>
                      <a:pt x="278" y="451"/>
                    </a:cubicBezTo>
                    <a:lnTo>
                      <a:pt x="278" y="3649"/>
                    </a:lnTo>
                    <a:cubicBezTo>
                      <a:pt x="278" y="3843"/>
                      <a:pt x="167" y="4024"/>
                      <a:pt x="1" y="4121"/>
                    </a:cubicBezTo>
                    <a:lnTo>
                      <a:pt x="35" y="4141"/>
                    </a:lnTo>
                    <a:lnTo>
                      <a:pt x="49" y="4148"/>
                    </a:lnTo>
                    <a:lnTo>
                      <a:pt x="91" y="4162"/>
                    </a:lnTo>
                    <a:lnTo>
                      <a:pt x="98" y="4162"/>
                    </a:lnTo>
                    <a:lnTo>
                      <a:pt x="139" y="4169"/>
                    </a:lnTo>
                    <a:lnTo>
                      <a:pt x="146" y="4169"/>
                    </a:lnTo>
                    <a:lnTo>
                      <a:pt x="195" y="4183"/>
                    </a:lnTo>
                    <a:lnTo>
                      <a:pt x="250" y="4183"/>
                    </a:lnTo>
                    <a:cubicBezTo>
                      <a:pt x="255" y="4183"/>
                      <a:pt x="259" y="4183"/>
                      <a:pt x="263" y="4183"/>
                    </a:cubicBezTo>
                    <a:cubicBezTo>
                      <a:pt x="569" y="4183"/>
                      <a:pt x="812" y="3943"/>
                      <a:pt x="819" y="3635"/>
                    </a:cubicBezTo>
                    <a:lnTo>
                      <a:pt x="819" y="299"/>
                    </a:lnTo>
                    <a:cubicBezTo>
                      <a:pt x="819" y="132"/>
                      <a:pt x="951" y="1"/>
                      <a:pt x="1110" y="1"/>
                    </a:cubicBezTo>
                    <a:close/>
                  </a:path>
                </a:pathLst>
              </a:custGeom>
              <a:solidFill>
                <a:srgbClr val="323C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7" name="Google Shape;265;p32">
                <a:extLst>
                  <a:ext uri="{FF2B5EF4-FFF2-40B4-BE49-F238E27FC236}">
                    <a16:creationId xmlns:a16="http://schemas.microsoft.com/office/drawing/2014/main" id="{D32B06FA-22F0-B6FA-0BF3-622B2A6F0027}"/>
                  </a:ext>
                </a:extLst>
              </p:cNvPr>
              <p:cNvSpPr/>
              <p:nvPr/>
            </p:nvSpPr>
            <p:spPr>
              <a:xfrm>
                <a:off x="6508519" y="4244292"/>
                <a:ext cx="58509" cy="154298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5873" extrusionOk="0">
                    <a:moveTo>
                      <a:pt x="0" y="0"/>
                    </a:moveTo>
                    <a:cubicBezTo>
                      <a:pt x="930" y="0"/>
                      <a:pt x="1686" y="756"/>
                      <a:pt x="1686" y="1693"/>
                    </a:cubicBezTo>
                    <a:lnTo>
                      <a:pt x="1686" y="5327"/>
                    </a:lnTo>
                    <a:cubicBezTo>
                      <a:pt x="1686" y="5521"/>
                      <a:pt x="1582" y="5702"/>
                      <a:pt x="1415" y="5799"/>
                    </a:cubicBezTo>
                    <a:cubicBezTo>
                      <a:pt x="1503" y="5849"/>
                      <a:pt x="1596" y="5872"/>
                      <a:pt x="1686" y="5872"/>
                    </a:cubicBezTo>
                    <a:cubicBezTo>
                      <a:pt x="1968" y="5872"/>
                      <a:pt x="2227" y="5647"/>
                      <a:pt x="2227" y="5327"/>
                    </a:cubicBezTo>
                    <a:lnTo>
                      <a:pt x="2227" y="1693"/>
                    </a:lnTo>
                    <a:cubicBezTo>
                      <a:pt x="2227" y="756"/>
                      <a:pt x="1471" y="0"/>
                      <a:pt x="535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142" name="Google Shape;266;p32">
              <a:extLst>
                <a:ext uri="{FF2B5EF4-FFF2-40B4-BE49-F238E27FC236}">
                  <a16:creationId xmlns:a16="http://schemas.microsoft.com/office/drawing/2014/main" id="{3B3B3D17-9DE7-A338-1DDC-DAB6DEBED840}"/>
                </a:ext>
              </a:extLst>
            </p:cNvPr>
            <p:cNvGrpSpPr/>
            <p:nvPr/>
          </p:nvGrpSpPr>
          <p:grpSpPr>
            <a:xfrm>
              <a:off x="7353465" y="3448420"/>
              <a:ext cx="225260" cy="388019"/>
              <a:chOff x="6919815" y="4162270"/>
              <a:chExt cx="225260" cy="388019"/>
            </a:xfrm>
          </p:grpSpPr>
          <p:sp>
            <p:nvSpPr>
              <p:cNvPr id="143" name="Google Shape;267;p32">
                <a:extLst>
                  <a:ext uri="{FF2B5EF4-FFF2-40B4-BE49-F238E27FC236}">
                    <a16:creationId xmlns:a16="http://schemas.microsoft.com/office/drawing/2014/main" id="{46E954E6-73A1-C028-9C28-70113A8D6059}"/>
                  </a:ext>
                </a:extLst>
              </p:cNvPr>
              <p:cNvSpPr/>
              <p:nvPr/>
            </p:nvSpPr>
            <p:spPr>
              <a:xfrm>
                <a:off x="6919815" y="4244634"/>
                <a:ext cx="224157" cy="305654"/>
              </a:xfrm>
              <a:custGeom>
                <a:avLst/>
                <a:gdLst/>
                <a:ahLst/>
                <a:cxnLst/>
                <a:rect l="l" t="t" r="r" b="b"/>
                <a:pathLst>
                  <a:path w="8532" h="11634" extrusionOk="0">
                    <a:moveTo>
                      <a:pt x="2810" y="1"/>
                    </a:moveTo>
                    <a:cubicBezTo>
                      <a:pt x="2060" y="1"/>
                      <a:pt x="1402" y="493"/>
                      <a:pt x="1187" y="1208"/>
                    </a:cubicBezTo>
                    <a:lnTo>
                      <a:pt x="84" y="5175"/>
                    </a:lnTo>
                    <a:cubicBezTo>
                      <a:pt x="0" y="5467"/>
                      <a:pt x="167" y="5772"/>
                      <a:pt x="458" y="5855"/>
                    </a:cubicBezTo>
                    <a:cubicBezTo>
                      <a:pt x="508" y="5869"/>
                      <a:pt x="557" y="5876"/>
                      <a:pt x="606" y="5876"/>
                    </a:cubicBezTo>
                    <a:cubicBezTo>
                      <a:pt x="846" y="5876"/>
                      <a:pt x="1068" y="5714"/>
                      <a:pt x="1131" y="5467"/>
                    </a:cubicBezTo>
                    <a:lnTo>
                      <a:pt x="2123" y="1915"/>
                    </a:lnTo>
                    <a:cubicBezTo>
                      <a:pt x="2165" y="1758"/>
                      <a:pt x="2285" y="1689"/>
                      <a:pt x="2405" y="1689"/>
                    </a:cubicBezTo>
                    <a:cubicBezTo>
                      <a:pt x="2582" y="1689"/>
                      <a:pt x="2760" y="1837"/>
                      <a:pt x="2699" y="2068"/>
                    </a:cubicBezTo>
                    <a:lnTo>
                      <a:pt x="1637" y="6188"/>
                    </a:lnTo>
                    <a:lnTo>
                      <a:pt x="1464" y="6847"/>
                    </a:lnTo>
                    <a:cubicBezTo>
                      <a:pt x="1443" y="6937"/>
                      <a:pt x="1513" y="7027"/>
                      <a:pt x="1603" y="7027"/>
                    </a:cubicBezTo>
                    <a:lnTo>
                      <a:pt x="2796" y="7027"/>
                    </a:lnTo>
                    <a:lnTo>
                      <a:pt x="2796" y="11071"/>
                    </a:lnTo>
                    <a:cubicBezTo>
                      <a:pt x="2789" y="11369"/>
                      <a:pt x="3018" y="11612"/>
                      <a:pt x="3316" y="11633"/>
                    </a:cubicBezTo>
                    <a:cubicBezTo>
                      <a:pt x="3320" y="11633"/>
                      <a:pt x="3324" y="11633"/>
                      <a:pt x="3329" y="11633"/>
                    </a:cubicBezTo>
                    <a:cubicBezTo>
                      <a:pt x="3628" y="11633"/>
                      <a:pt x="3878" y="11393"/>
                      <a:pt x="3878" y="11085"/>
                    </a:cubicBezTo>
                    <a:lnTo>
                      <a:pt x="3878" y="7027"/>
                    </a:lnTo>
                    <a:lnTo>
                      <a:pt x="4655" y="7027"/>
                    </a:lnTo>
                    <a:lnTo>
                      <a:pt x="4655" y="11085"/>
                    </a:lnTo>
                    <a:cubicBezTo>
                      <a:pt x="4655" y="11383"/>
                      <a:pt x="4897" y="11626"/>
                      <a:pt x="5203" y="11626"/>
                    </a:cubicBezTo>
                    <a:cubicBezTo>
                      <a:pt x="5501" y="11626"/>
                      <a:pt x="5744" y="11383"/>
                      <a:pt x="5744" y="11085"/>
                    </a:cubicBezTo>
                    <a:lnTo>
                      <a:pt x="5744" y="7027"/>
                    </a:lnTo>
                    <a:lnTo>
                      <a:pt x="6930" y="7027"/>
                    </a:lnTo>
                    <a:cubicBezTo>
                      <a:pt x="7027" y="7027"/>
                      <a:pt x="7096" y="6937"/>
                      <a:pt x="7068" y="6847"/>
                    </a:cubicBezTo>
                    <a:lnTo>
                      <a:pt x="6895" y="6188"/>
                    </a:lnTo>
                    <a:lnTo>
                      <a:pt x="5834" y="2068"/>
                    </a:lnTo>
                    <a:cubicBezTo>
                      <a:pt x="5772" y="1836"/>
                      <a:pt x="5955" y="1688"/>
                      <a:pt x="6134" y="1688"/>
                    </a:cubicBezTo>
                    <a:cubicBezTo>
                      <a:pt x="6255" y="1688"/>
                      <a:pt x="6375" y="1755"/>
                      <a:pt x="6416" y="1908"/>
                    </a:cubicBezTo>
                    <a:lnTo>
                      <a:pt x="7408" y="5467"/>
                    </a:lnTo>
                    <a:cubicBezTo>
                      <a:pt x="7477" y="5701"/>
                      <a:pt x="7692" y="5856"/>
                      <a:pt x="7925" y="5856"/>
                    </a:cubicBezTo>
                    <a:cubicBezTo>
                      <a:pt x="7974" y="5856"/>
                      <a:pt x="8024" y="5849"/>
                      <a:pt x="8074" y="5834"/>
                    </a:cubicBezTo>
                    <a:cubicBezTo>
                      <a:pt x="8359" y="5758"/>
                      <a:pt x="8532" y="5460"/>
                      <a:pt x="8456" y="5175"/>
                    </a:cubicBezTo>
                    <a:lnTo>
                      <a:pt x="8470" y="5175"/>
                    </a:lnTo>
                    <a:lnTo>
                      <a:pt x="7367" y="1208"/>
                    </a:lnTo>
                    <a:cubicBezTo>
                      <a:pt x="7152" y="493"/>
                      <a:pt x="6493" y="1"/>
                      <a:pt x="5744" y="1"/>
                    </a:cubicBezTo>
                    <a:close/>
                  </a:path>
                </a:pathLst>
              </a:custGeom>
              <a:solidFill>
                <a:srgbClr val="37C2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4" name="Google Shape;268;p32">
                <a:extLst>
                  <a:ext uri="{FF2B5EF4-FFF2-40B4-BE49-F238E27FC236}">
                    <a16:creationId xmlns:a16="http://schemas.microsoft.com/office/drawing/2014/main" id="{7E326A85-84FC-5FD4-E5E3-A089E9F43C6D}"/>
                  </a:ext>
                </a:extLst>
              </p:cNvPr>
              <p:cNvSpPr/>
              <p:nvPr/>
            </p:nvSpPr>
            <p:spPr>
              <a:xfrm>
                <a:off x="6981581" y="4162270"/>
                <a:ext cx="88407" cy="75717"/>
              </a:xfrm>
              <a:custGeom>
                <a:avLst/>
                <a:gdLst/>
                <a:ahLst/>
                <a:cxnLst/>
                <a:rect l="l" t="t" r="r" b="b"/>
                <a:pathLst>
                  <a:path w="3365" h="2882" extrusionOk="0">
                    <a:moveTo>
                      <a:pt x="1922" y="1"/>
                    </a:moveTo>
                    <a:cubicBezTo>
                      <a:pt x="639" y="1"/>
                      <a:pt x="1" y="1555"/>
                      <a:pt x="909" y="2456"/>
                    </a:cubicBezTo>
                    <a:cubicBezTo>
                      <a:pt x="1201" y="2750"/>
                      <a:pt x="1561" y="2882"/>
                      <a:pt x="1915" y="2882"/>
                    </a:cubicBezTo>
                    <a:cubicBezTo>
                      <a:pt x="2654" y="2882"/>
                      <a:pt x="3365" y="2307"/>
                      <a:pt x="3365" y="1444"/>
                    </a:cubicBezTo>
                    <a:cubicBezTo>
                      <a:pt x="3365" y="646"/>
                      <a:pt x="2720" y="1"/>
                      <a:pt x="1922" y="1"/>
                    </a:cubicBezTo>
                    <a:close/>
                  </a:path>
                </a:pathLst>
              </a:custGeom>
              <a:solidFill>
                <a:srgbClr val="37C2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5" name="Google Shape;269;p32">
                <a:extLst>
                  <a:ext uri="{FF2B5EF4-FFF2-40B4-BE49-F238E27FC236}">
                    <a16:creationId xmlns:a16="http://schemas.microsoft.com/office/drawing/2014/main" id="{A794B2AE-D7BB-1CA6-694B-36D0D8EDA70F}"/>
                  </a:ext>
                </a:extLst>
              </p:cNvPr>
              <p:cNvSpPr/>
              <p:nvPr/>
            </p:nvSpPr>
            <p:spPr>
              <a:xfrm>
                <a:off x="7024038" y="4162270"/>
                <a:ext cx="48157" cy="7561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2878" extrusionOk="0">
                    <a:moveTo>
                      <a:pt x="306" y="1"/>
                    </a:moveTo>
                    <a:cubicBezTo>
                      <a:pt x="209" y="1"/>
                      <a:pt x="105" y="15"/>
                      <a:pt x="1" y="36"/>
                    </a:cubicBezTo>
                    <a:cubicBezTo>
                      <a:pt x="667" y="181"/>
                      <a:pt x="1138" y="764"/>
                      <a:pt x="1138" y="1444"/>
                    </a:cubicBezTo>
                    <a:cubicBezTo>
                      <a:pt x="1138" y="2116"/>
                      <a:pt x="667" y="2699"/>
                      <a:pt x="1" y="2845"/>
                    </a:cubicBezTo>
                    <a:cubicBezTo>
                      <a:pt x="104" y="2867"/>
                      <a:pt x="207" y="2878"/>
                      <a:pt x="308" y="2878"/>
                    </a:cubicBezTo>
                    <a:cubicBezTo>
                      <a:pt x="1029" y="2878"/>
                      <a:pt x="1663" y="2338"/>
                      <a:pt x="1742" y="1596"/>
                    </a:cubicBezTo>
                    <a:cubicBezTo>
                      <a:pt x="1832" y="743"/>
                      <a:pt x="1166" y="1"/>
                      <a:pt x="306" y="1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6" name="Google Shape;270;p32">
                <a:extLst>
                  <a:ext uri="{FF2B5EF4-FFF2-40B4-BE49-F238E27FC236}">
                    <a16:creationId xmlns:a16="http://schemas.microsoft.com/office/drawing/2014/main" id="{E42A1306-4229-A68A-E7CA-8EB8B46E684A}"/>
                  </a:ext>
                </a:extLst>
              </p:cNvPr>
              <p:cNvSpPr/>
              <p:nvPr/>
            </p:nvSpPr>
            <p:spPr>
              <a:xfrm>
                <a:off x="6928563" y="4289113"/>
                <a:ext cx="54515" cy="109556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4170" extrusionOk="0">
                    <a:moveTo>
                      <a:pt x="1533" y="0"/>
                    </a:moveTo>
                    <a:cubicBezTo>
                      <a:pt x="1401" y="0"/>
                      <a:pt x="1284" y="91"/>
                      <a:pt x="1249" y="215"/>
                    </a:cubicBezTo>
                    <a:lnTo>
                      <a:pt x="257" y="3774"/>
                    </a:lnTo>
                    <a:cubicBezTo>
                      <a:pt x="215" y="3912"/>
                      <a:pt x="125" y="4030"/>
                      <a:pt x="0" y="4100"/>
                    </a:cubicBezTo>
                    <a:cubicBezTo>
                      <a:pt x="42" y="4121"/>
                      <a:pt x="84" y="4141"/>
                      <a:pt x="125" y="4148"/>
                    </a:cubicBezTo>
                    <a:cubicBezTo>
                      <a:pt x="176" y="4163"/>
                      <a:pt x="227" y="4170"/>
                      <a:pt x="277" y="4170"/>
                    </a:cubicBezTo>
                    <a:cubicBezTo>
                      <a:pt x="514" y="4170"/>
                      <a:pt x="729" y="4014"/>
                      <a:pt x="798" y="3774"/>
                    </a:cubicBezTo>
                    <a:lnTo>
                      <a:pt x="1790" y="215"/>
                    </a:lnTo>
                    <a:cubicBezTo>
                      <a:pt x="1825" y="91"/>
                      <a:pt x="1943" y="0"/>
                      <a:pt x="2074" y="0"/>
                    </a:cubicBezTo>
                    <a:close/>
                  </a:path>
                </a:pathLst>
              </a:custGeom>
              <a:solidFill>
                <a:srgbClr val="323C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7" name="Google Shape;271;p32">
                <a:extLst>
                  <a:ext uri="{FF2B5EF4-FFF2-40B4-BE49-F238E27FC236}">
                    <a16:creationId xmlns:a16="http://schemas.microsoft.com/office/drawing/2014/main" id="{E753787C-9EFA-2876-26A2-D98A09F56FBE}"/>
                  </a:ext>
                </a:extLst>
              </p:cNvPr>
              <p:cNvSpPr/>
              <p:nvPr/>
            </p:nvSpPr>
            <p:spPr>
              <a:xfrm>
                <a:off x="7056484" y="4244634"/>
                <a:ext cx="88591" cy="154167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5868" extrusionOk="0">
                    <a:moveTo>
                      <a:pt x="1" y="1"/>
                    </a:moveTo>
                    <a:cubicBezTo>
                      <a:pt x="750" y="1"/>
                      <a:pt x="1409" y="493"/>
                      <a:pt x="1624" y="1208"/>
                    </a:cubicBezTo>
                    <a:lnTo>
                      <a:pt x="2727" y="5175"/>
                    </a:lnTo>
                    <a:cubicBezTo>
                      <a:pt x="2796" y="5418"/>
                      <a:pt x="2692" y="5668"/>
                      <a:pt x="2477" y="5793"/>
                    </a:cubicBezTo>
                    <a:cubicBezTo>
                      <a:pt x="2565" y="5844"/>
                      <a:pt x="2657" y="5867"/>
                      <a:pt x="2746" y="5867"/>
                    </a:cubicBezTo>
                    <a:cubicBezTo>
                      <a:pt x="3079" y="5867"/>
                      <a:pt x="3371" y="5547"/>
                      <a:pt x="3268" y="5175"/>
                    </a:cubicBezTo>
                    <a:lnTo>
                      <a:pt x="2165" y="1208"/>
                    </a:lnTo>
                    <a:cubicBezTo>
                      <a:pt x="1950" y="493"/>
                      <a:pt x="1291" y="1"/>
                      <a:pt x="542" y="1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8" name="Google Shape;272;p32">
                <a:extLst>
                  <a:ext uri="{FF2B5EF4-FFF2-40B4-BE49-F238E27FC236}">
                    <a16:creationId xmlns:a16="http://schemas.microsoft.com/office/drawing/2014/main" id="{7DB26BC2-91C3-C6E9-9769-F745B6D32D47}"/>
                  </a:ext>
                </a:extLst>
              </p:cNvPr>
              <p:cNvSpPr/>
              <p:nvPr/>
            </p:nvSpPr>
            <p:spPr>
              <a:xfrm>
                <a:off x="7000550" y="4429251"/>
                <a:ext cx="21333" cy="121037"/>
              </a:xfrm>
              <a:custGeom>
                <a:avLst/>
                <a:gdLst/>
                <a:ahLst/>
                <a:cxnLst/>
                <a:rect l="l" t="t" r="r" b="b"/>
                <a:pathLst>
                  <a:path w="812" h="4607" extrusionOk="0">
                    <a:moveTo>
                      <a:pt x="416" y="0"/>
                    </a:moveTo>
                    <a:cubicBezTo>
                      <a:pt x="340" y="0"/>
                      <a:pt x="271" y="70"/>
                      <a:pt x="271" y="153"/>
                    </a:cubicBezTo>
                    <a:lnTo>
                      <a:pt x="271" y="4058"/>
                    </a:lnTo>
                    <a:cubicBezTo>
                      <a:pt x="271" y="4252"/>
                      <a:pt x="167" y="4433"/>
                      <a:pt x="0" y="4530"/>
                    </a:cubicBezTo>
                    <a:cubicBezTo>
                      <a:pt x="76" y="4571"/>
                      <a:pt x="160" y="4599"/>
                      <a:pt x="243" y="4606"/>
                    </a:cubicBezTo>
                    <a:cubicBezTo>
                      <a:pt x="247" y="4606"/>
                      <a:pt x="252" y="4606"/>
                      <a:pt x="256" y="4606"/>
                    </a:cubicBezTo>
                    <a:cubicBezTo>
                      <a:pt x="562" y="4606"/>
                      <a:pt x="812" y="4366"/>
                      <a:pt x="812" y="4058"/>
                    </a:cubicBez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323C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9" name="Google Shape;273;p32">
                <a:extLst>
                  <a:ext uri="{FF2B5EF4-FFF2-40B4-BE49-F238E27FC236}">
                    <a16:creationId xmlns:a16="http://schemas.microsoft.com/office/drawing/2014/main" id="{93F99F47-4CF4-B749-D319-42F6462F772B}"/>
                  </a:ext>
                </a:extLst>
              </p:cNvPr>
              <p:cNvSpPr/>
              <p:nvPr/>
            </p:nvSpPr>
            <p:spPr>
              <a:xfrm>
                <a:off x="7049574" y="4429251"/>
                <a:ext cx="21517" cy="120932"/>
              </a:xfrm>
              <a:custGeom>
                <a:avLst/>
                <a:gdLst/>
                <a:ahLst/>
                <a:cxnLst/>
                <a:rect l="l" t="t" r="r" b="b"/>
                <a:pathLst>
                  <a:path w="819" h="4603" extrusionOk="0">
                    <a:moveTo>
                      <a:pt x="423" y="0"/>
                    </a:moveTo>
                    <a:cubicBezTo>
                      <a:pt x="340" y="0"/>
                      <a:pt x="271" y="70"/>
                      <a:pt x="271" y="153"/>
                    </a:cubicBezTo>
                    <a:lnTo>
                      <a:pt x="277" y="4058"/>
                    </a:lnTo>
                    <a:cubicBezTo>
                      <a:pt x="277" y="4252"/>
                      <a:pt x="173" y="4433"/>
                      <a:pt x="0" y="4530"/>
                    </a:cubicBezTo>
                    <a:cubicBezTo>
                      <a:pt x="87" y="4580"/>
                      <a:pt x="179" y="4602"/>
                      <a:pt x="269" y="4602"/>
                    </a:cubicBezTo>
                    <a:cubicBezTo>
                      <a:pt x="554" y="4602"/>
                      <a:pt x="818" y="4374"/>
                      <a:pt x="818" y="4058"/>
                    </a:cubicBezTo>
                    <a:lnTo>
                      <a:pt x="818" y="0"/>
                    </a:ln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0" name="Google Shape;274;p32">
                <a:extLst>
                  <a:ext uri="{FF2B5EF4-FFF2-40B4-BE49-F238E27FC236}">
                    <a16:creationId xmlns:a16="http://schemas.microsoft.com/office/drawing/2014/main" id="{46F5DB18-571E-2425-B628-0CCBBAB22539}"/>
                  </a:ext>
                </a:extLst>
              </p:cNvPr>
              <p:cNvSpPr/>
              <p:nvPr/>
            </p:nvSpPr>
            <p:spPr>
              <a:xfrm>
                <a:off x="7058139" y="4289113"/>
                <a:ext cx="48315" cy="140164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5335" extrusionOk="0">
                    <a:moveTo>
                      <a:pt x="340" y="0"/>
                    </a:moveTo>
                    <a:cubicBezTo>
                      <a:pt x="139" y="0"/>
                      <a:pt x="0" y="181"/>
                      <a:pt x="49" y="375"/>
                    </a:cubicBezTo>
                    <a:lnTo>
                      <a:pt x="1325" y="5334"/>
                    </a:lnTo>
                    <a:lnTo>
                      <a:pt x="1679" y="5334"/>
                    </a:lnTo>
                    <a:cubicBezTo>
                      <a:pt x="1769" y="5334"/>
                      <a:pt x="1838" y="5244"/>
                      <a:pt x="1817" y="5154"/>
                    </a:cubicBezTo>
                    <a:lnTo>
                      <a:pt x="590" y="375"/>
                    </a:lnTo>
                    <a:cubicBezTo>
                      <a:pt x="534" y="181"/>
                      <a:pt x="680" y="0"/>
                      <a:pt x="874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sp>
        <p:nvSpPr>
          <p:cNvPr id="158" name="Google Shape;275;p32">
            <a:extLst>
              <a:ext uri="{FF2B5EF4-FFF2-40B4-BE49-F238E27FC236}">
                <a16:creationId xmlns:a16="http://schemas.microsoft.com/office/drawing/2014/main" id="{9C95E856-862C-B5BD-E30C-B933E0213E1A}"/>
              </a:ext>
            </a:extLst>
          </p:cNvPr>
          <p:cNvSpPr/>
          <p:nvPr/>
        </p:nvSpPr>
        <p:spPr>
          <a:xfrm rot="16200000">
            <a:off x="2950505" y="3584736"/>
            <a:ext cx="473029" cy="473029"/>
          </a:xfrm>
          <a:prstGeom prst="pie">
            <a:avLst>
              <a:gd name="adj1" fmla="val 10800000"/>
              <a:gd name="adj2" fmla="val 638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276;p32">
            <a:extLst>
              <a:ext uri="{FF2B5EF4-FFF2-40B4-BE49-F238E27FC236}">
                <a16:creationId xmlns:a16="http://schemas.microsoft.com/office/drawing/2014/main" id="{76DC9245-3743-32BB-58CE-7F06521CE261}"/>
              </a:ext>
            </a:extLst>
          </p:cNvPr>
          <p:cNvSpPr/>
          <p:nvPr/>
        </p:nvSpPr>
        <p:spPr>
          <a:xfrm rot="16200000">
            <a:off x="5638249" y="3584736"/>
            <a:ext cx="473029" cy="473029"/>
          </a:xfrm>
          <a:prstGeom prst="pie">
            <a:avLst>
              <a:gd name="adj1" fmla="val 10800000"/>
              <a:gd name="adj2" fmla="val 638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277;p32">
            <a:extLst>
              <a:ext uri="{FF2B5EF4-FFF2-40B4-BE49-F238E27FC236}">
                <a16:creationId xmlns:a16="http://schemas.microsoft.com/office/drawing/2014/main" id="{295B22E5-7E76-B355-55C4-7531E9791B0F}"/>
              </a:ext>
            </a:extLst>
          </p:cNvPr>
          <p:cNvSpPr/>
          <p:nvPr/>
        </p:nvSpPr>
        <p:spPr>
          <a:xfrm rot="16200000">
            <a:off x="8325993" y="3584736"/>
            <a:ext cx="473029" cy="473029"/>
          </a:xfrm>
          <a:prstGeom prst="pie">
            <a:avLst>
              <a:gd name="adj1" fmla="val 10800000"/>
              <a:gd name="adj2" fmla="val 638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TextBox 1">
            <a:extLst>
              <a:ext uri="{FF2B5EF4-FFF2-40B4-BE49-F238E27FC236}">
                <a16:creationId xmlns:a16="http://schemas.microsoft.com/office/drawing/2014/main" id="{32F3BA2F-073A-0935-04FB-87AE3B1300E4}"/>
              </a:ext>
            </a:extLst>
          </p:cNvPr>
          <p:cNvSpPr txBox="1"/>
          <p:nvPr/>
        </p:nvSpPr>
        <p:spPr>
          <a:xfrm>
            <a:off x="649318" y="318043"/>
            <a:ext cx="546196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spc="30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REFRIGERATOR</a:t>
            </a:r>
            <a:endParaRPr lang="ko-KR" altLang="en-US" sz="4800" b="1" spc="30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3" name="TextBox 7">
            <a:extLst>
              <a:ext uri="{FF2B5EF4-FFF2-40B4-BE49-F238E27FC236}">
                <a16:creationId xmlns:a16="http://schemas.microsoft.com/office/drawing/2014/main" id="{2BCC9772-6AFB-3884-E4D2-B1515425B656}"/>
              </a:ext>
            </a:extLst>
          </p:cNvPr>
          <p:cNvSpPr txBox="1"/>
          <p:nvPr/>
        </p:nvSpPr>
        <p:spPr>
          <a:xfrm>
            <a:off x="735104" y="952099"/>
            <a:ext cx="503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About this…</a:t>
            </a:r>
          </a:p>
        </p:txBody>
      </p:sp>
      <p:sp>
        <p:nvSpPr>
          <p:cNvPr id="165" name="Google Shape;23;p6">
            <a:extLst>
              <a:ext uri="{FF2B5EF4-FFF2-40B4-BE49-F238E27FC236}">
                <a16:creationId xmlns:a16="http://schemas.microsoft.com/office/drawing/2014/main" id="{98C87731-7D44-2381-71BA-685991F85BF5}"/>
              </a:ext>
            </a:extLst>
          </p:cNvPr>
          <p:cNvSpPr/>
          <p:nvPr/>
        </p:nvSpPr>
        <p:spPr>
          <a:xfrm rot="5400000">
            <a:off x="10580842" y="294844"/>
            <a:ext cx="104400" cy="1321200"/>
          </a:xfrm>
          <a:prstGeom prst="rect">
            <a:avLst/>
          </a:prstGeom>
          <a:solidFill>
            <a:srgbClr val="0D9E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8B33AB-E18F-A5BE-D13E-3982C24E4E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727" y="780494"/>
            <a:ext cx="4812707" cy="608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9250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16603D-BD9B-1284-204F-2E2C66E1E6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839" y="1112043"/>
            <a:ext cx="5599184" cy="5599184"/>
          </a:xfrm>
          <a:prstGeom prst="rect">
            <a:avLst/>
          </a:prstGeom>
        </p:spPr>
      </p:pic>
      <p:cxnSp>
        <p:nvCxnSpPr>
          <p:cNvPr id="50" name="Google Shape;399;p35">
            <a:extLst>
              <a:ext uri="{FF2B5EF4-FFF2-40B4-BE49-F238E27FC236}">
                <a16:creationId xmlns:a16="http://schemas.microsoft.com/office/drawing/2014/main" id="{98524C91-2B86-A81B-A177-BACDEAAB8FE2}"/>
              </a:ext>
            </a:extLst>
          </p:cNvPr>
          <p:cNvCxnSpPr/>
          <p:nvPr/>
        </p:nvCxnSpPr>
        <p:spPr>
          <a:xfrm>
            <a:off x="4109143" y="2016107"/>
            <a:ext cx="1865972" cy="0"/>
          </a:xfrm>
          <a:prstGeom prst="straightConnector1">
            <a:avLst/>
          </a:prstGeom>
          <a:noFill/>
          <a:ln w="9525" cap="flat" cmpd="sng">
            <a:solidFill>
              <a:srgbClr val="323C4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1" name="Google Shape;400;p35">
            <a:extLst>
              <a:ext uri="{FF2B5EF4-FFF2-40B4-BE49-F238E27FC236}">
                <a16:creationId xmlns:a16="http://schemas.microsoft.com/office/drawing/2014/main" id="{3196BE74-744C-CB4F-417E-1A124594A58D}"/>
              </a:ext>
            </a:extLst>
          </p:cNvPr>
          <p:cNvSpPr txBox="1"/>
          <p:nvPr/>
        </p:nvSpPr>
        <p:spPr>
          <a:xfrm>
            <a:off x="1851309" y="1867070"/>
            <a:ext cx="2257834" cy="651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100" kern="0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rPr>
              <a:t>Saturn is the ringed planet. It’s a gas giant</a:t>
            </a:r>
            <a:endParaRPr sz="1100" kern="0">
              <a:solidFill>
                <a:srgbClr val="323C4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2" name="Google Shape;401;p35">
            <a:extLst>
              <a:ext uri="{FF2B5EF4-FFF2-40B4-BE49-F238E27FC236}">
                <a16:creationId xmlns:a16="http://schemas.microsoft.com/office/drawing/2014/main" id="{0FFD3D2D-D2C2-AAE7-A358-ABA0DF77F46E}"/>
              </a:ext>
            </a:extLst>
          </p:cNvPr>
          <p:cNvSpPr/>
          <p:nvPr/>
        </p:nvSpPr>
        <p:spPr>
          <a:xfrm rot="10800000">
            <a:off x="2741943" y="1474744"/>
            <a:ext cx="476567" cy="476567"/>
          </a:xfrm>
          <a:prstGeom prst="pie">
            <a:avLst>
              <a:gd name="adj1" fmla="val 10800000"/>
              <a:gd name="adj2" fmla="val 6387"/>
            </a:avLst>
          </a:prstGeom>
          <a:solidFill>
            <a:srgbClr val="37C2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402;p35">
            <a:extLst>
              <a:ext uri="{FF2B5EF4-FFF2-40B4-BE49-F238E27FC236}">
                <a16:creationId xmlns:a16="http://schemas.microsoft.com/office/drawing/2014/main" id="{AF7BC1FB-001C-45B5-B5A3-886ABB8A1FA2}"/>
              </a:ext>
            </a:extLst>
          </p:cNvPr>
          <p:cNvSpPr txBox="1"/>
          <p:nvPr/>
        </p:nvSpPr>
        <p:spPr>
          <a:xfrm>
            <a:off x="1954928" y="1513807"/>
            <a:ext cx="2050596" cy="304279"/>
          </a:xfrm>
          <a:prstGeom prst="rect">
            <a:avLst/>
          </a:prstGeom>
          <a:solidFill>
            <a:srgbClr val="0D9ED7"/>
          </a:solidFill>
          <a:ln>
            <a:noFill/>
          </a:ln>
        </p:spPr>
        <p:txBody>
          <a:bodyPr spcFirstLastPara="1" wrap="square" lIns="91425" tIns="18275" rIns="91425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300" kern="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rPr>
              <a:t>SATURN</a:t>
            </a:r>
            <a:endParaRPr sz="1300" kern="0">
              <a:solidFill>
                <a:srgbClr val="FFFFFF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54" name="Google Shape;403;p35">
            <a:extLst>
              <a:ext uri="{FF2B5EF4-FFF2-40B4-BE49-F238E27FC236}">
                <a16:creationId xmlns:a16="http://schemas.microsoft.com/office/drawing/2014/main" id="{E5A4F14D-3CEC-917A-888B-6E5FED1F2805}"/>
              </a:ext>
            </a:extLst>
          </p:cNvPr>
          <p:cNvSpPr/>
          <p:nvPr/>
        </p:nvSpPr>
        <p:spPr>
          <a:xfrm rot="10800000">
            <a:off x="2741943" y="3198822"/>
            <a:ext cx="476567" cy="476567"/>
          </a:xfrm>
          <a:prstGeom prst="pie">
            <a:avLst>
              <a:gd name="adj1" fmla="val 10800000"/>
              <a:gd name="adj2" fmla="val 6387"/>
            </a:avLst>
          </a:prstGeom>
          <a:solidFill>
            <a:srgbClr val="37C2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55" name="Google Shape;404;p35">
            <a:extLst>
              <a:ext uri="{FF2B5EF4-FFF2-40B4-BE49-F238E27FC236}">
                <a16:creationId xmlns:a16="http://schemas.microsoft.com/office/drawing/2014/main" id="{A385B88A-428B-5DC9-2139-216F6EF7452B}"/>
              </a:ext>
            </a:extLst>
          </p:cNvPr>
          <p:cNvCxnSpPr/>
          <p:nvPr/>
        </p:nvCxnSpPr>
        <p:spPr>
          <a:xfrm>
            <a:off x="4109143" y="3763794"/>
            <a:ext cx="1865972" cy="0"/>
          </a:xfrm>
          <a:prstGeom prst="straightConnector1">
            <a:avLst/>
          </a:prstGeom>
          <a:noFill/>
          <a:ln w="9525" cap="flat" cmpd="sng">
            <a:solidFill>
              <a:srgbClr val="323C4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6" name="Google Shape;405;p35">
            <a:extLst>
              <a:ext uri="{FF2B5EF4-FFF2-40B4-BE49-F238E27FC236}">
                <a16:creationId xmlns:a16="http://schemas.microsoft.com/office/drawing/2014/main" id="{93E3394E-9911-0B89-B4CC-1CF08D2888BF}"/>
              </a:ext>
            </a:extLst>
          </p:cNvPr>
          <p:cNvSpPr txBox="1"/>
          <p:nvPr/>
        </p:nvSpPr>
        <p:spPr>
          <a:xfrm>
            <a:off x="1851309" y="3643899"/>
            <a:ext cx="2257834" cy="651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100" kern="0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rPr>
              <a:t>Venus is the second planet from the Sun</a:t>
            </a:r>
            <a:endParaRPr sz="1100" kern="0">
              <a:solidFill>
                <a:srgbClr val="323C4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7" name="Google Shape;406;p35">
            <a:extLst>
              <a:ext uri="{FF2B5EF4-FFF2-40B4-BE49-F238E27FC236}">
                <a16:creationId xmlns:a16="http://schemas.microsoft.com/office/drawing/2014/main" id="{A538147E-DB9E-E5D0-56B8-67AE1267C2D2}"/>
              </a:ext>
            </a:extLst>
          </p:cNvPr>
          <p:cNvSpPr txBox="1"/>
          <p:nvPr/>
        </p:nvSpPr>
        <p:spPr>
          <a:xfrm>
            <a:off x="1954928" y="3290637"/>
            <a:ext cx="2050596" cy="304279"/>
          </a:xfrm>
          <a:prstGeom prst="rect">
            <a:avLst/>
          </a:prstGeom>
          <a:solidFill>
            <a:srgbClr val="0D9ED7"/>
          </a:solidFill>
          <a:ln>
            <a:noFill/>
          </a:ln>
        </p:spPr>
        <p:txBody>
          <a:bodyPr spcFirstLastPara="1" wrap="square" lIns="91425" tIns="18275" rIns="91425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300" kern="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rPr>
              <a:t>VENUS</a:t>
            </a:r>
            <a:endParaRPr sz="1300" kern="0">
              <a:solidFill>
                <a:srgbClr val="FFFFFF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cxnSp>
        <p:nvCxnSpPr>
          <p:cNvPr id="58" name="Google Shape;407;p35">
            <a:extLst>
              <a:ext uri="{FF2B5EF4-FFF2-40B4-BE49-F238E27FC236}">
                <a16:creationId xmlns:a16="http://schemas.microsoft.com/office/drawing/2014/main" id="{9B44BCE0-72F5-5130-0751-C05A9C2DA53D}"/>
              </a:ext>
            </a:extLst>
          </p:cNvPr>
          <p:cNvCxnSpPr/>
          <p:nvPr/>
        </p:nvCxnSpPr>
        <p:spPr>
          <a:xfrm>
            <a:off x="4109143" y="5548008"/>
            <a:ext cx="1713421" cy="0"/>
          </a:xfrm>
          <a:prstGeom prst="straightConnector1">
            <a:avLst/>
          </a:prstGeom>
          <a:noFill/>
          <a:ln w="9525" cap="flat" cmpd="sng">
            <a:solidFill>
              <a:srgbClr val="323C4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9" name="Google Shape;408;p35">
            <a:extLst>
              <a:ext uri="{FF2B5EF4-FFF2-40B4-BE49-F238E27FC236}">
                <a16:creationId xmlns:a16="http://schemas.microsoft.com/office/drawing/2014/main" id="{000AC811-4DAB-4645-7E54-E52E793416E5}"/>
              </a:ext>
            </a:extLst>
          </p:cNvPr>
          <p:cNvSpPr txBox="1"/>
          <p:nvPr/>
        </p:nvSpPr>
        <p:spPr>
          <a:xfrm>
            <a:off x="1851309" y="5420352"/>
            <a:ext cx="2257834" cy="651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100" kern="0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rPr>
              <a:t>Neptune is the farthest planet from the Sun</a:t>
            </a:r>
            <a:endParaRPr sz="1100" kern="0">
              <a:solidFill>
                <a:srgbClr val="323C4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0" name="Google Shape;409;p35">
            <a:extLst>
              <a:ext uri="{FF2B5EF4-FFF2-40B4-BE49-F238E27FC236}">
                <a16:creationId xmlns:a16="http://schemas.microsoft.com/office/drawing/2014/main" id="{B9309F75-9B38-F89F-130B-5889C2641221}"/>
              </a:ext>
            </a:extLst>
          </p:cNvPr>
          <p:cNvSpPr/>
          <p:nvPr/>
        </p:nvSpPr>
        <p:spPr>
          <a:xfrm rot="10800000">
            <a:off x="2741943" y="5024326"/>
            <a:ext cx="476567" cy="476567"/>
          </a:xfrm>
          <a:prstGeom prst="pie">
            <a:avLst>
              <a:gd name="adj1" fmla="val 10800000"/>
              <a:gd name="adj2" fmla="val 6387"/>
            </a:avLst>
          </a:prstGeom>
          <a:solidFill>
            <a:srgbClr val="37C2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410;p35">
            <a:extLst>
              <a:ext uri="{FF2B5EF4-FFF2-40B4-BE49-F238E27FC236}">
                <a16:creationId xmlns:a16="http://schemas.microsoft.com/office/drawing/2014/main" id="{BF9681A1-7233-CE92-EB45-8D50B92C6234}"/>
              </a:ext>
            </a:extLst>
          </p:cNvPr>
          <p:cNvSpPr txBox="1"/>
          <p:nvPr/>
        </p:nvSpPr>
        <p:spPr>
          <a:xfrm>
            <a:off x="1954928" y="5067089"/>
            <a:ext cx="2050596" cy="304279"/>
          </a:xfrm>
          <a:prstGeom prst="rect">
            <a:avLst/>
          </a:prstGeom>
          <a:solidFill>
            <a:srgbClr val="0D9ED7"/>
          </a:solidFill>
          <a:ln>
            <a:noFill/>
          </a:ln>
        </p:spPr>
        <p:txBody>
          <a:bodyPr spcFirstLastPara="1" wrap="square" lIns="91425" tIns="18275" rIns="91425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300" kern="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rPr>
              <a:t>NEPTUNE</a:t>
            </a:r>
            <a:endParaRPr sz="1300" kern="0">
              <a:solidFill>
                <a:srgbClr val="FFFFFF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cxnSp>
        <p:nvCxnSpPr>
          <p:cNvPr id="62" name="Google Shape;411;p35">
            <a:extLst>
              <a:ext uri="{FF2B5EF4-FFF2-40B4-BE49-F238E27FC236}">
                <a16:creationId xmlns:a16="http://schemas.microsoft.com/office/drawing/2014/main" id="{2BE49FC6-8574-28FC-6107-5B264AD1666E}"/>
              </a:ext>
            </a:extLst>
          </p:cNvPr>
          <p:cNvCxnSpPr/>
          <p:nvPr/>
        </p:nvCxnSpPr>
        <p:spPr>
          <a:xfrm>
            <a:off x="6390176" y="2904522"/>
            <a:ext cx="2312934" cy="0"/>
          </a:xfrm>
          <a:prstGeom prst="straightConnector1">
            <a:avLst/>
          </a:prstGeom>
          <a:noFill/>
          <a:ln w="9525" cap="flat" cmpd="sng">
            <a:solidFill>
              <a:srgbClr val="323C4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63" name="Google Shape;412;p35">
            <a:extLst>
              <a:ext uri="{FF2B5EF4-FFF2-40B4-BE49-F238E27FC236}">
                <a16:creationId xmlns:a16="http://schemas.microsoft.com/office/drawing/2014/main" id="{03A57781-19D4-DC55-A672-158587BA8C42}"/>
              </a:ext>
            </a:extLst>
          </p:cNvPr>
          <p:cNvSpPr txBox="1"/>
          <p:nvPr/>
        </p:nvSpPr>
        <p:spPr>
          <a:xfrm>
            <a:off x="8703007" y="2776866"/>
            <a:ext cx="2257834" cy="651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100" kern="0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rPr>
              <a:t>Despite being red, Mars is a cold place</a:t>
            </a:r>
            <a:endParaRPr sz="1100" kern="0">
              <a:solidFill>
                <a:srgbClr val="323C4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4" name="Google Shape;413;p35">
            <a:extLst>
              <a:ext uri="{FF2B5EF4-FFF2-40B4-BE49-F238E27FC236}">
                <a16:creationId xmlns:a16="http://schemas.microsoft.com/office/drawing/2014/main" id="{D6B6B232-483E-17B9-05C7-F9188257F0E2}"/>
              </a:ext>
            </a:extLst>
          </p:cNvPr>
          <p:cNvSpPr/>
          <p:nvPr/>
        </p:nvSpPr>
        <p:spPr>
          <a:xfrm rot="10800000">
            <a:off x="9593640" y="2380840"/>
            <a:ext cx="476567" cy="476567"/>
          </a:xfrm>
          <a:prstGeom prst="pie">
            <a:avLst>
              <a:gd name="adj1" fmla="val 10800000"/>
              <a:gd name="adj2" fmla="val 6387"/>
            </a:avLst>
          </a:prstGeom>
          <a:solidFill>
            <a:srgbClr val="37C2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414;p35">
            <a:extLst>
              <a:ext uri="{FF2B5EF4-FFF2-40B4-BE49-F238E27FC236}">
                <a16:creationId xmlns:a16="http://schemas.microsoft.com/office/drawing/2014/main" id="{F3447DDC-DEAD-089C-C2F8-B58FBBEE3785}"/>
              </a:ext>
            </a:extLst>
          </p:cNvPr>
          <p:cNvSpPr txBox="1"/>
          <p:nvPr/>
        </p:nvSpPr>
        <p:spPr>
          <a:xfrm>
            <a:off x="8806626" y="2423603"/>
            <a:ext cx="2050596" cy="304279"/>
          </a:xfrm>
          <a:prstGeom prst="rect">
            <a:avLst/>
          </a:prstGeom>
          <a:solidFill>
            <a:srgbClr val="0D9ED7"/>
          </a:solidFill>
          <a:ln>
            <a:noFill/>
          </a:ln>
        </p:spPr>
        <p:txBody>
          <a:bodyPr spcFirstLastPara="1" wrap="square" lIns="91425" tIns="18275" rIns="91425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300" kern="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rPr>
              <a:t>MARS</a:t>
            </a:r>
            <a:endParaRPr sz="1300" kern="0">
              <a:solidFill>
                <a:srgbClr val="FFFFFF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66" name="Google Shape;415;p35">
            <a:extLst>
              <a:ext uri="{FF2B5EF4-FFF2-40B4-BE49-F238E27FC236}">
                <a16:creationId xmlns:a16="http://schemas.microsoft.com/office/drawing/2014/main" id="{6D002CFE-6B0D-4D7C-03D3-7A3C945DA1C2}"/>
              </a:ext>
            </a:extLst>
          </p:cNvPr>
          <p:cNvSpPr/>
          <p:nvPr/>
        </p:nvSpPr>
        <p:spPr>
          <a:xfrm rot="10800000">
            <a:off x="9593640" y="4157670"/>
            <a:ext cx="476567" cy="476567"/>
          </a:xfrm>
          <a:prstGeom prst="pie">
            <a:avLst>
              <a:gd name="adj1" fmla="val 10800000"/>
              <a:gd name="adj2" fmla="val 6387"/>
            </a:avLst>
          </a:prstGeom>
          <a:solidFill>
            <a:srgbClr val="37C2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67" name="Google Shape;416;p35">
            <a:extLst>
              <a:ext uri="{FF2B5EF4-FFF2-40B4-BE49-F238E27FC236}">
                <a16:creationId xmlns:a16="http://schemas.microsoft.com/office/drawing/2014/main" id="{C5F03E62-534E-5C31-0027-943345FFAFC2}"/>
              </a:ext>
            </a:extLst>
          </p:cNvPr>
          <p:cNvCxnSpPr/>
          <p:nvPr/>
        </p:nvCxnSpPr>
        <p:spPr>
          <a:xfrm>
            <a:off x="6616740" y="4681352"/>
            <a:ext cx="2086369" cy="0"/>
          </a:xfrm>
          <a:prstGeom prst="straightConnector1">
            <a:avLst/>
          </a:prstGeom>
          <a:noFill/>
          <a:ln w="9525" cap="flat" cmpd="sng">
            <a:solidFill>
              <a:srgbClr val="323C4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68" name="Google Shape;417;p35">
            <a:extLst>
              <a:ext uri="{FF2B5EF4-FFF2-40B4-BE49-F238E27FC236}">
                <a16:creationId xmlns:a16="http://schemas.microsoft.com/office/drawing/2014/main" id="{91C9FAB8-40F1-B8AF-1499-683854B675E5}"/>
              </a:ext>
            </a:extLst>
          </p:cNvPr>
          <p:cNvSpPr txBox="1"/>
          <p:nvPr/>
        </p:nvSpPr>
        <p:spPr>
          <a:xfrm>
            <a:off x="8703007" y="4553695"/>
            <a:ext cx="2257834" cy="651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100" kern="0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rPr>
              <a:t>Mercury is the closest planet to the Sun</a:t>
            </a:r>
            <a:endParaRPr sz="1100" kern="0">
              <a:solidFill>
                <a:srgbClr val="323C4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9" name="Google Shape;418;p35">
            <a:extLst>
              <a:ext uri="{FF2B5EF4-FFF2-40B4-BE49-F238E27FC236}">
                <a16:creationId xmlns:a16="http://schemas.microsoft.com/office/drawing/2014/main" id="{D7FC234D-B8BF-81E6-682E-94BB7376D1AC}"/>
              </a:ext>
            </a:extLst>
          </p:cNvPr>
          <p:cNvSpPr txBox="1"/>
          <p:nvPr/>
        </p:nvSpPr>
        <p:spPr>
          <a:xfrm>
            <a:off x="8806626" y="4200433"/>
            <a:ext cx="2050596" cy="304279"/>
          </a:xfrm>
          <a:prstGeom prst="rect">
            <a:avLst/>
          </a:prstGeom>
          <a:solidFill>
            <a:srgbClr val="0D9ED7"/>
          </a:solidFill>
          <a:ln>
            <a:noFill/>
          </a:ln>
        </p:spPr>
        <p:txBody>
          <a:bodyPr spcFirstLastPara="1" wrap="square" lIns="91425" tIns="18275" rIns="91425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300" kern="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rPr>
              <a:t>MERCURY</a:t>
            </a:r>
            <a:endParaRPr sz="1300" kern="0">
              <a:solidFill>
                <a:srgbClr val="FFFFFF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2" name="Google Shape;199;p32">
            <a:extLst>
              <a:ext uri="{FF2B5EF4-FFF2-40B4-BE49-F238E27FC236}">
                <a16:creationId xmlns:a16="http://schemas.microsoft.com/office/drawing/2014/main" id="{1E1F6A48-C590-3570-EEC4-FD1566687754}"/>
              </a:ext>
            </a:extLst>
          </p:cNvPr>
          <p:cNvSpPr txBox="1"/>
          <p:nvPr/>
        </p:nvSpPr>
        <p:spPr>
          <a:xfrm>
            <a:off x="7707544" y="503962"/>
            <a:ext cx="4041442" cy="36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/>
            </a:pPr>
            <a:r>
              <a:rPr kumimoji="0" lang="es-PE" sz="2200" b="0" i="0" u="none" strike="noStrike" kern="0" cap="none" spc="0" normalizeH="0" baseline="0" noProof="0">
                <a:ln>
                  <a:noFill/>
                </a:ln>
                <a:solidFill>
                  <a:srgbClr val="323C40"/>
                </a:solidFill>
                <a:effectLst/>
                <a:uLnTx/>
                <a:uFillTx/>
                <a:latin typeface="Fjalla One"/>
                <a:sym typeface="Fjalla One"/>
              </a:rPr>
              <a:t>ABOUT T</a:t>
            </a:r>
            <a:r>
              <a:rPr lang="es-PE" kern="0"/>
              <a:t>HIS ELECTRODOMESTIC</a:t>
            </a:r>
            <a:endParaRPr kumimoji="0" lang="es-PE" sz="2200" b="0" i="0" u="none" strike="noStrike" kern="0" cap="none" spc="0" normalizeH="0" baseline="0" noProof="0">
              <a:ln>
                <a:noFill/>
              </a:ln>
              <a:solidFill>
                <a:srgbClr val="323C40"/>
              </a:solidFill>
              <a:effectLst/>
              <a:uLnTx/>
              <a:uFillTx/>
              <a:latin typeface="Fjalla One"/>
              <a:sym typeface="Fjalla One"/>
            </a:endParaRPr>
          </a:p>
        </p:txBody>
      </p:sp>
      <p:sp>
        <p:nvSpPr>
          <p:cNvPr id="3" name="Google Shape;23;p6">
            <a:extLst>
              <a:ext uri="{FF2B5EF4-FFF2-40B4-BE49-F238E27FC236}">
                <a16:creationId xmlns:a16="http://schemas.microsoft.com/office/drawing/2014/main" id="{2CDBCE9F-259B-5635-2DB3-7EC5FEDAE79A}"/>
              </a:ext>
            </a:extLst>
          </p:cNvPr>
          <p:cNvSpPr/>
          <p:nvPr/>
        </p:nvSpPr>
        <p:spPr>
          <a:xfrm rot="5400000">
            <a:off x="10580842" y="294844"/>
            <a:ext cx="104400" cy="1321200"/>
          </a:xfrm>
          <a:prstGeom prst="rect">
            <a:avLst/>
          </a:prstGeom>
          <a:solidFill>
            <a:srgbClr val="0D9E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DD7CDB12-092C-3FD4-9470-C5E28CEA2C71}"/>
              </a:ext>
            </a:extLst>
          </p:cNvPr>
          <p:cNvSpPr txBox="1"/>
          <p:nvPr/>
        </p:nvSpPr>
        <p:spPr>
          <a:xfrm>
            <a:off x="535018" y="298993"/>
            <a:ext cx="546196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spc="30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REFRIGERATOR</a:t>
            </a:r>
            <a:endParaRPr lang="ko-KR" altLang="en-US" sz="4800" b="1" spc="30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C49AD87-980F-DC2F-5998-B76291131020}"/>
              </a:ext>
            </a:extLst>
          </p:cNvPr>
          <p:cNvSpPr txBox="1"/>
          <p:nvPr/>
        </p:nvSpPr>
        <p:spPr>
          <a:xfrm>
            <a:off x="620804" y="933049"/>
            <a:ext cx="503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About this…</a:t>
            </a:r>
          </a:p>
        </p:txBody>
      </p:sp>
    </p:spTree>
    <p:extLst>
      <p:ext uri="{BB962C8B-B14F-4D97-AF65-F5344CB8AC3E}">
        <p14:creationId xmlns:p14="http://schemas.microsoft.com/office/powerpoint/2010/main" val="115475162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to gratuita mujer joven feliz apoyándose en su nuevo refrigerador en un centro comercial">
            <a:extLst>
              <a:ext uri="{FF2B5EF4-FFF2-40B4-BE49-F238E27FC236}">
                <a16:creationId xmlns:a16="http://schemas.microsoft.com/office/drawing/2014/main" id="{5DB11C5F-57AE-C4F2-534B-D08E9AEAB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9623" y="1767603"/>
            <a:ext cx="4783327" cy="468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Google Shape;441;p37">
            <a:extLst>
              <a:ext uri="{FF2B5EF4-FFF2-40B4-BE49-F238E27FC236}">
                <a16:creationId xmlns:a16="http://schemas.microsoft.com/office/drawing/2014/main" id="{958EC68A-F28C-89DB-D35F-D8BE2C52248B}"/>
              </a:ext>
            </a:extLst>
          </p:cNvPr>
          <p:cNvSpPr txBox="1"/>
          <p:nvPr/>
        </p:nvSpPr>
        <p:spPr>
          <a:xfrm>
            <a:off x="869050" y="2285903"/>
            <a:ext cx="4457218" cy="58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4500"/>
              <a:buFont typeface="Fjalla One"/>
              <a:buNone/>
              <a:defRPr sz="4500" b="0" i="0" u="none" strike="noStrike" cap="none">
                <a:solidFill>
                  <a:srgbClr val="37C2D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500"/>
              <a:buFont typeface="Fjalla One"/>
              <a:buNone/>
              <a:defRPr sz="4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500"/>
              <a:buFont typeface="Fjalla One"/>
              <a:buNone/>
              <a:defRPr sz="4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500"/>
              <a:buFont typeface="Fjalla One"/>
              <a:buNone/>
              <a:defRPr sz="4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500"/>
              <a:buFont typeface="Fjalla One"/>
              <a:buNone/>
              <a:defRPr sz="4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500"/>
              <a:buFont typeface="Fjalla One"/>
              <a:buNone/>
              <a:defRPr sz="4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500"/>
              <a:buFont typeface="Fjalla One"/>
              <a:buNone/>
              <a:defRPr sz="4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500"/>
              <a:buFont typeface="Fjalla One"/>
              <a:buNone/>
              <a:defRPr sz="4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500"/>
              <a:buFont typeface="Fjalla One"/>
              <a:buNone/>
              <a:defRPr sz="4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4500"/>
              <a:buFont typeface="Fjalla One"/>
              <a:buNone/>
              <a:defRPr/>
            </a:pPr>
            <a:r>
              <a:rPr kumimoji="0" lang="en" sz="4500" b="0" i="0" u="none" strike="noStrike" kern="0" cap="none" spc="0" normalizeH="0" baseline="0" noProof="0">
                <a:ln>
                  <a:noFill/>
                </a:ln>
                <a:solidFill>
                  <a:srgbClr val="0D9ED7"/>
                </a:solidFill>
                <a:effectLst/>
                <a:uLnTx/>
                <a:uFillTx/>
                <a:latin typeface="Fjalla One"/>
                <a:sym typeface="Fjalla One"/>
              </a:rPr>
              <a:t>50,000</a:t>
            </a:r>
          </a:p>
        </p:txBody>
      </p:sp>
      <p:sp>
        <p:nvSpPr>
          <p:cNvPr id="79" name="Google Shape;442;p37">
            <a:extLst>
              <a:ext uri="{FF2B5EF4-FFF2-40B4-BE49-F238E27FC236}">
                <a16:creationId xmlns:a16="http://schemas.microsoft.com/office/drawing/2014/main" id="{65CEAF52-592A-EF0B-730B-E7288F640F38}"/>
              </a:ext>
            </a:extLst>
          </p:cNvPr>
          <p:cNvSpPr txBox="1"/>
          <p:nvPr/>
        </p:nvSpPr>
        <p:spPr>
          <a:xfrm>
            <a:off x="869050" y="2927718"/>
            <a:ext cx="4457218" cy="403135"/>
          </a:xfrm>
          <a:prstGeom prst="rect">
            <a:avLst/>
          </a:prstGeom>
          <a:solidFill>
            <a:srgbClr val="C1CB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4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4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4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4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4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4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4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4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4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/>
            </a:pPr>
            <a:r>
              <a:rPr kumimoji="0" lang="es-PE" sz="1400" b="0" i="0" u="none" strike="noStrike" kern="0" cap="none" spc="0" normalizeH="0" baseline="0" noProof="0">
                <a:ln>
                  <a:noFill/>
                </a:ln>
                <a:solidFill>
                  <a:srgbClr val="323C4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Neptune</a:t>
            </a:r>
          </a:p>
        </p:txBody>
      </p:sp>
      <p:sp>
        <p:nvSpPr>
          <p:cNvPr id="80" name="Google Shape;443;p37">
            <a:extLst>
              <a:ext uri="{FF2B5EF4-FFF2-40B4-BE49-F238E27FC236}">
                <a16:creationId xmlns:a16="http://schemas.microsoft.com/office/drawing/2014/main" id="{BF8887C9-6432-B417-5C75-DE027A250B51}"/>
              </a:ext>
            </a:extLst>
          </p:cNvPr>
          <p:cNvSpPr txBox="1"/>
          <p:nvPr/>
        </p:nvSpPr>
        <p:spPr>
          <a:xfrm>
            <a:off x="869050" y="3646991"/>
            <a:ext cx="4457218" cy="58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4500"/>
              <a:buFont typeface="Fjalla One"/>
              <a:buNone/>
              <a:defRPr sz="4500" b="0" i="0" u="none" strike="noStrike" cap="none">
                <a:solidFill>
                  <a:srgbClr val="37C2D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500"/>
              <a:buFont typeface="Fjalla One"/>
              <a:buNone/>
              <a:defRPr sz="4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500"/>
              <a:buFont typeface="Fjalla One"/>
              <a:buNone/>
              <a:defRPr sz="4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500"/>
              <a:buFont typeface="Fjalla One"/>
              <a:buNone/>
              <a:defRPr sz="4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500"/>
              <a:buFont typeface="Fjalla One"/>
              <a:buNone/>
              <a:defRPr sz="4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500"/>
              <a:buFont typeface="Fjalla One"/>
              <a:buNone/>
              <a:defRPr sz="4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500"/>
              <a:buFont typeface="Fjalla One"/>
              <a:buNone/>
              <a:defRPr sz="4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500"/>
              <a:buFont typeface="Fjalla One"/>
              <a:buNone/>
              <a:defRPr sz="4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500"/>
              <a:buFont typeface="Fjalla One"/>
              <a:buNone/>
              <a:defRPr sz="4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4500"/>
              <a:buFont typeface="Fjalla One"/>
              <a:buNone/>
              <a:defRPr/>
            </a:pPr>
            <a:r>
              <a:rPr kumimoji="0" lang="en" sz="4500" b="0" i="0" u="none" strike="noStrike" kern="0" cap="none" spc="0" normalizeH="0" baseline="0" noProof="0">
                <a:ln>
                  <a:noFill/>
                </a:ln>
                <a:solidFill>
                  <a:srgbClr val="0D9ED7"/>
                </a:solidFill>
                <a:effectLst/>
                <a:uLnTx/>
                <a:uFillTx/>
                <a:latin typeface="Fjalla One"/>
                <a:sym typeface="Fjalla One"/>
              </a:rPr>
              <a:t>20,000</a:t>
            </a:r>
          </a:p>
        </p:txBody>
      </p:sp>
      <p:sp>
        <p:nvSpPr>
          <p:cNvPr id="81" name="Google Shape;444;p37">
            <a:extLst>
              <a:ext uri="{FF2B5EF4-FFF2-40B4-BE49-F238E27FC236}">
                <a16:creationId xmlns:a16="http://schemas.microsoft.com/office/drawing/2014/main" id="{4597874C-7936-DAB4-FE19-F562C71C1E0A}"/>
              </a:ext>
            </a:extLst>
          </p:cNvPr>
          <p:cNvSpPr txBox="1"/>
          <p:nvPr/>
        </p:nvSpPr>
        <p:spPr>
          <a:xfrm>
            <a:off x="869050" y="4288806"/>
            <a:ext cx="4457218" cy="403135"/>
          </a:xfrm>
          <a:prstGeom prst="rect">
            <a:avLst/>
          </a:prstGeom>
          <a:solidFill>
            <a:srgbClr val="C1CB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4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4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4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4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4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4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4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4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4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/>
            </a:pPr>
            <a:r>
              <a:rPr kumimoji="0" lang="es-PE" sz="1400" b="0" i="0" u="none" strike="noStrike" kern="0" cap="none" spc="0" normalizeH="0" baseline="0" noProof="0">
                <a:ln>
                  <a:noFill/>
                </a:ln>
                <a:solidFill>
                  <a:srgbClr val="323C4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Mars</a:t>
            </a:r>
          </a:p>
        </p:txBody>
      </p:sp>
      <p:sp>
        <p:nvSpPr>
          <p:cNvPr id="82" name="Google Shape;445;p37">
            <a:extLst>
              <a:ext uri="{FF2B5EF4-FFF2-40B4-BE49-F238E27FC236}">
                <a16:creationId xmlns:a16="http://schemas.microsoft.com/office/drawing/2014/main" id="{82BE3829-6BA9-7E3D-071B-3558478E138F}"/>
              </a:ext>
            </a:extLst>
          </p:cNvPr>
          <p:cNvSpPr txBox="1"/>
          <p:nvPr/>
        </p:nvSpPr>
        <p:spPr>
          <a:xfrm>
            <a:off x="869050" y="5008078"/>
            <a:ext cx="4457218" cy="58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4500"/>
              <a:buFont typeface="Fjalla One"/>
              <a:buNone/>
              <a:defRPr sz="4500" b="0" i="0" u="none" strike="noStrike" cap="none">
                <a:solidFill>
                  <a:srgbClr val="37C2D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500"/>
              <a:buFont typeface="Fjalla One"/>
              <a:buNone/>
              <a:defRPr sz="4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500"/>
              <a:buFont typeface="Fjalla One"/>
              <a:buNone/>
              <a:defRPr sz="4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500"/>
              <a:buFont typeface="Fjalla One"/>
              <a:buNone/>
              <a:defRPr sz="4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500"/>
              <a:buFont typeface="Fjalla One"/>
              <a:buNone/>
              <a:defRPr sz="4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500"/>
              <a:buFont typeface="Fjalla One"/>
              <a:buNone/>
              <a:defRPr sz="4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500"/>
              <a:buFont typeface="Fjalla One"/>
              <a:buNone/>
              <a:defRPr sz="4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500"/>
              <a:buFont typeface="Fjalla One"/>
              <a:buNone/>
              <a:defRPr sz="4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4500"/>
              <a:buFont typeface="Fjalla One"/>
              <a:buNone/>
              <a:defRPr sz="45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4500"/>
              <a:buFont typeface="Fjalla One"/>
              <a:buNone/>
              <a:defRPr/>
            </a:pPr>
            <a:r>
              <a:rPr kumimoji="0" lang="en" sz="4500" b="0" i="0" u="none" strike="noStrike" kern="0" cap="none" spc="0" normalizeH="0" baseline="0" noProof="0">
                <a:ln>
                  <a:noFill/>
                </a:ln>
                <a:solidFill>
                  <a:srgbClr val="244696"/>
                </a:solidFill>
                <a:effectLst/>
                <a:uLnTx/>
                <a:uFillTx/>
                <a:latin typeface="Fjalla One"/>
                <a:sym typeface="Fjalla One"/>
              </a:rPr>
              <a:t>5,000</a:t>
            </a:r>
          </a:p>
        </p:txBody>
      </p:sp>
      <p:sp>
        <p:nvSpPr>
          <p:cNvPr id="83" name="Google Shape;446;p37">
            <a:extLst>
              <a:ext uri="{FF2B5EF4-FFF2-40B4-BE49-F238E27FC236}">
                <a16:creationId xmlns:a16="http://schemas.microsoft.com/office/drawing/2014/main" id="{CEA1A4B0-C426-AB68-9002-8FF88BF9E533}"/>
              </a:ext>
            </a:extLst>
          </p:cNvPr>
          <p:cNvSpPr txBox="1"/>
          <p:nvPr/>
        </p:nvSpPr>
        <p:spPr>
          <a:xfrm>
            <a:off x="869050" y="5649893"/>
            <a:ext cx="4457218" cy="403135"/>
          </a:xfrm>
          <a:prstGeom prst="rect">
            <a:avLst/>
          </a:prstGeom>
          <a:solidFill>
            <a:srgbClr val="C1CB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4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4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4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4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4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4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4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4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4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/>
            </a:pPr>
            <a:r>
              <a:rPr kumimoji="0" lang="es-PE" sz="1400" b="0" i="0" u="none" strike="noStrike" kern="0" cap="none" spc="0" normalizeH="0" baseline="0" noProof="0">
                <a:ln>
                  <a:noFill/>
                </a:ln>
                <a:solidFill>
                  <a:srgbClr val="323C4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Mercury</a:t>
            </a:r>
          </a:p>
        </p:txBody>
      </p:sp>
      <p:grpSp>
        <p:nvGrpSpPr>
          <p:cNvPr id="84" name="Google Shape;447;p37">
            <a:extLst>
              <a:ext uri="{FF2B5EF4-FFF2-40B4-BE49-F238E27FC236}">
                <a16:creationId xmlns:a16="http://schemas.microsoft.com/office/drawing/2014/main" id="{77933EDF-81F5-6755-F157-0E82907C84DE}"/>
              </a:ext>
            </a:extLst>
          </p:cNvPr>
          <p:cNvGrpSpPr/>
          <p:nvPr/>
        </p:nvGrpSpPr>
        <p:grpSpPr>
          <a:xfrm>
            <a:off x="5624219" y="2309595"/>
            <a:ext cx="629084" cy="626132"/>
            <a:chOff x="5323721" y="2437029"/>
            <a:chExt cx="362922" cy="361219"/>
          </a:xfrm>
          <a:solidFill>
            <a:srgbClr val="0D9ED7"/>
          </a:solidFill>
        </p:grpSpPr>
        <p:sp>
          <p:nvSpPr>
            <p:cNvPr id="85" name="Google Shape;448;p37">
              <a:extLst>
                <a:ext uri="{FF2B5EF4-FFF2-40B4-BE49-F238E27FC236}">
                  <a16:creationId xmlns:a16="http://schemas.microsoft.com/office/drawing/2014/main" id="{10113A72-C22E-9B07-A34F-1617A24129A6}"/>
                </a:ext>
              </a:extLst>
            </p:cNvPr>
            <p:cNvSpPr/>
            <p:nvPr/>
          </p:nvSpPr>
          <p:spPr>
            <a:xfrm>
              <a:off x="5611528" y="2437029"/>
              <a:ext cx="75115" cy="73989"/>
            </a:xfrm>
            <a:custGeom>
              <a:avLst/>
              <a:gdLst/>
              <a:ahLst/>
              <a:cxnLst/>
              <a:rect l="l" t="t" r="r" b="b"/>
              <a:pathLst>
                <a:path w="2867" h="2824" extrusionOk="0">
                  <a:moveTo>
                    <a:pt x="293" y="0"/>
                  </a:moveTo>
                  <a:cubicBezTo>
                    <a:pt x="226" y="0"/>
                    <a:pt x="158" y="27"/>
                    <a:pt x="106" y="79"/>
                  </a:cubicBezTo>
                  <a:lnTo>
                    <a:pt x="96" y="89"/>
                  </a:lnTo>
                  <a:cubicBezTo>
                    <a:pt x="0" y="185"/>
                    <a:pt x="0" y="348"/>
                    <a:pt x="96" y="453"/>
                  </a:cubicBezTo>
                  <a:lnTo>
                    <a:pt x="2387" y="2744"/>
                  </a:lnTo>
                  <a:cubicBezTo>
                    <a:pt x="2440" y="2797"/>
                    <a:pt x="2507" y="2823"/>
                    <a:pt x="2574" y="2823"/>
                  </a:cubicBezTo>
                  <a:cubicBezTo>
                    <a:pt x="2641" y="2823"/>
                    <a:pt x="2708" y="2797"/>
                    <a:pt x="2761" y="2744"/>
                  </a:cubicBezTo>
                  <a:lnTo>
                    <a:pt x="2770" y="2735"/>
                  </a:lnTo>
                  <a:cubicBezTo>
                    <a:pt x="2866" y="2629"/>
                    <a:pt x="2866" y="2466"/>
                    <a:pt x="2770" y="2361"/>
                  </a:cubicBezTo>
                  <a:lnTo>
                    <a:pt x="480" y="79"/>
                  </a:lnTo>
                  <a:cubicBezTo>
                    <a:pt x="427" y="27"/>
                    <a:pt x="360" y="0"/>
                    <a:pt x="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6" name="Google Shape;449;p37">
              <a:extLst>
                <a:ext uri="{FF2B5EF4-FFF2-40B4-BE49-F238E27FC236}">
                  <a16:creationId xmlns:a16="http://schemas.microsoft.com/office/drawing/2014/main" id="{A2FA321B-569B-B991-C47E-5F4346F2FC49}"/>
                </a:ext>
              </a:extLst>
            </p:cNvPr>
            <p:cNvSpPr/>
            <p:nvPr/>
          </p:nvSpPr>
          <p:spPr>
            <a:xfrm>
              <a:off x="5323721" y="2714042"/>
              <a:ext cx="88346" cy="84207"/>
            </a:xfrm>
            <a:custGeom>
              <a:avLst/>
              <a:gdLst/>
              <a:ahLst/>
              <a:cxnLst/>
              <a:rect l="l" t="t" r="r" b="b"/>
              <a:pathLst>
                <a:path w="3372" h="3214" extrusionOk="0">
                  <a:moveTo>
                    <a:pt x="3082" y="1"/>
                  </a:moveTo>
                  <a:cubicBezTo>
                    <a:pt x="3036" y="1"/>
                    <a:pt x="2987" y="18"/>
                    <a:pt x="2943" y="60"/>
                  </a:cubicBezTo>
                  <a:lnTo>
                    <a:pt x="135" y="2859"/>
                  </a:lnTo>
                  <a:cubicBezTo>
                    <a:pt x="0" y="2993"/>
                    <a:pt x="96" y="3214"/>
                    <a:pt x="278" y="3214"/>
                  </a:cubicBezTo>
                  <a:cubicBezTo>
                    <a:pt x="336" y="3214"/>
                    <a:pt x="384" y="3194"/>
                    <a:pt x="432" y="3156"/>
                  </a:cubicBezTo>
                  <a:lnTo>
                    <a:pt x="3231" y="347"/>
                  </a:lnTo>
                  <a:cubicBezTo>
                    <a:pt x="3371" y="200"/>
                    <a:pt x="3238" y="1"/>
                    <a:pt x="30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450;p37">
              <a:extLst>
                <a:ext uri="{FF2B5EF4-FFF2-40B4-BE49-F238E27FC236}">
                  <a16:creationId xmlns:a16="http://schemas.microsoft.com/office/drawing/2014/main" id="{AAA33512-3A57-96B3-E201-002DCC62155D}"/>
                </a:ext>
              </a:extLst>
            </p:cNvPr>
            <p:cNvSpPr/>
            <p:nvPr/>
          </p:nvSpPr>
          <p:spPr>
            <a:xfrm>
              <a:off x="5395536" y="2683702"/>
              <a:ext cx="43728" cy="42601"/>
            </a:xfrm>
            <a:custGeom>
              <a:avLst/>
              <a:gdLst/>
              <a:ahLst/>
              <a:cxnLst/>
              <a:rect l="l" t="t" r="r" b="b"/>
              <a:pathLst>
                <a:path w="1669" h="1626" extrusionOk="0">
                  <a:moveTo>
                    <a:pt x="729" y="1"/>
                  </a:moveTo>
                  <a:lnTo>
                    <a:pt x="173" y="557"/>
                  </a:lnTo>
                  <a:cubicBezTo>
                    <a:pt x="1" y="719"/>
                    <a:pt x="1" y="997"/>
                    <a:pt x="173" y="1170"/>
                  </a:cubicBezTo>
                  <a:lnTo>
                    <a:pt x="509" y="1496"/>
                  </a:lnTo>
                  <a:cubicBezTo>
                    <a:pt x="590" y="1582"/>
                    <a:pt x="701" y="1625"/>
                    <a:pt x="812" y="1625"/>
                  </a:cubicBezTo>
                  <a:cubicBezTo>
                    <a:pt x="923" y="1625"/>
                    <a:pt x="1036" y="1582"/>
                    <a:pt x="1122" y="1496"/>
                  </a:cubicBezTo>
                  <a:lnTo>
                    <a:pt x="1669" y="940"/>
                  </a:lnTo>
                  <a:lnTo>
                    <a:pt x="7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451;p37">
              <a:extLst>
                <a:ext uri="{FF2B5EF4-FFF2-40B4-BE49-F238E27FC236}">
                  <a16:creationId xmlns:a16="http://schemas.microsoft.com/office/drawing/2014/main" id="{6BD8B662-173F-7972-671B-1EE57A1D8999}"/>
                </a:ext>
              </a:extLst>
            </p:cNvPr>
            <p:cNvSpPr/>
            <p:nvPr/>
          </p:nvSpPr>
          <p:spPr>
            <a:xfrm>
              <a:off x="5413640" y="2504651"/>
              <a:ext cx="204936" cy="203155"/>
            </a:xfrm>
            <a:custGeom>
              <a:avLst/>
              <a:gdLst/>
              <a:ahLst/>
              <a:cxnLst/>
              <a:rect l="l" t="t" r="r" b="b"/>
              <a:pathLst>
                <a:path w="7822" h="7754" extrusionOk="0">
                  <a:moveTo>
                    <a:pt x="5358" y="0"/>
                  </a:moveTo>
                  <a:lnTo>
                    <a:pt x="968" y="4390"/>
                  </a:lnTo>
                  <a:cubicBezTo>
                    <a:pt x="326" y="5023"/>
                    <a:pt x="0" y="5914"/>
                    <a:pt x="77" y="6815"/>
                  </a:cubicBezTo>
                  <a:cubicBezTo>
                    <a:pt x="115" y="7314"/>
                    <a:pt x="508" y="7707"/>
                    <a:pt x="1006" y="7745"/>
                  </a:cubicBezTo>
                  <a:cubicBezTo>
                    <a:pt x="1084" y="7751"/>
                    <a:pt x="1162" y="7754"/>
                    <a:pt x="1239" y="7754"/>
                  </a:cubicBezTo>
                  <a:cubicBezTo>
                    <a:pt x="2058" y="7754"/>
                    <a:pt x="2845" y="7432"/>
                    <a:pt x="3432" y="6854"/>
                  </a:cubicBezTo>
                  <a:lnTo>
                    <a:pt x="7822" y="2464"/>
                  </a:lnTo>
                  <a:lnTo>
                    <a:pt x="53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452;p37">
              <a:extLst>
                <a:ext uri="{FF2B5EF4-FFF2-40B4-BE49-F238E27FC236}">
                  <a16:creationId xmlns:a16="http://schemas.microsoft.com/office/drawing/2014/main" id="{12CE1D39-028C-ABC8-F508-862E9B28833C}"/>
                </a:ext>
              </a:extLst>
            </p:cNvPr>
            <p:cNvSpPr/>
            <p:nvPr/>
          </p:nvSpPr>
          <p:spPr>
            <a:xfrm>
              <a:off x="5417386" y="2554877"/>
              <a:ext cx="201190" cy="153191"/>
            </a:xfrm>
            <a:custGeom>
              <a:avLst/>
              <a:gdLst/>
              <a:ahLst/>
              <a:cxnLst/>
              <a:rect l="l" t="t" r="r" b="b"/>
              <a:pathLst>
                <a:path w="7679" h="5847" extrusionOk="0">
                  <a:moveTo>
                    <a:pt x="7123" y="0"/>
                  </a:moveTo>
                  <a:lnTo>
                    <a:pt x="6222" y="901"/>
                  </a:lnTo>
                  <a:lnTo>
                    <a:pt x="5723" y="1390"/>
                  </a:lnTo>
                  <a:lnTo>
                    <a:pt x="2733" y="4390"/>
                  </a:lnTo>
                  <a:cubicBezTo>
                    <a:pt x="2152" y="4971"/>
                    <a:pt x="1376" y="5293"/>
                    <a:pt x="567" y="5293"/>
                  </a:cubicBezTo>
                  <a:cubicBezTo>
                    <a:pt x="481" y="5293"/>
                    <a:pt x="394" y="5289"/>
                    <a:pt x="308" y="5282"/>
                  </a:cubicBezTo>
                  <a:cubicBezTo>
                    <a:pt x="202" y="5272"/>
                    <a:pt x="97" y="5253"/>
                    <a:pt x="1" y="5215"/>
                  </a:cubicBezTo>
                  <a:lnTo>
                    <a:pt x="1" y="5215"/>
                  </a:lnTo>
                  <a:cubicBezTo>
                    <a:pt x="145" y="5569"/>
                    <a:pt x="470" y="5809"/>
                    <a:pt x="854" y="5838"/>
                  </a:cubicBezTo>
                  <a:cubicBezTo>
                    <a:pt x="931" y="5844"/>
                    <a:pt x="1009" y="5846"/>
                    <a:pt x="1086" y="5846"/>
                  </a:cubicBezTo>
                  <a:cubicBezTo>
                    <a:pt x="1906" y="5846"/>
                    <a:pt x="2701" y="5524"/>
                    <a:pt x="3279" y="4937"/>
                  </a:cubicBezTo>
                  <a:lnTo>
                    <a:pt x="6279" y="1946"/>
                  </a:lnTo>
                  <a:lnTo>
                    <a:pt x="7679" y="547"/>
                  </a:lnTo>
                  <a:lnTo>
                    <a:pt x="71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453;p37">
              <a:extLst>
                <a:ext uri="{FF2B5EF4-FFF2-40B4-BE49-F238E27FC236}">
                  <a16:creationId xmlns:a16="http://schemas.microsoft.com/office/drawing/2014/main" id="{1BA7C653-E33C-B02A-28DF-BE58ACA6CAB6}"/>
                </a:ext>
              </a:extLst>
            </p:cNvPr>
            <p:cNvSpPr/>
            <p:nvPr/>
          </p:nvSpPr>
          <p:spPr>
            <a:xfrm>
              <a:off x="5413640" y="2579243"/>
              <a:ext cx="132362" cy="128563"/>
            </a:xfrm>
            <a:custGeom>
              <a:avLst/>
              <a:gdLst/>
              <a:ahLst/>
              <a:cxnLst/>
              <a:rect l="l" t="t" r="r" b="b"/>
              <a:pathLst>
                <a:path w="5052" h="4907" extrusionOk="0">
                  <a:moveTo>
                    <a:pt x="2511" y="0"/>
                  </a:moveTo>
                  <a:lnTo>
                    <a:pt x="968" y="1543"/>
                  </a:lnTo>
                  <a:cubicBezTo>
                    <a:pt x="326" y="2176"/>
                    <a:pt x="0" y="3067"/>
                    <a:pt x="77" y="3968"/>
                  </a:cubicBezTo>
                  <a:cubicBezTo>
                    <a:pt x="115" y="4467"/>
                    <a:pt x="508" y="4860"/>
                    <a:pt x="1006" y="4898"/>
                  </a:cubicBezTo>
                  <a:cubicBezTo>
                    <a:pt x="1084" y="4904"/>
                    <a:pt x="1162" y="4907"/>
                    <a:pt x="1239" y="4907"/>
                  </a:cubicBezTo>
                  <a:cubicBezTo>
                    <a:pt x="2058" y="4907"/>
                    <a:pt x="2845" y="4585"/>
                    <a:pt x="3432" y="4007"/>
                  </a:cubicBezTo>
                  <a:lnTo>
                    <a:pt x="5052" y="2387"/>
                  </a:lnTo>
                  <a:lnTo>
                    <a:pt x="5052" y="2387"/>
                  </a:lnTo>
                  <a:cubicBezTo>
                    <a:pt x="5052" y="2387"/>
                    <a:pt x="5049" y="2387"/>
                    <a:pt x="5043" y="2387"/>
                  </a:cubicBezTo>
                  <a:cubicBezTo>
                    <a:pt x="4960" y="2387"/>
                    <a:pt x="4252" y="2353"/>
                    <a:pt x="3748" y="1227"/>
                  </a:cubicBezTo>
                  <a:cubicBezTo>
                    <a:pt x="3211" y="29"/>
                    <a:pt x="2511" y="0"/>
                    <a:pt x="25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454;p37">
              <a:extLst>
                <a:ext uri="{FF2B5EF4-FFF2-40B4-BE49-F238E27FC236}">
                  <a16:creationId xmlns:a16="http://schemas.microsoft.com/office/drawing/2014/main" id="{AE8597CE-3294-BA4E-D787-45A9D8EF0881}"/>
                </a:ext>
              </a:extLst>
            </p:cNvPr>
            <p:cNvSpPr/>
            <p:nvPr/>
          </p:nvSpPr>
          <p:spPr>
            <a:xfrm>
              <a:off x="5417386" y="2632481"/>
              <a:ext cx="128616" cy="75325"/>
            </a:xfrm>
            <a:custGeom>
              <a:avLst/>
              <a:gdLst/>
              <a:ahLst/>
              <a:cxnLst/>
              <a:rect l="l" t="t" r="r" b="b"/>
              <a:pathLst>
                <a:path w="4909" h="2875" extrusionOk="0">
                  <a:moveTo>
                    <a:pt x="4151" y="0"/>
                  </a:moveTo>
                  <a:lnTo>
                    <a:pt x="2742" y="1419"/>
                  </a:lnTo>
                  <a:cubicBezTo>
                    <a:pt x="2162" y="1999"/>
                    <a:pt x="1378" y="2321"/>
                    <a:pt x="574" y="2321"/>
                  </a:cubicBezTo>
                  <a:cubicBezTo>
                    <a:pt x="489" y="2321"/>
                    <a:pt x="403" y="2318"/>
                    <a:pt x="317" y="2310"/>
                  </a:cubicBezTo>
                  <a:cubicBezTo>
                    <a:pt x="202" y="2301"/>
                    <a:pt x="106" y="2281"/>
                    <a:pt x="1" y="2243"/>
                  </a:cubicBezTo>
                  <a:lnTo>
                    <a:pt x="1" y="2243"/>
                  </a:lnTo>
                  <a:cubicBezTo>
                    <a:pt x="154" y="2598"/>
                    <a:pt x="480" y="2837"/>
                    <a:pt x="863" y="2866"/>
                  </a:cubicBezTo>
                  <a:cubicBezTo>
                    <a:pt x="941" y="2872"/>
                    <a:pt x="1019" y="2875"/>
                    <a:pt x="1096" y="2875"/>
                  </a:cubicBezTo>
                  <a:cubicBezTo>
                    <a:pt x="1915" y="2875"/>
                    <a:pt x="2702" y="2553"/>
                    <a:pt x="3289" y="1975"/>
                  </a:cubicBezTo>
                  <a:lnTo>
                    <a:pt x="4909" y="355"/>
                  </a:lnTo>
                  <a:lnTo>
                    <a:pt x="4909" y="355"/>
                  </a:lnTo>
                  <a:cubicBezTo>
                    <a:pt x="4909" y="355"/>
                    <a:pt x="4908" y="355"/>
                    <a:pt x="4906" y="355"/>
                  </a:cubicBezTo>
                  <a:cubicBezTo>
                    <a:pt x="4873" y="355"/>
                    <a:pt x="4534" y="346"/>
                    <a:pt x="4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455;p37">
              <a:extLst>
                <a:ext uri="{FF2B5EF4-FFF2-40B4-BE49-F238E27FC236}">
                  <a16:creationId xmlns:a16="http://schemas.microsoft.com/office/drawing/2014/main" id="{A9C17056-067C-A7F7-CE25-46D1D9FA4ACA}"/>
                </a:ext>
              </a:extLst>
            </p:cNvPr>
            <p:cNvSpPr/>
            <p:nvPr/>
          </p:nvSpPr>
          <p:spPr>
            <a:xfrm>
              <a:off x="5540710" y="2480102"/>
              <a:ext cx="103228" cy="101342"/>
            </a:xfrm>
            <a:custGeom>
              <a:avLst/>
              <a:gdLst/>
              <a:ahLst/>
              <a:cxnLst/>
              <a:rect l="l" t="t" r="r" b="b"/>
              <a:pathLst>
                <a:path w="3939" h="3867" extrusionOk="0">
                  <a:moveTo>
                    <a:pt x="370" y="0"/>
                  </a:moveTo>
                  <a:cubicBezTo>
                    <a:pt x="288" y="0"/>
                    <a:pt x="206" y="31"/>
                    <a:pt x="144" y="94"/>
                  </a:cubicBezTo>
                  <a:lnTo>
                    <a:pt x="134" y="103"/>
                  </a:lnTo>
                  <a:cubicBezTo>
                    <a:pt x="0" y="228"/>
                    <a:pt x="0" y="439"/>
                    <a:pt x="134" y="563"/>
                  </a:cubicBezTo>
                  <a:lnTo>
                    <a:pt x="3336" y="3774"/>
                  </a:lnTo>
                  <a:cubicBezTo>
                    <a:pt x="3403" y="3837"/>
                    <a:pt x="3487" y="3868"/>
                    <a:pt x="3570" y="3868"/>
                  </a:cubicBezTo>
                  <a:cubicBezTo>
                    <a:pt x="3652" y="3868"/>
                    <a:pt x="3734" y="3837"/>
                    <a:pt x="3796" y="3774"/>
                  </a:cubicBezTo>
                  <a:lnTo>
                    <a:pt x="3806" y="3765"/>
                  </a:lnTo>
                  <a:cubicBezTo>
                    <a:pt x="3940" y="3631"/>
                    <a:pt x="3940" y="3429"/>
                    <a:pt x="3806" y="3305"/>
                  </a:cubicBezTo>
                  <a:lnTo>
                    <a:pt x="604" y="94"/>
                  </a:lnTo>
                  <a:cubicBezTo>
                    <a:pt x="537" y="31"/>
                    <a:pt x="453" y="0"/>
                    <a:pt x="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456;p37">
              <a:extLst>
                <a:ext uri="{FF2B5EF4-FFF2-40B4-BE49-F238E27FC236}">
                  <a16:creationId xmlns:a16="http://schemas.microsoft.com/office/drawing/2014/main" id="{E2E525A8-7308-BCAB-42B3-59908BBB3D38}"/>
                </a:ext>
              </a:extLst>
            </p:cNvPr>
            <p:cNvSpPr/>
            <p:nvPr/>
          </p:nvSpPr>
          <p:spPr>
            <a:xfrm>
              <a:off x="5619310" y="2557890"/>
              <a:ext cx="26750" cy="23213"/>
            </a:xfrm>
            <a:custGeom>
              <a:avLst/>
              <a:gdLst/>
              <a:ahLst/>
              <a:cxnLst/>
              <a:rect l="l" t="t" r="r" b="b"/>
              <a:pathLst>
                <a:path w="1021" h="885" extrusionOk="0">
                  <a:moveTo>
                    <a:pt x="470" y="0"/>
                  </a:moveTo>
                  <a:lnTo>
                    <a:pt x="0" y="460"/>
                  </a:lnTo>
                  <a:lnTo>
                    <a:pt x="336" y="796"/>
                  </a:lnTo>
                  <a:cubicBezTo>
                    <a:pt x="405" y="859"/>
                    <a:pt x="481" y="885"/>
                    <a:pt x="554" y="885"/>
                  </a:cubicBezTo>
                  <a:cubicBezTo>
                    <a:pt x="805" y="885"/>
                    <a:pt x="1021" y="571"/>
                    <a:pt x="806" y="326"/>
                  </a:cubicBezTo>
                  <a:lnTo>
                    <a:pt x="4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457;p37">
              <a:extLst>
                <a:ext uri="{FF2B5EF4-FFF2-40B4-BE49-F238E27FC236}">
                  <a16:creationId xmlns:a16="http://schemas.microsoft.com/office/drawing/2014/main" id="{9BE973EC-0581-273F-96A4-F64F842D3354}"/>
                </a:ext>
              </a:extLst>
            </p:cNvPr>
            <p:cNvSpPr/>
            <p:nvPr/>
          </p:nvSpPr>
          <p:spPr>
            <a:xfrm>
              <a:off x="5575608" y="2456181"/>
              <a:ext cx="91202" cy="91176"/>
            </a:xfrm>
            <a:custGeom>
              <a:avLst/>
              <a:gdLst/>
              <a:ahLst/>
              <a:cxnLst/>
              <a:rect l="l" t="t" r="r" b="b"/>
              <a:pathLst>
                <a:path w="3480" h="3480" extrusionOk="0">
                  <a:moveTo>
                    <a:pt x="1745" y="0"/>
                  </a:moveTo>
                  <a:lnTo>
                    <a:pt x="1" y="1745"/>
                  </a:lnTo>
                  <a:lnTo>
                    <a:pt x="1745" y="3480"/>
                  </a:lnTo>
                  <a:lnTo>
                    <a:pt x="3480" y="1745"/>
                  </a:lnTo>
                  <a:lnTo>
                    <a:pt x="17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458;p37">
              <a:extLst>
                <a:ext uri="{FF2B5EF4-FFF2-40B4-BE49-F238E27FC236}">
                  <a16:creationId xmlns:a16="http://schemas.microsoft.com/office/drawing/2014/main" id="{3E519877-50BF-F91B-41B4-2559D55038FD}"/>
                </a:ext>
              </a:extLst>
            </p:cNvPr>
            <p:cNvSpPr/>
            <p:nvPr/>
          </p:nvSpPr>
          <p:spPr>
            <a:xfrm>
              <a:off x="5575608" y="2456181"/>
              <a:ext cx="91438" cy="91176"/>
            </a:xfrm>
            <a:custGeom>
              <a:avLst/>
              <a:gdLst/>
              <a:ahLst/>
              <a:cxnLst/>
              <a:rect l="l" t="t" r="r" b="b"/>
              <a:pathLst>
                <a:path w="3490" h="3480" extrusionOk="0">
                  <a:moveTo>
                    <a:pt x="1" y="1745"/>
                  </a:moveTo>
                  <a:lnTo>
                    <a:pt x="1256" y="3000"/>
                  </a:lnTo>
                  <a:lnTo>
                    <a:pt x="1260" y="2997"/>
                  </a:lnTo>
                  <a:lnTo>
                    <a:pt x="1260" y="2997"/>
                  </a:lnTo>
                  <a:lnTo>
                    <a:pt x="1" y="1745"/>
                  </a:lnTo>
                  <a:close/>
                  <a:moveTo>
                    <a:pt x="1745" y="0"/>
                  </a:moveTo>
                  <a:lnTo>
                    <a:pt x="1448" y="288"/>
                  </a:lnTo>
                  <a:lnTo>
                    <a:pt x="2359" y="1208"/>
                  </a:lnTo>
                  <a:cubicBezTo>
                    <a:pt x="2550" y="1390"/>
                    <a:pt x="2550" y="1706"/>
                    <a:pt x="2359" y="1889"/>
                  </a:cubicBezTo>
                  <a:lnTo>
                    <a:pt x="1260" y="2997"/>
                  </a:lnTo>
                  <a:lnTo>
                    <a:pt x="1260" y="2997"/>
                  </a:lnTo>
                  <a:lnTo>
                    <a:pt x="1745" y="3480"/>
                  </a:lnTo>
                  <a:lnTo>
                    <a:pt x="3490" y="1745"/>
                  </a:lnTo>
                  <a:lnTo>
                    <a:pt x="17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459;p37">
              <a:extLst>
                <a:ext uri="{FF2B5EF4-FFF2-40B4-BE49-F238E27FC236}">
                  <a16:creationId xmlns:a16="http://schemas.microsoft.com/office/drawing/2014/main" id="{152782A8-6210-2BBB-B39F-4A6E0710E663}"/>
                </a:ext>
              </a:extLst>
            </p:cNvPr>
            <p:cNvSpPr/>
            <p:nvPr/>
          </p:nvSpPr>
          <p:spPr>
            <a:xfrm>
              <a:off x="5523680" y="2521865"/>
              <a:ext cx="29868" cy="27012"/>
            </a:xfrm>
            <a:custGeom>
              <a:avLst/>
              <a:gdLst/>
              <a:ahLst/>
              <a:cxnLst/>
              <a:rect l="l" t="t" r="r" b="b"/>
              <a:pathLst>
                <a:path w="1140" h="1031" extrusionOk="0">
                  <a:moveTo>
                    <a:pt x="305" y="1"/>
                  </a:moveTo>
                  <a:cubicBezTo>
                    <a:pt x="140" y="1"/>
                    <a:pt x="1" y="213"/>
                    <a:pt x="161" y="359"/>
                  </a:cubicBezTo>
                  <a:lnTo>
                    <a:pt x="775" y="973"/>
                  </a:lnTo>
                  <a:cubicBezTo>
                    <a:pt x="813" y="1011"/>
                    <a:pt x="861" y="1030"/>
                    <a:pt x="919" y="1030"/>
                  </a:cubicBezTo>
                  <a:cubicBezTo>
                    <a:pt x="967" y="1030"/>
                    <a:pt x="1024" y="1011"/>
                    <a:pt x="1062" y="973"/>
                  </a:cubicBezTo>
                  <a:cubicBezTo>
                    <a:pt x="1139" y="896"/>
                    <a:pt x="1139" y="762"/>
                    <a:pt x="1062" y="685"/>
                  </a:cubicBezTo>
                  <a:lnTo>
                    <a:pt x="459" y="72"/>
                  </a:lnTo>
                  <a:cubicBezTo>
                    <a:pt x="411" y="21"/>
                    <a:pt x="357" y="1"/>
                    <a:pt x="3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7" name="Google Shape;460;p37">
              <a:extLst>
                <a:ext uri="{FF2B5EF4-FFF2-40B4-BE49-F238E27FC236}">
                  <a16:creationId xmlns:a16="http://schemas.microsoft.com/office/drawing/2014/main" id="{018A1448-3479-D5DC-A932-3C23D017D74B}"/>
                </a:ext>
              </a:extLst>
            </p:cNvPr>
            <p:cNvSpPr/>
            <p:nvPr/>
          </p:nvSpPr>
          <p:spPr>
            <a:xfrm>
              <a:off x="5505366" y="2541358"/>
              <a:ext cx="29344" cy="26593"/>
            </a:xfrm>
            <a:custGeom>
              <a:avLst/>
              <a:gdLst/>
              <a:ahLst/>
              <a:cxnLst/>
              <a:rect l="l" t="t" r="r" b="b"/>
              <a:pathLst>
                <a:path w="1120" h="1015" extrusionOk="0">
                  <a:moveTo>
                    <a:pt x="292" y="1"/>
                  </a:moveTo>
                  <a:cubicBezTo>
                    <a:pt x="135" y="1"/>
                    <a:pt x="0" y="195"/>
                    <a:pt x="141" y="344"/>
                  </a:cubicBezTo>
                  <a:lnTo>
                    <a:pt x="745" y="957"/>
                  </a:lnTo>
                  <a:cubicBezTo>
                    <a:pt x="784" y="996"/>
                    <a:pt x="832" y="1015"/>
                    <a:pt x="889" y="1015"/>
                  </a:cubicBezTo>
                  <a:cubicBezTo>
                    <a:pt x="947" y="1015"/>
                    <a:pt x="995" y="996"/>
                    <a:pt x="1033" y="957"/>
                  </a:cubicBezTo>
                  <a:cubicBezTo>
                    <a:pt x="1119" y="871"/>
                    <a:pt x="1119" y="746"/>
                    <a:pt x="1033" y="660"/>
                  </a:cubicBezTo>
                  <a:lnTo>
                    <a:pt x="429" y="56"/>
                  </a:lnTo>
                  <a:cubicBezTo>
                    <a:pt x="386" y="17"/>
                    <a:pt x="338" y="1"/>
                    <a:pt x="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8" name="Google Shape;461;p37">
              <a:extLst>
                <a:ext uri="{FF2B5EF4-FFF2-40B4-BE49-F238E27FC236}">
                  <a16:creationId xmlns:a16="http://schemas.microsoft.com/office/drawing/2014/main" id="{030C9A96-1C90-B0A7-FC8B-7216BE8879DA}"/>
                </a:ext>
              </a:extLst>
            </p:cNvPr>
            <p:cNvSpPr/>
            <p:nvPr/>
          </p:nvSpPr>
          <p:spPr>
            <a:xfrm>
              <a:off x="5486266" y="2560222"/>
              <a:ext cx="43675" cy="40898"/>
            </a:xfrm>
            <a:custGeom>
              <a:avLst/>
              <a:gdLst/>
              <a:ahLst/>
              <a:cxnLst/>
              <a:rect l="l" t="t" r="r" b="b"/>
              <a:pathLst>
                <a:path w="1667" h="1561" extrusionOk="0">
                  <a:moveTo>
                    <a:pt x="296" y="1"/>
                  </a:moveTo>
                  <a:cubicBezTo>
                    <a:pt x="138" y="1"/>
                    <a:pt x="0" y="203"/>
                    <a:pt x="142" y="352"/>
                  </a:cubicBezTo>
                  <a:lnTo>
                    <a:pt x="1292" y="1502"/>
                  </a:lnTo>
                  <a:cubicBezTo>
                    <a:pt x="1331" y="1541"/>
                    <a:pt x="1388" y="1560"/>
                    <a:pt x="1446" y="1560"/>
                  </a:cubicBezTo>
                  <a:cubicBezTo>
                    <a:pt x="1494" y="1560"/>
                    <a:pt x="1541" y="1541"/>
                    <a:pt x="1580" y="1502"/>
                  </a:cubicBezTo>
                  <a:cubicBezTo>
                    <a:pt x="1666" y="1426"/>
                    <a:pt x="1666" y="1292"/>
                    <a:pt x="1580" y="1215"/>
                  </a:cubicBezTo>
                  <a:lnTo>
                    <a:pt x="430" y="55"/>
                  </a:lnTo>
                  <a:cubicBezTo>
                    <a:pt x="387" y="17"/>
                    <a:pt x="341" y="1"/>
                    <a:pt x="2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9" name="Google Shape;462;p37">
              <a:extLst>
                <a:ext uri="{FF2B5EF4-FFF2-40B4-BE49-F238E27FC236}">
                  <a16:creationId xmlns:a16="http://schemas.microsoft.com/office/drawing/2014/main" id="{994DC65C-33E1-1B74-F4DA-125B0F064687}"/>
                </a:ext>
              </a:extLst>
            </p:cNvPr>
            <p:cNvSpPr/>
            <p:nvPr/>
          </p:nvSpPr>
          <p:spPr>
            <a:xfrm>
              <a:off x="5467376" y="2579295"/>
              <a:ext cx="29161" cy="26593"/>
            </a:xfrm>
            <a:custGeom>
              <a:avLst/>
              <a:gdLst/>
              <a:ahLst/>
              <a:cxnLst/>
              <a:rect l="l" t="t" r="r" b="b"/>
              <a:pathLst>
                <a:path w="1113" h="1015" extrusionOk="0">
                  <a:moveTo>
                    <a:pt x="291" y="0"/>
                  </a:moveTo>
                  <a:cubicBezTo>
                    <a:pt x="132" y="0"/>
                    <a:pt x="1" y="195"/>
                    <a:pt x="134" y="343"/>
                  </a:cubicBezTo>
                  <a:lnTo>
                    <a:pt x="748" y="957"/>
                  </a:lnTo>
                  <a:cubicBezTo>
                    <a:pt x="786" y="995"/>
                    <a:pt x="834" y="1014"/>
                    <a:pt x="892" y="1014"/>
                  </a:cubicBezTo>
                  <a:cubicBezTo>
                    <a:pt x="949" y="1014"/>
                    <a:pt x="997" y="995"/>
                    <a:pt x="1036" y="957"/>
                  </a:cubicBezTo>
                  <a:cubicBezTo>
                    <a:pt x="1112" y="870"/>
                    <a:pt x="1112" y="746"/>
                    <a:pt x="1036" y="659"/>
                  </a:cubicBezTo>
                  <a:lnTo>
                    <a:pt x="432" y="56"/>
                  </a:lnTo>
                  <a:cubicBezTo>
                    <a:pt x="386" y="17"/>
                    <a:pt x="337" y="0"/>
                    <a:pt x="2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0" name="Google Shape;463;p37">
              <a:extLst>
                <a:ext uri="{FF2B5EF4-FFF2-40B4-BE49-F238E27FC236}">
                  <a16:creationId xmlns:a16="http://schemas.microsoft.com/office/drawing/2014/main" id="{37EF3395-5633-6E3A-D740-FCD88F5BAD2F}"/>
                </a:ext>
              </a:extLst>
            </p:cNvPr>
            <p:cNvSpPr/>
            <p:nvPr/>
          </p:nvSpPr>
          <p:spPr>
            <a:xfrm>
              <a:off x="5448381" y="2598264"/>
              <a:ext cx="29318" cy="26698"/>
            </a:xfrm>
            <a:custGeom>
              <a:avLst/>
              <a:gdLst/>
              <a:ahLst/>
              <a:cxnLst/>
              <a:rect l="l" t="t" r="r" b="b"/>
              <a:pathLst>
                <a:path w="1119" h="1019" extrusionOk="0">
                  <a:moveTo>
                    <a:pt x="289" y="1"/>
                  </a:moveTo>
                  <a:cubicBezTo>
                    <a:pt x="133" y="1"/>
                    <a:pt x="0" y="200"/>
                    <a:pt x="141" y="348"/>
                  </a:cubicBezTo>
                  <a:lnTo>
                    <a:pt x="744" y="952"/>
                  </a:lnTo>
                  <a:cubicBezTo>
                    <a:pt x="783" y="990"/>
                    <a:pt x="831" y="1019"/>
                    <a:pt x="888" y="1019"/>
                  </a:cubicBezTo>
                  <a:cubicBezTo>
                    <a:pt x="946" y="1019"/>
                    <a:pt x="994" y="990"/>
                    <a:pt x="1032" y="952"/>
                  </a:cubicBezTo>
                  <a:cubicBezTo>
                    <a:pt x="1118" y="875"/>
                    <a:pt x="1118" y="741"/>
                    <a:pt x="1032" y="664"/>
                  </a:cubicBezTo>
                  <a:lnTo>
                    <a:pt x="428" y="60"/>
                  </a:lnTo>
                  <a:cubicBezTo>
                    <a:pt x="384" y="18"/>
                    <a:pt x="336" y="1"/>
                    <a:pt x="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1" name="Google Shape;464;p37">
              <a:extLst>
                <a:ext uri="{FF2B5EF4-FFF2-40B4-BE49-F238E27FC236}">
                  <a16:creationId xmlns:a16="http://schemas.microsoft.com/office/drawing/2014/main" id="{05631A15-E008-741C-A279-E36092BC8D51}"/>
                </a:ext>
              </a:extLst>
            </p:cNvPr>
            <p:cNvSpPr/>
            <p:nvPr/>
          </p:nvSpPr>
          <p:spPr>
            <a:xfrm>
              <a:off x="5429491" y="2617364"/>
              <a:ext cx="43440" cy="40741"/>
            </a:xfrm>
            <a:custGeom>
              <a:avLst/>
              <a:gdLst/>
              <a:ahLst/>
              <a:cxnLst/>
              <a:rect l="l" t="t" r="r" b="b"/>
              <a:pathLst>
                <a:path w="1658" h="1555" extrusionOk="0">
                  <a:moveTo>
                    <a:pt x="287" y="0"/>
                  </a:moveTo>
                  <a:cubicBezTo>
                    <a:pt x="129" y="0"/>
                    <a:pt x="0" y="199"/>
                    <a:pt x="133" y="347"/>
                  </a:cubicBezTo>
                  <a:lnTo>
                    <a:pt x="1283" y="1497"/>
                  </a:lnTo>
                  <a:cubicBezTo>
                    <a:pt x="1322" y="1536"/>
                    <a:pt x="1379" y="1555"/>
                    <a:pt x="1437" y="1555"/>
                  </a:cubicBezTo>
                  <a:cubicBezTo>
                    <a:pt x="1485" y="1555"/>
                    <a:pt x="1542" y="1536"/>
                    <a:pt x="1580" y="1497"/>
                  </a:cubicBezTo>
                  <a:cubicBezTo>
                    <a:pt x="1657" y="1421"/>
                    <a:pt x="1657" y="1286"/>
                    <a:pt x="1580" y="1210"/>
                  </a:cubicBezTo>
                  <a:lnTo>
                    <a:pt x="430" y="60"/>
                  </a:lnTo>
                  <a:cubicBezTo>
                    <a:pt x="384" y="18"/>
                    <a:pt x="334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02" name="Google Shape;465;p37">
            <a:extLst>
              <a:ext uri="{FF2B5EF4-FFF2-40B4-BE49-F238E27FC236}">
                <a16:creationId xmlns:a16="http://schemas.microsoft.com/office/drawing/2014/main" id="{239423FE-955D-3B4A-FDD8-BE6F87B5827E}"/>
              </a:ext>
            </a:extLst>
          </p:cNvPr>
          <p:cNvGrpSpPr/>
          <p:nvPr/>
        </p:nvGrpSpPr>
        <p:grpSpPr>
          <a:xfrm>
            <a:off x="5583790" y="5028099"/>
            <a:ext cx="709941" cy="549795"/>
            <a:chOff x="4875937" y="2468943"/>
            <a:chExt cx="407122" cy="315236"/>
          </a:xfrm>
          <a:solidFill>
            <a:srgbClr val="0D9ED7"/>
          </a:solidFill>
        </p:grpSpPr>
        <p:sp>
          <p:nvSpPr>
            <p:cNvPr id="103" name="Google Shape;466;p37">
              <a:extLst>
                <a:ext uri="{FF2B5EF4-FFF2-40B4-BE49-F238E27FC236}">
                  <a16:creationId xmlns:a16="http://schemas.microsoft.com/office/drawing/2014/main" id="{E39D0CE5-5B42-AF59-9152-16FFB2D5A93F}"/>
                </a:ext>
              </a:extLst>
            </p:cNvPr>
            <p:cNvSpPr/>
            <p:nvPr/>
          </p:nvSpPr>
          <p:spPr>
            <a:xfrm>
              <a:off x="4876199" y="2482801"/>
              <a:ext cx="223041" cy="247380"/>
            </a:xfrm>
            <a:custGeom>
              <a:avLst/>
              <a:gdLst/>
              <a:ahLst/>
              <a:cxnLst/>
              <a:rect l="l" t="t" r="r" b="b"/>
              <a:pathLst>
                <a:path w="8513" h="9442" extrusionOk="0">
                  <a:moveTo>
                    <a:pt x="719" y="0"/>
                  </a:moveTo>
                  <a:cubicBezTo>
                    <a:pt x="317" y="0"/>
                    <a:pt x="0" y="317"/>
                    <a:pt x="0" y="719"/>
                  </a:cubicBezTo>
                  <a:lnTo>
                    <a:pt x="0" y="8723"/>
                  </a:lnTo>
                  <a:cubicBezTo>
                    <a:pt x="0" y="9126"/>
                    <a:pt x="317" y="9442"/>
                    <a:pt x="719" y="9442"/>
                  </a:cubicBezTo>
                  <a:lnTo>
                    <a:pt x="2483" y="9442"/>
                  </a:lnTo>
                  <a:cubicBezTo>
                    <a:pt x="2617" y="8570"/>
                    <a:pt x="3365" y="7918"/>
                    <a:pt x="4256" y="7918"/>
                  </a:cubicBezTo>
                  <a:cubicBezTo>
                    <a:pt x="5138" y="7918"/>
                    <a:pt x="5895" y="8570"/>
                    <a:pt x="6020" y="9442"/>
                  </a:cubicBezTo>
                  <a:lnTo>
                    <a:pt x="8512" y="9442"/>
                  </a:lnTo>
                  <a:lnTo>
                    <a:pt x="8512" y="719"/>
                  </a:lnTo>
                  <a:cubicBezTo>
                    <a:pt x="8512" y="326"/>
                    <a:pt x="8196" y="0"/>
                    <a:pt x="77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4" name="Google Shape;467;p37">
              <a:extLst>
                <a:ext uri="{FF2B5EF4-FFF2-40B4-BE49-F238E27FC236}">
                  <a16:creationId xmlns:a16="http://schemas.microsoft.com/office/drawing/2014/main" id="{58715CA3-8666-D9FC-DA9D-990A3AAA5BDA}"/>
                </a:ext>
              </a:extLst>
            </p:cNvPr>
            <p:cNvSpPr/>
            <p:nvPr/>
          </p:nvSpPr>
          <p:spPr>
            <a:xfrm>
              <a:off x="5044456" y="2482801"/>
              <a:ext cx="54784" cy="247642"/>
            </a:xfrm>
            <a:custGeom>
              <a:avLst/>
              <a:gdLst/>
              <a:ahLst/>
              <a:cxnLst/>
              <a:rect l="l" t="t" r="r" b="b"/>
              <a:pathLst>
                <a:path w="2091" h="9452" extrusionOk="0">
                  <a:moveTo>
                    <a:pt x="0" y="0"/>
                  </a:moveTo>
                  <a:cubicBezTo>
                    <a:pt x="403" y="0"/>
                    <a:pt x="719" y="317"/>
                    <a:pt x="719" y="719"/>
                  </a:cubicBezTo>
                  <a:lnTo>
                    <a:pt x="719" y="9451"/>
                  </a:lnTo>
                  <a:lnTo>
                    <a:pt x="2081" y="9451"/>
                  </a:lnTo>
                  <a:lnTo>
                    <a:pt x="2081" y="719"/>
                  </a:lnTo>
                  <a:cubicBezTo>
                    <a:pt x="2090" y="326"/>
                    <a:pt x="1764" y="0"/>
                    <a:pt x="13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5" name="Google Shape;468;p37">
              <a:extLst>
                <a:ext uri="{FF2B5EF4-FFF2-40B4-BE49-F238E27FC236}">
                  <a16:creationId xmlns:a16="http://schemas.microsoft.com/office/drawing/2014/main" id="{08063D7D-9F58-1B2E-ED83-D1726214D50C}"/>
                </a:ext>
              </a:extLst>
            </p:cNvPr>
            <p:cNvSpPr/>
            <p:nvPr/>
          </p:nvSpPr>
          <p:spPr>
            <a:xfrm>
              <a:off x="5099214" y="2530249"/>
              <a:ext cx="183845" cy="200194"/>
            </a:xfrm>
            <a:custGeom>
              <a:avLst/>
              <a:gdLst/>
              <a:ahLst/>
              <a:cxnLst/>
              <a:rect l="l" t="t" r="r" b="b"/>
              <a:pathLst>
                <a:path w="7017" h="7641" extrusionOk="0">
                  <a:moveTo>
                    <a:pt x="0" y="1"/>
                  </a:moveTo>
                  <a:lnTo>
                    <a:pt x="0" y="7640"/>
                  </a:lnTo>
                  <a:lnTo>
                    <a:pt x="1467" y="7640"/>
                  </a:lnTo>
                  <a:cubicBezTo>
                    <a:pt x="1601" y="6759"/>
                    <a:pt x="2349" y="6116"/>
                    <a:pt x="3240" y="6116"/>
                  </a:cubicBezTo>
                  <a:cubicBezTo>
                    <a:pt x="4122" y="6116"/>
                    <a:pt x="4879" y="6759"/>
                    <a:pt x="5004" y="7640"/>
                  </a:cubicBezTo>
                  <a:lnTo>
                    <a:pt x="6298" y="7640"/>
                  </a:lnTo>
                  <a:cubicBezTo>
                    <a:pt x="6691" y="7640"/>
                    <a:pt x="7017" y="7315"/>
                    <a:pt x="7017" y="6922"/>
                  </a:cubicBezTo>
                  <a:lnTo>
                    <a:pt x="7017" y="3375"/>
                  </a:lnTo>
                  <a:cubicBezTo>
                    <a:pt x="7007" y="3126"/>
                    <a:pt x="6921" y="2877"/>
                    <a:pt x="6748" y="2694"/>
                  </a:cubicBezTo>
                  <a:lnTo>
                    <a:pt x="4649" y="346"/>
                  </a:lnTo>
                  <a:cubicBezTo>
                    <a:pt x="4457" y="126"/>
                    <a:pt x="4179" y="1"/>
                    <a:pt x="3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6" name="Google Shape;469;p37">
              <a:extLst>
                <a:ext uri="{FF2B5EF4-FFF2-40B4-BE49-F238E27FC236}">
                  <a16:creationId xmlns:a16="http://schemas.microsoft.com/office/drawing/2014/main" id="{285246A9-1F8A-D203-5432-76F1BEB3DEDF}"/>
                </a:ext>
              </a:extLst>
            </p:cNvPr>
            <p:cNvSpPr/>
            <p:nvPr/>
          </p:nvSpPr>
          <p:spPr>
            <a:xfrm>
              <a:off x="5169770" y="2530249"/>
              <a:ext cx="113289" cy="200194"/>
            </a:xfrm>
            <a:custGeom>
              <a:avLst/>
              <a:gdLst/>
              <a:ahLst/>
              <a:cxnLst/>
              <a:rect l="l" t="t" r="r" b="b"/>
              <a:pathLst>
                <a:path w="4324" h="7641" extrusionOk="0">
                  <a:moveTo>
                    <a:pt x="33" y="0"/>
                  </a:moveTo>
                  <a:cubicBezTo>
                    <a:pt x="22" y="0"/>
                    <a:pt x="11" y="1"/>
                    <a:pt x="1" y="1"/>
                  </a:cubicBezTo>
                  <a:lnTo>
                    <a:pt x="64" y="1"/>
                  </a:lnTo>
                  <a:cubicBezTo>
                    <a:pt x="54" y="1"/>
                    <a:pt x="43" y="0"/>
                    <a:pt x="33" y="0"/>
                  </a:cubicBezTo>
                  <a:close/>
                  <a:moveTo>
                    <a:pt x="64" y="1"/>
                  </a:moveTo>
                  <a:lnTo>
                    <a:pt x="64" y="1"/>
                  </a:lnTo>
                  <a:cubicBezTo>
                    <a:pt x="337" y="10"/>
                    <a:pt x="590" y="132"/>
                    <a:pt x="767" y="336"/>
                  </a:cubicBezTo>
                  <a:lnTo>
                    <a:pt x="1189" y="816"/>
                  </a:lnTo>
                  <a:lnTo>
                    <a:pt x="1851" y="1554"/>
                  </a:lnTo>
                  <a:lnTo>
                    <a:pt x="2867" y="2694"/>
                  </a:lnTo>
                  <a:cubicBezTo>
                    <a:pt x="3039" y="2877"/>
                    <a:pt x="3135" y="3126"/>
                    <a:pt x="3135" y="3375"/>
                  </a:cubicBezTo>
                  <a:lnTo>
                    <a:pt x="3135" y="6922"/>
                  </a:lnTo>
                  <a:cubicBezTo>
                    <a:pt x="3135" y="7315"/>
                    <a:pt x="2809" y="7640"/>
                    <a:pt x="2416" y="7640"/>
                  </a:cubicBezTo>
                  <a:lnTo>
                    <a:pt x="3605" y="7640"/>
                  </a:lnTo>
                  <a:cubicBezTo>
                    <a:pt x="3998" y="7640"/>
                    <a:pt x="4324" y="7315"/>
                    <a:pt x="4324" y="6922"/>
                  </a:cubicBezTo>
                  <a:lnTo>
                    <a:pt x="4324" y="3375"/>
                  </a:lnTo>
                  <a:cubicBezTo>
                    <a:pt x="4314" y="3126"/>
                    <a:pt x="4218" y="2877"/>
                    <a:pt x="4055" y="2694"/>
                  </a:cubicBezTo>
                  <a:lnTo>
                    <a:pt x="3039" y="1554"/>
                  </a:lnTo>
                  <a:lnTo>
                    <a:pt x="2378" y="816"/>
                  </a:lnTo>
                  <a:lnTo>
                    <a:pt x="1956" y="336"/>
                  </a:lnTo>
                  <a:cubicBezTo>
                    <a:pt x="1755" y="126"/>
                    <a:pt x="1486" y="1"/>
                    <a:pt x="11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7" name="Google Shape;470;p37">
              <a:extLst>
                <a:ext uri="{FF2B5EF4-FFF2-40B4-BE49-F238E27FC236}">
                  <a16:creationId xmlns:a16="http://schemas.microsoft.com/office/drawing/2014/main" id="{70191140-2889-3241-1209-4C88C75439DF}"/>
                </a:ext>
              </a:extLst>
            </p:cNvPr>
            <p:cNvSpPr/>
            <p:nvPr/>
          </p:nvSpPr>
          <p:spPr>
            <a:xfrm>
              <a:off x="5141396" y="2560405"/>
              <a:ext cx="75115" cy="69849"/>
            </a:xfrm>
            <a:custGeom>
              <a:avLst/>
              <a:gdLst/>
              <a:ahLst/>
              <a:cxnLst/>
              <a:rect l="l" t="t" r="r" b="b"/>
              <a:pathLst>
                <a:path w="2867" h="2666" extrusionOk="0">
                  <a:moveTo>
                    <a:pt x="355" y="0"/>
                  </a:moveTo>
                  <a:cubicBezTo>
                    <a:pt x="163" y="0"/>
                    <a:pt x="0" y="154"/>
                    <a:pt x="10" y="345"/>
                  </a:cubicBezTo>
                  <a:lnTo>
                    <a:pt x="10" y="2320"/>
                  </a:lnTo>
                  <a:cubicBezTo>
                    <a:pt x="1" y="2506"/>
                    <a:pt x="154" y="2665"/>
                    <a:pt x="339" y="2665"/>
                  </a:cubicBezTo>
                  <a:cubicBezTo>
                    <a:pt x="344" y="2665"/>
                    <a:pt x="350" y="2665"/>
                    <a:pt x="355" y="2665"/>
                  </a:cubicBezTo>
                  <a:lnTo>
                    <a:pt x="2521" y="2665"/>
                  </a:lnTo>
                  <a:cubicBezTo>
                    <a:pt x="2713" y="2665"/>
                    <a:pt x="2866" y="2512"/>
                    <a:pt x="2866" y="2329"/>
                  </a:cubicBezTo>
                  <a:lnTo>
                    <a:pt x="2866" y="1572"/>
                  </a:lnTo>
                  <a:cubicBezTo>
                    <a:pt x="2866" y="1486"/>
                    <a:pt x="2838" y="1409"/>
                    <a:pt x="2790" y="1342"/>
                  </a:cubicBezTo>
                  <a:lnTo>
                    <a:pt x="1735" y="125"/>
                  </a:lnTo>
                  <a:cubicBezTo>
                    <a:pt x="1668" y="48"/>
                    <a:pt x="1572" y="0"/>
                    <a:pt x="1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8" name="Google Shape;471;p37">
              <a:extLst>
                <a:ext uri="{FF2B5EF4-FFF2-40B4-BE49-F238E27FC236}">
                  <a16:creationId xmlns:a16="http://schemas.microsoft.com/office/drawing/2014/main" id="{CCF2030D-2F03-5600-277A-5BA17ECB553A}"/>
                </a:ext>
              </a:extLst>
            </p:cNvPr>
            <p:cNvSpPr/>
            <p:nvPr/>
          </p:nvSpPr>
          <p:spPr>
            <a:xfrm>
              <a:off x="5128846" y="2512669"/>
              <a:ext cx="62042" cy="17606"/>
            </a:xfrm>
            <a:custGeom>
              <a:avLst/>
              <a:gdLst/>
              <a:ahLst/>
              <a:cxnLst/>
              <a:rect l="l" t="t" r="r" b="b"/>
              <a:pathLst>
                <a:path w="2368" h="672" extrusionOk="0">
                  <a:moveTo>
                    <a:pt x="288" y="1"/>
                  </a:moveTo>
                  <a:cubicBezTo>
                    <a:pt x="125" y="1"/>
                    <a:pt x="0" y="126"/>
                    <a:pt x="0" y="289"/>
                  </a:cubicBezTo>
                  <a:lnTo>
                    <a:pt x="0" y="672"/>
                  </a:lnTo>
                  <a:lnTo>
                    <a:pt x="2368" y="672"/>
                  </a:lnTo>
                  <a:lnTo>
                    <a:pt x="2368" y="289"/>
                  </a:lnTo>
                  <a:cubicBezTo>
                    <a:pt x="2368" y="126"/>
                    <a:pt x="2243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9" name="Google Shape;472;p37">
              <a:extLst>
                <a:ext uri="{FF2B5EF4-FFF2-40B4-BE49-F238E27FC236}">
                  <a16:creationId xmlns:a16="http://schemas.microsoft.com/office/drawing/2014/main" id="{F7012183-C4F3-B256-F9F0-8AC7D1AC6C9B}"/>
                </a:ext>
              </a:extLst>
            </p:cNvPr>
            <p:cNvSpPr/>
            <p:nvPr/>
          </p:nvSpPr>
          <p:spPr>
            <a:xfrm>
              <a:off x="5135867" y="2468943"/>
              <a:ext cx="47998" cy="43728"/>
            </a:xfrm>
            <a:custGeom>
              <a:avLst/>
              <a:gdLst/>
              <a:ahLst/>
              <a:cxnLst/>
              <a:rect l="l" t="t" r="r" b="b"/>
              <a:pathLst>
                <a:path w="1832" h="1669" extrusionOk="0">
                  <a:moveTo>
                    <a:pt x="892" y="1"/>
                  </a:moveTo>
                  <a:cubicBezTo>
                    <a:pt x="403" y="1"/>
                    <a:pt x="1" y="403"/>
                    <a:pt x="1" y="892"/>
                  </a:cubicBezTo>
                  <a:lnTo>
                    <a:pt x="1" y="1668"/>
                  </a:lnTo>
                  <a:lnTo>
                    <a:pt x="1831" y="1668"/>
                  </a:lnTo>
                  <a:lnTo>
                    <a:pt x="1831" y="892"/>
                  </a:lnTo>
                  <a:cubicBezTo>
                    <a:pt x="1831" y="403"/>
                    <a:pt x="1438" y="1"/>
                    <a:pt x="9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0" name="Google Shape;473;p37">
              <a:extLst>
                <a:ext uri="{FF2B5EF4-FFF2-40B4-BE49-F238E27FC236}">
                  <a16:creationId xmlns:a16="http://schemas.microsoft.com/office/drawing/2014/main" id="{E85D5298-E8E8-4EC0-31A9-52CE8653DA89}"/>
                </a:ext>
              </a:extLst>
            </p:cNvPr>
            <p:cNvSpPr/>
            <p:nvPr/>
          </p:nvSpPr>
          <p:spPr>
            <a:xfrm>
              <a:off x="5150697" y="2468943"/>
              <a:ext cx="33405" cy="43728"/>
            </a:xfrm>
            <a:custGeom>
              <a:avLst/>
              <a:gdLst/>
              <a:ahLst/>
              <a:cxnLst/>
              <a:rect l="l" t="t" r="r" b="b"/>
              <a:pathLst>
                <a:path w="1275" h="1669" extrusionOk="0">
                  <a:moveTo>
                    <a:pt x="355" y="1"/>
                  </a:moveTo>
                  <a:cubicBezTo>
                    <a:pt x="230" y="1"/>
                    <a:pt x="115" y="20"/>
                    <a:pt x="0" y="68"/>
                  </a:cubicBezTo>
                  <a:cubicBezTo>
                    <a:pt x="345" y="211"/>
                    <a:pt x="575" y="547"/>
                    <a:pt x="575" y="911"/>
                  </a:cubicBezTo>
                  <a:lnTo>
                    <a:pt x="575" y="1668"/>
                  </a:lnTo>
                  <a:lnTo>
                    <a:pt x="1275" y="1668"/>
                  </a:lnTo>
                  <a:lnTo>
                    <a:pt x="1275" y="911"/>
                  </a:lnTo>
                  <a:cubicBezTo>
                    <a:pt x="1265" y="403"/>
                    <a:pt x="853" y="1"/>
                    <a:pt x="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1" name="Google Shape;474;p37">
              <a:extLst>
                <a:ext uri="{FF2B5EF4-FFF2-40B4-BE49-F238E27FC236}">
                  <a16:creationId xmlns:a16="http://schemas.microsoft.com/office/drawing/2014/main" id="{BE987D5B-C98D-A94D-5688-0294E3602EDF}"/>
                </a:ext>
              </a:extLst>
            </p:cNvPr>
            <p:cNvSpPr/>
            <p:nvPr/>
          </p:nvSpPr>
          <p:spPr>
            <a:xfrm>
              <a:off x="4924905" y="2690488"/>
              <a:ext cx="109778" cy="93691"/>
            </a:xfrm>
            <a:custGeom>
              <a:avLst/>
              <a:gdLst/>
              <a:ahLst/>
              <a:cxnLst/>
              <a:rect l="l" t="t" r="r" b="b"/>
              <a:pathLst>
                <a:path w="4190" h="3576" extrusionOk="0">
                  <a:moveTo>
                    <a:pt x="2397" y="0"/>
                  </a:moveTo>
                  <a:cubicBezTo>
                    <a:pt x="796" y="0"/>
                    <a:pt x="1" y="1917"/>
                    <a:pt x="1122" y="3049"/>
                  </a:cubicBezTo>
                  <a:cubicBezTo>
                    <a:pt x="1486" y="3412"/>
                    <a:pt x="1935" y="3575"/>
                    <a:pt x="2375" y="3575"/>
                  </a:cubicBezTo>
                  <a:cubicBezTo>
                    <a:pt x="3292" y="3575"/>
                    <a:pt x="4174" y="2868"/>
                    <a:pt x="4180" y="1793"/>
                  </a:cubicBezTo>
                  <a:cubicBezTo>
                    <a:pt x="4190" y="806"/>
                    <a:pt x="3384" y="0"/>
                    <a:pt x="23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2" name="Google Shape;475;p37">
              <a:extLst>
                <a:ext uri="{FF2B5EF4-FFF2-40B4-BE49-F238E27FC236}">
                  <a16:creationId xmlns:a16="http://schemas.microsoft.com/office/drawing/2014/main" id="{7DCF9658-70BB-859A-A0B3-8271E6025132}"/>
                </a:ext>
              </a:extLst>
            </p:cNvPr>
            <p:cNvSpPr/>
            <p:nvPr/>
          </p:nvSpPr>
          <p:spPr>
            <a:xfrm>
              <a:off x="4949533" y="2697772"/>
              <a:ext cx="93691" cy="86303"/>
            </a:xfrm>
            <a:custGeom>
              <a:avLst/>
              <a:gdLst/>
              <a:ahLst/>
              <a:cxnLst/>
              <a:rect l="l" t="t" r="r" b="b"/>
              <a:pathLst>
                <a:path w="3576" h="3294" extrusionOk="0">
                  <a:moveTo>
                    <a:pt x="2464" y="0"/>
                  </a:moveTo>
                  <a:cubicBezTo>
                    <a:pt x="3294" y="1300"/>
                    <a:pt x="2243" y="2766"/>
                    <a:pt x="964" y="2766"/>
                  </a:cubicBezTo>
                  <a:cubicBezTo>
                    <a:pt x="648" y="2766"/>
                    <a:pt x="319" y="2676"/>
                    <a:pt x="0" y="2473"/>
                  </a:cubicBezTo>
                  <a:lnTo>
                    <a:pt x="0" y="2473"/>
                  </a:lnTo>
                  <a:cubicBezTo>
                    <a:pt x="345" y="3012"/>
                    <a:pt x="920" y="3294"/>
                    <a:pt x="1503" y="3294"/>
                  </a:cubicBezTo>
                  <a:cubicBezTo>
                    <a:pt x="1956" y="3294"/>
                    <a:pt x="2414" y="3123"/>
                    <a:pt x="2770" y="2771"/>
                  </a:cubicBezTo>
                  <a:cubicBezTo>
                    <a:pt x="3576" y="1965"/>
                    <a:pt x="3432" y="614"/>
                    <a:pt x="24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3" name="Google Shape;476;p37">
              <a:extLst>
                <a:ext uri="{FF2B5EF4-FFF2-40B4-BE49-F238E27FC236}">
                  <a16:creationId xmlns:a16="http://schemas.microsoft.com/office/drawing/2014/main" id="{2DCF0C29-AB29-1E38-D961-DB6234638BA0}"/>
                </a:ext>
              </a:extLst>
            </p:cNvPr>
            <p:cNvSpPr/>
            <p:nvPr/>
          </p:nvSpPr>
          <p:spPr>
            <a:xfrm>
              <a:off x="4961087" y="2717605"/>
              <a:ext cx="46479" cy="39824"/>
            </a:xfrm>
            <a:custGeom>
              <a:avLst/>
              <a:gdLst/>
              <a:ahLst/>
              <a:cxnLst/>
              <a:rect l="l" t="t" r="r" b="b"/>
              <a:pathLst>
                <a:path w="1773" h="1520" extrusionOk="0">
                  <a:moveTo>
                    <a:pt x="1016" y="1"/>
                  </a:moveTo>
                  <a:cubicBezTo>
                    <a:pt x="336" y="1"/>
                    <a:pt x="0" y="815"/>
                    <a:pt x="470" y="1295"/>
                  </a:cubicBezTo>
                  <a:cubicBezTo>
                    <a:pt x="625" y="1450"/>
                    <a:pt x="817" y="1520"/>
                    <a:pt x="1005" y="1520"/>
                  </a:cubicBezTo>
                  <a:cubicBezTo>
                    <a:pt x="1397" y="1520"/>
                    <a:pt x="1773" y="1218"/>
                    <a:pt x="1773" y="758"/>
                  </a:cubicBezTo>
                  <a:cubicBezTo>
                    <a:pt x="1773" y="336"/>
                    <a:pt x="1428" y="1"/>
                    <a:pt x="10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4" name="Google Shape;477;p37">
              <a:extLst>
                <a:ext uri="{FF2B5EF4-FFF2-40B4-BE49-F238E27FC236}">
                  <a16:creationId xmlns:a16="http://schemas.microsoft.com/office/drawing/2014/main" id="{3A3037E9-56C3-020D-96D9-F6738D332130}"/>
                </a:ext>
              </a:extLst>
            </p:cNvPr>
            <p:cNvSpPr/>
            <p:nvPr/>
          </p:nvSpPr>
          <p:spPr>
            <a:xfrm>
              <a:off x="5121300" y="2690488"/>
              <a:ext cx="109516" cy="93691"/>
            </a:xfrm>
            <a:custGeom>
              <a:avLst/>
              <a:gdLst/>
              <a:ahLst/>
              <a:cxnLst/>
              <a:rect l="l" t="t" r="r" b="b"/>
              <a:pathLst>
                <a:path w="4180" h="3576" extrusionOk="0">
                  <a:moveTo>
                    <a:pt x="2387" y="0"/>
                  </a:moveTo>
                  <a:cubicBezTo>
                    <a:pt x="796" y="0"/>
                    <a:pt x="1" y="1917"/>
                    <a:pt x="1122" y="3049"/>
                  </a:cubicBezTo>
                  <a:cubicBezTo>
                    <a:pt x="1486" y="3412"/>
                    <a:pt x="1934" y="3575"/>
                    <a:pt x="2375" y="3575"/>
                  </a:cubicBezTo>
                  <a:cubicBezTo>
                    <a:pt x="3292" y="3575"/>
                    <a:pt x="4173" y="2868"/>
                    <a:pt x="4180" y="1793"/>
                  </a:cubicBezTo>
                  <a:cubicBezTo>
                    <a:pt x="4180" y="806"/>
                    <a:pt x="3384" y="0"/>
                    <a:pt x="2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5" name="Google Shape;478;p37">
              <a:extLst>
                <a:ext uri="{FF2B5EF4-FFF2-40B4-BE49-F238E27FC236}">
                  <a16:creationId xmlns:a16="http://schemas.microsoft.com/office/drawing/2014/main" id="{7F1C27FD-1CF6-9785-1156-C8CF2E08D292}"/>
                </a:ext>
              </a:extLst>
            </p:cNvPr>
            <p:cNvSpPr/>
            <p:nvPr/>
          </p:nvSpPr>
          <p:spPr>
            <a:xfrm>
              <a:off x="5144409" y="2697772"/>
              <a:ext cx="93691" cy="86303"/>
            </a:xfrm>
            <a:custGeom>
              <a:avLst/>
              <a:gdLst/>
              <a:ahLst/>
              <a:cxnLst/>
              <a:rect l="l" t="t" r="r" b="b"/>
              <a:pathLst>
                <a:path w="3576" h="3294" extrusionOk="0">
                  <a:moveTo>
                    <a:pt x="2483" y="0"/>
                  </a:moveTo>
                  <a:cubicBezTo>
                    <a:pt x="2934" y="710"/>
                    <a:pt x="2838" y="1639"/>
                    <a:pt x="2234" y="2234"/>
                  </a:cubicBezTo>
                  <a:cubicBezTo>
                    <a:pt x="1890" y="2583"/>
                    <a:pt x="1434" y="2762"/>
                    <a:pt x="973" y="2762"/>
                  </a:cubicBezTo>
                  <a:cubicBezTo>
                    <a:pt x="638" y="2762"/>
                    <a:pt x="299" y="2667"/>
                    <a:pt x="0" y="2473"/>
                  </a:cubicBezTo>
                  <a:lnTo>
                    <a:pt x="0" y="2473"/>
                  </a:lnTo>
                  <a:cubicBezTo>
                    <a:pt x="345" y="3012"/>
                    <a:pt x="924" y="3294"/>
                    <a:pt x="1507" y="3294"/>
                  </a:cubicBezTo>
                  <a:cubicBezTo>
                    <a:pt x="1961" y="3294"/>
                    <a:pt x="2418" y="3123"/>
                    <a:pt x="2771" y="2771"/>
                  </a:cubicBezTo>
                  <a:cubicBezTo>
                    <a:pt x="3576" y="1965"/>
                    <a:pt x="3432" y="623"/>
                    <a:pt x="24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6" name="Google Shape;479;p37">
              <a:extLst>
                <a:ext uri="{FF2B5EF4-FFF2-40B4-BE49-F238E27FC236}">
                  <a16:creationId xmlns:a16="http://schemas.microsoft.com/office/drawing/2014/main" id="{C25A0D0A-0FD9-196B-8D8E-F946368976CD}"/>
                </a:ext>
              </a:extLst>
            </p:cNvPr>
            <p:cNvSpPr/>
            <p:nvPr/>
          </p:nvSpPr>
          <p:spPr>
            <a:xfrm>
              <a:off x="5157220" y="2717605"/>
              <a:ext cx="46741" cy="39824"/>
            </a:xfrm>
            <a:custGeom>
              <a:avLst/>
              <a:gdLst/>
              <a:ahLst/>
              <a:cxnLst/>
              <a:rect l="l" t="t" r="r" b="b"/>
              <a:pathLst>
                <a:path w="1784" h="1520" extrusionOk="0">
                  <a:moveTo>
                    <a:pt x="1016" y="1"/>
                  </a:moveTo>
                  <a:cubicBezTo>
                    <a:pt x="345" y="1"/>
                    <a:pt x="0" y="815"/>
                    <a:pt x="480" y="1295"/>
                  </a:cubicBezTo>
                  <a:cubicBezTo>
                    <a:pt x="635" y="1450"/>
                    <a:pt x="827" y="1520"/>
                    <a:pt x="1015" y="1520"/>
                  </a:cubicBezTo>
                  <a:cubicBezTo>
                    <a:pt x="1407" y="1520"/>
                    <a:pt x="1783" y="1218"/>
                    <a:pt x="1783" y="758"/>
                  </a:cubicBezTo>
                  <a:cubicBezTo>
                    <a:pt x="1783" y="336"/>
                    <a:pt x="1438" y="1"/>
                    <a:pt x="10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7" name="Google Shape;480;p37">
              <a:extLst>
                <a:ext uri="{FF2B5EF4-FFF2-40B4-BE49-F238E27FC236}">
                  <a16:creationId xmlns:a16="http://schemas.microsoft.com/office/drawing/2014/main" id="{011AD492-95AE-2915-0EBC-584B7C24623F}"/>
                </a:ext>
              </a:extLst>
            </p:cNvPr>
            <p:cNvSpPr/>
            <p:nvPr/>
          </p:nvSpPr>
          <p:spPr>
            <a:xfrm>
              <a:off x="4936223" y="2525245"/>
              <a:ext cx="102730" cy="102494"/>
            </a:xfrm>
            <a:custGeom>
              <a:avLst/>
              <a:gdLst/>
              <a:ahLst/>
              <a:cxnLst/>
              <a:rect l="l" t="t" r="r" b="b"/>
              <a:pathLst>
                <a:path w="3921" h="3912" extrusionOk="0">
                  <a:moveTo>
                    <a:pt x="1678" y="0"/>
                  </a:moveTo>
                  <a:cubicBezTo>
                    <a:pt x="1476" y="0"/>
                    <a:pt x="1313" y="154"/>
                    <a:pt x="1313" y="355"/>
                  </a:cubicBezTo>
                  <a:lnTo>
                    <a:pt x="1313" y="1304"/>
                  </a:lnTo>
                  <a:lnTo>
                    <a:pt x="364" y="1304"/>
                  </a:lnTo>
                  <a:cubicBezTo>
                    <a:pt x="163" y="1304"/>
                    <a:pt x="0" y="1467"/>
                    <a:pt x="0" y="1668"/>
                  </a:cubicBezTo>
                  <a:lnTo>
                    <a:pt x="0" y="2234"/>
                  </a:lnTo>
                  <a:cubicBezTo>
                    <a:pt x="0" y="2425"/>
                    <a:pt x="163" y="2598"/>
                    <a:pt x="364" y="2598"/>
                  </a:cubicBezTo>
                  <a:lnTo>
                    <a:pt x="1304" y="2598"/>
                  </a:lnTo>
                  <a:lnTo>
                    <a:pt x="1304" y="3547"/>
                  </a:lnTo>
                  <a:cubicBezTo>
                    <a:pt x="1304" y="3748"/>
                    <a:pt x="1467" y="3911"/>
                    <a:pt x="1678" y="3911"/>
                  </a:cubicBezTo>
                  <a:lnTo>
                    <a:pt x="2234" y="3911"/>
                  </a:lnTo>
                  <a:cubicBezTo>
                    <a:pt x="2435" y="3911"/>
                    <a:pt x="2607" y="3748"/>
                    <a:pt x="2598" y="3547"/>
                  </a:cubicBezTo>
                  <a:lnTo>
                    <a:pt x="2598" y="2598"/>
                  </a:lnTo>
                  <a:lnTo>
                    <a:pt x="3547" y="2598"/>
                  </a:lnTo>
                  <a:cubicBezTo>
                    <a:pt x="3552" y="2598"/>
                    <a:pt x="3557" y="2598"/>
                    <a:pt x="3563" y="2598"/>
                  </a:cubicBezTo>
                  <a:cubicBezTo>
                    <a:pt x="3757" y="2598"/>
                    <a:pt x="3920" y="2430"/>
                    <a:pt x="3911" y="2234"/>
                  </a:cubicBezTo>
                  <a:lnTo>
                    <a:pt x="3911" y="1668"/>
                  </a:lnTo>
                  <a:cubicBezTo>
                    <a:pt x="3911" y="1467"/>
                    <a:pt x="3748" y="1304"/>
                    <a:pt x="3556" y="1304"/>
                  </a:cubicBezTo>
                  <a:lnTo>
                    <a:pt x="2607" y="1304"/>
                  </a:lnTo>
                  <a:lnTo>
                    <a:pt x="2607" y="355"/>
                  </a:lnTo>
                  <a:cubicBezTo>
                    <a:pt x="2607" y="154"/>
                    <a:pt x="2435" y="0"/>
                    <a:pt x="22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8" name="Google Shape;481;p37">
              <a:extLst>
                <a:ext uri="{FF2B5EF4-FFF2-40B4-BE49-F238E27FC236}">
                  <a16:creationId xmlns:a16="http://schemas.microsoft.com/office/drawing/2014/main" id="{6B23696F-8182-F113-5E2A-1C4B0B7887BE}"/>
                </a:ext>
              </a:extLst>
            </p:cNvPr>
            <p:cNvSpPr/>
            <p:nvPr/>
          </p:nvSpPr>
          <p:spPr>
            <a:xfrm>
              <a:off x="5098952" y="2670890"/>
              <a:ext cx="183872" cy="59815"/>
            </a:xfrm>
            <a:custGeom>
              <a:avLst/>
              <a:gdLst/>
              <a:ahLst/>
              <a:cxnLst/>
              <a:rect l="l" t="t" r="r" b="b"/>
              <a:pathLst>
                <a:path w="7018" h="2283" extrusionOk="0">
                  <a:moveTo>
                    <a:pt x="1" y="1"/>
                  </a:moveTo>
                  <a:lnTo>
                    <a:pt x="1" y="2282"/>
                  </a:lnTo>
                  <a:lnTo>
                    <a:pt x="1467" y="2282"/>
                  </a:lnTo>
                  <a:cubicBezTo>
                    <a:pt x="1601" y="1400"/>
                    <a:pt x="2359" y="748"/>
                    <a:pt x="3240" y="748"/>
                  </a:cubicBezTo>
                  <a:cubicBezTo>
                    <a:pt x="3247" y="748"/>
                    <a:pt x="3253" y="748"/>
                    <a:pt x="3260" y="748"/>
                  </a:cubicBezTo>
                  <a:cubicBezTo>
                    <a:pt x="4143" y="748"/>
                    <a:pt x="4880" y="1397"/>
                    <a:pt x="5014" y="2272"/>
                  </a:cubicBezTo>
                  <a:lnTo>
                    <a:pt x="6298" y="2272"/>
                  </a:lnTo>
                  <a:cubicBezTo>
                    <a:pt x="6691" y="2272"/>
                    <a:pt x="7017" y="1947"/>
                    <a:pt x="7017" y="1554"/>
                  </a:cubicBezTo>
                  <a:lnTo>
                    <a:pt x="70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482;p37">
              <a:extLst>
                <a:ext uri="{FF2B5EF4-FFF2-40B4-BE49-F238E27FC236}">
                  <a16:creationId xmlns:a16="http://schemas.microsoft.com/office/drawing/2014/main" id="{50D85FA1-99EC-2CF8-FFFD-3A960AE823F9}"/>
                </a:ext>
              </a:extLst>
            </p:cNvPr>
            <p:cNvSpPr/>
            <p:nvPr/>
          </p:nvSpPr>
          <p:spPr>
            <a:xfrm>
              <a:off x="5233069" y="2670890"/>
              <a:ext cx="49990" cy="59553"/>
            </a:xfrm>
            <a:custGeom>
              <a:avLst/>
              <a:gdLst/>
              <a:ahLst/>
              <a:cxnLst/>
              <a:rect l="l" t="t" r="r" b="b"/>
              <a:pathLst>
                <a:path w="1908" h="2273" extrusionOk="0">
                  <a:moveTo>
                    <a:pt x="719" y="1"/>
                  </a:moveTo>
                  <a:lnTo>
                    <a:pt x="719" y="1554"/>
                  </a:lnTo>
                  <a:cubicBezTo>
                    <a:pt x="719" y="1947"/>
                    <a:pt x="393" y="2272"/>
                    <a:pt x="0" y="2272"/>
                  </a:cubicBezTo>
                  <a:lnTo>
                    <a:pt x="1189" y="2272"/>
                  </a:lnTo>
                  <a:cubicBezTo>
                    <a:pt x="1582" y="2272"/>
                    <a:pt x="1908" y="1947"/>
                    <a:pt x="1908" y="1554"/>
                  </a:cubicBezTo>
                  <a:lnTo>
                    <a:pt x="1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483;p37">
              <a:extLst>
                <a:ext uri="{FF2B5EF4-FFF2-40B4-BE49-F238E27FC236}">
                  <a16:creationId xmlns:a16="http://schemas.microsoft.com/office/drawing/2014/main" id="{91E17595-A21D-A7E8-5459-53BA4BFF020D}"/>
                </a:ext>
              </a:extLst>
            </p:cNvPr>
            <p:cNvSpPr/>
            <p:nvPr/>
          </p:nvSpPr>
          <p:spPr>
            <a:xfrm>
              <a:off x="4875937" y="2670655"/>
              <a:ext cx="223303" cy="59788"/>
            </a:xfrm>
            <a:custGeom>
              <a:avLst/>
              <a:gdLst/>
              <a:ahLst/>
              <a:cxnLst/>
              <a:rect l="l" t="t" r="r" b="b"/>
              <a:pathLst>
                <a:path w="8523" h="2282" extrusionOk="0">
                  <a:moveTo>
                    <a:pt x="1" y="0"/>
                  </a:moveTo>
                  <a:lnTo>
                    <a:pt x="1" y="1553"/>
                  </a:lnTo>
                  <a:cubicBezTo>
                    <a:pt x="1" y="1956"/>
                    <a:pt x="327" y="2281"/>
                    <a:pt x="720" y="2281"/>
                  </a:cubicBezTo>
                  <a:lnTo>
                    <a:pt x="2493" y="2281"/>
                  </a:lnTo>
                  <a:cubicBezTo>
                    <a:pt x="2627" y="1409"/>
                    <a:pt x="3375" y="757"/>
                    <a:pt x="4257" y="757"/>
                  </a:cubicBezTo>
                  <a:cubicBezTo>
                    <a:pt x="5148" y="757"/>
                    <a:pt x="5896" y="1409"/>
                    <a:pt x="6030" y="2281"/>
                  </a:cubicBezTo>
                  <a:lnTo>
                    <a:pt x="8522" y="2281"/>
                  </a:lnTo>
                  <a:lnTo>
                    <a:pt x="85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484;p37">
              <a:extLst>
                <a:ext uri="{FF2B5EF4-FFF2-40B4-BE49-F238E27FC236}">
                  <a16:creationId xmlns:a16="http://schemas.microsoft.com/office/drawing/2014/main" id="{1CE53996-512F-D453-269C-540DFC145354}"/>
                </a:ext>
              </a:extLst>
            </p:cNvPr>
            <p:cNvSpPr/>
            <p:nvPr/>
          </p:nvSpPr>
          <p:spPr>
            <a:xfrm>
              <a:off x="5063529" y="2670890"/>
              <a:ext cx="35711" cy="59815"/>
            </a:xfrm>
            <a:custGeom>
              <a:avLst/>
              <a:gdLst/>
              <a:ahLst/>
              <a:cxnLst/>
              <a:rect l="l" t="t" r="r" b="b"/>
              <a:pathLst>
                <a:path w="1363" h="2283" extrusionOk="0">
                  <a:moveTo>
                    <a:pt x="1" y="1"/>
                  </a:moveTo>
                  <a:lnTo>
                    <a:pt x="1" y="2282"/>
                  </a:lnTo>
                  <a:lnTo>
                    <a:pt x="1362" y="2282"/>
                  </a:lnTo>
                  <a:lnTo>
                    <a:pt x="13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22" name="Google Shape;485;p37">
            <a:extLst>
              <a:ext uri="{FF2B5EF4-FFF2-40B4-BE49-F238E27FC236}">
                <a16:creationId xmlns:a16="http://schemas.microsoft.com/office/drawing/2014/main" id="{70568BB4-04B6-1568-191C-7B4D0C91DC3E}"/>
              </a:ext>
            </a:extLst>
          </p:cNvPr>
          <p:cNvGrpSpPr/>
          <p:nvPr/>
        </p:nvGrpSpPr>
        <p:grpSpPr>
          <a:xfrm>
            <a:off x="5727563" y="3701412"/>
            <a:ext cx="422397" cy="631835"/>
            <a:chOff x="4893282" y="3804774"/>
            <a:chExt cx="242114" cy="362163"/>
          </a:xfrm>
        </p:grpSpPr>
        <p:sp>
          <p:nvSpPr>
            <p:cNvPr id="123" name="Google Shape;486;p37">
              <a:extLst>
                <a:ext uri="{FF2B5EF4-FFF2-40B4-BE49-F238E27FC236}">
                  <a16:creationId xmlns:a16="http://schemas.microsoft.com/office/drawing/2014/main" id="{7D74055C-A5B1-4F09-B6A7-00A0CD737955}"/>
                </a:ext>
              </a:extLst>
            </p:cNvPr>
            <p:cNvSpPr/>
            <p:nvPr/>
          </p:nvSpPr>
          <p:spPr>
            <a:xfrm>
              <a:off x="4893517" y="3804774"/>
              <a:ext cx="241878" cy="361927"/>
            </a:xfrm>
            <a:custGeom>
              <a:avLst/>
              <a:gdLst/>
              <a:ahLst/>
              <a:cxnLst/>
              <a:rect l="l" t="t" r="r" b="b"/>
              <a:pathLst>
                <a:path w="9232" h="13814" extrusionOk="0">
                  <a:moveTo>
                    <a:pt x="796" y="1"/>
                  </a:moveTo>
                  <a:cubicBezTo>
                    <a:pt x="355" y="1"/>
                    <a:pt x="1" y="355"/>
                    <a:pt x="1" y="787"/>
                  </a:cubicBezTo>
                  <a:lnTo>
                    <a:pt x="1" y="13027"/>
                  </a:lnTo>
                  <a:cubicBezTo>
                    <a:pt x="1" y="13468"/>
                    <a:pt x="355" y="13813"/>
                    <a:pt x="796" y="13813"/>
                  </a:cubicBezTo>
                  <a:lnTo>
                    <a:pt x="8445" y="13813"/>
                  </a:lnTo>
                  <a:cubicBezTo>
                    <a:pt x="8877" y="13813"/>
                    <a:pt x="9231" y="13468"/>
                    <a:pt x="9231" y="13027"/>
                  </a:cubicBezTo>
                  <a:lnTo>
                    <a:pt x="9231" y="787"/>
                  </a:lnTo>
                  <a:cubicBezTo>
                    <a:pt x="9231" y="355"/>
                    <a:pt x="8877" y="1"/>
                    <a:pt x="8445" y="1"/>
                  </a:cubicBezTo>
                  <a:close/>
                </a:path>
              </a:pathLst>
            </a:custGeom>
            <a:solidFill>
              <a:srgbClr val="0D9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487;p37">
              <a:extLst>
                <a:ext uri="{FF2B5EF4-FFF2-40B4-BE49-F238E27FC236}">
                  <a16:creationId xmlns:a16="http://schemas.microsoft.com/office/drawing/2014/main" id="{89C279D5-6377-6926-503B-C1D38E8C0AE8}"/>
                </a:ext>
              </a:extLst>
            </p:cNvPr>
            <p:cNvSpPr/>
            <p:nvPr/>
          </p:nvSpPr>
          <p:spPr>
            <a:xfrm>
              <a:off x="4893282" y="3804774"/>
              <a:ext cx="242114" cy="362163"/>
            </a:xfrm>
            <a:custGeom>
              <a:avLst/>
              <a:gdLst/>
              <a:ahLst/>
              <a:cxnLst/>
              <a:rect l="l" t="t" r="r" b="b"/>
              <a:pathLst>
                <a:path w="9241" h="13823" extrusionOk="0">
                  <a:moveTo>
                    <a:pt x="8244" y="1"/>
                  </a:moveTo>
                  <a:lnTo>
                    <a:pt x="8244" y="12040"/>
                  </a:lnTo>
                  <a:cubicBezTo>
                    <a:pt x="8244" y="12481"/>
                    <a:pt x="7889" y="12826"/>
                    <a:pt x="7458" y="12826"/>
                  </a:cubicBezTo>
                  <a:lnTo>
                    <a:pt x="0" y="12826"/>
                  </a:lnTo>
                  <a:lnTo>
                    <a:pt x="0" y="13027"/>
                  </a:lnTo>
                  <a:cubicBezTo>
                    <a:pt x="0" y="13468"/>
                    <a:pt x="355" y="13823"/>
                    <a:pt x="796" y="13823"/>
                  </a:cubicBezTo>
                  <a:lnTo>
                    <a:pt x="8445" y="13823"/>
                  </a:lnTo>
                  <a:cubicBezTo>
                    <a:pt x="8876" y="13823"/>
                    <a:pt x="9231" y="13468"/>
                    <a:pt x="9231" y="13027"/>
                  </a:cubicBezTo>
                  <a:lnTo>
                    <a:pt x="9231" y="787"/>
                  </a:lnTo>
                  <a:cubicBezTo>
                    <a:pt x="9240" y="355"/>
                    <a:pt x="8886" y="1"/>
                    <a:pt x="8445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488;p37">
              <a:extLst>
                <a:ext uri="{FF2B5EF4-FFF2-40B4-BE49-F238E27FC236}">
                  <a16:creationId xmlns:a16="http://schemas.microsoft.com/office/drawing/2014/main" id="{1A9BA78A-1D31-02FF-F6CD-EA74C1F698D4}"/>
                </a:ext>
              </a:extLst>
            </p:cNvPr>
            <p:cNvSpPr/>
            <p:nvPr/>
          </p:nvSpPr>
          <p:spPr>
            <a:xfrm>
              <a:off x="4917124" y="3834668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0"/>
                  </a:moveTo>
                  <a:cubicBezTo>
                    <a:pt x="605" y="0"/>
                    <a:pt x="1" y="1467"/>
                    <a:pt x="854" y="2320"/>
                  </a:cubicBezTo>
                  <a:cubicBezTo>
                    <a:pt x="1130" y="2596"/>
                    <a:pt x="1470" y="2719"/>
                    <a:pt x="1804" y="2719"/>
                  </a:cubicBezTo>
                  <a:cubicBezTo>
                    <a:pt x="2502" y="2719"/>
                    <a:pt x="3173" y="2179"/>
                    <a:pt x="3173" y="1361"/>
                  </a:cubicBezTo>
                  <a:cubicBezTo>
                    <a:pt x="3173" y="604"/>
                    <a:pt x="2560" y="0"/>
                    <a:pt x="181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489;p37">
              <a:extLst>
                <a:ext uri="{FF2B5EF4-FFF2-40B4-BE49-F238E27FC236}">
                  <a16:creationId xmlns:a16="http://schemas.microsoft.com/office/drawing/2014/main" id="{8A5F98F1-33CF-DC90-2C61-3E8892BA4876}"/>
                </a:ext>
              </a:extLst>
            </p:cNvPr>
            <p:cNvSpPr/>
            <p:nvPr/>
          </p:nvSpPr>
          <p:spPr>
            <a:xfrm>
              <a:off x="4957812" y="3834668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44"/>
                    <a:pt x="1103" y="710"/>
                    <a:pt x="1103" y="1361"/>
                  </a:cubicBezTo>
                  <a:cubicBezTo>
                    <a:pt x="1103" y="2013"/>
                    <a:pt x="643" y="2569"/>
                    <a:pt x="1" y="2694"/>
                  </a:cubicBezTo>
                  <a:cubicBezTo>
                    <a:pt x="87" y="2713"/>
                    <a:pt x="173" y="2722"/>
                    <a:pt x="259" y="2722"/>
                  </a:cubicBezTo>
                  <a:cubicBezTo>
                    <a:pt x="1017" y="2722"/>
                    <a:pt x="1620" y="2109"/>
                    <a:pt x="1620" y="1361"/>
                  </a:cubicBezTo>
                  <a:cubicBezTo>
                    <a:pt x="1620" y="604"/>
                    <a:pt x="101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490;p37">
              <a:extLst>
                <a:ext uri="{FF2B5EF4-FFF2-40B4-BE49-F238E27FC236}">
                  <a16:creationId xmlns:a16="http://schemas.microsoft.com/office/drawing/2014/main" id="{8DCE539A-0FD3-8843-7B48-22CA018CDE22}"/>
                </a:ext>
              </a:extLst>
            </p:cNvPr>
            <p:cNvSpPr/>
            <p:nvPr/>
          </p:nvSpPr>
          <p:spPr>
            <a:xfrm>
              <a:off x="4935961" y="3841454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908"/>
                  </a:lnTo>
                  <a:cubicBezTo>
                    <a:pt x="77" y="2013"/>
                    <a:pt x="183" y="2118"/>
                    <a:pt x="288" y="2195"/>
                  </a:cubicBezTo>
                  <a:lnTo>
                    <a:pt x="2196" y="297"/>
                  </a:lnTo>
                  <a:cubicBezTo>
                    <a:pt x="2109" y="182"/>
                    <a:pt x="2014" y="86"/>
                    <a:pt x="1899" y="0"/>
                  </a:cubicBezTo>
                  <a:close/>
                </a:path>
              </a:pathLst>
            </a:custGeom>
            <a:solidFill>
              <a:srgbClr val="323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491;p37">
              <a:extLst>
                <a:ext uri="{FF2B5EF4-FFF2-40B4-BE49-F238E27FC236}">
                  <a16:creationId xmlns:a16="http://schemas.microsoft.com/office/drawing/2014/main" id="{78EBD5F3-E4E7-6164-B5D4-919044989578}"/>
                </a:ext>
              </a:extLst>
            </p:cNvPr>
            <p:cNvSpPr/>
            <p:nvPr/>
          </p:nvSpPr>
          <p:spPr>
            <a:xfrm>
              <a:off x="4979401" y="3841690"/>
              <a:ext cx="14358" cy="16611"/>
            </a:xfrm>
            <a:custGeom>
              <a:avLst/>
              <a:gdLst/>
              <a:ahLst/>
              <a:cxnLst/>
              <a:rect l="l" t="t" r="r" b="b"/>
              <a:pathLst>
                <a:path w="548" h="634" extrusionOk="0">
                  <a:moveTo>
                    <a:pt x="250" y="1"/>
                  </a:moveTo>
                  <a:lnTo>
                    <a:pt x="1" y="259"/>
                  </a:lnTo>
                  <a:cubicBezTo>
                    <a:pt x="87" y="374"/>
                    <a:pt x="164" y="499"/>
                    <a:pt x="212" y="633"/>
                  </a:cubicBezTo>
                  <a:lnTo>
                    <a:pt x="547" y="298"/>
                  </a:lnTo>
                  <a:lnTo>
                    <a:pt x="509" y="250"/>
                  </a:lnTo>
                  <a:cubicBezTo>
                    <a:pt x="509" y="250"/>
                    <a:pt x="509" y="250"/>
                    <a:pt x="509" y="240"/>
                  </a:cubicBezTo>
                  <a:lnTo>
                    <a:pt x="480" y="212"/>
                  </a:lnTo>
                  <a:lnTo>
                    <a:pt x="471" y="202"/>
                  </a:lnTo>
                  <a:cubicBezTo>
                    <a:pt x="432" y="154"/>
                    <a:pt x="384" y="106"/>
                    <a:pt x="336" y="68"/>
                  </a:cubicBezTo>
                  <a:lnTo>
                    <a:pt x="327" y="58"/>
                  </a:lnTo>
                  <a:lnTo>
                    <a:pt x="298" y="29"/>
                  </a:lnTo>
                  <a:lnTo>
                    <a:pt x="288" y="29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492;p37">
              <a:extLst>
                <a:ext uri="{FF2B5EF4-FFF2-40B4-BE49-F238E27FC236}">
                  <a16:creationId xmlns:a16="http://schemas.microsoft.com/office/drawing/2014/main" id="{9E38FC93-299B-8702-E29C-BC6265237703}"/>
                </a:ext>
              </a:extLst>
            </p:cNvPr>
            <p:cNvSpPr/>
            <p:nvPr/>
          </p:nvSpPr>
          <p:spPr>
            <a:xfrm>
              <a:off x="5016317" y="3834668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0"/>
                  </a:moveTo>
                  <a:cubicBezTo>
                    <a:pt x="614" y="0"/>
                    <a:pt x="1" y="1467"/>
                    <a:pt x="864" y="2320"/>
                  </a:cubicBezTo>
                  <a:cubicBezTo>
                    <a:pt x="1139" y="2596"/>
                    <a:pt x="1480" y="2719"/>
                    <a:pt x="1813" y="2719"/>
                  </a:cubicBezTo>
                  <a:cubicBezTo>
                    <a:pt x="2512" y="2719"/>
                    <a:pt x="3183" y="2179"/>
                    <a:pt x="3183" y="1361"/>
                  </a:cubicBezTo>
                  <a:cubicBezTo>
                    <a:pt x="3183" y="604"/>
                    <a:pt x="2570" y="0"/>
                    <a:pt x="182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493;p37">
              <a:extLst>
                <a:ext uri="{FF2B5EF4-FFF2-40B4-BE49-F238E27FC236}">
                  <a16:creationId xmlns:a16="http://schemas.microsoft.com/office/drawing/2014/main" id="{DB27EDCD-D79F-FBF5-DDEC-024A29FB6736}"/>
                </a:ext>
              </a:extLst>
            </p:cNvPr>
            <p:cNvSpPr/>
            <p:nvPr/>
          </p:nvSpPr>
          <p:spPr>
            <a:xfrm>
              <a:off x="5057267" y="3834668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44"/>
                    <a:pt x="1103" y="710"/>
                    <a:pt x="1103" y="1361"/>
                  </a:cubicBezTo>
                  <a:cubicBezTo>
                    <a:pt x="1103" y="2013"/>
                    <a:pt x="643" y="2569"/>
                    <a:pt x="0" y="2694"/>
                  </a:cubicBezTo>
                  <a:cubicBezTo>
                    <a:pt x="87" y="2713"/>
                    <a:pt x="173" y="2722"/>
                    <a:pt x="259" y="2722"/>
                  </a:cubicBezTo>
                  <a:cubicBezTo>
                    <a:pt x="1007" y="2722"/>
                    <a:pt x="1620" y="2109"/>
                    <a:pt x="1620" y="1361"/>
                  </a:cubicBezTo>
                  <a:cubicBezTo>
                    <a:pt x="1620" y="604"/>
                    <a:pt x="100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494;p37">
              <a:extLst>
                <a:ext uri="{FF2B5EF4-FFF2-40B4-BE49-F238E27FC236}">
                  <a16:creationId xmlns:a16="http://schemas.microsoft.com/office/drawing/2014/main" id="{6016954C-1C77-87EB-F024-E2177C4611F7}"/>
                </a:ext>
              </a:extLst>
            </p:cNvPr>
            <p:cNvSpPr/>
            <p:nvPr/>
          </p:nvSpPr>
          <p:spPr>
            <a:xfrm>
              <a:off x="5035155" y="3841454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908"/>
                  </a:lnTo>
                  <a:cubicBezTo>
                    <a:pt x="87" y="2013"/>
                    <a:pt x="183" y="2109"/>
                    <a:pt x="298" y="2195"/>
                  </a:cubicBezTo>
                  <a:lnTo>
                    <a:pt x="2196" y="297"/>
                  </a:lnTo>
                  <a:cubicBezTo>
                    <a:pt x="2119" y="182"/>
                    <a:pt x="2014" y="86"/>
                    <a:pt x="1908" y="0"/>
                  </a:cubicBezTo>
                  <a:close/>
                </a:path>
              </a:pathLst>
            </a:custGeom>
            <a:solidFill>
              <a:srgbClr val="323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495;p37">
              <a:extLst>
                <a:ext uri="{FF2B5EF4-FFF2-40B4-BE49-F238E27FC236}">
                  <a16:creationId xmlns:a16="http://schemas.microsoft.com/office/drawing/2014/main" id="{5879BF9B-D135-ADF4-060A-1A3E231A7848}"/>
                </a:ext>
              </a:extLst>
            </p:cNvPr>
            <p:cNvSpPr/>
            <p:nvPr/>
          </p:nvSpPr>
          <p:spPr>
            <a:xfrm>
              <a:off x="5078620" y="3841690"/>
              <a:ext cx="14593" cy="16611"/>
            </a:xfrm>
            <a:custGeom>
              <a:avLst/>
              <a:gdLst/>
              <a:ahLst/>
              <a:cxnLst/>
              <a:rect l="l" t="t" r="r" b="b"/>
              <a:pathLst>
                <a:path w="557" h="634" extrusionOk="0">
                  <a:moveTo>
                    <a:pt x="259" y="1"/>
                  </a:moveTo>
                  <a:lnTo>
                    <a:pt x="0" y="259"/>
                  </a:lnTo>
                  <a:cubicBezTo>
                    <a:pt x="96" y="374"/>
                    <a:pt x="163" y="499"/>
                    <a:pt x="221" y="633"/>
                  </a:cubicBezTo>
                  <a:lnTo>
                    <a:pt x="556" y="298"/>
                  </a:lnTo>
                  <a:cubicBezTo>
                    <a:pt x="537" y="279"/>
                    <a:pt x="527" y="269"/>
                    <a:pt x="518" y="250"/>
                  </a:cubicBezTo>
                  <a:cubicBezTo>
                    <a:pt x="508" y="250"/>
                    <a:pt x="508" y="250"/>
                    <a:pt x="518" y="240"/>
                  </a:cubicBezTo>
                  <a:lnTo>
                    <a:pt x="489" y="212"/>
                  </a:lnTo>
                  <a:lnTo>
                    <a:pt x="479" y="202"/>
                  </a:lnTo>
                  <a:cubicBezTo>
                    <a:pt x="441" y="154"/>
                    <a:pt x="393" y="106"/>
                    <a:pt x="345" y="68"/>
                  </a:cubicBezTo>
                  <a:lnTo>
                    <a:pt x="336" y="58"/>
                  </a:lnTo>
                  <a:lnTo>
                    <a:pt x="307" y="29"/>
                  </a:lnTo>
                  <a:lnTo>
                    <a:pt x="288" y="2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496;p37">
              <a:extLst>
                <a:ext uri="{FF2B5EF4-FFF2-40B4-BE49-F238E27FC236}">
                  <a16:creationId xmlns:a16="http://schemas.microsoft.com/office/drawing/2014/main" id="{1BF4CD7A-458B-12BB-975E-30D53867BE3B}"/>
                </a:ext>
              </a:extLst>
            </p:cNvPr>
            <p:cNvSpPr/>
            <p:nvPr/>
          </p:nvSpPr>
          <p:spPr>
            <a:xfrm>
              <a:off x="4917124" y="3947669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1"/>
                  </a:moveTo>
                  <a:cubicBezTo>
                    <a:pt x="605" y="1"/>
                    <a:pt x="1" y="1458"/>
                    <a:pt x="854" y="2320"/>
                  </a:cubicBezTo>
                  <a:cubicBezTo>
                    <a:pt x="1129" y="2596"/>
                    <a:pt x="1469" y="2719"/>
                    <a:pt x="1802" y="2719"/>
                  </a:cubicBezTo>
                  <a:cubicBezTo>
                    <a:pt x="2501" y="2719"/>
                    <a:pt x="3173" y="2176"/>
                    <a:pt x="3173" y="1352"/>
                  </a:cubicBezTo>
                  <a:cubicBezTo>
                    <a:pt x="3173" y="605"/>
                    <a:pt x="2560" y="1"/>
                    <a:pt x="181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497;p37">
              <a:extLst>
                <a:ext uri="{FF2B5EF4-FFF2-40B4-BE49-F238E27FC236}">
                  <a16:creationId xmlns:a16="http://schemas.microsoft.com/office/drawing/2014/main" id="{CC6309A1-7468-22CE-2D8A-F70283020FA8}"/>
                </a:ext>
              </a:extLst>
            </p:cNvPr>
            <p:cNvSpPr/>
            <p:nvPr/>
          </p:nvSpPr>
          <p:spPr>
            <a:xfrm>
              <a:off x="4957812" y="3947433"/>
              <a:ext cx="42470" cy="71578"/>
            </a:xfrm>
            <a:custGeom>
              <a:avLst/>
              <a:gdLst/>
              <a:ahLst/>
              <a:cxnLst/>
              <a:rect l="l" t="t" r="r" b="b"/>
              <a:pathLst>
                <a:path w="1621" h="2732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53"/>
                    <a:pt x="1103" y="709"/>
                    <a:pt x="1103" y="1361"/>
                  </a:cubicBezTo>
                  <a:cubicBezTo>
                    <a:pt x="1103" y="2013"/>
                    <a:pt x="643" y="2579"/>
                    <a:pt x="1" y="2703"/>
                  </a:cubicBezTo>
                  <a:cubicBezTo>
                    <a:pt x="87" y="2722"/>
                    <a:pt x="173" y="2722"/>
                    <a:pt x="259" y="2732"/>
                  </a:cubicBezTo>
                  <a:cubicBezTo>
                    <a:pt x="1017" y="2722"/>
                    <a:pt x="1620" y="2118"/>
                    <a:pt x="1620" y="1371"/>
                  </a:cubicBezTo>
                  <a:cubicBezTo>
                    <a:pt x="1620" y="614"/>
                    <a:pt x="1017" y="10"/>
                    <a:pt x="259" y="1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5" name="Google Shape;498;p37">
              <a:extLst>
                <a:ext uri="{FF2B5EF4-FFF2-40B4-BE49-F238E27FC236}">
                  <a16:creationId xmlns:a16="http://schemas.microsoft.com/office/drawing/2014/main" id="{FE0164DA-F24B-9148-B24F-9A81175AA129}"/>
                </a:ext>
              </a:extLst>
            </p:cNvPr>
            <p:cNvSpPr/>
            <p:nvPr/>
          </p:nvSpPr>
          <p:spPr>
            <a:xfrm>
              <a:off x="4935961" y="3954455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898"/>
                  </a:lnTo>
                  <a:cubicBezTo>
                    <a:pt x="77" y="2013"/>
                    <a:pt x="183" y="2109"/>
                    <a:pt x="288" y="2196"/>
                  </a:cubicBezTo>
                  <a:lnTo>
                    <a:pt x="2196" y="288"/>
                  </a:lnTo>
                  <a:cubicBezTo>
                    <a:pt x="2109" y="183"/>
                    <a:pt x="2004" y="77"/>
                    <a:pt x="1899" y="0"/>
                  </a:cubicBezTo>
                  <a:close/>
                </a:path>
              </a:pathLst>
            </a:custGeom>
            <a:solidFill>
              <a:srgbClr val="323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6" name="Google Shape;499;p37">
              <a:extLst>
                <a:ext uri="{FF2B5EF4-FFF2-40B4-BE49-F238E27FC236}">
                  <a16:creationId xmlns:a16="http://schemas.microsoft.com/office/drawing/2014/main" id="{CE87026F-5343-9762-A306-1359C6CA0EA3}"/>
                </a:ext>
              </a:extLst>
            </p:cNvPr>
            <p:cNvSpPr/>
            <p:nvPr/>
          </p:nvSpPr>
          <p:spPr>
            <a:xfrm>
              <a:off x="4979401" y="3954717"/>
              <a:ext cx="14358" cy="16585"/>
            </a:xfrm>
            <a:custGeom>
              <a:avLst/>
              <a:gdLst/>
              <a:ahLst/>
              <a:cxnLst/>
              <a:rect l="l" t="t" r="r" b="b"/>
              <a:pathLst>
                <a:path w="548" h="633" extrusionOk="0">
                  <a:moveTo>
                    <a:pt x="250" y="0"/>
                  </a:moveTo>
                  <a:lnTo>
                    <a:pt x="1" y="249"/>
                  </a:lnTo>
                  <a:cubicBezTo>
                    <a:pt x="87" y="364"/>
                    <a:pt x="164" y="489"/>
                    <a:pt x="212" y="633"/>
                  </a:cubicBezTo>
                  <a:lnTo>
                    <a:pt x="547" y="297"/>
                  </a:lnTo>
                  <a:cubicBezTo>
                    <a:pt x="528" y="268"/>
                    <a:pt x="518" y="259"/>
                    <a:pt x="509" y="249"/>
                  </a:cubicBezTo>
                  <a:cubicBezTo>
                    <a:pt x="509" y="240"/>
                    <a:pt x="509" y="240"/>
                    <a:pt x="509" y="240"/>
                  </a:cubicBezTo>
                  <a:lnTo>
                    <a:pt x="480" y="201"/>
                  </a:lnTo>
                  <a:lnTo>
                    <a:pt x="471" y="192"/>
                  </a:lnTo>
                  <a:cubicBezTo>
                    <a:pt x="432" y="144"/>
                    <a:pt x="384" y="105"/>
                    <a:pt x="336" y="58"/>
                  </a:cubicBezTo>
                  <a:lnTo>
                    <a:pt x="327" y="48"/>
                  </a:lnTo>
                  <a:lnTo>
                    <a:pt x="298" y="29"/>
                  </a:lnTo>
                  <a:cubicBezTo>
                    <a:pt x="298" y="24"/>
                    <a:pt x="296" y="22"/>
                    <a:pt x="293" y="22"/>
                  </a:cubicBezTo>
                  <a:cubicBezTo>
                    <a:pt x="291" y="22"/>
                    <a:pt x="288" y="24"/>
                    <a:pt x="288" y="29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500;p37">
              <a:extLst>
                <a:ext uri="{FF2B5EF4-FFF2-40B4-BE49-F238E27FC236}">
                  <a16:creationId xmlns:a16="http://schemas.microsoft.com/office/drawing/2014/main" id="{E5CCDD8B-7463-38BB-FE44-DF7074596932}"/>
                </a:ext>
              </a:extLst>
            </p:cNvPr>
            <p:cNvSpPr/>
            <p:nvPr/>
          </p:nvSpPr>
          <p:spPr>
            <a:xfrm>
              <a:off x="5016317" y="3947669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1"/>
                  </a:moveTo>
                  <a:cubicBezTo>
                    <a:pt x="614" y="1"/>
                    <a:pt x="1" y="1458"/>
                    <a:pt x="864" y="2320"/>
                  </a:cubicBezTo>
                  <a:cubicBezTo>
                    <a:pt x="1139" y="2596"/>
                    <a:pt x="1479" y="2719"/>
                    <a:pt x="1812" y="2719"/>
                  </a:cubicBezTo>
                  <a:cubicBezTo>
                    <a:pt x="2511" y="2719"/>
                    <a:pt x="3183" y="2176"/>
                    <a:pt x="3183" y="1352"/>
                  </a:cubicBezTo>
                  <a:cubicBezTo>
                    <a:pt x="3183" y="605"/>
                    <a:pt x="2570" y="1"/>
                    <a:pt x="182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501;p37">
              <a:extLst>
                <a:ext uri="{FF2B5EF4-FFF2-40B4-BE49-F238E27FC236}">
                  <a16:creationId xmlns:a16="http://schemas.microsoft.com/office/drawing/2014/main" id="{5752FC96-A71B-FEEE-F8A7-84881F0D0E29}"/>
                </a:ext>
              </a:extLst>
            </p:cNvPr>
            <p:cNvSpPr/>
            <p:nvPr/>
          </p:nvSpPr>
          <p:spPr>
            <a:xfrm>
              <a:off x="5057267" y="3947433"/>
              <a:ext cx="42470" cy="71578"/>
            </a:xfrm>
            <a:custGeom>
              <a:avLst/>
              <a:gdLst/>
              <a:ahLst/>
              <a:cxnLst/>
              <a:rect l="l" t="t" r="r" b="b"/>
              <a:pathLst>
                <a:path w="1621" h="2732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53"/>
                    <a:pt x="1103" y="709"/>
                    <a:pt x="1103" y="1361"/>
                  </a:cubicBezTo>
                  <a:cubicBezTo>
                    <a:pt x="1103" y="2013"/>
                    <a:pt x="643" y="2579"/>
                    <a:pt x="0" y="2703"/>
                  </a:cubicBezTo>
                  <a:cubicBezTo>
                    <a:pt x="87" y="2722"/>
                    <a:pt x="173" y="2722"/>
                    <a:pt x="259" y="2732"/>
                  </a:cubicBezTo>
                  <a:cubicBezTo>
                    <a:pt x="1007" y="2722"/>
                    <a:pt x="1620" y="2118"/>
                    <a:pt x="1620" y="1371"/>
                  </a:cubicBezTo>
                  <a:cubicBezTo>
                    <a:pt x="1620" y="614"/>
                    <a:pt x="1007" y="10"/>
                    <a:pt x="259" y="1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502;p37">
              <a:extLst>
                <a:ext uri="{FF2B5EF4-FFF2-40B4-BE49-F238E27FC236}">
                  <a16:creationId xmlns:a16="http://schemas.microsoft.com/office/drawing/2014/main" id="{2F30F616-B5FE-A929-35CF-F93739B0AB48}"/>
                </a:ext>
              </a:extLst>
            </p:cNvPr>
            <p:cNvSpPr/>
            <p:nvPr/>
          </p:nvSpPr>
          <p:spPr>
            <a:xfrm>
              <a:off x="5035155" y="3954455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898"/>
                  </a:lnTo>
                  <a:cubicBezTo>
                    <a:pt x="87" y="2013"/>
                    <a:pt x="183" y="2109"/>
                    <a:pt x="298" y="2196"/>
                  </a:cubicBezTo>
                  <a:lnTo>
                    <a:pt x="2196" y="298"/>
                  </a:lnTo>
                  <a:cubicBezTo>
                    <a:pt x="2119" y="183"/>
                    <a:pt x="2014" y="87"/>
                    <a:pt x="1908" y="0"/>
                  </a:cubicBezTo>
                  <a:close/>
                </a:path>
              </a:pathLst>
            </a:custGeom>
            <a:solidFill>
              <a:srgbClr val="323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503;p37">
              <a:extLst>
                <a:ext uri="{FF2B5EF4-FFF2-40B4-BE49-F238E27FC236}">
                  <a16:creationId xmlns:a16="http://schemas.microsoft.com/office/drawing/2014/main" id="{FD4D29F5-A5F2-FF8B-EC93-05AD38F0566C}"/>
                </a:ext>
              </a:extLst>
            </p:cNvPr>
            <p:cNvSpPr/>
            <p:nvPr/>
          </p:nvSpPr>
          <p:spPr>
            <a:xfrm>
              <a:off x="5078620" y="3954717"/>
              <a:ext cx="14593" cy="16585"/>
            </a:xfrm>
            <a:custGeom>
              <a:avLst/>
              <a:gdLst/>
              <a:ahLst/>
              <a:cxnLst/>
              <a:rect l="l" t="t" r="r" b="b"/>
              <a:pathLst>
                <a:path w="557" h="633" extrusionOk="0">
                  <a:moveTo>
                    <a:pt x="259" y="0"/>
                  </a:moveTo>
                  <a:lnTo>
                    <a:pt x="0" y="249"/>
                  </a:lnTo>
                  <a:cubicBezTo>
                    <a:pt x="96" y="364"/>
                    <a:pt x="163" y="489"/>
                    <a:pt x="221" y="633"/>
                  </a:cubicBezTo>
                  <a:lnTo>
                    <a:pt x="556" y="297"/>
                  </a:lnTo>
                  <a:cubicBezTo>
                    <a:pt x="537" y="278"/>
                    <a:pt x="527" y="259"/>
                    <a:pt x="518" y="249"/>
                  </a:cubicBezTo>
                  <a:cubicBezTo>
                    <a:pt x="508" y="240"/>
                    <a:pt x="508" y="240"/>
                    <a:pt x="518" y="240"/>
                  </a:cubicBezTo>
                  <a:lnTo>
                    <a:pt x="489" y="201"/>
                  </a:lnTo>
                  <a:lnTo>
                    <a:pt x="479" y="192"/>
                  </a:lnTo>
                  <a:cubicBezTo>
                    <a:pt x="441" y="144"/>
                    <a:pt x="393" y="105"/>
                    <a:pt x="345" y="58"/>
                  </a:cubicBezTo>
                  <a:lnTo>
                    <a:pt x="336" y="48"/>
                  </a:lnTo>
                  <a:lnTo>
                    <a:pt x="307" y="29"/>
                  </a:lnTo>
                  <a:cubicBezTo>
                    <a:pt x="302" y="24"/>
                    <a:pt x="300" y="22"/>
                    <a:pt x="297" y="22"/>
                  </a:cubicBezTo>
                  <a:cubicBezTo>
                    <a:pt x="295" y="22"/>
                    <a:pt x="292" y="24"/>
                    <a:pt x="288" y="29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504;p37">
              <a:extLst>
                <a:ext uri="{FF2B5EF4-FFF2-40B4-BE49-F238E27FC236}">
                  <a16:creationId xmlns:a16="http://schemas.microsoft.com/office/drawing/2014/main" id="{D9F5F844-BA31-9042-6BA9-19F6328DB550}"/>
                </a:ext>
              </a:extLst>
            </p:cNvPr>
            <p:cNvSpPr/>
            <p:nvPr/>
          </p:nvSpPr>
          <p:spPr>
            <a:xfrm>
              <a:off x="4917124" y="4060434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0"/>
                  </a:moveTo>
                  <a:cubicBezTo>
                    <a:pt x="605" y="0"/>
                    <a:pt x="1" y="1467"/>
                    <a:pt x="854" y="2320"/>
                  </a:cubicBezTo>
                  <a:cubicBezTo>
                    <a:pt x="1130" y="2596"/>
                    <a:pt x="1470" y="2720"/>
                    <a:pt x="1804" y="2720"/>
                  </a:cubicBezTo>
                  <a:cubicBezTo>
                    <a:pt x="2502" y="2720"/>
                    <a:pt x="3173" y="2179"/>
                    <a:pt x="3173" y="1362"/>
                  </a:cubicBezTo>
                  <a:cubicBezTo>
                    <a:pt x="3173" y="604"/>
                    <a:pt x="2560" y="0"/>
                    <a:pt x="181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505;p37">
              <a:extLst>
                <a:ext uri="{FF2B5EF4-FFF2-40B4-BE49-F238E27FC236}">
                  <a16:creationId xmlns:a16="http://schemas.microsoft.com/office/drawing/2014/main" id="{A3BEB04C-09D5-E6F8-1627-A5232889E11C}"/>
                </a:ext>
              </a:extLst>
            </p:cNvPr>
            <p:cNvSpPr/>
            <p:nvPr/>
          </p:nvSpPr>
          <p:spPr>
            <a:xfrm>
              <a:off x="4957812" y="4060434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54"/>
                    <a:pt x="1103" y="710"/>
                    <a:pt x="1103" y="1362"/>
                  </a:cubicBezTo>
                  <a:cubicBezTo>
                    <a:pt x="1103" y="2013"/>
                    <a:pt x="643" y="2579"/>
                    <a:pt x="1" y="2704"/>
                  </a:cubicBezTo>
                  <a:cubicBezTo>
                    <a:pt x="87" y="2713"/>
                    <a:pt x="173" y="2723"/>
                    <a:pt x="259" y="2723"/>
                  </a:cubicBezTo>
                  <a:cubicBezTo>
                    <a:pt x="1017" y="2723"/>
                    <a:pt x="1620" y="2119"/>
                    <a:pt x="1620" y="1362"/>
                  </a:cubicBezTo>
                  <a:cubicBezTo>
                    <a:pt x="1620" y="614"/>
                    <a:pt x="101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506;p37">
              <a:extLst>
                <a:ext uri="{FF2B5EF4-FFF2-40B4-BE49-F238E27FC236}">
                  <a16:creationId xmlns:a16="http://schemas.microsoft.com/office/drawing/2014/main" id="{6586871D-0F33-AEA0-968B-023927CB0962}"/>
                </a:ext>
              </a:extLst>
            </p:cNvPr>
            <p:cNvSpPr/>
            <p:nvPr/>
          </p:nvSpPr>
          <p:spPr>
            <a:xfrm>
              <a:off x="4935961" y="4067219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908"/>
                  </a:lnTo>
                  <a:cubicBezTo>
                    <a:pt x="77" y="2013"/>
                    <a:pt x="183" y="2119"/>
                    <a:pt x="288" y="2195"/>
                  </a:cubicBezTo>
                  <a:lnTo>
                    <a:pt x="2196" y="297"/>
                  </a:lnTo>
                  <a:cubicBezTo>
                    <a:pt x="2109" y="182"/>
                    <a:pt x="2014" y="87"/>
                    <a:pt x="1899" y="0"/>
                  </a:cubicBezTo>
                  <a:close/>
                </a:path>
              </a:pathLst>
            </a:custGeom>
            <a:solidFill>
              <a:srgbClr val="323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507;p37">
              <a:extLst>
                <a:ext uri="{FF2B5EF4-FFF2-40B4-BE49-F238E27FC236}">
                  <a16:creationId xmlns:a16="http://schemas.microsoft.com/office/drawing/2014/main" id="{52DEB1FE-F17B-73AF-C261-75B96DC93C9D}"/>
                </a:ext>
              </a:extLst>
            </p:cNvPr>
            <p:cNvSpPr/>
            <p:nvPr/>
          </p:nvSpPr>
          <p:spPr>
            <a:xfrm>
              <a:off x="4979401" y="4067455"/>
              <a:ext cx="14358" cy="16611"/>
            </a:xfrm>
            <a:custGeom>
              <a:avLst/>
              <a:gdLst/>
              <a:ahLst/>
              <a:cxnLst/>
              <a:rect l="l" t="t" r="r" b="b"/>
              <a:pathLst>
                <a:path w="548" h="634" extrusionOk="0">
                  <a:moveTo>
                    <a:pt x="250" y="1"/>
                  </a:moveTo>
                  <a:lnTo>
                    <a:pt x="1" y="260"/>
                  </a:lnTo>
                  <a:cubicBezTo>
                    <a:pt x="87" y="375"/>
                    <a:pt x="164" y="499"/>
                    <a:pt x="212" y="634"/>
                  </a:cubicBezTo>
                  <a:lnTo>
                    <a:pt x="547" y="298"/>
                  </a:lnTo>
                  <a:lnTo>
                    <a:pt x="509" y="250"/>
                  </a:lnTo>
                  <a:cubicBezTo>
                    <a:pt x="509" y="250"/>
                    <a:pt x="509" y="250"/>
                    <a:pt x="509" y="241"/>
                  </a:cubicBezTo>
                  <a:lnTo>
                    <a:pt x="480" y="212"/>
                  </a:lnTo>
                  <a:lnTo>
                    <a:pt x="471" y="202"/>
                  </a:lnTo>
                  <a:cubicBezTo>
                    <a:pt x="432" y="154"/>
                    <a:pt x="384" y="106"/>
                    <a:pt x="336" y="68"/>
                  </a:cubicBezTo>
                  <a:lnTo>
                    <a:pt x="327" y="58"/>
                  </a:lnTo>
                  <a:lnTo>
                    <a:pt x="298" y="30"/>
                  </a:lnTo>
                  <a:lnTo>
                    <a:pt x="288" y="30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508;p37">
              <a:extLst>
                <a:ext uri="{FF2B5EF4-FFF2-40B4-BE49-F238E27FC236}">
                  <a16:creationId xmlns:a16="http://schemas.microsoft.com/office/drawing/2014/main" id="{882DDCE2-478D-D50A-9618-D7AF7456731D}"/>
                </a:ext>
              </a:extLst>
            </p:cNvPr>
            <p:cNvSpPr/>
            <p:nvPr/>
          </p:nvSpPr>
          <p:spPr>
            <a:xfrm>
              <a:off x="5016317" y="4060434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0"/>
                  </a:moveTo>
                  <a:cubicBezTo>
                    <a:pt x="614" y="0"/>
                    <a:pt x="1" y="1467"/>
                    <a:pt x="864" y="2320"/>
                  </a:cubicBezTo>
                  <a:cubicBezTo>
                    <a:pt x="1139" y="2596"/>
                    <a:pt x="1480" y="2720"/>
                    <a:pt x="1813" y="2720"/>
                  </a:cubicBezTo>
                  <a:cubicBezTo>
                    <a:pt x="2512" y="2720"/>
                    <a:pt x="3183" y="2179"/>
                    <a:pt x="3183" y="1362"/>
                  </a:cubicBezTo>
                  <a:cubicBezTo>
                    <a:pt x="3183" y="604"/>
                    <a:pt x="2570" y="0"/>
                    <a:pt x="182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509;p37">
              <a:extLst>
                <a:ext uri="{FF2B5EF4-FFF2-40B4-BE49-F238E27FC236}">
                  <a16:creationId xmlns:a16="http://schemas.microsoft.com/office/drawing/2014/main" id="{39538520-BD00-12C3-9EC2-87A82C7C4F33}"/>
                </a:ext>
              </a:extLst>
            </p:cNvPr>
            <p:cNvSpPr/>
            <p:nvPr/>
          </p:nvSpPr>
          <p:spPr>
            <a:xfrm>
              <a:off x="5057267" y="4060434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54"/>
                    <a:pt x="1103" y="710"/>
                    <a:pt x="1103" y="1362"/>
                  </a:cubicBezTo>
                  <a:cubicBezTo>
                    <a:pt x="1103" y="2013"/>
                    <a:pt x="643" y="2579"/>
                    <a:pt x="0" y="2704"/>
                  </a:cubicBezTo>
                  <a:cubicBezTo>
                    <a:pt x="87" y="2713"/>
                    <a:pt x="173" y="2723"/>
                    <a:pt x="259" y="2723"/>
                  </a:cubicBezTo>
                  <a:cubicBezTo>
                    <a:pt x="1007" y="2723"/>
                    <a:pt x="1620" y="2119"/>
                    <a:pt x="1620" y="1362"/>
                  </a:cubicBezTo>
                  <a:cubicBezTo>
                    <a:pt x="1620" y="614"/>
                    <a:pt x="100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510;p37">
              <a:extLst>
                <a:ext uri="{FF2B5EF4-FFF2-40B4-BE49-F238E27FC236}">
                  <a16:creationId xmlns:a16="http://schemas.microsoft.com/office/drawing/2014/main" id="{A08B43F5-ACDF-204A-6A32-76A31C6E7D2B}"/>
                </a:ext>
              </a:extLst>
            </p:cNvPr>
            <p:cNvSpPr/>
            <p:nvPr/>
          </p:nvSpPr>
          <p:spPr>
            <a:xfrm>
              <a:off x="5035155" y="4067219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908"/>
                  </a:lnTo>
                  <a:cubicBezTo>
                    <a:pt x="87" y="2013"/>
                    <a:pt x="183" y="2119"/>
                    <a:pt x="298" y="2195"/>
                  </a:cubicBezTo>
                  <a:lnTo>
                    <a:pt x="2196" y="297"/>
                  </a:lnTo>
                  <a:cubicBezTo>
                    <a:pt x="2119" y="182"/>
                    <a:pt x="2014" y="87"/>
                    <a:pt x="1908" y="0"/>
                  </a:cubicBezTo>
                  <a:close/>
                </a:path>
              </a:pathLst>
            </a:custGeom>
            <a:solidFill>
              <a:srgbClr val="323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511;p37">
              <a:extLst>
                <a:ext uri="{FF2B5EF4-FFF2-40B4-BE49-F238E27FC236}">
                  <a16:creationId xmlns:a16="http://schemas.microsoft.com/office/drawing/2014/main" id="{13FB9568-B65B-9DD0-C62E-F88625F06AE5}"/>
                </a:ext>
              </a:extLst>
            </p:cNvPr>
            <p:cNvSpPr/>
            <p:nvPr/>
          </p:nvSpPr>
          <p:spPr>
            <a:xfrm>
              <a:off x="5078620" y="4067455"/>
              <a:ext cx="14593" cy="16611"/>
            </a:xfrm>
            <a:custGeom>
              <a:avLst/>
              <a:gdLst/>
              <a:ahLst/>
              <a:cxnLst/>
              <a:rect l="l" t="t" r="r" b="b"/>
              <a:pathLst>
                <a:path w="557" h="634" extrusionOk="0">
                  <a:moveTo>
                    <a:pt x="259" y="1"/>
                  </a:moveTo>
                  <a:lnTo>
                    <a:pt x="0" y="260"/>
                  </a:lnTo>
                  <a:cubicBezTo>
                    <a:pt x="96" y="375"/>
                    <a:pt x="163" y="499"/>
                    <a:pt x="221" y="634"/>
                  </a:cubicBezTo>
                  <a:lnTo>
                    <a:pt x="556" y="298"/>
                  </a:lnTo>
                  <a:cubicBezTo>
                    <a:pt x="537" y="279"/>
                    <a:pt x="527" y="269"/>
                    <a:pt x="518" y="250"/>
                  </a:cubicBezTo>
                  <a:cubicBezTo>
                    <a:pt x="508" y="250"/>
                    <a:pt x="508" y="250"/>
                    <a:pt x="518" y="241"/>
                  </a:cubicBezTo>
                  <a:lnTo>
                    <a:pt x="489" y="212"/>
                  </a:lnTo>
                  <a:lnTo>
                    <a:pt x="479" y="202"/>
                  </a:lnTo>
                  <a:cubicBezTo>
                    <a:pt x="441" y="154"/>
                    <a:pt x="393" y="106"/>
                    <a:pt x="345" y="68"/>
                  </a:cubicBezTo>
                  <a:lnTo>
                    <a:pt x="336" y="58"/>
                  </a:lnTo>
                  <a:lnTo>
                    <a:pt x="307" y="30"/>
                  </a:lnTo>
                  <a:lnTo>
                    <a:pt x="288" y="30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9" name="Google Shape;512;p37">
            <a:extLst>
              <a:ext uri="{FF2B5EF4-FFF2-40B4-BE49-F238E27FC236}">
                <a16:creationId xmlns:a16="http://schemas.microsoft.com/office/drawing/2014/main" id="{F5D5AFBB-BA97-0B70-C1E6-044ABD7F250B}"/>
              </a:ext>
            </a:extLst>
          </p:cNvPr>
          <p:cNvSpPr/>
          <p:nvPr/>
        </p:nvSpPr>
        <p:spPr>
          <a:xfrm>
            <a:off x="8633643" y="6145151"/>
            <a:ext cx="606935" cy="606935"/>
          </a:xfrm>
          <a:prstGeom prst="pie">
            <a:avLst>
              <a:gd name="adj1" fmla="val 10800000"/>
              <a:gd name="adj2" fmla="val 638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400;p35">
            <a:extLst>
              <a:ext uri="{FF2B5EF4-FFF2-40B4-BE49-F238E27FC236}">
                <a16:creationId xmlns:a16="http://schemas.microsoft.com/office/drawing/2014/main" id="{109756AE-A916-1F1F-0F40-E93A7B5ECC49}"/>
              </a:ext>
            </a:extLst>
          </p:cNvPr>
          <p:cNvSpPr txBox="1"/>
          <p:nvPr/>
        </p:nvSpPr>
        <p:spPr>
          <a:xfrm>
            <a:off x="421450" y="3780306"/>
            <a:ext cx="3503934" cy="651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100" kern="0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rPr>
              <a:t>Saturn is the ringed planet. It’s a gas giant</a:t>
            </a:r>
            <a:endParaRPr sz="1100" kern="0">
              <a:solidFill>
                <a:srgbClr val="323C4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6" name="Google Shape;400;p35">
            <a:extLst>
              <a:ext uri="{FF2B5EF4-FFF2-40B4-BE49-F238E27FC236}">
                <a16:creationId xmlns:a16="http://schemas.microsoft.com/office/drawing/2014/main" id="{B675E448-729B-A012-833F-E6910ADC3F72}"/>
              </a:ext>
            </a:extLst>
          </p:cNvPr>
          <p:cNvSpPr txBox="1"/>
          <p:nvPr/>
        </p:nvSpPr>
        <p:spPr>
          <a:xfrm>
            <a:off x="444684" y="2523136"/>
            <a:ext cx="3503934" cy="651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100" kern="0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rPr>
              <a:t>Saturn is the ringed planet. It’s a gas giant</a:t>
            </a:r>
            <a:endParaRPr sz="1100" kern="0">
              <a:solidFill>
                <a:srgbClr val="323C4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7" name="Google Shape;400;p35">
            <a:extLst>
              <a:ext uri="{FF2B5EF4-FFF2-40B4-BE49-F238E27FC236}">
                <a16:creationId xmlns:a16="http://schemas.microsoft.com/office/drawing/2014/main" id="{BA472356-29B2-402E-71A4-5A33300B372D}"/>
              </a:ext>
            </a:extLst>
          </p:cNvPr>
          <p:cNvSpPr txBox="1"/>
          <p:nvPr/>
        </p:nvSpPr>
        <p:spPr>
          <a:xfrm>
            <a:off x="399349" y="5215672"/>
            <a:ext cx="3503934" cy="651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100" kern="0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rPr>
              <a:t>Saturn is the ringed planet. It’s a gas giant</a:t>
            </a:r>
            <a:endParaRPr sz="1100" kern="0">
              <a:solidFill>
                <a:srgbClr val="323C4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" name="Google Shape;199;p32">
            <a:extLst>
              <a:ext uri="{FF2B5EF4-FFF2-40B4-BE49-F238E27FC236}">
                <a16:creationId xmlns:a16="http://schemas.microsoft.com/office/drawing/2014/main" id="{E64E3938-084E-97B3-E71B-1BF336CDC46C}"/>
              </a:ext>
            </a:extLst>
          </p:cNvPr>
          <p:cNvSpPr txBox="1"/>
          <p:nvPr/>
        </p:nvSpPr>
        <p:spPr>
          <a:xfrm>
            <a:off x="7707544" y="503962"/>
            <a:ext cx="4041442" cy="36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/>
            </a:pPr>
            <a:r>
              <a:rPr kumimoji="0" lang="es-PE" sz="2200" b="0" i="0" u="none" strike="noStrike" kern="0" cap="none" spc="0" normalizeH="0" baseline="0" noProof="0">
                <a:ln>
                  <a:noFill/>
                </a:ln>
                <a:solidFill>
                  <a:srgbClr val="323C40"/>
                </a:solidFill>
                <a:effectLst/>
                <a:uLnTx/>
                <a:uFillTx/>
                <a:latin typeface="Fjalla One"/>
                <a:sym typeface="Fjalla One"/>
              </a:rPr>
              <a:t>ABOUT T</a:t>
            </a:r>
            <a:r>
              <a:rPr lang="es-PE" kern="0"/>
              <a:t>HIS ELECTRODOMESTIC</a:t>
            </a:r>
            <a:endParaRPr kumimoji="0" lang="es-PE" sz="2200" b="0" i="0" u="none" strike="noStrike" kern="0" cap="none" spc="0" normalizeH="0" baseline="0" noProof="0">
              <a:ln>
                <a:noFill/>
              </a:ln>
              <a:solidFill>
                <a:srgbClr val="323C40"/>
              </a:solidFill>
              <a:effectLst/>
              <a:uLnTx/>
              <a:uFillTx/>
              <a:latin typeface="Fjalla One"/>
              <a:sym typeface="Fjalla One"/>
            </a:endParaRPr>
          </a:p>
        </p:txBody>
      </p:sp>
      <p:sp>
        <p:nvSpPr>
          <p:cNvPr id="3" name="Google Shape;23;p6">
            <a:extLst>
              <a:ext uri="{FF2B5EF4-FFF2-40B4-BE49-F238E27FC236}">
                <a16:creationId xmlns:a16="http://schemas.microsoft.com/office/drawing/2014/main" id="{95CB989C-0B81-1C2A-936E-934ED760AC23}"/>
              </a:ext>
            </a:extLst>
          </p:cNvPr>
          <p:cNvSpPr/>
          <p:nvPr/>
        </p:nvSpPr>
        <p:spPr>
          <a:xfrm rot="5400000">
            <a:off x="10580842" y="294844"/>
            <a:ext cx="104400" cy="1321200"/>
          </a:xfrm>
          <a:prstGeom prst="rect">
            <a:avLst/>
          </a:prstGeom>
          <a:solidFill>
            <a:srgbClr val="0D9E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ECA19FAD-86A9-00BA-9D4D-3413D0CC6CAD}"/>
              </a:ext>
            </a:extLst>
          </p:cNvPr>
          <p:cNvSpPr txBox="1"/>
          <p:nvPr/>
        </p:nvSpPr>
        <p:spPr>
          <a:xfrm>
            <a:off x="535018" y="298993"/>
            <a:ext cx="546196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spc="30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REFRIGERATOR</a:t>
            </a:r>
            <a:endParaRPr lang="ko-KR" altLang="en-US" sz="4800" b="1" spc="30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56015977-6EB1-0544-02CA-2214F6690461}"/>
              </a:ext>
            </a:extLst>
          </p:cNvPr>
          <p:cNvSpPr txBox="1"/>
          <p:nvPr/>
        </p:nvSpPr>
        <p:spPr>
          <a:xfrm>
            <a:off x="620804" y="933049"/>
            <a:ext cx="503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About this…</a:t>
            </a:r>
          </a:p>
        </p:txBody>
      </p:sp>
    </p:spTree>
    <p:extLst>
      <p:ext uri="{BB962C8B-B14F-4D97-AF65-F5344CB8AC3E}">
        <p14:creationId xmlns:p14="http://schemas.microsoft.com/office/powerpoint/2010/main" val="382343940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7364FA3-A4E5-B587-9C66-4FB3F7936B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436" y="1221776"/>
            <a:ext cx="4892834" cy="5448237"/>
          </a:xfrm>
          <a:prstGeom prst="rect">
            <a:avLst/>
          </a:prstGeom>
        </p:spPr>
      </p:pic>
      <p:sp>
        <p:nvSpPr>
          <p:cNvPr id="69" name="Google Shape;545;p40">
            <a:extLst>
              <a:ext uri="{FF2B5EF4-FFF2-40B4-BE49-F238E27FC236}">
                <a16:creationId xmlns:a16="http://schemas.microsoft.com/office/drawing/2014/main" id="{0DA4F483-7C67-65FD-54D4-06C855BC4036}"/>
              </a:ext>
            </a:extLst>
          </p:cNvPr>
          <p:cNvSpPr txBox="1"/>
          <p:nvPr/>
        </p:nvSpPr>
        <p:spPr>
          <a:xfrm>
            <a:off x="8067637" y="3859622"/>
            <a:ext cx="3609987" cy="2354056"/>
          </a:xfrm>
          <a:prstGeom prst="rect">
            <a:avLst/>
          </a:prstGeom>
          <a:noFill/>
          <a:ln w="19050" cap="flat" cmpd="sng">
            <a:solidFill>
              <a:srgbClr val="0D9E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0480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0480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0480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0480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0480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0480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0480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0480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323C4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Saturn is the ringed one. It’s a gas giant, composed mostly of hydrogen and helium</a:t>
            </a:r>
          </a:p>
        </p:txBody>
      </p:sp>
      <p:sp>
        <p:nvSpPr>
          <p:cNvPr id="70" name="Google Shape;546;p40">
            <a:extLst>
              <a:ext uri="{FF2B5EF4-FFF2-40B4-BE49-F238E27FC236}">
                <a16:creationId xmlns:a16="http://schemas.microsoft.com/office/drawing/2014/main" id="{E6ADE044-4312-DCBE-FE7C-BE8310F80FA4}"/>
              </a:ext>
            </a:extLst>
          </p:cNvPr>
          <p:cNvSpPr txBox="1"/>
          <p:nvPr/>
        </p:nvSpPr>
        <p:spPr>
          <a:xfrm>
            <a:off x="514376" y="3859622"/>
            <a:ext cx="3609987" cy="2354056"/>
          </a:xfrm>
          <a:prstGeom prst="rect">
            <a:avLst/>
          </a:prstGeom>
          <a:noFill/>
          <a:ln w="19050" cap="flat" cmpd="sng">
            <a:solidFill>
              <a:srgbClr val="0D9E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0480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0480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0480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0480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0480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0480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0480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0480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None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323C4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Neptune is the farthest planet from the Sun and the fourth-largest by diameter</a:t>
            </a:r>
          </a:p>
        </p:txBody>
      </p:sp>
      <p:sp>
        <p:nvSpPr>
          <p:cNvPr id="133" name="Google Shape;609;p40">
            <a:extLst>
              <a:ext uri="{FF2B5EF4-FFF2-40B4-BE49-F238E27FC236}">
                <a16:creationId xmlns:a16="http://schemas.microsoft.com/office/drawing/2014/main" id="{065741DF-7B12-3B14-6334-1A3298B748D5}"/>
              </a:ext>
            </a:extLst>
          </p:cNvPr>
          <p:cNvSpPr/>
          <p:nvPr/>
        </p:nvSpPr>
        <p:spPr>
          <a:xfrm rot="10800000">
            <a:off x="2068123" y="3610379"/>
            <a:ext cx="502459" cy="502459"/>
          </a:xfrm>
          <a:prstGeom prst="pie">
            <a:avLst>
              <a:gd name="adj1" fmla="val 10800000"/>
              <a:gd name="adj2" fmla="val 21570603"/>
            </a:avLst>
          </a:prstGeom>
          <a:solidFill>
            <a:srgbClr val="0D9E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610;p40">
            <a:extLst>
              <a:ext uri="{FF2B5EF4-FFF2-40B4-BE49-F238E27FC236}">
                <a16:creationId xmlns:a16="http://schemas.microsoft.com/office/drawing/2014/main" id="{EFA16227-2831-6680-A3BC-349AA029CCD3}"/>
              </a:ext>
            </a:extLst>
          </p:cNvPr>
          <p:cNvSpPr/>
          <p:nvPr/>
        </p:nvSpPr>
        <p:spPr>
          <a:xfrm rot="10800000">
            <a:off x="9621407" y="3610379"/>
            <a:ext cx="502459" cy="502459"/>
          </a:xfrm>
          <a:prstGeom prst="pie">
            <a:avLst>
              <a:gd name="adj1" fmla="val 10800000"/>
              <a:gd name="adj2" fmla="val 21570603"/>
            </a:avLst>
          </a:prstGeom>
          <a:solidFill>
            <a:srgbClr val="0D9E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B2299B-376E-02A1-C27F-22DC9B04FE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783" y="1889701"/>
            <a:ext cx="1834918" cy="183491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199ECFD-DF33-9D51-C219-2C473FDF2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244" y="1999241"/>
            <a:ext cx="1384996" cy="1384996"/>
          </a:xfrm>
          <a:prstGeom prst="rect">
            <a:avLst/>
          </a:prstGeom>
        </p:spPr>
      </p:pic>
      <p:sp>
        <p:nvSpPr>
          <p:cNvPr id="6" name="Google Shape;199;p32">
            <a:extLst>
              <a:ext uri="{FF2B5EF4-FFF2-40B4-BE49-F238E27FC236}">
                <a16:creationId xmlns:a16="http://schemas.microsoft.com/office/drawing/2014/main" id="{15BE6001-EA74-D4C0-6840-2B59FB879C1D}"/>
              </a:ext>
            </a:extLst>
          </p:cNvPr>
          <p:cNvSpPr txBox="1"/>
          <p:nvPr/>
        </p:nvSpPr>
        <p:spPr>
          <a:xfrm>
            <a:off x="7707544" y="503962"/>
            <a:ext cx="4041442" cy="36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/>
            </a:pPr>
            <a:r>
              <a:rPr kumimoji="0" lang="es-PE" sz="2200" b="0" i="0" u="none" strike="noStrike" kern="0" cap="none" spc="0" normalizeH="0" baseline="0" noProof="0">
                <a:ln>
                  <a:noFill/>
                </a:ln>
                <a:solidFill>
                  <a:srgbClr val="323C40"/>
                </a:solidFill>
                <a:effectLst/>
                <a:uLnTx/>
                <a:uFillTx/>
                <a:latin typeface="Fjalla One"/>
                <a:sym typeface="Fjalla One"/>
              </a:rPr>
              <a:t>ABOUT T</a:t>
            </a:r>
            <a:r>
              <a:rPr lang="es-PE" kern="0"/>
              <a:t>HIS ELECTRODOMESTIC</a:t>
            </a:r>
            <a:endParaRPr kumimoji="0" lang="es-PE" sz="2200" b="0" i="0" u="none" strike="noStrike" kern="0" cap="none" spc="0" normalizeH="0" baseline="0" noProof="0">
              <a:ln>
                <a:noFill/>
              </a:ln>
              <a:solidFill>
                <a:srgbClr val="323C40"/>
              </a:solidFill>
              <a:effectLst/>
              <a:uLnTx/>
              <a:uFillTx/>
              <a:latin typeface="Fjalla One"/>
              <a:sym typeface="Fjalla One"/>
            </a:endParaRPr>
          </a:p>
        </p:txBody>
      </p:sp>
      <p:sp>
        <p:nvSpPr>
          <p:cNvPr id="7" name="Google Shape;23;p6">
            <a:extLst>
              <a:ext uri="{FF2B5EF4-FFF2-40B4-BE49-F238E27FC236}">
                <a16:creationId xmlns:a16="http://schemas.microsoft.com/office/drawing/2014/main" id="{339ADCE2-6EE9-F1AF-92B0-4A3A82FF5F86}"/>
              </a:ext>
            </a:extLst>
          </p:cNvPr>
          <p:cNvSpPr/>
          <p:nvPr/>
        </p:nvSpPr>
        <p:spPr>
          <a:xfrm rot="5400000">
            <a:off x="10580842" y="294844"/>
            <a:ext cx="104400" cy="1321200"/>
          </a:xfrm>
          <a:prstGeom prst="rect">
            <a:avLst/>
          </a:prstGeom>
          <a:solidFill>
            <a:srgbClr val="0D9E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4BB1EC9-E8CC-3513-A7C5-3F319A109A47}"/>
              </a:ext>
            </a:extLst>
          </p:cNvPr>
          <p:cNvSpPr txBox="1"/>
          <p:nvPr/>
        </p:nvSpPr>
        <p:spPr>
          <a:xfrm>
            <a:off x="535018" y="298993"/>
            <a:ext cx="546196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spc="30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REFRIGERATOR</a:t>
            </a:r>
            <a:endParaRPr lang="ko-KR" altLang="en-US" sz="4800" b="1" spc="30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DE00451D-8B33-5B1A-DD77-E7923DB63445}"/>
              </a:ext>
            </a:extLst>
          </p:cNvPr>
          <p:cNvSpPr txBox="1"/>
          <p:nvPr/>
        </p:nvSpPr>
        <p:spPr>
          <a:xfrm>
            <a:off x="620804" y="933049"/>
            <a:ext cx="503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About this…</a:t>
            </a:r>
          </a:p>
        </p:txBody>
      </p:sp>
    </p:spTree>
    <p:extLst>
      <p:ext uri="{BB962C8B-B14F-4D97-AF65-F5344CB8AC3E}">
        <p14:creationId xmlns:p14="http://schemas.microsoft.com/office/powerpoint/2010/main" val="413246031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46;p42">
            <a:extLst>
              <a:ext uri="{FF2B5EF4-FFF2-40B4-BE49-F238E27FC236}">
                <a16:creationId xmlns:a16="http://schemas.microsoft.com/office/drawing/2014/main" id="{0C33E0F3-166B-34F3-60CF-2E80FD4E3051}"/>
              </a:ext>
            </a:extLst>
          </p:cNvPr>
          <p:cNvSpPr/>
          <p:nvPr/>
        </p:nvSpPr>
        <p:spPr>
          <a:xfrm>
            <a:off x="3877550" y="2268494"/>
            <a:ext cx="3787316" cy="3876124"/>
          </a:xfrm>
          <a:prstGeom prst="rect">
            <a:avLst/>
          </a:prstGeom>
          <a:noFill/>
          <a:ln w="19050" cap="flat" cmpd="sng">
            <a:solidFill>
              <a:srgbClr val="0D9E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Google Shape;647;p42">
            <a:extLst>
              <a:ext uri="{FF2B5EF4-FFF2-40B4-BE49-F238E27FC236}">
                <a16:creationId xmlns:a16="http://schemas.microsoft.com/office/drawing/2014/main" id="{C343686B-A93F-DCAE-48DA-166E04A42F93}"/>
              </a:ext>
            </a:extLst>
          </p:cNvPr>
          <p:cNvSpPr/>
          <p:nvPr/>
        </p:nvSpPr>
        <p:spPr>
          <a:xfrm>
            <a:off x="7987642" y="2268494"/>
            <a:ext cx="3787316" cy="3876124"/>
          </a:xfrm>
          <a:prstGeom prst="rect">
            <a:avLst/>
          </a:prstGeom>
          <a:noFill/>
          <a:ln w="19050" cap="flat" cmpd="sng">
            <a:solidFill>
              <a:srgbClr val="0D9E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Google Shape;648;p42">
            <a:extLst>
              <a:ext uri="{FF2B5EF4-FFF2-40B4-BE49-F238E27FC236}">
                <a16:creationId xmlns:a16="http://schemas.microsoft.com/office/drawing/2014/main" id="{A9D4373E-02E4-54D0-BBC0-14B1E178117E}"/>
              </a:ext>
            </a:extLst>
          </p:cNvPr>
          <p:cNvSpPr/>
          <p:nvPr/>
        </p:nvSpPr>
        <p:spPr>
          <a:xfrm>
            <a:off x="5208757" y="2055398"/>
            <a:ext cx="1124902" cy="4082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Google Shape;649;p42">
            <a:extLst>
              <a:ext uri="{FF2B5EF4-FFF2-40B4-BE49-F238E27FC236}">
                <a16:creationId xmlns:a16="http://schemas.microsoft.com/office/drawing/2014/main" id="{EFD0F7BF-25D4-AB7B-1BFF-3EE4EAF393BD}"/>
              </a:ext>
            </a:extLst>
          </p:cNvPr>
          <p:cNvSpPr/>
          <p:nvPr/>
        </p:nvSpPr>
        <p:spPr>
          <a:xfrm>
            <a:off x="9318849" y="2055398"/>
            <a:ext cx="1124902" cy="4082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Google Shape;650;p42">
            <a:extLst>
              <a:ext uri="{FF2B5EF4-FFF2-40B4-BE49-F238E27FC236}">
                <a16:creationId xmlns:a16="http://schemas.microsoft.com/office/drawing/2014/main" id="{DAB18AA4-4B2D-7D6D-4B77-7CCC9B5CF457}"/>
              </a:ext>
            </a:extLst>
          </p:cNvPr>
          <p:cNvSpPr/>
          <p:nvPr/>
        </p:nvSpPr>
        <p:spPr>
          <a:xfrm>
            <a:off x="5559406" y="5933014"/>
            <a:ext cx="423574" cy="423574"/>
          </a:xfrm>
          <a:prstGeom prst="pie">
            <a:avLst>
              <a:gd name="adj1" fmla="val 10800000"/>
              <a:gd name="adj2" fmla="val 21570603"/>
            </a:avLst>
          </a:prstGeom>
          <a:solidFill>
            <a:srgbClr val="0D9E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Google Shape;651;p42">
            <a:extLst>
              <a:ext uri="{FF2B5EF4-FFF2-40B4-BE49-F238E27FC236}">
                <a16:creationId xmlns:a16="http://schemas.microsoft.com/office/drawing/2014/main" id="{B7CDCE39-21DE-E3EB-E1E3-D33E0223A4A8}"/>
              </a:ext>
            </a:extLst>
          </p:cNvPr>
          <p:cNvSpPr/>
          <p:nvPr/>
        </p:nvSpPr>
        <p:spPr>
          <a:xfrm>
            <a:off x="9669498" y="5933014"/>
            <a:ext cx="423574" cy="423574"/>
          </a:xfrm>
          <a:prstGeom prst="pie">
            <a:avLst>
              <a:gd name="adj1" fmla="val 10800000"/>
              <a:gd name="adj2" fmla="val 21570603"/>
            </a:avLst>
          </a:prstGeom>
          <a:solidFill>
            <a:srgbClr val="0D9E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" name="Google Shape;653;p42">
            <a:extLst>
              <a:ext uri="{FF2B5EF4-FFF2-40B4-BE49-F238E27FC236}">
                <a16:creationId xmlns:a16="http://schemas.microsoft.com/office/drawing/2014/main" id="{B36E7B53-68DA-5CB8-BD63-FAC57FF04635}"/>
              </a:ext>
            </a:extLst>
          </p:cNvPr>
          <p:cNvGrpSpPr/>
          <p:nvPr/>
        </p:nvGrpSpPr>
        <p:grpSpPr>
          <a:xfrm>
            <a:off x="5467053" y="2055394"/>
            <a:ext cx="608306" cy="448782"/>
            <a:chOff x="5223609" y="3731112"/>
            <a:chExt cx="371782" cy="274285"/>
          </a:xfrm>
        </p:grpSpPr>
        <p:sp>
          <p:nvSpPr>
            <p:cNvPr id="10" name="Google Shape;654;p42">
              <a:extLst>
                <a:ext uri="{FF2B5EF4-FFF2-40B4-BE49-F238E27FC236}">
                  <a16:creationId xmlns:a16="http://schemas.microsoft.com/office/drawing/2014/main" id="{525AE9B6-CA29-703D-8113-FB93BA6BD7FB}"/>
                </a:ext>
              </a:extLst>
            </p:cNvPr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0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rgbClr val="0D9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" name="Google Shape;655;p42">
              <a:extLst>
                <a:ext uri="{FF2B5EF4-FFF2-40B4-BE49-F238E27FC236}">
                  <a16:creationId xmlns:a16="http://schemas.microsoft.com/office/drawing/2014/main" id="{69A7DD04-4DD1-A47A-1FFE-00C4742B2E1C}"/>
                </a:ext>
              </a:extLst>
            </p:cNvPr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2" name="Google Shape;656;p42">
            <a:extLst>
              <a:ext uri="{FF2B5EF4-FFF2-40B4-BE49-F238E27FC236}">
                <a16:creationId xmlns:a16="http://schemas.microsoft.com/office/drawing/2014/main" id="{18AC544B-8DF3-9C2F-8D98-69734886D81E}"/>
              </a:ext>
            </a:extLst>
          </p:cNvPr>
          <p:cNvGrpSpPr/>
          <p:nvPr/>
        </p:nvGrpSpPr>
        <p:grpSpPr>
          <a:xfrm>
            <a:off x="9654831" y="2055396"/>
            <a:ext cx="452947" cy="448790"/>
            <a:chOff x="1027200" y="1509575"/>
            <a:chExt cx="548475" cy="543441"/>
          </a:xfrm>
          <a:solidFill>
            <a:srgbClr val="0D9ED7"/>
          </a:solidFill>
        </p:grpSpPr>
        <p:sp>
          <p:nvSpPr>
            <p:cNvPr id="13" name="Google Shape;657;p42">
              <a:extLst>
                <a:ext uri="{FF2B5EF4-FFF2-40B4-BE49-F238E27FC236}">
                  <a16:creationId xmlns:a16="http://schemas.microsoft.com/office/drawing/2014/main" id="{880420F0-CA4A-5E39-17FB-900A26D804A5}"/>
                </a:ext>
              </a:extLst>
            </p:cNvPr>
            <p:cNvSpPr/>
            <p:nvPr/>
          </p:nvSpPr>
          <p:spPr>
            <a:xfrm>
              <a:off x="1068922" y="1551298"/>
              <a:ext cx="506753" cy="501719"/>
            </a:xfrm>
            <a:custGeom>
              <a:avLst/>
              <a:gdLst/>
              <a:ahLst/>
              <a:cxnLst/>
              <a:rect l="l" t="t" r="r" b="b"/>
              <a:pathLst>
                <a:path w="11113" h="11002" extrusionOk="0">
                  <a:moveTo>
                    <a:pt x="2619" y="0"/>
                  </a:moveTo>
                  <a:cubicBezTo>
                    <a:pt x="2492" y="0"/>
                    <a:pt x="2366" y="49"/>
                    <a:pt x="2268" y="146"/>
                  </a:cubicBezTo>
                  <a:lnTo>
                    <a:pt x="201" y="2213"/>
                  </a:lnTo>
                  <a:cubicBezTo>
                    <a:pt x="7" y="2407"/>
                    <a:pt x="7" y="2719"/>
                    <a:pt x="201" y="2914"/>
                  </a:cubicBezTo>
                  <a:lnTo>
                    <a:pt x="2782" y="5501"/>
                  </a:lnTo>
                  <a:lnTo>
                    <a:pt x="195" y="8081"/>
                  </a:lnTo>
                  <a:cubicBezTo>
                    <a:pt x="0" y="8275"/>
                    <a:pt x="0" y="8587"/>
                    <a:pt x="195" y="8782"/>
                  </a:cubicBezTo>
                  <a:lnTo>
                    <a:pt x="2268" y="10856"/>
                  </a:lnTo>
                  <a:cubicBezTo>
                    <a:pt x="2366" y="10953"/>
                    <a:pt x="2492" y="11001"/>
                    <a:pt x="2619" y="11001"/>
                  </a:cubicBezTo>
                  <a:cubicBezTo>
                    <a:pt x="2745" y="11001"/>
                    <a:pt x="2872" y="10953"/>
                    <a:pt x="2969" y="10856"/>
                  </a:cubicBezTo>
                  <a:lnTo>
                    <a:pt x="5556" y="8268"/>
                  </a:lnTo>
                  <a:lnTo>
                    <a:pt x="8143" y="10856"/>
                  </a:lnTo>
                  <a:cubicBezTo>
                    <a:pt x="8241" y="10953"/>
                    <a:pt x="8367" y="11001"/>
                    <a:pt x="8494" y="11001"/>
                  </a:cubicBezTo>
                  <a:cubicBezTo>
                    <a:pt x="8620" y="11001"/>
                    <a:pt x="8747" y="10953"/>
                    <a:pt x="8844" y="10856"/>
                  </a:cubicBezTo>
                  <a:lnTo>
                    <a:pt x="10911" y="8789"/>
                  </a:lnTo>
                  <a:cubicBezTo>
                    <a:pt x="11105" y="8594"/>
                    <a:pt x="11105" y="8275"/>
                    <a:pt x="10911" y="8081"/>
                  </a:cubicBezTo>
                  <a:lnTo>
                    <a:pt x="8331" y="5501"/>
                  </a:lnTo>
                  <a:lnTo>
                    <a:pt x="10918" y="2914"/>
                  </a:lnTo>
                  <a:cubicBezTo>
                    <a:pt x="11112" y="2719"/>
                    <a:pt x="11112" y="2407"/>
                    <a:pt x="10918" y="2213"/>
                  </a:cubicBezTo>
                  <a:lnTo>
                    <a:pt x="8844" y="146"/>
                  </a:lnTo>
                  <a:cubicBezTo>
                    <a:pt x="8747" y="49"/>
                    <a:pt x="8620" y="0"/>
                    <a:pt x="8494" y="0"/>
                  </a:cubicBezTo>
                  <a:cubicBezTo>
                    <a:pt x="8367" y="0"/>
                    <a:pt x="8241" y="49"/>
                    <a:pt x="8143" y="146"/>
                  </a:cubicBezTo>
                  <a:lnTo>
                    <a:pt x="5556" y="2726"/>
                  </a:lnTo>
                  <a:lnTo>
                    <a:pt x="2969" y="146"/>
                  </a:lnTo>
                  <a:cubicBezTo>
                    <a:pt x="2872" y="49"/>
                    <a:pt x="2745" y="0"/>
                    <a:pt x="2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D9ED7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" name="Google Shape;658;p42">
              <a:extLst>
                <a:ext uri="{FF2B5EF4-FFF2-40B4-BE49-F238E27FC236}">
                  <a16:creationId xmlns:a16="http://schemas.microsoft.com/office/drawing/2014/main" id="{64008694-2AAC-773D-492E-88F158C4E7F4}"/>
                </a:ext>
              </a:extLst>
            </p:cNvPr>
            <p:cNvSpPr/>
            <p:nvPr/>
          </p:nvSpPr>
          <p:spPr>
            <a:xfrm>
              <a:off x="1027200" y="1509575"/>
              <a:ext cx="506753" cy="501719"/>
            </a:xfrm>
            <a:custGeom>
              <a:avLst/>
              <a:gdLst/>
              <a:ahLst/>
              <a:cxnLst/>
              <a:rect l="l" t="t" r="r" b="b"/>
              <a:pathLst>
                <a:path w="11113" h="11002" extrusionOk="0">
                  <a:moveTo>
                    <a:pt x="2619" y="0"/>
                  </a:moveTo>
                  <a:cubicBezTo>
                    <a:pt x="2492" y="0"/>
                    <a:pt x="2366" y="49"/>
                    <a:pt x="2268" y="146"/>
                  </a:cubicBezTo>
                  <a:lnTo>
                    <a:pt x="201" y="2213"/>
                  </a:lnTo>
                  <a:cubicBezTo>
                    <a:pt x="7" y="2407"/>
                    <a:pt x="7" y="2719"/>
                    <a:pt x="201" y="2914"/>
                  </a:cubicBezTo>
                  <a:lnTo>
                    <a:pt x="2782" y="5501"/>
                  </a:lnTo>
                  <a:lnTo>
                    <a:pt x="195" y="8081"/>
                  </a:lnTo>
                  <a:cubicBezTo>
                    <a:pt x="0" y="8275"/>
                    <a:pt x="0" y="8587"/>
                    <a:pt x="195" y="8782"/>
                  </a:cubicBezTo>
                  <a:lnTo>
                    <a:pt x="2268" y="10856"/>
                  </a:lnTo>
                  <a:cubicBezTo>
                    <a:pt x="2366" y="10953"/>
                    <a:pt x="2492" y="11001"/>
                    <a:pt x="2619" y="11001"/>
                  </a:cubicBezTo>
                  <a:cubicBezTo>
                    <a:pt x="2745" y="11001"/>
                    <a:pt x="2872" y="10953"/>
                    <a:pt x="2969" y="10856"/>
                  </a:cubicBezTo>
                  <a:lnTo>
                    <a:pt x="5556" y="8268"/>
                  </a:lnTo>
                  <a:lnTo>
                    <a:pt x="8143" y="10856"/>
                  </a:lnTo>
                  <a:cubicBezTo>
                    <a:pt x="8241" y="10953"/>
                    <a:pt x="8367" y="11001"/>
                    <a:pt x="8494" y="11001"/>
                  </a:cubicBezTo>
                  <a:cubicBezTo>
                    <a:pt x="8620" y="11001"/>
                    <a:pt x="8747" y="10953"/>
                    <a:pt x="8844" y="10856"/>
                  </a:cubicBezTo>
                  <a:lnTo>
                    <a:pt x="10911" y="8789"/>
                  </a:lnTo>
                  <a:cubicBezTo>
                    <a:pt x="11105" y="8594"/>
                    <a:pt x="11105" y="8275"/>
                    <a:pt x="10911" y="8081"/>
                  </a:cubicBezTo>
                  <a:lnTo>
                    <a:pt x="8331" y="5501"/>
                  </a:lnTo>
                  <a:lnTo>
                    <a:pt x="10918" y="2914"/>
                  </a:lnTo>
                  <a:cubicBezTo>
                    <a:pt x="11112" y="2719"/>
                    <a:pt x="11112" y="2407"/>
                    <a:pt x="10918" y="2213"/>
                  </a:cubicBezTo>
                  <a:lnTo>
                    <a:pt x="8844" y="146"/>
                  </a:lnTo>
                  <a:cubicBezTo>
                    <a:pt x="8747" y="49"/>
                    <a:pt x="8620" y="0"/>
                    <a:pt x="8494" y="0"/>
                  </a:cubicBezTo>
                  <a:cubicBezTo>
                    <a:pt x="8367" y="0"/>
                    <a:pt x="8241" y="49"/>
                    <a:pt x="8143" y="146"/>
                  </a:cubicBezTo>
                  <a:lnTo>
                    <a:pt x="5556" y="2726"/>
                  </a:lnTo>
                  <a:lnTo>
                    <a:pt x="2969" y="146"/>
                  </a:lnTo>
                  <a:cubicBezTo>
                    <a:pt x="2872" y="49"/>
                    <a:pt x="2745" y="0"/>
                    <a:pt x="2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D9ED7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5" name="Google Shape;659;p42">
            <a:extLst>
              <a:ext uri="{FF2B5EF4-FFF2-40B4-BE49-F238E27FC236}">
                <a16:creationId xmlns:a16="http://schemas.microsoft.com/office/drawing/2014/main" id="{893B2AE1-2EDC-B3E8-8E60-7DE9E4DE976C}"/>
              </a:ext>
            </a:extLst>
          </p:cNvPr>
          <p:cNvSpPr txBox="1"/>
          <p:nvPr/>
        </p:nvSpPr>
        <p:spPr>
          <a:xfrm>
            <a:off x="4144812" y="3050620"/>
            <a:ext cx="3253006" cy="2725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400"/>
              <a:buFont typeface="Questrial"/>
              <a:buChar char="▪"/>
              <a:defRPr sz="14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Char char="○"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Char char="■"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Char char="●"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Char char="○"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Char char="■"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Char char="●"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Char char="○"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37C2D1"/>
              </a:buClr>
              <a:buSzPts val="1200"/>
              <a:buFont typeface="Questrial"/>
              <a:buChar char="■"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Char char="▪"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323C4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Here you can describe a reason to carry on with the treatment</a:t>
            </a: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Char char="▪"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323C4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Here you can describe a reason to carry on with the treatment</a:t>
            </a: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Char char="▪"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323C4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Here you can describe a reason to carry on with the treatment</a:t>
            </a:r>
          </a:p>
        </p:txBody>
      </p:sp>
      <p:sp>
        <p:nvSpPr>
          <p:cNvPr id="16" name="Google Shape;660;p42">
            <a:extLst>
              <a:ext uri="{FF2B5EF4-FFF2-40B4-BE49-F238E27FC236}">
                <a16:creationId xmlns:a16="http://schemas.microsoft.com/office/drawing/2014/main" id="{39DC8E7E-2385-196B-7146-7C0DEFB0FA6A}"/>
              </a:ext>
            </a:extLst>
          </p:cNvPr>
          <p:cNvSpPr txBox="1"/>
          <p:nvPr/>
        </p:nvSpPr>
        <p:spPr>
          <a:xfrm>
            <a:off x="8254844" y="3050620"/>
            <a:ext cx="3253006" cy="2725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400"/>
              <a:buFont typeface="Questrial"/>
              <a:buChar char="▪"/>
              <a:defRPr sz="14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Char char="○"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Char char="■"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Char char="●"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Char char="○"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Char char="■"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Char char="●"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Char char="○"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37C2D1"/>
              </a:buClr>
              <a:buSzPts val="1200"/>
              <a:buFont typeface="Questrial"/>
              <a:buChar char="■"/>
              <a:defRPr sz="1200" b="0" i="0" u="none" strike="noStrike" cap="none">
                <a:solidFill>
                  <a:srgbClr val="323C4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Char char="▪"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323C4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Here you can describe one of the reasons to stop the treatment</a:t>
            </a: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Char char="▪"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323C4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Here you can describe one of the reasons to stop the treatment</a:t>
            </a: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C2D1"/>
              </a:buClr>
              <a:buSzPts val="1200"/>
              <a:buFont typeface="Questrial"/>
              <a:buChar char="▪"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323C4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Here you can describe one of the reasons to stop the treatment</a:t>
            </a:r>
          </a:p>
        </p:txBody>
      </p:sp>
      <p:sp>
        <p:nvSpPr>
          <p:cNvPr id="17" name="Google Shape;661;p42">
            <a:extLst>
              <a:ext uri="{FF2B5EF4-FFF2-40B4-BE49-F238E27FC236}">
                <a16:creationId xmlns:a16="http://schemas.microsoft.com/office/drawing/2014/main" id="{26CDF0F3-5229-50C7-6B91-C368892A0D2E}"/>
              </a:ext>
            </a:extLst>
          </p:cNvPr>
          <p:cNvSpPr txBox="1"/>
          <p:nvPr/>
        </p:nvSpPr>
        <p:spPr>
          <a:xfrm>
            <a:off x="4144660" y="2637218"/>
            <a:ext cx="3253006" cy="4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kern="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DOS</a:t>
            </a:r>
            <a:endParaRPr kern="0">
              <a:solidFill>
                <a:srgbClr val="000000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8" name="Google Shape;662;p42">
            <a:extLst>
              <a:ext uri="{FF2B5EF4-FFF2-40B4-BE49-F238E27FC236}">
                <a16:creationId xmlns:a16="http://schemas.microsoft.com/office/drawing/2014/main" id="{B31FDDEB-7376-C429-629F-AEBDBBD379C0}"/>
              </a:ext>
            </a:extLst>
          </p:cNvPr>
          <p:cNvSpPr txBox="1"/>
          <p:nvPr/>
        </p:nvSpPr>
        <p:spPr>
          <a:xfrm>
            <a:off x="8254752" y="2637218"/>
            <a:ext cx="3253006" cy="4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kern="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DON’TS</a:t>
            </a:r>
            <a:endParaRPr kern="0">
              <a:solidFill>
                <a:srgbClr val="000000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9" name="Google Shape;199;p32">
            <a:extLst>
              <a:ext uri="{FF2B5EF4-FFF2-40B4-BE49-F238E27FC236}">
                <a16:creationId xmlns:a16="http://schemas.microsoft.com/office/drawing/2014/main" id="{7D9F8394-CF98-9C74-B5A2-4496D3D881F3}"/>
              </a:ext>
            </a:extLst>
          </p:cNvPr>
          <p:cNvSpPr txBox="1"/>
          <p:nvPr/>
        </p:nvSpPr>
        <p:spPr>
          <a:xfrm>
            <a:off x="7650394" y="1113562"/>
            <a:ext cx="4041442" cy="36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 sz="2200" b="0" i="0" u="none" strike="noStrike" cap="none">
                <a:solidFill>
                  <a:srgbClr val="323C40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3C40"/>
              </a:buClr>
              <a:buSzPts val="2200"/>
              <a:buFont typeface="Fjalla One"/>
              <a:buNone/>
              <a:defRPr/>
            </a:pPr>
            <a:r>
              <a:rPr kumimoji="0" lang="es-MX" sz="2200" b="0" i="0" u="none" strike="noStrike" kern="0" cap="none" spc="0" normalizeH="0" baseline="0" noProof="0">
                <a:ln>
                  <a:noFill/>
                </a:ln>
                <a:solidFill>
                  <a:srgbClr val="323C40"/>
                </a:solidFill>
                <a:effectLst/>
                <a:uLnTx/>
                <a:uFillTx/>
                <a:latin typeface="Fjalla One"/>
                <a:sym typeface="Fjalla One"/>
              </a:rPr>
              <a:t>RECOMENDATIONS</a:t>
            </a:r>
            <a:endParaRPr kumimoji="0" lang="es-PE" sz="2200" b="0" i="0" u="none" strike="noStrike" kern="0" cap="none" spc="0" normalizeH="0" baseline="0" noProof="0">
              <a:ln>
                <a:noFill/>
              </a:ln>
              <a:solidFill>
                <a:srgbClr val="323C40"/>
              </a:solidFill>
              <a:effectLst/>
              <a:uLnTx/>
              <a:uFillTx/>
              <a:latin typeface="Fjalla One"/>
              <a:sym typeface="Fjalla One"/>
            </a:endParaRPr>
          </a:p>
        </p:txBody>
      </p:sp>
      <p:sp>
        <p:nvSpPr>
          <p:cNvPr id="22" name="Google Shape;23;p6">
            <a:extLst>
              <a:ext uri="{FF2B5EF4-FFF2-40B4-BE49-F238E27FC236}">
                <a16:creationId xmlns:a16="http://schemas.microsoft.com/office/drawing/2014/main" id="{5FA9C19A-75C6-91D5-6C46-872F5337BAA8}"/>
              </a:ext>
            </a:extLst>
          </p:cNvPr>
          <p:cNvSpPr/>
          <p:nvPr/>
        </p:nvSpPr>
        <p:spPr>
          <a:xfrm rot="5400000">
            <a:off x="9895042" y="904444"/>
            <a:ext cx="104400" cy="1321200"/>
          </a:xfrm>
          <a:prstGeom prst="rect">
            <a:avLst/>
          </a:prstGeom>
          <a:solidFill>
            <a:srgbClr val="0D9E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7474BFB7-B05D-E8D6-BED2-7CEC3BFB5C2B}"/>
              </a:ext>
            </a:extLst>
          </p:cNvPr>
          <p:cNvSpPr txBox="1"/>
          <p:nvPr/>
        </p:nvSpPr>
        <p:spPr>
          <a:xfrm>
            <a:off x="535018" y="298993"/>
            <a:ext cx="546196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spc="30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REFRIGERATOR</a:t>
            </a:r>
            <a:endParaRPr lang="ko-KR" altLang="en-US" sz="4800" b="1" spc="30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19D39D9B-9241-0E90-2274-E6232B0F4760}"/>
              </a:ext>
            </a:extLst>
          </p:cNvPr>
          <p:cNvSpPr txBox="1"/>
          <p:nvPr/>
        </p:nvSpPr>
        <p:spPr>
          <a:xfrm>
            <a:off x="620804" y="933049"/>
            <a:ext cx="503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About this…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D8B3DCCB-7696-6C3C-2417-BE971DA41B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5248" y="933049"/>
            <a:ext cx="6076179" cy="6076179"/>
          </a:xfrm>
          <a:prstGeom prst="rect">
            <a:avLst/>
          </a:prstGeom>
        </p:spPr>
      </p:pic>
      <p:sp>
        <p:nvSpPr>
          <p:cNvPr id="28" name="Estrella: 4 puntas 27">
            <a:extLst>
              <a:ext uri="{FF2B5EF4-FFF2-40B4-BE49-F238E27FC236}">
                <a16:creationId xmlns:a16="http://schemas.microsoft.com/office/drawing/2014/main" id="{2B3A5242-FDAA-BFCB-EA82-44F2F42A4386}"/>
              </a:ext>
            </a:extLst>
          </p:cNvPr>
          <p:cNvSpPr/>
          <p:nvPr/>
        </p:nvSpPr>
        <p:spPr>
          <a:xfrm>
            <a:off x="620804" y="1461747"/>
            <a:ext cx="364153" cy="364153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Estrella: 4 puntas 28">
            <a:extLst>
              <a:ext uri="{FF2B5EF4-FFF2-40B4-BE49-F238E27FC236}">
                <a16:creationId xmlns:a16="http://schemas.microsoft.com/office/drawing/2014/main" id="{8C77A5DD-9EF9-AB63-9D03-B3958BDEA2BD}"/>
              </a:ext>
            </a:extLst>
          </p:cNvPr>
          <p:cNvSpPr/>
          <p:nvPr/>
        </p:nvSpPr>
        <p:spPr>
          <a:xfrm>
            <a:off x="2884044" y="6043368"/>
            <a:ext cx="364153" cy="364153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356372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ver and End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3886</TotalTime>
  <Words>1608</Words>
  <Application>Microsoft Office PowerPoint</Application>
  <PresentationFormat>Panorámica</PresentationFormat>
  <Paragraphs>225</Paragraphs>
  <Slides>24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9" baseType="lpstr">
      <vt:lpstr>맑은 고딕</vt:lpstr>
      <vt:lpstr>Arial</vt:lpstr>
      <vt:lpstr>Arial (Títulos)</vt:lpstr>
      <vt:lpstr>Bahnschrift</vt:lpstr>
      <vt:lpstr>Barlow</vt:lpstr>
      <vt:lpstr>Calibri</vt:lpstr>
      <vt:lpstr>Fjalla One</vt:lpstr>
      <vt:lpstr>FZShuTi</vt:lpstr>
      <vt:lpstr>HY견명조</vt:lpstr>
      <vt:lpstr>Poppins</vt:lpstr>
      <vt:lpstr>Questrial</vt:lpstr>
      <vt:lpstr>Roboto</vt:lpstr>
      <vt:lpstr>Source Sans Pro</vt:lpstr>
      <vt:lpstr>Cover and End Slide Master</vt:lpstr>
      <vt:lpstr>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de refrigeradora</dc:title>
  <dc:creator>slidesppt</dc:creator>
  <cp:lastModifiedBy>Franklin</cp:lastModifiedBy>
  <cp:revision>212</cp:revision>
  <dcterms:created xsi:type="dcterms:W3CDTF">2019-01-14T06:35:35Z</dcterms:created>
  <dcterms:modified xsi:type="dcterms:W3CDTF">2023-12-26T12:48:25Z</dcterms:modified>
  <cp:category>slidesppt.net</cp:category>
</cp:coreProperties>
</file>