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8" r:id="rId2"/>
    <p:sldId id="258" r:id="rId3"/>
    <p:sldId id="257" r:id="rId4"/>
    <p:sldId id="260" r:id="rId5"/>
    <p:sldId id="261" r:id="rId6"/>
    <p:sldId id="262" r:id="rId7"/>
    <p:sldId id="290" r:id="rId8"/>
    <p:sldId id="1084" r:id="rId9"/>
    <p:sldId id="306" r:id="rId10"/>
    <p:sldId id="264" r:id="rId11"/>
    <p:sldId id="307" r:id="rId12"/>
    <p:sldId id="309" r:id="rId13"/>
    <p:sldId id="1086" r:id="rId14"/>
    <p:sldId id="277" r:id="rId15"/>
    <p:sldId id="278" r:id="rId16"/>
    <p:sldId id="279" r:id="rId17"/>
    <p:sldId id="286" r:id="rId18"/>
    <p:sldId id="287" r:id="rId19"/>
    <p:sldId id="1079" r:id="rId20"/>
    <p:sldId id="1071" r:id="rId21"/>
    <p:sldId id="1081" r:id="rId22"/>
    <p:sldId id="436" r:id="rId23"/>
    <p:sldId id="437" r:id="rId24"/>
    <p:sldId id="1078" r:id="rId25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90810B6-9D5C-4DCF-8C29-8A0867334859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EB454E-76DB-4CF4-AE96-21687C26900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F9351C-99DD-4DDA-B985-F8B4B03E056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0BC52A-58B3-4F73-870E-F456B8F4AFF0}" type="datetime1">
              <a:rPr lang="es-AR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29/2/2024</a:t>
            </a:fld>
            <a:endParaRPr lang="es-AR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B0BE5C-AEC8-428D-99B1-53833701A5B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59F657-5D73-4BBC-A15C-A6A19DB6F7F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C7B5E-5EB1-4C0B-87C4-FBC5E6DF7913}" type="slidenum">
              <a:t>‹Nº›</a:t>
            </a:fld>
            <a:endParaRPr lang="es-AR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31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C6A76265-24B9-445F-80B2-597F07A7C1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4ED49B06-BA73-4C6F-9CFD-06030300356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881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EEAD618-46ED-4864-9361-090051BF5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B7C45C4-8E01-40F0-BE83-FB1D0E0410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7;g8affaafa68_1_152:notes">
            <a:extLst>
              <a:ext uri="{FF2B5EF4-FFF2-40B4-BE49-F238E27FC236}">
                <a16:creationId xmlns:a16="http://schemas.microsoft.com/office/drawing/2014/main" id="{6EDFBB3F-7B7E-4F98-9A3D-7BA1E820D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8;g8affaafa68_1_152:notes">
            <a:extLst>
              <a:ext uri="{FF2B5EF4-FFF2-40B4-BE49-F238E27FC236}">
                <a16:creationId xmlns:a16="http://schemas.microsoft.com/office/drawing/2014/main" id="{799C068A-620D-4E8C-BF8A-0EC9D5676C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60386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32;g101618d414f_2_700:notes">
            <a:extLst>
              <a:ext uri="{FF2B5EF4-FFF2-40B4-BE49-F238E27FC236}">
                <a16:creationId xmlns:a16="http://schemas.microsoft.com/office/drawing/2014/main" id="{86E6B5F4-54AF-49A7-BAAF-0F0787466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33;g101618d414f_2_700:notes">
            <a:extLst>
              <a:ext uri="{FF2B5EF4-FFF2-40B4-BE49-F238E27FC236}">
                <a16:creationId xmlns:a16="http://schemas.microsoft.com/office/drawing/2014/main" id="{D8BEFDCD-D8C3-4A6B-8C9A-97A8A914A6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DCA9284-00C5-41A9-A653-F9B383CA4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2F488D8-8822-4C7F-9838-CBB9544C9D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8;g8b087c8887_0_64:notes">
            <a:extLst>
              <a:ext uri="{FF2B5EF4-FFF2-40B4-BE49-F238E27FC236}">
                <a16:creationId xmlns:a16="http://schemas.microsoft.com/office/drawing/2014/main" id="{3D322015-DF9B-4709-95C6-866C287E2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09;g8b087c8887_0_64:notes">
            <a:extLst>
              <a:ext uri="{FF2B5EF4-FFF2-40B4-BE49-F238E27FC236}">
                <a16:creationId xmlns:a16="http://schemas.microsoft.com/office/drawing/2014/main" id="{9BEF177B-4301-4D29-AC15-565F6C2589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4;g8d3eb02754_0_14:notes">
            <a:extLst>
              <a:ext uri="{FF2B5EF4-FFF2-40B4-BE49-F238E27FC236}">
                <a16:creationId xmlns:a16="http://schemas.microsoft.com/office/drawing/2014/main" id="{347CBDCE-B291-4053-8114-81CFE5E30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25;g8d3eb02754_0_14:notes">
            <a:extLst>
              <a:ext uri="{FF2B5EF4-FFF2-40B4-BE49-F238E27FC236}">
                <a16:creationId xmlns:a16="http://schemas.microsoft.com/office/drawing/2014/main" id="{9FF04110-D58B-4B51-8F8B-6E32C134C2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0;g8b087c8887_0_112:notes">
            <a:extLst>
              <a:ext uri="{FF2B5EF4-FFF2-40B4-BE49-F238E27FC236}">
                <a16:creationId xmlns:a16="http://schemas.microsoft.com/office/drawing/2014/main" id="{346568AA-BFAB-409E-BE85-7F9CDAD3B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31;g8b087c8887_0_112:notes">
            <a:extLst>
              <a:ext uri="{FF2B5EF4-FFF2-40B4-BE49-F238E27FC236}">
                <a16:creationId xmlns:a16="http://schemas.microsoft.com/office/drawing/2014/main" id="{3D2094AC-13DC-4357-95B9-C64CE3608C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4;g8b087c8887_0_722:notes">
            <a:extLst>
              <a:ext uri="{FF2B5EF4-FFF2-40B4-BE49-F238E27FC236}">
                <a16:creationId xmlns:a16="http://schemas.microsoft.com/office/drawing/2014/main" id="{715C10AF-1FF4-4022-9AE7-4AD22ADA8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15;g8b087c8887_0_722:notes">
            <a:extLst>
              <a:ext uri="{FF2B5EF4-FFF2-40B4-BE49-F238E27FC236}">
                <a16:creationId xmlns:a16="http://schemas.microsoft.com/office/drawing/2014/main" id="{4744D480-D78E-4793-B97D-7D8675B371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1;g8b087c8887_0_763:notes">
            <a:extLst>
              <a:ext uri="{FF2B5EF4-FFF2-40B4-BE49-F238E27FC236}">
                <a16:creationId xmlns:a16="http://schemas.microsoft.com/office/drawing/2014/main" id="{DE636A63-76F7-4154-AF07-099293647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32;g8b087c8887_0_763:notes">
            <a:extLst>
              <a:ext uri="{FF2B5EF4-FFF2-40B4-BE49-F238E27FC236}">
                <a16:creationId xmlns:a16="http://schemas.microsoft.com/office/drawing/2014/main" id="{A9976BC8-66A0-4592-8570-A544494631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1E6711-99FD-4AB0-A9A6-5505A87D7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E5358F0-30EF-45F8-952F-0144912B3E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g8a7228db11_0_6:notes">
            <a:extLst>
              <a:ext uri="{FF2B5EF4-FFF2-40B4-BE49-F238E27FC236}">
                <a16:creationId xmlns:a16="http://schemas.microsoft.com/office/drawing/2014/main" id="{8C28DAA1-1BD7-47B9-A053-40EC04C805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2;g8a7228db11_0_6:notes">
            <a:extLst>
              <a:ext uri="{FF2B5EF4-FFF2-40B4-BE49-F238E27FC236}">
                <a16:creationId xmlns:a16="http://schemas.microsoft.com/office/drawing/2014/main" id="{F7D5DECB-3460-402C-AD9B-A879570893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ECB6B3F-855E-4662-9DCE-E7BB6A9DE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822989-55D9-4547-A11B-95225678FE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E9AFEB5-23CE-4817-A785-EFF7BEA78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C6F72C-E58E-4069-B523-FFFE3F2140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8B9BE0D-01C7-4505-BA56-F642F380B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50770F-7B5F-4A2D-8D9E-4F241BA3CB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2053187-11C1-4DE8-B126-A5521996C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478CED5-D38F-4685-AD2C-48F681D371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EF4A206-579A-4E10-B1DE-DE4584CD9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B15BD5-910F-4A92-8192-66679B2B71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g8b087c8887_0_25183:notes">
            <a:extLst>
              <a:ext uri="{FF2B5EF4-FFF2-40B4-BE49-F238E27FC236}">
                <a16:creationId xmlns:a16="http://schemas.microsoft.com/office/drawing/2014/main" id="{948212BF-D345-4561-BDF3-3FE2F3B78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5;g8b087c8887_0_25183:notes">
            <a:extLst>
              <a:ext uri="{FF2B5EF4-FFF2-40B4-BE49-F238E27FC236}">
                <a16:creationId xmlns:a16="http://schemas.microsoft.com/office/drawing/2014/main" id="{F412685A-81B3-4EE2-BA50-F2730FF20B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;g8a7228db11_0_21:notes">
            <a:extLst>
              <a:ext uri="{FF2B5EF4-FFF2-40B4-BE49-F238E27FC236}">
                <a16:creationId xmlns:a16="http://schemas.microsoft.com/office/drawing/2014/main" id="{F5D36662-67B4-44FC-822E-2C2DAFEFB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8;g8a7228db11_0_21:notes">
            <a:extLst>
              <a:ext uri="{FF2B5EF4-FFF2-40B4-BE49-F238E27FC236}">
                <a16:creationId xmlns:a16="http://schemas.microsoft.com/office/drawing/2014/main" id="{3125B0E3-C27B-4280-A053-B2184AA065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6;g8a7228db11_0_11:notes">
            <a:extLst>
              <a:ext uri="{FF2B5EF4-FFF2-40B4-BE49-F238E27FC236}">
                <a16:creationId xmlns:a16="http://schemas.microsoft.com/office/drawing/2014/main" id="{D822BB84-10E9-454B-BA53-90AF8FDC1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7;g8a7228db11_0_11:notes">
            <a:extLst>
              <a:ext uri="{FF2B5EF4-FFF2-40B4-BE49-F238E27FC236}">
                <a16:creationId xmlns:a16="http://schemas.microsoft.com/office/drawing/2014/main" id="{BE1F589B-E998-4CEF-91F2-AFBFF8C911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4;g8a7228db11_0_16:notes">
            <a:extLst>
              <a:ext uri="{FF2B5EF4-FFF2-40B4-BE49-F238E27FC236}">
                <a16:creationId xmlns:a16="http://schemas.microsoft.com/office/drawing/2014/main" id="{15A50058-86E5-4667-A7AD-2A28E6793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5;g8a7228db11_0_16:notes">
            <a:extLst>
              <a:ext uri="{FF2B5EF4-FFF2-40B4-BE49-F238E27FC236}">
                <a16:creationId xmlns:a16="http://schemas.microsoft.com/office/drawing/2014/main" id="{05A2CC9E-7184-4431-9AE5-3AC5353733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1320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0C14F9-2773-4512-A120-EE321C865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2FB0C77-47B8-4674-91C8-B8EAA709BB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42BAEF2-F7DF-4F3A-96AE-F55C4F3D3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7DECC90-090E-4D3B-B04A-DFFEEA5457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3">
            <a:extLst>
              <a:ext uri="{FF2B5EF4-FFF2-40B4-BE49-F238E27FC236}">
                <a16:creationId xmlns:a16="http://schemas.microsoft.com/office/drawing/2014/main" id="{60EA3CA6-89F5-4A45-9763-1AEB28A75F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9998"/>
            <a:ext cx="3355500" cy="1555504"/>
          </a:xfrm>
        </p:spPr>
        <p:txBody>
          <a:bodyPr anchor="b"/>
          <a:lstStyle>
            <a:lvl1pPr>
              <a:defRPr sz="12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3;p3">
            <a:extLst>
              <a:ext uri="{FF2B5EF4-FFF2-40B4-BE49-F238E27FC236}">
                <a16:creationId xmlns:a16="http://schemas.microsoft.com/office/drawing/2014/main" id="{F632F53A-4CF3-4CF9-9955-10D8252B53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686175"/>
            <a:ext cx="4663202" cy="564596"/>
          </a:xfrm>
        </p:spPr>
        <p:txBody>
          <a:bodyPr anchor="b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D357EEFC-D280-4085-A9BA-9247339FCB9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4135200"/>
            <a:ext cx="4663202" cy="468300"/>
          </a:xfrm>
        </p:spPr>
        <p:txBody>
          <a:bodyPr/>
          <a:lstStyle>
            <a:lvl1pPr>
              <a:buNone/>
              <a:defRPr sz="1700">
                <a:solidFill>
                  <a:srgbClr val="FFFFFF"/>
                </a:solidFill>
                <a:highlight>
                  <a:srgbClr val="FFB200"/>
                </a:highlight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25831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58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;p13">
            <a:extLst>
              <a:ext uri="{FF2B5EF4-FFF2-40B4-BE49-F238E27FC236}">
                <a16:creationId xmlns:a16="http://schemas.microsoft.com/office/drawing/2014/main" id="{09C5AFE3-CDEF-4838-86C0-85A84D51D5F4}"/>
              </a:ext>
            </a:extLst>
          </p:cNvPr>
          <p:cNvSpPr/>
          <p:nvPr/>
        </p:nvSpPr>
        <p:spPr>
          <a:xfrm>
            <a:off x="143204" y="75099"/>
            <a:ext cx="8857591" cy="669002"/>
          </a:xfrm>
          <a:prstGeom prst="rect">
            <a:avLst/>
          </a:prstGeom>
          <a:solidFill>
            <a:srgbClr val="FFB2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4;p13">
            <a:extLst>
              <a:ext uri="{FF2B5EF4-FFF2-40B4-BE49-F238E27FC236}">
                <a16:creationId xmlns:a16="http://schemas.microsoft.com/office/drawing/2014/main" id="{B2D961C4-219C-4F99-B349-3B20960BB4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132600"/>
            <a:ext cx="899998" cy="669002"/>
          </a:xfrm>
        </p:spPr>
        <p:txBody>
          <a:bodyPr anchor="ctr" anchorCtr="1"/>
          <a:lstStyle>
            <a:lvl1pPr algn="ctr">
              <a:defRPr sz="3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45;p13">
            <a:extLst>
              <a:ext uri="{FF2B5EF4-FFF2-40B4-BE49-F238E27FC236}">
                <a16:creationId xmlns:a16="http://schemas.microsoft.com/office/drawing/2014/main" id="{1C100785-8A1D-452F-8709-CBE94766AAB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38299" y="2004346"/>
            <a:ext cx="2452503" cy="354896"/>
          </a:xfrm>
        </p:spPr>
        <p:txBody>
          <a:bodyPr/>
          <a:lstStyle>
            <a:lvl1pPr>
              <a:buNone/>
              <a:defRPr sz="1600">
                <a:latin typeface="Montserrat ExtraBold"/>
                <a:ea typeface="Montserrat ExtraBold"/>
                <a:cs typeface="Montserrat ExtraBold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6;p13">
            <a:extLst>
              <a:ext uri="{FF2B5EF4-FFF2-40B4-BE49-F238E27FC236}">
                <a16:creationId xmlns:a16="http://schemas.microsoft.com/office/drawing/2014/main" id="{4C8EA658-527A-40B5-A3D7-4F78CAFFE6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669103"/>
            <a:ext cx="899998" cy="669002"/>
          </a:xfrm>
        </p:spPr>
        <p:txBody>
          <a:bodyPr anchor="ctr" anchorCtr="1"/>
          <a:lstStyle>
            <a:lvl1pPr algn="ctr">
              <a:defRPr sz="3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47;p13">
            <a:extLst>
              <a:ext uri="{FF2B5EF4-FFF2-40B4-BE49-F238E27FC236}">
                <a16:creationId xmlns:a16="http://schemas.microsoft.com/office/drawing/2014/main" id="{9F806E5E-8F13-4B30-9C04-CBD8390EA3D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38299" y="3516672"/>
            <a:ext cx="2452503" cy="354896"/>
          </a:xfrm>
        </p:spPr>
        <p:txBody>
          <a:bodyPr/>
          <a:lstStyle>
            <a:lvl1pPr>
              <a:buNone/>
              <a:defRPr sz="1600">
                <a:latin typeface="Montserrat ExtraBold"/>
                <a:ea typeface="Montserrat ExtraBold"/>
                <a:cs typeface="Montserrat ExtraBold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8;p13">
            <a:extLst>
              <a:ext uri="{FF2B5EF4-FFF2-40B4-BE49-F238E27FC236}">
                <a16:creationId xmlns:a16="http://schemas.microsoft.com/office/drawing/2014/main" id="{EBB55F38-C091-4030-B710-E88356D958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2895" y="2132600"/>
            <a:ext cx="899998" cy="669002"/>
          </a:xfrm>
        </p:spPr>
        <p:txBody>
          <a:bodyPr anchor="ctr" anchorCtr="1"/>
          <a:lstStyle>
            <a:lvl1pPr algn="ctr">
              <a:defRPr sz="3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49;p13">
            <a:extLst>
              <a:ext uri="{FF2B5EF4-FFF2-40B4-BE49-F238E27FC236}">
                <a16:creationId xmlns:a16="http://schemas.microsoft.com/office/drawing/2014/main" id="{48830DF5-CA86-49AF-B936-D2A427E66AF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1196" y="2004346"/>
            <a:ext cx="2452503" cy="354896"/>
          </a:xfrm>
        </p:spPr>
        <p:txBody>
          <a:bodyPr/>
          <a:lstStyle>
            <a:lvl1pPr>
              <a:buNone/>
              <a:defRPr sz="1600">
                <a:latin typeface="Montserrat ExtraBold"/>
                <a:ea typeface="Montserrat ExtraBold"/>
                <a:cs typeface="Montserrat ExtraBold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50;p13">
            <a:extLst>
              <a:ext uri="{FF2B5EF4-FFF2-40B4-BE49-F238E27FC236}">
                <a16:creationId xmlns:a16="http://schemas.microsoft.com/office/drawing/2014/main" id="{E74849D5-A1B6-4FF9-B273-E9495DBF60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2895" y="3669103"/>
            <a:ext cx="899998" cy="669002"/>
          </a:xfrm>
        </p:spPr>
        <p:txBody>
          <a:bodyPr anchor="ctr" anchorCtr="1"/>
          <a:lstStyle>
            <a:lvl1pPr algn="ctr">
              <a:defRPr sz="3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0" name="Google Shape;51;p13">
            <a:extLst>
              <a:ext uri="{FF2B5EF4-FFF2-40B4-BE49-F238E27FC236}">
                <a16:creationId xmlns:a16="http://schemas.microsoft.com/office/drawing/2014/main" id="{7A1E5337-6DB4-4943-B415-AF7849E2689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1196" y="3516672"/>
            <a:ext cx="2452503" cy="354896"/>
          </a:xfrm>
        </p:spPr>
        <p:txBody>
          <a:bodyPr/>
          <a:lstStyle>
            <a:lvl1pPr>
              <a:buNone/>
              <a:defRPr sz="1600">
                <a:latin typeface="Montserrat ExtraBold"/>
                <a:ea typeface="Montserrat ExtraBold"/>
                <a:cs typeface="Montserrat ExtraBold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52;p13">
            <a:extLst>
              <a:ext uri="{FF2B5EF4-FFF2-40B4-BE49-F238E27FC236}">
                <a16:creationId xmlns:a16="http://schemas.microsoft.com/office/drawing/2014/main" id="{B2FB7EE0-91F5-4521-B682-083052BD04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1194" y="123251"/>
            <a:ext cx="5491200" cy="5726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53;p13">
            <a:extLst>
              <a:ext uri="{FF2B5EF4-FFF2-40B4-BE49-F238E27FC236}">
                <a16:creationId xmlns:a16="http://schemas.microsoft.com/office/drawing/2014/main" id="{069B5F2A-F4BE-473E-BBA8-958FB5ABF5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47452" y="2360148"/>
            <a:ext cx="2452795" cy="572697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4573CBBC-B1C1-457E-B1F3-A8E9AF2A2F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1050" y="2360148"/>
            <a:ext cx="2452795" cy="572697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4" name="Google Shape;55;p13">
            <a:extLst>
              <a:ext uri="{FF2B5EF4-FFF2-40B4-BE49-F238E27FC236}">
                <a16:creationId xmlns:a16="http://schemas.microsoft.com/office/drawing/2014/main" id="{BBFD5604-E941-48E5-B0BF-9E6C4A8008C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47452" y="3909453"/>
            <a:ext cx="2452795" cy="572697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5" name="Google Shape;56;p13">
            <a:extLst>
              <a:ext uri="{FF2B5EF4-FFF2-40B4-BE49-F238E27FC236}">
                <a16:creationId xmlns:a16="http://schemas.microsoft.com/office/drawing/2014/main" id="{61D65F5B-83B3-4C10-9570-CEF11E29BC4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1050" y="3909453"/>
            <a:ext cx="2452795" cy="572697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34017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4">
            <a:extLst>
              <a:ext uri="{FF2B5EF4-FFF2-40B4-BE49-F238E27FC236}">
                <a16:creationId xmlns:a16="http://schemas.microsoft.com/office/drawing/2014/main" id="{F2497858-EED2-41FF-B77B-25C33F595F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847721"/>
            <a:ext cx="3533698" cy="495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59;p14">
            <a:extLst>
              <a:ext uri="{FF2B5EF4-FFF2-40B4-BE49-F238E27FC236}">
                <a16:creationId xmlns:a16="http://schemas.microsoft.com/office/drawing/2014/main" id="{8B7ACE62-72EC-4D9C-B5CA-96C4B7B681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102220"/>
            <a:ext cx="3533698" cy="495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0778DEED-66F4-4227-BA9A-A42C92651EB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2220" y="1367073"/>
            <a:ext cx="3371996" cy="572697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8A87EC94-F878-47B0-9977-290E729994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2220" y="3626098"/>
            <a:ext cx="3371996" cy="572697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4CC9917-09CF-4798-9D5A-567C35376398}"/>
              </a:ext>
            </a:extLst>
          </p:cNvPr>
          <p:cNvGrpSpPr/>
          <p:nvPr/>
        </p:nvGrpSpPr>
        <p:grpSpPr>
          <a:xfrm>
            <a:off x="-26983" y="-26983"/>
            <a:ext cx="9158291" cy="428625"/>
            <a:chOff x="-26983" y="-26983"/>
            <a:chExt cx="9158291" cy="4286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A845A43-0D43-4B98-890F-84C078BF1BD6}"/>
                </a:ext>
              </a:extLst>
            </p:cNvPr>
            <p:cNvSpPr/>
            <p:nvPr/>
          </p:nvSpPr>
          <p:spPr>
            <a:xfrm>
              <a:off x="128592" y="-15873"/>
              <a:ext cx="9002716" cy="417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4"/>
                <a:gd name="f7" fmla="val 36"/>
                <a:gd name="f8" fmla="val 631"/>
                <a:gd name="f9" fmla="val 35"/>
                <a:gd name="f10" fmla="val 609"/>
                <a:gd name="f11" fmla="val 29"/>
                <a:gd name="f12" fmla="val 586"/>
                <a:gd name="f13" fmla="val 25"/>
                <a:gd name="f14" fmla="val 563"/>
                <a:gd name="f15" fmla="val 21"/>
                <a:gd name="f16" fmla="val 507"/>
                <a:gd name="f17" fmla="val 13"/>
                <a:gd name="f18" fmla="val 451"/>
                <a:gd name="f19" fmla="val 9"/>
                <a:gd name="f20" fmla="val 395"/>
                <a:gd name="f21" fmla="val 10"/>
                <a:gd name="f22" fmla="val 352"/>
                <a:gd name="f23" fmla="val 11"/>
                <a:gd name="f24" fmla="val 310"/>
                <a:gd name="f25" fmla="val 267"/>
                <a:gd name="f26" fmla="val 17"/>
                <a:gd name="f27" fmla="val 234"/>
                <a:gd name="f28" fmla="val 20"/>
                <a:gd name="f29" fmla="val 201"/>
                <a:gd name="f30" fmla="val 23"/>
                <a:gd name="f31" fmla="val 168"/>
                <a:gd name="f32" fmla="val 26"/>
                <a:gd name="f33" fmla="val 121"/>
                <a:gd name="f34" fmla="val 30"/>
                <a:gd name="f35" fmla="val 75"/>
                <a:gd name="f36" fmla="val 34"/>
                <a:gd name="f37" fmla="val 28"/>
                <a:gd name="f38" fmla="val 19"/>
                <a:gd name="f39" fmla="val 54"/>
                <a:gd name="f40" fmla="val 27"/>
                <a:gd name="f41" fmla="val 64"/>
                <a:gd name="f42" fmla="val 74"/>
                <a:gd name="f43" fmla="val 84"/>
                <a:gd name="f44" fmla="val 97"/>
                <a:gd name="f45" fmla="val 15"/>
                <a:gd name="f46" fmla="val 111"/>
                <a:gd name="f47" fmla="val 12"/>
                <a:gd name="f48" fmla="val 125"/>
                <a:gd name="f49" fmla="val 8"/>
                <a:gd name="f50" fmla="val 131"/>
                <a:gd name="f51" fmla="val 7"/>
                <a:gd name="f52" fmla="val 136"/>
                <a:gd name="f53" fmla="val 6"/>
                <a:gd name="f54" fmla="val 142"/>
                <a:gd name="f55" fmla="val 4"/>
                <a:gd name="f56" fmla="val 153"/>
                <a:gd name="f57" fmla="val 165"/>
                <a:gd name="f58" fmla="val 176"/>
                <a:gd name="f59" fmla="val 315"/>
                <a:gd name="f60" fmla="val 454"/>
                <a:gd name="f61" fmla="val 592"/>
                <a:gd name="f62" fmla="val 605"/>
                <a:gd name="f63" fmla="val 615"/>
                <a:gd name="f64" fmla="val 5"/>
                <a:gd name="f65" fmla="val 626"/>
                <a:gd name="f66" fmla="val 24"/>
                <a:gd name="f67" fmla="val 31"/>
                <a:gd name="f68" fmla="val 32"/>
                <a:gd name="f69" fmla="val 633"/>
                <a:gd name="f70" fmla="val 33"/>
                <a:gd name="f71" fmla="+- 0 0 -90"/>
                <a:gd name="f72" fmla="*/ f3 1 634"/>
                <a:gd name="f73" fmla="*/ f4 1 36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634"/>
                <a:gd name="f82" fmla="*/ f78 1 36"/>
                <a:gd name="f83" fmla="*/ 631 f79 1"/>
                <a:gd name="f84" fmla="*/ 35 f78 1"/>
                <a:gd name="f85" fmla="*/ 563 f79 1"/>
                <a:gd name="f86" fmla="*/ 21 f78 1"/>
                <a:gd name="f87" fmla="*/ 395 f79 1"/>
                <a:gd name="f88" fmla="*/ 10 f78 1"/>
                <a:gd name="f89" fmla="*/ 267 f79 1"/>
                <a:gd name="f90" fmla="*/ 17 f78 1"/>
                <a:gd name="f91" fmla="*/ 168 f79 1"/>
                <a:gd name="f92" fmla="*/ 26 f78 1"/>
                <a:gd name="f93" fmla="*/ 28 f79 1"/>
                <a:gd name="f94" fmla="*/ 0 f79 1"/>
                <a:gd name="f95" fmla="*/ 36 f78 1"/>
                <a:gd name="f96" fmla="*/ 54 f79 1"/>
                <a:gd name="f97" fmla="*/ 27 f78 1"/>
                <a:gd name="f98" fmla="*/ 84 f79 1"/>
                <a:gd name="f99" fmla="*/ 19 f78 1"/>
                <a:gd name="f100" fmla="*/ 125 f79 1"/>
                <a:gd name="f101" fmla="*/ 8 f78 1"/>
                <a:gd name="f102" fmla="*/ 142 f79 1"/>
                <a:gd name="f103" fmla="*/ 4 f78 1"/>
                <a:gd name="f104" fmla="*/ 176 f79 1"/>
                <a:gd name="f105" fmla="*/ 0 f78 1"/>
                <a:gd name="f106" fmla="*/ 592 f79 1"/>
                <a:gd name="f107" fmla="*/ 626 f79 1"/>
                <a:gd name="f108" fmla="*/ 9 f78 1"/>
                <a:gd name="f109" fmla="*/ 634 f79 1"/>
                <a:gd name="f110" fmla="*/ 24 f78 1"/>
                <a:gd name="f111" fmla="*/ 31 f78 1"/>
                <a:gd name="f112" fmla="*/ 32 f78 1"/>
                <a:gd name="f113" fmla="+- f80 0 f1"/>
                <a:gd name="f114" fmla="*/ f83 1 634"/>
                <a:gd name="f115" fmla="*/ f84 1 36"/>
                <a:gd name="f116" fmla="*/ f85 1 634"/>
                <a:gd name="f117" fmla="*/ f86 1 36"/>
                <a:gd name="f118" fmla="*/ f87 1 634"/>
                <a:gd name="f119" fmla="*/ f88 1 36"/>
                <a:gd name="f120" fmla="*/ f89 1 634"/>
                <a:gd name="f121" fmla="*/ f90 1 36"/>
                <a:gd name="f122" fmla="*/ f91 1 634"/>
                <a:gd name="f123" fmla="*/ f92 1 36"/>
                <a:gd name="f124" fmla="*/ f93 1 634"/>
                <a:gd name="f125" fmla="*/ f94 1 634"/>
                <a:gd name="f126" fmla="*/ f95 1 36"/>
                <a:gd name="f127" fmla="*/ f96 1 634"/>
                <a:gd name="f128" fmla="*/ f97 1 36"/>
                <a:gd name="f129" fmla="*/ f98 1 634"/>
                <a:gd name="f130" fmla="*/ f99 1 36"/>
                <a:gd name="f131" fmla="*/ f100 1 634"/>
                <a:gd name="f132" fmla="*/ f101 1 36"/>
                <a:gd name="f133" fmla="*/ f102 1 634"/>
                <a:gd name="f134" fmla="*/ f103 1 36"/>
                <a:gd name="f135" fmla="*/ f104 1 634"/>
                <a:gd name="f136" fmla="*/ f105 1 36"/>
                <a:gd name="f137" fmla="*/ f106 1 634"/>
                <a:gd name="f138" fmla="*/ f107 1 634"/>
                <a:gd name="f139" fmla="*/ f108 1 36"/>
                <a:gd name="f140" fmla="*/ f109 1 634"/>
                <a:gd name="f141" fmla="*/ f110 1 36"/>
                <a:gd name="f142" fmla="*/ f111 1 36"/>
                <a:gd name="f143" fmla="*/ f112 1 36"/>
                <a:gd name="f144" fmla="*/ 0 1 f81"/>
                <a:gd name="f145" fmla="*/ f75 1 f81"/>
                <a:gd name="f146" fmla="*/ 0 1 f82"/>
                <a:gd name="f147" fmla="*/ f76 1 f82"/>
                <a:gd name="f148" fmla="*/ f114 1 f81"/>
                <a:gd name="f149" fmla="*/ f115 1 f82"/>
                <a:gd name="f150" fmla="*/ f116 1 f81"/>
                <a:gd name="f151" fmla="*/ f117 1 f82"/>
                <a:gd name="f152" fmla="*/ f118 1 f81"/>
                <a:gd name="f153" fmla="*/ f119 1 f82"/>
                <a:gd name="f154" fmla="*/ f120 1 f81"/>
                <a:gd name="f155" fmla="*/ f121 1 f82"/>
                <a:gd name="f156" fmla="*/ f122 1 f81"/>
                <a:gd name="f157" fmla="*/ f123 1 f82"/>
                <a:gd name="f158" fmla="*/ f124 1 f81"/>
                <a:gd name="f159" fmla="*/ f125 1 f81"/>
                <a:gd name="f160" fmla="*/ f126 1 f82"/>
                <a:gd name="f161" fmla="*/ f127 1 f81"/>
                <a:gd name="f162" fmla="*/ f128 1 f82"/>
                <a:gd name="f163" fmla="*/ f129 1 f81"/>
                <a:gd name="f164" fmla="*/ f130 1 f82"/>
                <a:gd name="f165" fmla="*/ f131 1 f81"/>
                <a:gd name="f166" fmla="*/ f132 1 f82"/>
                <a:gd name="f167" fmla="*/ f133 1 f81"/>
                <a:gd name="f168" fmla="*/ f134 1 f82"/>
                <a:gd name="f169" fmla="*/ f135 1 f81"/>
                <a:gd name="f170" fmla="*/ f136 1 f82"/>
                <a:gd name="f171" fmla="*/ f137 1 f81"/>
                <a:gd name="f172" fmla="*/ f138 1 f81"/>
                <a:gd name="f173" fmla="*/ f139 1 f82"/>
                <a:gd name="f174" fmla="*/ f140 1 f81"/>
                <a:gd name="f175" fmla="*/ f141 1 f82"/>
                <a:gd name="f176" fmla="*/ f142 1 f82"/>
                <a:gd name="f177" fmla="*/ f143 1 f82"/>
                <a:gd name="f178" fmla="*/ f144 f72 1"/>
                <a:gd name="f179" fmla="*/ f145 f72 1"/>
                <a:gd name="f180" fmla="*/ f147 f73 1"/>
                <a:gd name="f181" fmla="*/ f146 f73 1"/>
                <a:gd name="f182" fmla="*/ f148 f72 1"/>
                <a:gd name="f183" fmla="*/ f149 f73 1"/>
                <a:gd name="f184" fmla="*/ f150 f72 1"/>
                <a:gd name="f185" fmla="*/ f151 f73 1"/>
                <a:gd name="f186" fmla="*/ f152 f72 1"/>
                <a:gd name="f187" fmla="*/ f153 f73 1"/>
                <a:gd name="f188" fmla="*/ f154 f72 1"/>
                <a:gd name="f189" fmla="*/ f155 f73 1"/>
                <a:gd name="f190" fmla="*/ f156 f72 1"/>
                <a:gd name="f191" fmla="*/ f157 f73 1"/>
                <a:gd name="f192" fmla="*/ f158 f72 1"/>
                <a:gd name="f193" fmla="*/ f159 f72 1"/>
                <a:gd name="f194" fmla="*/ f160 f73 1"/>
                <a:gd name="f195" fmla="*/ f161 f72 1"/>
                <a:gd name="f196" fmla="*/ f162 f73 1"/>
                <a:gd name="f197" fmla="*/ f163 f72 1"/>
                <a:gd name="f198" fmla="*/ f164 f73 1"/>
                <a:gd name="f199" fmla="*/ f165 f72 1"/>
                <a:gd name="f200" fmla="*/ f166 f73 1"/>
                <a:gd name="f201" fmla="*/ f167 f72 1"/>
                <a:gd name="f202" fmla="*/ f168 f73 1"/>
                <a:gd name="f203" fmla="*/ f169 f72 1"/>
                <a:gd name="f204" fmla="*/ f170 f73 1"/>
                <a:gd name="f205" fmla="*/ f171 f72 1"/>
                <a:gd name="f206" fmla="*/ f172 f72 1"/>
                <a:gd name="f207" fmla="*/ f173 f73 1"/>
                <a:gd name="f208" fmla="*/ f174 f72 1"/>
                <a:gd name="f209" fmla="*/ f175 f73 1"/>
                <a:gd name="f210" fmla="*/ f176 f73 1"/>
                <a:gd name="f211" fmla="*/ f177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82" y="f183"/>
                </a:cxn>
                <a:cxn ang="f113">
                  <a:pos x="f184" y="f185"/>
                </a:cxn>
                <a:cxn ang="f113">
                  <a:pos x="f186" y="f187"/>
                </a:cxn>
                <a:cxn ang="f113">
                  <a:pos x="f188" y="f189"/>
                </a:cxn>
                <a:cxn ang="f113">
                  <a:pos x="f190" y="f191"/>
                </a:cxn>
                <a:cxn ang="f113">
                  <a:pos x="f192" y="f183"/>
                </a:cxn>
                <a:cxn ang="f113">
                  <a:pos x="f193" y="f194"/>
                </a:cxn>
                <a:cxn ang="f113">
                  <a:pos x="f195" y="f196"/>
                </a:cxn>
                <a:cxn ang="f113">
                  <a:pos x="f197" y="f198"/>
                </a:cxn>
                <a:cxn ang="f113">
                  <a:pos x="f199" y="f200"/>
                </a:cxn>
                <a:cxn ang="f113">
                  <a:pos x="f201" y="f202"/>
                </a:cxn>
                <a:cxn ang="f113">
                  <a:pos x="f203" y="f204"/>
                </a:cxn>
                <a:cxn ang="f113">
                  <a:pos x="f205" y="f204"/>
                </a:cxn>
                <a:cxn ang="f113">
                  <a:pos x="f206" y="f207"/>
                </a:cxn>
                <a:cxn ang="f113">
                  <a:pos x="f208" y="f209"/>
                </a:cxn>
                <a:cxn ang="f113">
                  <a:pos x="f208" y="f210"/>
                </a:cxn>
                <a:cxn ang="f113">
                  <a:pos x="f208" y="f211"/>
                </a:cxn>
                <a:cxn ang="f113">
                  <a:pos x="f208" y="f211"/>
                </a:cxn>
                <a:cxn ang="f113">
                  <a:pos x="f182" y="f183"/>
                </a:cxn>
              </a:cxnLst>
              <a:rect l="f178" t="f181" r="f179" b="f180"/>
              <a:pathLst>
                <a:path w="634" h="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17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9"/>
                  </a:cubicBezTo>
                  <a:cubicBezTo>
                    <a:pt x="f38" y="f7"/>
                    <a:pt x="f19" y="f7"/>
                    <a:pt x="f5" y="f7"/>
                  </a:cubicBezTo>
                  <a:cubicBezTo>
                    <a:pt x="f38" y="f36"/>
                    <a:pt x="f7" y="f34"/>
                    <a:pt x="f39" y="f40"/>
                  </a:cubicBezTo>
                  <a:cubicBezTo>
                    <a:pt x="f41" y="f13"/>
                    <a:pt x="f42" y="f15"/>
                    <a:pt x="f43" y="f38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"/>
                    <a:pt x="f57" y="f5"/>
                    <a:pt x="f58" y="f5"/>
                  </a:cubicBezTo>
                  <a:cubicBezTo>
                    <a:pt x="f59" y="f5"/>
                    <a:pt x="f60" y="f5"/>
                    <a:pt x="f61" y="f5"/>
                  </a:cubicBezTo>
                  <a:cubicBezTo>
                    <a:pt x="f62" y="f5"/>
                    <a:pt x="f63" y="f64"/>
                    <a:pt x="f65" y="f19"/>
                  </a:cubicBezTo>
                  <a:cubicBezTo>
                    <a:pt x="f6" y="f23"/>
                    <a:pt x="f6" y="f26"/>
                    <a:pt x="f6" y="f66"/>
                  </a:cubicBezTo>
                  <a:cubicBezTo>
                    <a:pt x="f6" y="f32"/>
                    <a:pt x="f6" y="f11"/>
                    <a:pt x="f6" y="f67"/>
                  </a:cubicBezTo>
                  <a:cubicBezTo>
                    <a:pt x="f6" y="f67"/>
                    <a:pt x="f6" y="f68"/>
                    <a:pt x="f6" y="f68"/>
                  </a:cubicBezTo>
                  <a:cubicBezTo>
                    <a:pt x="f6" y="f68"/>
                    <a:pt x="f6" y="f68"/>
                    <a:pt x="f6" y="f68"/>
                  </a:cubicBezTo>
                  <a:cubicBezTo>
                    <a:pt x="f69" y="f70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694D635-FF93-44A3-BAF9-6ACABF6613D8}"/>
                </a:ext>
              </a:extLst>
            </p:cNvPr>
            <p:cNvSpPr/>
            <p:nvPr/>
          </p:nvSpPr>
          <p:spPr>
            <a:xfrm>
              <a:off x="-26983" y="-26983"/>
              <a:ext cx="1717672" cy="336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29"/>
                <a:gd name="f8" fmla="val 2"/>
                <a:gd name="f9" fmla="val 109"/>
                <a:gd name="f10" fmla="val 5"/>
                <a:gd name="f11" fmla="val 98"/>
                <a:gd name="f12" fmla="val 8"/>
                <a:gd name="f13" fmla="val 86"/>
                <a:gd name="f14" fmla="val 11"/>
                <a:gd name="f15" fmla="val 63"/>
                <a:gd name="f16" fmla="val 17"/>
                <a:gd name="f17" fmla="val 39"/>
                <a:gd name="f18" fmla="val 24"/>
                <a:gd name="f19" fmla="val 15"/>
                <a:gd name="f20" fmla="val 27"/>
                <a:gd name="f21" fmla="val 28"/>
                <a:gd name="f22" fmla="val 7"/>
                <a:gd name="f23" fmla="val 4"/>
                <a:gd name="f24" fmla="val 1"/>
                <a:gd name="f25" fmla="val 26"/>
                <a:gd name="f26" fmla="val 18"/>
                <a:gd name="f27" fmla="val 3"/>
                <a:gd name="f28" fmla="val 36"/>
                <a:gd name="f29" fmla="val 67"/>
                <a:gd name="f30" fmla="val 106"/>
                <a:gd name="f31" fmla="val 113"/>
                <a:gd name="f32" fmla="val 120"/>
                <a:gd name="f33" fmla="+- 0 0 -90"/>
                <a:gd name="f34" fmla="*/ f3 1 121"/>
                <a:gd name="f35" fmla="*/ f4 1 2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21"/>
                <a:gd name="f44" fmla="*/ f40 1 29"/>
                <a:gd name="f45" fmla="*/ 121 f41 1"/>
                <a:gd name="f46" fmla="*/ 2 f40 1"/>
                <a:gd name="f47" fmla="*/ 86 f41 1"/>
                <a:gd name="f48" fmla="*/ 11 f40 1"/>
                <a:gd name="f49" fmla="*/ 15 f41 1"/>
                <a:gd name="f50" fmla="*/ 27 f40 1"/>
                <a:gd name="f51" fmla="*/ 4 f41 1"/>
                <a:gd name="f52" fmla="*/ 28 f40 1"/>
                <a:gd name="f53" fmla="*/ 0 f41 1"/>
                <a:gd name="f54" fmla="*/ 26 f40 1"/>
                <a:gd name="f55" fmla="*/ 4 f40 1"/>
                <a:gd name="f56" fmla="*/ 5 f41 1"/>
                <a:gd name="f57" fmla="*/ 1 f40 1"/>
                <a:gd name="f58" fmla="*/ 98 f41 1"/>
                <a:gd name="f59" fmla="*/ 120 f41 1"/>
                <a:gd name="f60" fmla="+- f42 0 f1"/>
                <a:gd name="f61" fmla="*/ f45 1 121"/>
                <a:gd name="f62" fmla="*/ f46 1 29"/>
                <a:gd name="f63" fmla="*/ f47 1 121"/>
                <a:gd name="f64" fmla="*/ f48 1 29"/>
                <a:gd name="f65" fmla="*/ f49 1 121"/>
                <a:gd name="f66" fmla="*/ f50 1 29"/>
                <a:gd name="f67" fmla="*/ f51 1 121"/>
                <a:gd name="f68" fmla="*/ f52 1 29"/>
                <a:gd name="f69" fmla="*/ f53 1 121"/>
                <a:gd name="f70" fmla="*/ f54 1 29"/>
                <a:gd name="f71" fmla="*/ f55 1 29"/>
                <a:gd name="f72" fmla="*/ f56 1 121"/>
                <a:gd name="f73" fmla="*/ f57 1 29"/>
                <a:gd name="f74" fmla="*/ f58 1 121"/>
                <a:gd name="f75" fmla="*/ f59 1 121"/>
                <a:gd name="f76" fmla="*/ 0 1 f43"/>
                <a:gd name="f77" fmla="*/ f37 1 f43"/>
                <a:gd name="f78" fmla="*/ 0 1 f44"/>
                <a:gd name="f79" fmla="*/ f38 1 f44"/>
                <a:gd name="f80" fmla="*/ f61 1 f43"/>
                <a:gd name="f81" fmla="*/ f62 1 f44"/>
                <a:gd name="f82" fmla="*/ f63 1 f43"/>
                <a:gd name="f83" fmla="*/ f64 1 f44"/>
                <a:gd name="f84" fmla="*/ f65 1 f43"/>
                <a:gd name="f85" fmla="*/ f66 1 f44"/>
                <a:gd name="f86" fmla="*/ f67 1 f43"/>
                <a:gd name="f87" fmla="*/ f68 1 f44"/>
                <a:gd name="f88" fmla="*/ f69 1 f43"/>
                <a:gd name="f89" fmla="*/ f70 1 f44"/>
                <a:gd name="f90" fmla="*/ f71 1 f44"/>
                <a:gd name="f91" fmla="*/ f72 1 f43"/>
                <a:gd name="f92" fmla="*/ f73 1 f44"/>
                <a:gd name="f93" fmla="*/ f74 1 f43"/>
                <a:gd name="f94" fmla="*/ f75 1 f43"/>
                <a:gd name="f95" fmla="*/ f76 f34 1"/>
                <a:gd name="f96" fmla="*/ f77 f34 1"/>
                <a:gd name="f97" fmla="*/ f79 f35 1"/>
                <a:gd name="f98" fmla="*/ f78 f35 1"/>
                <a:gd name="f99" fmla="*/ f80 f34 1"/>
                <a:gd name="f100" fmla="*/ f81 f35 1"/>
                <a:gd name="f101" fmla="*/ f82 f34 1"/>
                <a:gd name="f102" fmla="*/ f83 f35 1"/>
                <a:gd name="f103" fmla="*/ f84 f34 1"/>
                <a:gd name="f104" fmla="*/ f85 f35 1"/>
                <a:gd name="f105" fmla="*/ f86 f34 1"/>
                <a:gd name="f106" fmla="*/ f87 f35 1"/>
                <a:gd name="f107" fmla="*/ f88 f34 1"/>
                <a:gd name="f108" fmla="*/ f89 f35 1"/>
                <a:gd name="f109" fmla="*/ f90 f35 1"/>
                <a:gd name="f110" fmla="*/ f91 f34 1"/>
                <a:gd name="f111" fmla="*/ f92 f35 1"/>
                <a:gd name="f112" fmla="*/ f93 f34 1"/>
                <a:gd name="f113" fmla="*/ f9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5" y="f106"/>
                </a:cxn>
                <a:cxn ang="f60">
                  <a:pos x="f107" y="f108"/>
                </a:cxn>
                <a:cxn ang="f60">
                  <a:pos x="f107" y="f109"/>
                </a:cxn>
                <a:cxn ang="f60">
                  <a:pos x="f110" y="f111"/>
                </a:cxn>
                <a:cxn ang="f60">
                  <a:pos x="f112" y="f111"/>
                </a:cxn>
                <a:cxn ang="f60">
                  <a:pos x="f113" y="f111"/>
                </a:cxn>
                <a:cxn ang="f60">
                  <a:pos x="f99" y="f100"/>
                </a:cxn>
              </a:cxnLst>
              <a:rect l="f95" t="f98" r="f96" b="f97"/>
              <a:pathLst>
                <a:path w="121" h="29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4" y="f21"/>
                    <a:pt x="f22" y="f21"/>
                    <a:pt x="f23" y="f21"/>
                  </a:cubicBezTo>
                  <a:cubicBezTo>
                    <a:pt x="f24" y="f7"/>
                    <a:pt x="f5" y="f21"/>
                    <a:pt x="f5" y="f25"/>
                  </a:cubicBezTo>
                  <a:cubicBezTo>
                    <a:pt x="f5" y="f26"/>
                    <a:pt x="f5" y="f14"/>
                    <a:pt x="f5" y="f23"/>
                  </a:cubicBezTo>
                  <a:cubicBezTo>
                    <a:pt x="f5" y="f5"/>
                    <a:pt x="f27" y="f24"/>
                    <a:pt x="f10" y="f24"/>
                  </a:cubicBezTo>
                  <a:cubicBezTo>
                    <a:pt x="f28" y="f24"/>
                    <a:pt x="f29" y="f24"/>
                    <a:pt x="f11" y="f24"/>
                  </a:cubicBezTo>
                  <a:cubicBezTo>
                    <a:pt x="f30" y="f24"/>
                    <a:pt x="f31" y="f24"/>
                    <a:pt x="f32" y="f24"/>
                  </a:cubicBezTo>
                  <a:cubicBezTo>
                    <a:pt x="f32" y="f24"/>
                    <a:pt x="f6" y="f24"/>
                    <a:pt x="f6" y="f8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25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69836FCF-2965-47D1-95FB-F47B5A3E03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78;p16">
            <a:extLst>
              <a:ext uri="{FF2B5EF4-FFF2-40B4-BE49-F238E27FC236}">
                <a16:creationId xmlns:a16="http://schemas.microsoft.com/office/drawing/2014/main" id="{09D62B4B-1C76-4C12-8EB7-E95A8F3D737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2220" y="1341296"/>
            <a:ext cx="4204502" cy="812398"/>
          </a:xfrm>
        </p:spPr>
        <p:txBody>
          <a:bodyPr anchor="ctr"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C046A81-7A81-4D76-A5F9-CD21BEA8D67B}"/>
              </a:ext>
            </a:extLst>
          </p:cNvPr>
          <p:cNvGrpSpPr/>
          <p:nvPr/>
        </p:nvGrpSpPr>
        <p:grpSpPr>
          <a:xfrm>
            <a:off x="-83128" y="4488871"/>
            <a:ext cx="9276999" cy="671251"/>
            <a:chOff x="-83128" y="4488871"/>
            <a:chExt cx="9276999" cy="67125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31BCEA2-6FB5-44CB-B8A3-52984A650AFA}"/>
                </a:ext>
              </a:extLst>
            </p:cNvPr>
            <p:cNvSpPr/>
            <p:nvPr/>
          </p:nvSpPr>
          <p:spPr>
            <a:xfrm>
              <a:off x="-25813" y="4570728"/>
              <a:ext cx="9219684" cy="58939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40"/>
                <a:gd name="f8" fmla="val 65"/>
                <a:gd name="f9" fmla="val 108"/>
                <a:gd name="f10" fmla="val 2"/>
                <a:gd name="f11" fmla="val 125"/>
                <a:gd name="f12" fmla="val 1"/>
                <a:gd name="f13" fmla="val 143"/>
                <a:gd name="f14" fmla="val 161"/>
                <a:gd name="f15" fmla="val 194"/>
                <a:gd name="f16" fmla="val 226"/>
                <a:gd name="f17" fmla="val 4"/>
                <a:gd name="f18" fmla="val 259"/>
                <a:gd name="f19" fmla="val 9"/>
                <a:gd name="f20" fmla="val 272"/>
                <a:gd name="f21" fmla="val 11"/>
                <a:gd name="f22" fmla="val 286"/>
                <a:gd name="f23" fmla="val 12"/>
                <a:gd name="f24" fmla="val 299"/>
                <a:gd name="f25" fmla="val 14"/>
                <a:gd name="f26" fmla="val 330"/>
                <a:gd name="f27" fmla="val 19"/>
                <a:gd name="f28" fmla="val 361"/>
                <a:gd name="f29" fmla="val 23"/>
                <a:gd name="f30" fmla="val 392"/>
                <a:gd name="f31" fmla="val 26"/>
                <a:gd name="f32" fmla="val 436"/>
                <a:gd name="f33" fmla="val 30"/>
                <a:gd name="f34" fmla="val 480"/>
                <a:gd name="f35" fmla="val 31"/>
                <a:gd name="f36" fmla="val 525"/>
                <a:gd name="f37" fmla="val 29"/>
                <a:gd name="f38" fmla="val 560"/>
                <a:gd name="f39" fmla="val 28"/>
                <a:gd name="f40" fmla="val 596"/>
                <a:gd name="f41" fmla="val 24"/>
                <a:gd name="f42" fmla="val 631"/>
                <a:gd name="f43" fmla="val 18"/>
                <a:gd name="f44" fmla="val 633"/>
                <a:gd name="f45" fmla="val 637"/>
                <a:gd name="f46" fmla="val 15"/>
                <a:gd name="f47" fmla="val 636"/>
                <a:gd name="f48" fmla="val 617"/>
                <a:gd name="f49" fmla="val 34"/>
                <a:gd name="f50" fmla="val 601"/>
                <a:gd name="f51" fmla="val 39"/>
                <a:gd name="f52" fmla="val 584"/>
                <a:gd name="f53" fmla="val 44"/>
                <a:gd name="f54" fmla="val 554"/>
                <a:gd name="f55" fmla="val 53"/>
                <a:gd name="f56" fmla="val 523"/>
                <a:gd name="f57" fmla="val 58"/>
                <a:gd name="f58" fmla="val 492"/>
                <a:gd name="f59" fmla="val 63"/>
                <a:gd name="f60" fmla="val 490"/>
                <a:gd name="f61" fmla="val 487"/>
                <a:gd name="f62" fmla="val 485"/>
                <a:gd name="f63" fmla="val 464"/>
                <a:gd name="f64" fmla="val 444"/>
                <a:gd name="f65" fmla="val 423"/>
                <a:gd name="f66" fmla="val 64"/>
                <a:gd name="f67" fmla="val 401"/>
                <a:gd name="f68" fmla="val 381"/>
                <a:gd name="f69" fmla="val 59"/>
                <a:gd name="f70" fmla="val 54"/>
                <a:gd name="f71" fmla="val 322"/>
                <a:gd name="f72" fmla="val 45"/>
                <a:gd name="f73" fmla="val 284"/>
                <a:gd name="f74" fmla="val 245"/>
                <a:gd name="f75" fmla="val 27"/>
                <a:gd name="f76" fmla="val 227"/>
                <a:gd name="f77" fmla="val 209"/>
                <a:gd name="f78" fmla="val 22"/>
                <a:gd name="f79" fmla="val 190"/>
                <a:gd name="f80" fmla="val 21"/>
                <a:gd name="f81" fmla="val 177"/>
                <a:gd name="f82" fmla="val 165"/>
                <a:gd name="f83" fmla="val 20"/>
                <a:gd name="f84" fmla="val 152"/>
                <a:gd name="f85" fmla="val 123"/>
                <a:gd name="f86" fmla="val 95"/>
                <a:gd name="f87" fmla="val 66"/>
                <a:gd name="f88" fmla="val 47"/>
                <a:gd name="f89" fmla="val 42"/>
                <a:gd name="f90" fmla="val 38"/>
                <a:gd name="f91" fmla="val 33"/>
                <a:gd name="f92" fmla="val 3"/>
                <a:gd name="f93" fmla="val 17"/>
                <a:gd name="f94" fmla="val 7"/>
                <a:gd name="f95" fmla="val 77"/>
                <a:gd name="f96" fmla="val 5"/>
                <a:gd name="f97" fmla="val 88"/>
                <a:gd name="f98" fmla="val 100"/>
                <a:gd name="f99" fmla="val 103"/>
                <a:gd name="f100" fmla="val 105"/>
                <a:gd name="f101" fmla="+- 0 0 -90"/>
                <a:gd name="f102" fmla="*/ f4 1 640"/>
                <a:gd name="f103" fmla="*/ f5 1 65"/>
                <a:gd name="f104" fmla="val f6"/>
                <a:gd name="f105" fmla="val f7"/>
                <a:gd name="f106" fmla="val f8"/>
                <a:gd name="f107" fmla="*/ f101 f0 1"/>
                <a:gd name="f108" fmla="+- f106 0 f104"/>
                <a:gd name="f109" fmla="+- f105 0 f104"/>
                <a:gd name="f110" fmla="*/ f107 1 f3"/>
                <a:gd name="f111" fmla="*/ f109 1 640"/>
                <a:gd name="f112" fmla="*/ f108 1 65"/>
                <a:gd name="f113" fmla="*/ 108 f109 1"/>
                <a:gd name="f114" fmla="*/ 2 f108 1"/>
                <a:gd name="f115" fmla="*/ 161 f109 1"/>
                <a:gd name="f116" fmla="*/ 1 f108 1"/>
                <a:gd name="f117" fmla="*/ 259 f109 1"/>
                <a:gd name="f118" fmla="*/ 9 f108 1"/>
                <a:gd name="f119" fmla="*/ 299 f109 1"/>
                <a:gd name="f120" fmla="*/ 14 f108 1"/>
                <a:gd name="f121" fmla="*/ 392 f109 1"/>
                <a:gd name="f122" fmla="*/ 26 f108 1"/>
                <a:gd name="f123" fmla="*/ 525 f109 1"/>
                <a:gd name="f124" fmla="*/ 29 f108 1"/>
                <a:gd name="f125" fmla="*/ 631 f109 1"/>
                <a:gd name="f126" fmla="*/ 18 f108 1"/>
                <a:gd name="f127" fmla="*/ 636 f109 1"/>
                <a:gd name="f128" fmla="*/ 19 f108 1"/>
                <a:gd name="f129" fmla="*/ 633 f109 1"/>
                <a:gd name="f130" fmla="*/ 30 f108 1"/>
                <a:gd name="f131" fmla="*/ 584 f109 1"/>
                <a:gd name="f132" fmla="*/ 44 f108 1"/>
                <a:gd name="f133" fmla="*/ 492 f109 1"/>
                <a:gd name="f134" fmla="*/ 63 f108 1"/>
                <a:gd name="f135" fmla="*/ 485 f109 1"/>
                <a:gd name="f136" fmla="*/ 423 f109 1"/>
                <a:gd name="f137" fmla="*/ 64 f108 1"/>
                <a:gd name="f138" fmla="*/ 360 f109 1"/>
                <a:gd name="f139" fmla="*/ 54 f108 1"/>
                <a:gd name="f140" fmla="*/ 245 f109 1"/>
                <a:gd name="f141" fmla="*/ 27 f108 1"/>
                <a:gd name="f142" fmla="*/ 190 f109 1"/>
                <a:gd name="f143" fmla="*/ 21 f108 1"/>
                <a:gd name="f144" fmla="*/ 152 f109 1"/>
                <a:gd name="f145" fmla="*/ 66 f109 1"/>
                <a:gd name="f146" fmla="*/ 31 f108 1"/>
                <a:gd name="f147" fmla="*/ 0 f109 1"/>
                <a:gd name="f148" fmla="*/ 47 f108 1"/>
                <a:gd name="f149" fmla="*/ 33 f108 1"/>
                <a:gd name="f150" fmla="*/ 3 f109 1"/>
                <a:gd name="f151" fmla="*/ 7 f108 1"/>
                <a:gd name="f152" fmla="*/ 100 f109 1"/>
                <a:gd name="f153" fmla="*/ 3 f108 1"/>
                <a:gd name="f154" fmla="+- f110 0 f1"/>
                <a:gd name="f155" fmla="*/ f113 1 640"/>
                <a:gd name="f156" fmla="*/ f114 1 65"/>
                <a:gd name="f157" fmla="*/ f115 1 640"/>
                <a:gd name="f158" fmla="*/ f116 1 65"/>
                <a:gd name="f159" fmla="*/ f117 1 640"/>
                <a:gd name="f160" fmla="*/ f118 1 65"/>
                <a:gd name="f161" fmla="*/ f119 1 640"/>
                <a:gd name="f162" fmla="*/ f120 1 65"/>
                <a:gd name="f163" fmla="*/ f121 1 640"/>
                <a:gd name="f164" fmla="*/ f122 1 65"/>
                <a:gd name="f165" fmla="*/ f123 1 640"/>
                <a:gd name="f166" fmla="*/ f124 1 65"/>
                <a:gd name="f167" fmla="*/ f125 1 640"/>
                <a:gd name="f168" fmla="*/ f126 1 65"/>
                <a:gd name="f169" fmla="*/ f127 1 640"/>
                <a:gd name="f170" fmla="*/ f128 1 65"/>
                <a:gd name="f171" fmla="*/ f129 1 640"/>
                <a:gd name="f172" fmla="*/ f130 1 65"/>
                <a:gd name="f173" fmla="*/ f131 1 640"/>
                <a:gd name="f174" fmla="*/ f132 1 65"/>
                <a:gd name="f175" fmla="*/ f133 1 640"/>
                <a:gd name="f176" fmla="*/ f134 1 65"/>
                <a:gd name="f177" fmla="*/ f135 1 640"/>
                <a:gd name="f178" fmla="*/ f136 1 640"/>
                <a:gd name="f179" fmla="*/ f137 1 65"/>
                <a:gd name="f180" fmla="*/ f138 1 640"/>
                <a:gd name="f181" fmla="*/ f139 1 65"/>
                <a:gd name="f182" fmla="*/ f140 1 640"/>
                <a:gd name="f183" fmla="*/ f141 1 65"/>
                <a:gd name="f184" fmla="*/ f142 1 640"/>
                <a:gd name="f185" fmla="*/ f143 1 65"/>
                <a:gd name="f186" fmla="*/ f144 1 640"/>
                <a:gd name="f187" fmla="*/ f145 1 640"/>
                <a:gd name="f188" fmla="*/ f146 1 65"/>
                <a:gd name="f189" fmla="*/ f147 1 640"/>
                <a:gd name="f190" fmla="*/ f148 1 65"/>
                <a:gd name="f191" fmla="*/ f149 1 65"/>
                <a:gd name="f192" fmla="*/ f150 1 640"/>
                <a:gd name="f193" fmla="*/ f151 1 65"/>
                <a:gd name="f194" fmla="*/ f152 1 640"/>
                <a:gd name="f195" fmla="*/ f153 1 65"/>
                <a:gd name="f196" fmla="*/ 0 1 f111"/>
                <a:gd name="f197" fmla="*/ f105 1 f111"/>
                <a:gd name="f198" fmla="*/ 0 1 f112"/>
                <a:gd name="f199" fmla="*/ f106 1 f112"/>
                <a:gd name="f200" fmla="*/ f155 1 f111"/>
                <a:gd name="f201" fmla="*/ f156 1 f112"/>
                <a:gd name="f202" fmla="*/ f157 1 f111"/>
                <a:gd name="f203" fmla="*/ f158 1 f112"/>
                <a:gd name="f204" fmla="*/ f159 1 f111"/>
                <a:gd name="f205" fmla="*/ f160 1 f112"/>
                <a:gd name="f206" fmla="*/ f161 1 f111"/>
                <a:gd name="f207" fmla="*/ f162 1 f112"/>
                <a:gd name="f208" fmla="*/ f163 1 f111"/>
                <a:gd name="f209" fmla="*/ f164 1 f112"/>
                <a:gd name="f210" fmla="*/ f165 1 f111"/>
                <a:gd name="f211" fmla="*/ f166 1 f112"/>
                <a:gd name="f212" fmla="*/ f167 1 f111"/>
                <a:gd name="f213" fmla="*/ f168 1 f112"/>
                <a:gd name="f214" fmla="*/ f169 1 f111"/>
                <a:gd name="f215" fmla="*/ f170 1 f112"/>
                <a:gd name="f216" fmla="*/ f171 1 f111"/>
                <a:gd name="f217" fmla="*/ f172 1 f112"/>
                <a:gd name="f218" fmla="*/ f173 1 f111"/>
                <a:gd name="f219" fmla="*/ f174 1 f112"/>
                <a:gd name="f220" fmla="*/ f175 1 f111"/>
                <a:gd name="f221" fmla="*/ f176 1 f112"/>
                <a:gd name="f222" fmla="*/ f177 1 f111"/>
                <a:gd name="f223" fmla="*/ f178 1 f111"/>
                <a:gd name="f224" fmla="*/ f179 1 f112"/>
                <a:gd name="f225" fmla="*/ f180 1 f111"/>
                <a:gd name="f226" fmla="*/ f181 1 f112"/>
                <a:gd name="f227" fmla="*/ f182 1 f111"/>
                <a:gd name="f228" fmla="*/ f183 1 f112"/>
                <a:gd name="f229" fmla="*/ f184 1 f111"/>
                <a:gd name="f230" fmla="*/ f185 1 f112"/>
                <a:gd name="f231" fmla="*/ f186 1 f111"/>
                <a:gd name="f232" fmla="*/ f187 1 f111"/>
                <a:gd name="f233" fmla="*/ f188 1 f112"/>
                <a:gd name="f234" fmla="*/ f189 1 f111"/>
                <a:gd name="f235" fmla="*/ f190 1 f112"/>
                <a:gd name="f236" fmla="*/ f191 1 f112"/>
                <a:gd name="f237" fmla="*/ f192 1 f111"/>
                <a:gd name="f238" fmla="*/ f193 1 f112"/>
                <a:gd name="f239" fmla="*/ f194 1 f111"/>
                <a:gd name="f240" fmla="*/ f195 1 f112"/>
                <a:gd name="f241" fmla="*/ f196 f102 1"/>
                <a:gd name="f242" fmla="*/ f197 f102 1"/>
                <a:gd name="f243" fmla="*/ f199 f103 1"/>
                <a:gd name="f244" fmla="*/ f198 f103 1"/>
                <a:gd name="f245" fmla="*/ f200 f102 1"/>
                <a:gd name="f246" fmla="*/ f201 f103 1"/>
                <a:gd name="f247" fmla="*/ f202 f102 1"/>
                <a:gd name="f248" fmla="*/ f203 f103 1"/>
                <a:gd name="f249" fmla="*/ f204 f102 1"/>
                <a:gd name="f250" fmla="*/ f205 f103 1"/>
                <a:gd name="f251" fmla="*/ f206 f102 1"/>
                <a:gd name="f252" fmla="*/ f207 f103 1"/>
                <a:gd name="f253" fmla="*/ f208 f102 1"/>
                <a:gd name="f254" fmla="*/ f209 f103 1"/>
                <a:gd name="f255" fmla="*/ f210 f102 1"/>
                <a:gd name="f256" fmla="*/ f211 f103 1"/>
                <a:gd name="f257" fmla="*/ f212 f102 1"/>
                <a:gd name="f258" fmla="*/ f213 f103 1"/>
                <a:gd name="f259" fmla="*/ f214 f102 1"/>
                <a:gd name="f260" fmla="*/ f215 f103 1"/>
                <a:gd name="f261" fmla="*/ f216 f102 1"/>
                <a:gd name="f262" fmla="*/ f217 f103 1"/>
                <a:gd name="f263" fmla="*/ f218 f102 1"/>
                <a:gd name="f264" fmla="*/ f219 f103 1"/>
                <a:gd name="f265" fmla="*/ f220 f102 1"/>
                <a:gd name="f266" fmla="*/ f221 f103 1"/>
                <a:gd name="f267" fmla="*/ f222 f102 1"/>
                <a:gd name="f268" fmla="*/ f223 f102 1"/>
                <a:gd name="f269" fmla="*/ f224 f103 1"/>
                <a:gd name="f270" fmla="*/ f225 f102 1"/>
                <a:gd name="f271" fmla="*/ f226 f103 1"/>
                <a:gd name="f272" fmla="*/ f227 f102 1"/>
                <a:gd name="f273" fmla="*/ f228 f103 1"/>
                <a:gd name="f274" fmla="*/ f229 f102 1"/>
                <a:gd name="f275" fmla="*/ f230 f103 1"/>
                <a:gd name="f276" fmla="*/ f231 f102 1"/>
                <a:gd name="f277" fmla="*/ f232 f102 1"/>
                <a:gd name="f278" fmla="*/ f233 f103 1"/>
                <a:gd name="f279" fmla="*/ f234 f102 1"/>
                <a:gd name="f280" fmla="*/ f235 f103 1"/>
                <a:gd name="f281" fmla="*/ f236 f103 1"/>
                <a:gd name="f282" fmla="*/ f237 f102 1"/>
                <a:gd name="f283" fmla="*/ f238 f103 1"/>
                <a:gd name="f284" fmla="*/ f239 f102 1"/>
                <a:gd name="f285" fmla="*/ f240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4">
                  <a:pos x="f245" y="f246"/>
                </a:cxn>
                <a:cxn ang="f154">
                  <a:pos x="f247" y="f248"/>
                </a:cxn>
                <a:cxn ang="f154">
                  <a:pos x="f249" y="f250"/>
                </a:cxn>
                <a:cxn ang="f154">
                  <a:pos x="f251" y="f252"/>
                </a:cxn>
                <a:cxn ang="f154">
                  <a:pos x="f253" y="f254"/>
                </a:cxn>
                <a:cxn ang="f154">
                  <a:pos x="f255" y="f256"/>
                </a:cxn>
                <a:cxn ang="f154">
                  <a:pos x="f257" y="f258"/>
                </a:cxn>
                <a:cxn ang="f154">
                  <a:pos x="f259" y="f260"/>
                </a:cxn>
                <a:cxn ang="f154">
                  <a:pos x="f261" y="f262"/>
                </a:cxn>
                <a:cxn ang="f154">
                  <a:pos x="f263" y="f264"/>
                </a:cxn>
                <a:cxn ang="f154">
                  <a:pos x="f265" y="f266"/>
                </a:cxn>
                <a:cxn ang="f154">
                  <a:pos x="f267" y="f266"/>
                </a:cxn>
                <a:cxn ang="f154">
                  <a:pos x="f268" y="f269"/>
                </a:cxn>
                <a:cxn ang="f154">
                  <a:pos x="f270" y="f271"/>
                </a:cxn>
                <a:cxn ang="f154">
                  <a:pos x="f272" y="f273"/>
                </a:cxn>
                <a:cxn ang="f154">
                  <a:pos x="f274" y="f275"/>
                </a:cxn>
                <a:cxn ang="f154">
                  <a:pos x="f276" y="f275"/>
                </a:cxn>
                <a:cxn ang="f154">
                  <a:pos x="f277" y="f278"/>
                </a:cxn>
                <a:cxn ang="f154">
                  <a:pos x="f279" y="f280"/>
                </a:cxn>
                <a:cxn ang="f154">
                  <a:pos x="f279" y="f281"/>
                </a:cxn>
                <a:cxn ang="f154">
                  <a:pos x="f282" y="f256"/>
                </a:cxn>
                <a:cxn ang="f154">
                  <a:pos x="f277" y="f283"/>
                </a:cxn>
                <a:cxn ang="f154">
                  <a:pos x="f284" y="f285"/>
                </a:cxn>
                <a:cxn ang="f154">
                  <a:pos x="f245" y="f246"/>
                </a:cxn>
              </a:cxnLst>
              <a:rect l="f241" t="f244" r="f242" b="f243"/>
              <a:pathLst>
                <a:path w="640" h="65">
                  <a:moveTo>
                    <a:pt x="f9" y="f10"/>
                  </a:moveTo>
                  <a:cubicBezTo>
                    <a:pt x="f11" y="f12"/>
                    <a:pt x="f13" y="f6"/>
                    <a:pt x="f14" y="f12"/>
                  </a:cubicBezTo>
                  <a:cubicBezTo>
                    <a:pt x="f15" y="f10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3"/>
                    <a:pt x="f45" y="f46"/>
                    <a:pt x="f47" y="f27"/>
                  </a:cubicBezTo>
                  <a:cubicBezTo>
                    <a:pt x="f47" y="f29"/>
                    <a:pt x="f7" y="f39"/>
                    <a:pt x="f44" y="f33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59"/>
                    <a:pt x="f61" y="f59"/>
                    <a:pt x="f62" y="f59"/>
                  </a:cubicBezTo>
                  <a:cubicBezTo>
                    <a:pt x="f63" y="f59"/>
                    <a:pt x="f64" y="f59"/>
                    <a:pt x="f65" y="f66"/>
                  </a:cubicBezTo>
                  <a:cubicBezTo>
                    <a:pt x="f67" y="f8"/>
                    <a:pt x="f68" y="f69"/>
                    <a:pt x="f2" y="f70"/>
                  </a:cubicBezTo>
                  <a:cubicBezTo>
                    <a:pt x="f71" y="f72"/>
                    <a:pt x="f73" y="f49"/>
                    <a:pt x="f74" y="f75"/>
                  </a:cubicBezTo>
                  <a:cubicBezTo>
                    <a:pt x="f76" y="f41"/>
                    <a:pt x="f77" y="f78"/>
                    <a:pt x="f79" y="f80"/>
                  </a:cubicBezTo>
                  <a:cubicBezTo>
                    <a:pt x="f81" y="f80"/>
                    <a:pt x="f82" y="f83"/>
                    <a:pt x="f84" y="f80"/>
                  </a:cubicBezTo>
                  <a:cubicBezTo>
                    <a:pt x="f85" y="f78"/>
                    <a:pt x="f86" y="f31"/>
                    <a:pt x="f87" y="f35"/>
                  </a:cubicBezTo>
                  <a:cubicBezTo>
                    <a:pt x="f53" y="f49"/>
                    <a:pt x="f78" y="f51"/>
                    <a:pt x="f6" y="f88"/>
                  </a:cubicBezTo>
                  <a:cubicBezTo>
                    <a:pt x="f6" y="f89"/>
                    <a:pt x="f6" y="f90"/>
                    <a:pt x="f6" y="f91"/>
                  </a:cubicBezTo>
                  <a:cubicBezTo>
                    <a:pt x="f6" y="f35"/>
                    <a:pt x="f10" y="f33"/>
                    <a:pt x="f92" y="f37"/>
                  </a:cubicBezTo>
                  <a:cubicBezTo>
                    <a:pt x="f78" y="f93"/>
                    <a:pt x="f53" y="f21"/>
                    <a:pt x="f87" y="f94"/>
                  </a:cubicBezTo>
                  <a:cubicBezTo>
                    <a:pt x="f95" y="f96"/>
                    <a:pt x="f97" y="f92"/>
                    <a:pt x="f98" y="f92"/>
                  </a:cubicBezTo>
                  <a:cubicBezTo>
                    <a:pt x="f99" y="f10"/>
                    <a:pt x="f100" y="f92"/>
                    <a:pt x="f9" y="f10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F10C56D-2B3F-4565-B32D-01CF3064811F}"/>
                </a:ext>
              </a:extLst>
            </p:cNvPr>
            <p:cNvSpPr/>
            <p:nvPr/>
          </p:nvSpPr>
          <p:spPr>
            <a:xfrm>
              <a:off x="-39300" y="4815294"/>
              <a:ext cx="5242858" cy="3264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4"/>
                <a:gd name="f7" fmla="val 36"/>
                <a:gd name="f8" fmla="val 355"/>
                <a:gd name="f9" fmla="val 345"/>
                <a:gd name="f10" fmla="val 336"/>
                <a:gd name="f11" fmla="val 226"/>
                <a:gd name="f12" fmla="val 116"/>
                <a:gd name="f13" fmla="val 6"/>
                <a:gd name="f14" fmla="val 2"/>
                <a:gd name="f15" fmla="val 31"/>
                <a:gd name="f16" fmla="val 1"/>
                <a:gd name="f17" fmla="val 28"/>
                <a:gd name="f18" fmla="val 4"/>
                <a:gd name="f19" fmla="val 27"/>
                <a:gd name="f20" fmla="val 13"/>
                <a:gd name="f21" fmla="val 24"/>
                <a:gd name="f22" fmla="val 23"/>
                <a:gd name="f23" fmla="val 22"/>
                <a:gd name="f24" fmla="val 33"/>
                <a:gd name="f25" fmla="val 19"/>
                <a:gd name="f26" fmla="val 48"/>
                <a:gd name="f27" fmla="val 15"/>
                <a:gd name="f28" fmla="val 63"/>
                <a:gd name="f29" fmla="val 78"/>
                <a:gd name="f30" fmla="val 10"/>
                <a:gd name="f31" fmla="val 115"/>
                <a:gd name="f32" fmla="val 153"/>
                <a:gd name="f33" fmla="val 191"/>
                <a:gd name="f34" fmla="val 3"/>
                <a:gd name="f35" fmla="val 205"/>
                <a:gd name="f36" fmla="val 219"/>
                <a:gd name="f37" fmla="val 5"/>
                <a:gd name="f38" fmla="val 233"/>
                <a:gd name="f39" fmla="val 7"/>
                <a:gd name="f40" fmla="val 267"/>
                <a:gd name="f41" fmla="val 12"/>
                <a:gd name="f42" fmla="val 300"/>
                <a:gd name="f43" fmla="val 20"/>
                <a:gd name="f44" fmla="val 333"/>
                <a:gd name="f45" fmla="val 343"/>
                <a:gd name="f46" fmla="val 354"/>
                <a:gd name="f47" fmla="+- 0 0 -90"/>
                <a:gd name="f48" fmla="*/ f3 1 364"/>
                <a:gd name="f49" fmla="*/ f4 1 36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364"/>
                <a:gd name="f58" fmla="*/ f54 1 36"/>
                <a:gd name="f59" fmla="*/ 364 f55 1"/>
                <a:gd name="f60" fmla="*/ 36 f54 1"/>
                <a:gd name="f61" fmla="*/ 336 f55 1"/>
                <a:gd name="f62" fmla="*/ 6 f55 1"/>
                <a:gd name="f63" fmla="*/ 0 f55 1"/>
                <a:gd name="f64" fmla="*/ 31 f54 1"/>
                <a:gd name="f65" fmla="*/ 4 f55 1"/>
                <a:gd name="f66" fmla="*/ 27 f54 1"/>
                <a:gd name="f67" fmla="*/ 33 f55 1"/>
                <a:gd name="f68" fmla="*/ 19 f54 1"/>
                <a:gd name="f69" fmla="*/ 78 f55 1"/>
                <a:gd name="f70" fmla="*/ 10 f54 1"/>
                <a:gd name="f71" fmla="*/ 191 f55 1"/>
                <a:gd name="f72" fmla="*/ 3 f54 1"/>
                <a:gd name="f73" fmla="*/ 233 f55 1"/>
                <a:gd name="f74" fmla="*/ 7 f54 1"/>
                <a:gd name="f75" fmla="*/ 333 f55 1"/>
                <a:gd name="f76" fmla="*/ 28 f54 1"/>
                <a:gd name="f77" fmla="+- f56 0 f1"/>
                <a:gd name="f78" fmla="*/ f59 1 364"/>
                <a:gd name="f79" fmla="*/ f60 1 36"/>
                <a:gd name="f80" fmla="*/ f61 1 364"/>
                <a:gd name="f81" fmla="*/ f62 1 364"/>
                <a:gd name="f82" fmla="*/ f63 1 364"/>
                <a:gd name="f83" fmla="*/ f64 1 36"/>
                <a:gd name="f84" fmla="*/ f65 1 364"/>
                <a:gd name="f85" fmla="*/ f66 1 36"/>
                <a:gd name="f86" fmla="*/ f67 1 364"/>
                <a:gd name="f87" fmla="*/ f68 1 36"/>
                <a:gd name="f88" fmla="*/ f69 1 364"/>
                <a:gd name="f89" fmla="*/ f70 1 36"/>
                <a:gd name="f90" fmla="*/ f71 1 364"/>
                <a:gd name="f91" fmla="*/ f72 1 36"/>
                <a:gd name="f92" fmla="*/ f73 1 364"/>
                <a:gd name="f93" fmla="*/ f74 1 36"/>
                <a:gd name="f94" fmla="*/ f75 1 364"/>
                <a:gd name="f95" fmla="*/ f76 1 36"/>
                <a:gd name="f96" fmla="*/ 0 1 f57"/>
                <a:gd name="f97" fmla="*/ f51 1 f57"/>
                <a:gd name="f98" fmla="*/ 0 1 f58"/>
                <a:gd name="f99" fmla="*/ f52 1 f58"/>
                <a:gd name="f100" fmla="*/ f78 1 f57"/>
                <a:gd name="f101" fmla="*/ f79 1 f58"/>
                <a:gd name="f102" fmla="*/ f80 1 f57"/>
                <a:gd name="f103" fmla="*/ f81 1 f57"/>
                <a:gd name="f104" fmla="*/ f82 1 f57"/>
                <a:gd name="f105" fmla="*/ f83 1 f58"/>
                <a:gd name="f106" fmla="*/ f84 1 f57"/>
                <a:gd name="f107" fmla="*/ f85 1 f58"/>
                <a:gd name="f108" fmla="*/ f86 1 f57"/>
                <a:gd name="f109" fmla="*/ f87 1 f58"/>
                <a:gd name="f110" fmla="*/ f88 1 f57"/>
                <a:gd name="f111" fmla="*/ f89 1 f58"/>
                <a:gd name="f112" fmla="*/ f90 1 f57"/>
                <a:gd name="f113" fmla="*/ f91 1 f58"/>
                <a:gd name="f114" fmla="*/ f92 1 f57"/>
                <a:gd name="f115" fmla="*/ f93 1 f58"/>
                <a:gd name="f116" fmla="*/ f94 1 f57"/>
                <a:gd name="f117" fmla="*/ f95 1 f58"/>
                <a:gd name="f118" fmla="*/ f96 f48 1"/>
                <a:gd name="f119" fmla="*/ f97 f48 1"/>
                <a:gd name="f120" fmla="*/ f99 f49 1"/>
                <a:gd name="f121" fmla="*/ f98 f49 1"/>
                <a:gd name="f122" fmla="*/ f100 f48 1"/>
                <a:gd name="f123" fmla="*/ f101 f49 1"/>
                <a:gd name="f124" fmla="*/ f102 f48 1"/>
                <a:gd name="f125" fmla="*/ f103 f48 1"/>
                <a:gd name="f126" fmla="*/ f104 f48 1"/>
                <a:gd name="f127" fmla="*/ f105 f49 1"/>
                <a:gd name="f128" fmla="*/ f106 f48 1"/>
                <a:gd name="f129" fmla="*/ f107 f49 1"/>
                <a:gd name="f130" fmla="*/ f108 f48 1"/>
                <a:gd name="f131" fmla="*/ f109 f49 1"/>
                <a:gd name="f132" fmla="*/ f110 f48 1"/>
                <a:gd name="f133" fmla="*/ f111 f49 1"/>
                <a:gd name="f134" fmla="*/ f112 f48 1"/>
                <a:gd name="f135" fmla="*/ f113 f49 1"/>
                <a:gd name="f136" fmla="*/ f114 f48 1"/>
                <a:gd name="f137" fmla="*/ f115 f49 1"/>
                <a:gd name="f138" fmla="*/ f116 f48 1"/>
                <a:gd name="f139" fmla="*/ f117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2" y="f123"/>
                </a:cxn>
                <a:cxn ang="f77">
                  <a:pos x="f124" y="f123"/>
                </a:cxn>
                <a:cxn ang="f77">
                  <a:pos x="f125" y="f123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22" y="f123"/>
                </a:cxn>
              </a:cxnLst>
              <a:rect l="f118" t="f121" r="f119" b="f120"/>
              <a:pathLst>
                <a:path w="364" h="36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5" y="f7"/>
                    <a:pt x="f5" y="f15"/>
                  </a:cubicBezTo>
                  <a:cubicBezTo>
                    <a:pt x="f16" y="f17"/>
                    <a:pt x="f14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0"/>
                    <a:pt x="f29" y="f30"/>
                  </a:cubicBezTo>
                  <a:cubicBezTo>
                    <a:pt x="f31" y="f18"/>
                    <a:pt x="f32" y="f5"/>
                    <a:pt x="f33" y="f34"/>
                  </a:cubicBez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17"/>
                  </a:cubicBezTo>
                  <a:cubicBezTo>
                    <a:pt x="f45" y="f15"/>
                    <a:pt x="f46" y="f24"/>
                    <a:pt x="f6" y="f7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CF74C82-C24B-4B84-8FB4-71F3A860FA19}"/>
                </a:ext>
              </a:extLst>
            </p:cNvPr>
            <p:cNvSpPr/>
            <p:nvPr/>
          </p:nvSpPr>
          <p:spPr>
            <a:xfrm>
              <a:off x="7767681" y="4906359"/>
              <a:ext cx="1382362" cy="235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"/>
                <a:gd name="f7" fmla="val 26"/>
                <a:gd name="f8" fmla="val 4"/>
                <a:gd name="f9" fmla="val 25"/>
                <a:gd name="f10" fmla="val 8"/>
                <a:gd name="f11" fmla="val 24"/>
                <a:gd name="f12" fmla="val 13"/>
                <a:gd name="f13" fmla="val 23"/>
                <a:gd name="f14" fmla="val 39"/>
                <a:gd name="f15" fmla="val 17"/>
                <a:gd name="f16" fmla="val 65"/>
                <a:gd name="f17" fmla="val 9"/>
                <a:gd name="f18" fmla="val 90"/>
                <a:gd name="f19" fmla="val 2"/>
                <a:gd name="f20" fmla="val 95"/>
                <a:gd name="f21" fmla="val 1"/>
                <a:gd name="f22" fmla="val 6"/>
                <a:gd name="f23" fmla="val 11"/>
                <a:gd name="f24" fmla="val 92"/>
                <a:gd name="f25" fmla="val 62"/>
                <a:gd name="f26" fmla="val 31"/>
                <a:gd name="f27" fmla="+- 0 0 -90"/>
                <a:gd name="f28" fmla="*/ f3 1 96"/>
                <a:gd name="f29" fmla="*/ f4 1 26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96"/>
                <a:gd name="f38" fmla="*/ f34 1 26"/>
                <a:gd name="f39" fmla="*/ 0 f35 1"/>
                <a:gd name="f40" fmla="*/ 26 f34 1"/>
                <a:gd name="f41" fmla="*/ 13 f35 1"/>
                <a:gd name="f42" fmla="*/ 23 f34 1"/>
                <a:gd name="f43" fmla="*/ 90 f35 1"/>
                <a:gd name="f44" fmla="*/ 2 f34 1"/>
                <a:gd name="f45" fmla="*/ 96 f35 1"/>
                <a:gd name="f46" fmla="*/ 6 f34 1"/>
                <a:gd name="f47" fmla="*/ 92 f35 1"/>
                <a:gd name="f48" fmla="+- f36 0 f1"/>
                <a:gd name="f49" fmla="*/ f39 1 96"/>
                <a:gd name="f50" fmla="*/ f40 1 26"/>
                <a:gd name="f51" fmla="*/ f41 1 96"/>
                <a:gd name="f52" fmla="*/ f42 1 26"/>
                <a:gd name="f53" fmla="*/ f43 1 96"/>
                <a:gd name="f54" fmla="*/ f44 1 26"/>
                <a:gd name="f55" fmla="*/ f45 1 96"/>
                <a:gd name="f56" fmla="*/ f46 1 26"/>
                <a:gd name="f57" fmla="*/ f47 1 96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8"/>
                <a:gd name="f68" fmla="*/ f55 1 f37"/>
                <a:gd name="f69" fmla="*/ f56 1 f38"/>
                <a:gd name="f70" fmla="*/ f57 1 f37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9 1"/>
                <a:gd name="f81" fmla="*/ f68 f28 1"/>
                <a:gd name="f82" fmla="*/ f69 f29 1"/>
                <a:gd name="f83" fmla="*/ f7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1" y="f78"/>
                </a:cxn>
                <a:cxn ang="f48">
                  <a:pos x="f83" y="f76"/>
                </a:cxn>
                <a:cxn ang="f48">
                  <a:pos x="f75" y="f76"/>
                </a:cxn>
                <a:cxn ang="f48">
                  <a:pos x="f75" y="f76"/>
                </a:cxn>
              </a:cxnLst>
              <a:rect l="f71" t="f74" r="f72" b="f73"/>
              <a:pathLst>
                <a:path w="96" h="26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5"/>
                    <a:pt x="f6" y="f21"/>
                    <a:pt x="f6" y="f22"/>
                  </a:cubicBezTo>
                  <a:cubicBezTo>
                    <a:pt x="f20" y="f23"/>
                    <a:pt x="f6" y="f15"/>
                    <a:pt x="f6" y="f13"/>
                  </a:cubicBezTo>
                  <a:cubicBezTo>
                    <a:pt x="f6" y="f9"/>
                    <a:pt x="f20" y="f7"/>
                    <a:pt x="f24" y="f7"/>
                  </a:cubicBezTo>
                  <a:cubicBezTo>
                    <a:pt x="f25" y="f7"/>
                    <a:pt x="f26" y="f7"/>
                    <a:pt x="f5" y="f7"/>
                  </a:cubicBezTo>
                  <a:cubicBezTo>
                    <a:pt x="f5" y="f7"/>
                    <a:pt x="f5" y="f7"/>
                    <a:pt x="f5" y="f7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6BBC194-356A-4C91-AD79-6BB30F799138}"/>
                </a:ext>
              </a:extLst>
            </p:cNvPr>
            <p:cNvSpPr/>
            <p:nvPr/>
          </p:nvSpPr>
          <p:spPr>
            <a:xfrm>
              <a:off x="-83128" y="4570728"/>
              <a:ext cx="288273" cy="1811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0"/>
                <a:gd name="f8" fmla="val 4"/>
                <a:gd name="f9" fmla="val 19"/>
                <a:gd name="f10" fmla="val 16"/>
                <a:gd name="f11" fmla="val 3"/>
                <a:gd name="f12" fmla="val 15"/>
                <a:gd name="f13" fmla="+- 0 0 -90"/>
                <a:gd name="f14" fmla="*/ f3 1 20"/>
                <a:gd name="f15" fmla="*/ f4 1 20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20"/>
                <a:gd name="f22" fmla="*/ 10 f19 1"/>
                <a:gd name="f23" fmla="*/ 20 f19 1"/>
                <a:gd name="f24" fmla="*/ 0 f19 1"/>
                <a:gd name="f25" fmla="+- f20 0 f1"/>
                <a:gd name="f26" fmla="*/ f22 1 20"/>
                <a:gd name="f27" fmla="*/ f23 1 20"/>
                <a:gd name="f28" fmla="*/ f24 1 20"/>
                <a:gd name="f29" fmla="*/ 0 1 f21"/>
                <a:gd name="f30" fmla="*/ f17 1 f21"/>
                <a:gd name="f31" fmla="*/ f26 1 f21"/>
                <a:gd name="f32" fmla="*/ f27 1 f21"/>
                <a:gd name="f33" fmla="*/ f28 1 f21"/>
                <a:gd name="f34" fmla="*/ f29 f14 1"/>
                <a:gd name="f35" fmla="*/ f30 f14 1"/>
                <a:gd name="f36" fmla="*/ f30 f15 1"/>
                <a:gd name="f37" fmla="*/ f29 f15 1"/>
                <a:gd name="f38" fmla="*/ f31 f14 1"/>
                <a:gd name="f39" fmla="*/ f32 f15 1"/>
                <a:gd name="f40" fmla="*/ f33 f14 1"/>
                <a:gd name="f41" fmla="*/ f31 f15 1"/>
                <a:gd name="f42" fmla="*/ f33 f15 1"/>
                <a:gd name="f43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8" y="f39"/>
                </a:cxn>
                <a:cxn ang="f25">
                  <a:pos x="f40" y="f41"/>
                </a:cxn>
                <a:cxn ang="f25">
                  <a:pos x="f38" y="f42"/>
                </a:cxn>
                <a:cxn ang="f25">
                  <a:pos x="f43" y="f41"/>
                </a:cxn>
                <a:cxn ang="f25">
                  <a:pos x="f38" y="f39"/>
                </a:cxn>
              </a:cxnLst>
              <a:rect l="f34" t="f37" r="f35" b="f36"/>
              <a:pathLst>
                <a:path w="20" h="20">
                  <a:moveTo>
                    <a:pt x="f7" y="f6"/>
                  </a:moveTo>
                  <a:cubicBezTo>
                    <a:pt x="f8" y="f9"/>
                    <a:pt x="f5" y="f10"/>
                    <a:pt x="f5" y="f7"/>
                  </a:cubicBezTo>
                  <a:cubicBezTo>
                    <a:pt x="f5" y="f11"/>
                    <a:pt x="f8" y="f5"/>
                    <a:pt x="f7" y="f5"/>
                  </a:cubicBezTo>
                  <a:cubicBezTo>
                    <a:pt x="f10" y="f5"/>
                    <a:pt x="f6" y="f8"/>
                    <a:pt x="f6" y="f7"/>
                  </a:cubicBezTo>
                  <a:cubicBezTo>
                    <a:pt x="f6" y="f12"/>
                    <a:pt x="f10" y="f6"/>
                    <a:pt x="f7" y="f6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5E4D6B9C-7C2E-4D41-8DB0-C0190F41CB04}"/>
                </a:ext>
              </a:extLst>
            </p:cNvPr>
            <p:cNvSpPr/>
            <p:nvPr/>
          </p:nvSpPr>
          <p:spPr>
            <a:xfrm>
              <a:off x="262460" y="4525713"/>
              <a:ext cx="158465" cy="10846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9B70541-A7E6-43F4-AE5A-8D674F7BD3A9}"/>
                </a:ext>
              </a:extLst>
            </p:cNvPr>
            <p:cNvSpPr/>
            <p:nvPr/>
          </p:nvSpPr>
          <p:spPr>
            <a:xfrm>
              <a:off x="522076" y="4498079"/>
              <a:ext cx="143295" cy="100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1"/>
                <a:gd name="f8" fmla="val 5"/>
                <a:gd name="f9" fmla="val 2"/>
                <a:gd name="f10" fmla="val 9"/>
                <a:gd name="f11" fmla="val 6"/>
                <a:gd name="f12" fmla="val 1"/>
                <a:gd name="f13" fmla="val 8"/>
                <a:gd name="f14" fmla="+- 0 0 -90"/>
                <a:gd name="f15" fmla="*/ f3 1 10"/>
                <a:gd name="f16" fmla="*/ f4 1 1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"/>
                <a:gd name="f25" fmla="*/ f21 1 11"/>
                <a:gd name="f26" fmla="*/ 5 f22 1"/>
                <a:gd name="f27" fmla="*/ 10 f21 1"/>
                <a:gd name="f28" fmla="*/ 0 f22 1"/>
                <a:gd name="f29" fmla="*/ 6 f21 1"/>
                <a:gd name="f30" fmla="*/ 6 f22 1"/>
                <a:gd name="f31" fmla="*/ 0 f21 1"/>
                <a:gd name="f32" fmla="*/ 10 f22 1"/>
                <a:gd name="f33" fmla="*/ 5 f21 1"/>
                <a:gd name="f34" fmla="+- f23 0 f1"/>
                <a:gd name="f35" fmla="*/ f26 1 10"/>
                <a:gd name="f36" fmla="*/ f27 1 11"/>
                <a:gd name="f37" fmla="*/ f28 1 10"/>
                <a:gd name="f38" fmla="*/ f29 1 11"/>
                <a:gd name="f39" fmla="*/ f30 1 10"/>
                <a:gd name="f40" fmla="*/ f31 1 11"/>
                <a:gd name="f41" fmla="*/ f32 1 10"/>
                <a:gd name="f42" fmla="*/ f33 1 11"/>
                <a:gd name="f43" fmla="*/ 0 1 f24"/>
                <a:gd name="f44" fmla="*/ f18 1 f24"/>
                <a:gd name="f45" fmla="*/ 0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59" y="f60"/>
                </a:cxn>
              </a:cxnLst>
              <a:rect l="f55" t="f58" r="f56" b="f57"/>
              <a:pathLst>
                <a:path w="10" h="11">
                  <a:moveTo>
                    <a:pt x="f8" y="f6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9"/>
                    <a:pt x="f9" y="f12"/>
                    <a:pt x="f11" y="f5"/>
                  </a:cubicBezTo>
                  <a:cubicBezTo>
                    <a:pt x="f13" y="f5"/>
                    <a:pt x="f6" y="f9"/>
                    <a:pt x="f6" y="f8"/>
                  </a:cubicBezTo>
                  <a:cubicBezTo>
                    <a:pt x="f6" y="f10"/>
                    <a:pt x="f13" y="f6"/>
                    <a:pt x="f8" y="f6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FDEB396-C2BC-4554-8167-BB97E7799B43}"/>
                </a:ext>
              </a:extLst>
            </p:cNvPr>
            <p:cNvSpPr/>
            <p:nvPr/>
          </p:nvSpPr>
          <p:spPr>
            <a:xfrm>
              <a:off x="753035" y="4488871"/>
              <a:ext cx="114638" cy="81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9"/>
                <a:gd name="f8" fmla="val 4"/>
                <a:gd name="f9" fmla="val 7"/>
                <a:gd name="f10" fmla="val 2"/>
                <a:gd name="f11" fmla="val 1"/>
                <a:gd name="f12" fmla="+- 0 0 -90"/>
                <a:gd name="f13" fmla="*/ f3 1 8"/>
                <a:gd name="f14" fmla="*/ f4 1 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8"/>
                <a:gd name="f23" fmla="*/ f19 1 9"/>
                <a:gd name="f24" fmla="*/ 8 f20 1"/>
                <a:gd name="f25" fmla="*/ 4 f19 1"/>
                <a:gd name="f26" fmla="*/ 4 f20 1"/>
                <a:gd name="f27" fmla="*/ 9 f19 1"/>
                <a:gd name="f28" fmla="*/ 0 f20 1"/>
                <a:gd name="f29" fmla="*/ 0 f19 1"/>
                <a:gd name="f30" fmla="+- f21 0 f1"/>
                <a:gd name="f31" fmla="*/ f24 1 8"/>
                <a:gd name="f32" fmla="*/ f25 1 9"/>
                <a:gd name="f33" fmla="*/ f26 1 8"/>
                <a:gd name="f34" fmla="*/ f27 1 9"/>
                <a:gd name="f35" fmla="*/ f28 1 8"/>
                <a:gd name="f36" fmla="*/ f29 1 9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55" y="f52"/>
                </a:cxn>
                <a:cxn ang="f30">
                  <a:pos x="f53" y="f56"/>
                </a:cxn>
                <a:cxn ang="f30">
                  <a:pos x="f51" y="f52"/>
                </a:cxn>
              </a:cxnLst>
              <a:rect l="f47" t="f50" r="f48" b="f49"/>
              <a:pathLst>
                <a:path w="8" h="9">
                  <a:moveTo>
                    <a:pt x="f6" y="f8"/>
                  </a:moveTo>
                  <a:cubicBezTo>
                    <a:pt x="f6" y="f9"/>
                    <a:pt x="f9" y="f7"/>
                    <a:pt x="f8" y="f7"/>
                  </a:cubicBezTo>
                  <a:cubicBezTo>
                    <a:pt x="f10" y="f7"/>
                    <a:pt x="f5" y="f9"/>
                    <a:pt x="f5" y="f8"/>
                  </a:cubicBezTo>
                  <a:cubicBezTo>
                    <a:pt x="f5" y="f10"/>
                    <a:pt x="f10" y="f11"/>
                    <a:pt x="f8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3F5DDE22-57E1-4208-8427-16B1D9F09D7B}"/>
                </a:ext>
              </a:extLst>
            </p:cNvPr>
            <p:cNvSpPr/>
            <p:nvPr/>
          </p:nvSpPr>
          <p:spPr>
            <a:xfrm>
              <a:off x="940158" y="4516505"/>
              <a:ext cx="85981" cy="5423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4942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7">
            <a:extLst>
              <a:ext uri="{FF2B5EF4-FFF2-40B4-BE49-F238E27FC236}">
                <a16:creationId xmlns:a16="http://schemas.microsoft.com/office/drawing/2014/main" id="{888743B5-DE45-4314-97E1-D5C92A816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3000301"/>
            <a:ext cx="7704002" cy="5726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81;p17">
            <a:extLst>
              <a:ext uri="{FF2B5EF4-FFF2-40B4-BE49-F238E27FC236}">
                <a16:creationId xmlns:a16="http://schemas.microsoft.com/office/drawing/2014/main" id="{3FC49935-9260-4454-976A-D1EF1ECFFC1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35122" y="3791724"/>
            <a:ext cx="3843296" cy="825300"/>
          </a:xfrm>
        </p:spPr>
        <p:txBody>
          <a:bodyPr anchor="ctr"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256E8CC-E2E9-4B92-8F59-082A88D96151}"/>
              </a:ext>
            </a:extLst>
          </p:cNvPr>
          <p:cNvGrpSpPr/>
          <p:nvPr/>
        </p:nvGrpSpPr>
        <p:grpSpPr>
          <a:xfrm>
            <a:off x="-26983" y="-26983"/>
            <a:ext cx="9158291" cy="428625"/>
            <a:chOff x="-26983" y="-26983"/>
            <a:chExt cx="9158291" cy="42862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C45D16D-24F9-4512-AE5E-86FA711ED5E0}"/>
                </a:ext>
              </a:extLst>
            </p:cNvPr>
            <p:cNvSpPr/>
            <p:nvPr/>
          </p:nvSpPr>
          <p:spPr>
            <a:xfrm>
              <a:off x="128592" y="-15873"/>
              <a:ext cx="9002716" cy="417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4"/>
                <a:gd name="f7" fmla="val 36"/>
                <a:gd name="f8" fmla="val 631"/>
                <a:gd name="f9" fmla="val 35"/>
                <a:gd name="f10" fmla="val 609"/>
                <a:gd name="f11" fmla="val 29"/>
                <a:gd name="f12" fmla="val 586"/>
                <a:gd name="f13" fmla="val 25"/>
                <a:gd name="f14" fmla="val 563"/>
                <a:gd name="f15" fmla="val 21"/>
                <a:gd name="f16" fmla="val 507"/>
                <a:gd name="f17" fmla="val 13"/>
                <a:gd name="f18" fmla="val 451"/>
                <a:gd name="f19" fmla="val 9"/>
                <a:gd name="f20" fmla="val 395"/>
                <a:gd name="f21" fmla="val 10"/>
                <a:gd name="f22" fmla="val 352"/>
                <a:gd name="f23" fmla="val 11"/>
                <a:gd name="f24" fmla="val 310"/>
                <a:gd name="f25" fmla="val 267"/>
                <a:gd name="f26" fmla="val 17"/>
                <a:gd name="f27" fmla="val 234"/>
                <a:gd name="f28" fmla="val 20"/>
                <a:gd name="f29" fmla="val 201"/>
                <a:gd name="f30" fmla="val 23"/>
                <a:gd name="f31" fmla="val 168"/>
                <a:gd name="f32" fmla="val 26"/>
                <a:gd name="f33" fmla="val 121"/>
                <a:gd name="f34" fmla="val 30"/>
                <a:gd name="f35" fmla="val 75"/>
                <a:gd name="f36" fmla="val 34"/>
                <a:gd name="f37" fmla="val 28"/>
                <a:gd name="f38" fmla="val 19"/>
                <a:gd name="f39" fmla="val 54"/>
                <a:gd name="f40" fmla="val 27"/>
                <a:gd name="f41" fmla="val 64"/>
                <a:gd name="f42" fmla="val 74"/>
                <a:gd name="f43" fmla="val 84"/>
                <a:gd name="f44" fmla="val 97"/>
                <a:gd name="f45" fmla="val 15"/>
                <a:gd name="f46" fmla="val 111"/>
                <a:gd name="f47" fmla="val 12"/>
                <a:gd name="f48" fmla="val 125"/>
                <a:gd name="f49" fmla="val 8"/>
                <a:gd name="f50" fmla="val 131"/>
                <a:gd name="f51" fmla="val 7"/>
                <a:gd name="f52" fmla="val 136"/>
                <a:gd name="f53" fmla="val 6"/>
                <a:gd name="f54" fmla="val 142"/>
                <a:gd name="f55" fmla="val 4"/>
                <a:gd name="f56" fmla="val 153"/>
                <a:gd name="f57" fmla="val 165"/>
                <a:gd name="f58" fmla="val 176"/>
                <a:gd name="f59" fmla="val 315"/>
                <a:gd name="f60" fmla="val 454"/>
                <a:gd name="f61" fmla="val 592"/>
                <a:gd name="f62" fmla="val 605"/>
                <a:gd name="f63" fmla="val 615"/>
                <a:gd name="f64" fmla="val 5"/>
                <a:gd name="f65" fmla="val 626"/>
                <a:gd name="f66" fmla="val 24"/>
                <a:gd name="f67" fmla="val 31"/>
                <a:gd name="f68" fmla="val 32"/>
                <a:gd name="f69" fmla="val 633"/>
                <a:gd name="f70" fmla="val 33"/>
                <a:gd name="f71" fmla="+- 0 0 -90"/>
                <a:gd name="f72" fmla="*/ f3 1 634"/>
                <a:gd name="f73" fmla="*/ f4 1 36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634"/>
                <a:gd name="f82" fmla="*/ f78 1 36"/>
                <a:gd name="f83" fmla="*/ 631 f79 1"/>
                <a:gd name="f84" fmla="*/ 35 f78 1"/>
                <a:gd name="f85" fmla="*/ 563 f79 1"/>
                <a:gd name="f86" fmla="*/ 21 f78 1"/>
                <a:gd name="f87" fmla="*/ 395 f79 1"/>
                <a:gd name="f88" fmla="*/ 10 f78 1"/>
                <a:gd name="f89" fmla="*/ 267 f79 1"/>
                <a:gd name="f90" fmla="*/ 17 f78 1"/>
                <a:gd name="f91" fmla="*/ 168 f79 1"/>
                <a:gd name="f92" fmla="*/ 26 f78 1"/>
                <a:gd name="f93" fmla="*/ 28 f79 1"/>
                <a:gd name="f94" fmla="*/ 0 f79 1"/>
                <a:gd name="f95" fmla="*/ 36 f78 1"/>
                <a:gd name="f96" fmla="*/ 54 f79 1"/>
                <a:gd name="f97" fmla="*/ 27 f78 1"/>
                <a:gd name="f98" fmla="*/ 84 f79 1"/>
                <a:gd name="f99" fmla="*/ 19 f78 1"/>
                <a:gd name="f100" fmla="*/ 125 f79 1"/>
                <a:gd name="f101" fmla="*/ 8 f78 1"/>
                <a:gd name="f102" fmla="*/ 142 f79 1"/>
                <a:gd name="f103" fmla="*/ 4 f78 1"/>
                <a:gd name="f104" fmla="*/ 176 f79 1"/>
                <a:gd name="f105" fmla="*/ 0 f78 1"/>
                <a:gd name="f106" fmla="*/ 592 f79 1"/>
                <a:gd name="f107" fmla="*/ 626 f79 1"/>
                <a:gd name="f108" fmla="*/ 9 f78 1"/>
                <a:gd name="f109" fmla="*/ 634 f79 1"/>
                <a:gd name="f110" fmla="*/ 24 f78 1"/>
                <a:gd name="f111" fmla="*/ 31 f78 1"/>
                <a:gd name="f112" fmla="*/ 32 f78 1"/>
                <a:gd name="f113" fmla="+- f80 0 f1"/>
                <a:gd name="f114" fmla="*/ f83 1 634"/>
                <a:gd name="f115" fmla="*/ f84 1 36"/>
                <a:gd name="f116" fmla="*/ f85 1 634"/>
                <a:gd name="f117" fmla="*/ f86 1 36"/>
                <a:gd name="f118" fmla="*/ f87 1 634"/>
                <a:gd name="f119" fmla="*/ f88 1 36"/>
                <a:gd name="f120" fmla="*/ f89 1 634"/>
                <a:gd name="f121" fmla="*/ f90 1 36"/>
                <a:gd name="f122" fmla="*/ f91 1 634"/>
                <a:gd name="f123" fmla="*/ f92 1 36"/>
                <a:gd name="f124" fmla="*/ f93 1 634"/>
                <a:gd name="f125" fmla="*/ f94 1 634"/>
                <a:gd name="f126" fmla="*/ f95 1 36"/>
                <a:gd name="f127" fmla="*/ f96 1 634"/>
                <a:gd name="f128" fmla="*/ f97 1 36"/>
                <a:gd name="f129" fmla="*/ f98 1 634"/>
                <a:gd name="f130" fmla="*/ f99 1 36"/>
                <a:gd name="f131" fmla="*/ f100 1 634"/>
                <a:gd name="f132" fmla="*/ f101 1 36"/>
                <a:gd name="f133" fmla="*/ f102 1 634"/>
                <a:gd name="f134" fmla="*/ f103 1 36"/>
                <a:gd name="f135" fmla="*/ f104 1 634"/>
                <a:gd name="f136" fmla="*/ f105 1 36"/>
                <a:gd name="f137" fmla="*/ f106 1 634"/>
                <a:gd name="f138" fmla="*/ f107 1 634"/>
                <a:gd name="f139" fmla="*/ f108 1 36"/>
                <a:gd name="f140" fmla="*/ f109 1 634"/>
                <a:gd name="f141" fmla="*/ f110 1 36"/>
                <a:gd name="f142" fmla="*/ f111 1 36"/>
                <a:gd name="f143" fmla="*/ f112 1 36"/>
                <a:gd name="f144" fmla="*/ 0 1 f81"/>
                <a:gd name="f145" fmla="*/ f75 1 f81"/>
                <a:gd name="f146" fmla="*/ 0 1 f82"/>
                <a:gd name="f147" fmla="*/ f76 1 f82"/>
                <a:gd name="f148" fmla="*/ f114 1 f81"/>
                <a:gd name="f149" fmla="*/ f115 1 f82"/>
                <a:gd name="f150" fmla="*/ f116 1 f81"/>
                <a:gd name="f151" fmla="*/ f117 1 f82"/>
                <a:gd name="f152" fmla="*/ f118 1 f81"/>
                <a:gd name="f153" fmla="*/ f119 1 f82"/>
                <a:gd name="f154" fmla="*/ f120 1 f81"/>
                <a:gd name="f155" fmla="*/ f121 1 f82"/>
                <a:gd name="f156" fmla="*/ f122 1 f81"/>
                <a:gd name="f157" fmla="*/ f123 1 f82"/>
                <a:gd name="f158" fmla="*/ f124 1 f81"/>
                <a:gd name="f159" fmla="*/ f125 1 f81"/>
                <a:gd name="f160" fmla="*/ f126 1 f82"/>
                <a:gd name="f161" fmla="*/ f127 1 f81"/>
                <a:gd name="f162" fmla="*/ f128 1 f82"/>
                <a:gd name="f163" fmla="*/ f129 1 f81"/>
                <a:gd name="f164" fmla="*/ f130 1 f82"/>
                <a:gd name="f165" fmla="*/ f131 1 f81"/>
                <a:gd name="f166" fmla="*/ f132 1 f82"/>
                <a:gd name="f167" fmla="*/ f133 1 f81"/>
                <a:gd name="f168" fmla="*/ f134 1 f82"/>
                <a:gd name="f169" fmla="*/ f135 1 f81"/>
                <a:gd name="f170" fmla="*/ f136 1 f82"/>
                <a:gd name="f171" fmla="*/ f137 1 f81"/>
                <a:gd name="f172" fmla="*/ f138 1 f81"/>
                <a:gd name="f173" fmla="*/ f139 1 f82"/>
                <a:gd name="f174" fmla="*/ f140 1 f81"/>
                <a:gd name="f175" fmla="*/ f141 1 f82"/>
                <a:gd name="f176" fmla="*/ f142 1 f82"/>
                <a:gd name="f177" fmla="*/ f143 1 f82"/>
                <a:gd name="f178" fmla="*/ f144 f72 1"/>
                <a:gd name="f179" fmla="*/ f145 f72 1"/>
                <a:gd name="f180" fmla="*/ f147 f73 1"/>
                <a:gd name="f181" fmla="*/ f146 f73 1"/>
                <a:gd name="f182" fmla="*/ f148 f72 1"/>
                <a:gd name="f183" fmla="*/ f149 f73 1"/>
                <a:gd name="f184" fmla="*/ f150 f72 1"/>
                <a:gd name="f185" fmla="*/ f151 f73 1"/>
                <a:gd name="f186" fmla="*/ f152 f72 1"/>
                <a:gd name="f187" fmla="*/ f153 f73 1"/>
                <a:gd name="f188" fmla="*/ f154 f72 1"/>
                <a:gd name="f189" fmla="*/ f155 f73 1"/>
                <a:gd name="f190" fmla="*/ f156 f72 1"/>
                <a:gd name="f191" fmla="*/ f157 f73 1"/>
                <a:gd name="f192" fmla="*/ f158 f72 1"/>
                <a:gd name="f193" fmla="*/ f159 f72 1"/>
                <a:gd name="f194" fmla="*/ f160 f73 1"/>
                <a:gd name="f195" fmla="*/ f161 f72 1"/>
                <a:gd name="f196" fmla="*/ f162 f73 1"/>
                <a:gd name="f197" fmla="*/ f163 f72 1"/>
                <a:gd name="f198" fmla="*/ f164 f73 1"/>
                <a:gd name="f199" fmla="*/ f165 f72 1"/>
                <a:gd name="f200" fmla="*/ f166 f73 1"/>
                <a:gd name="f201" fmla="*/ f167 f72 1"/>
                <a:gd name="f202" fmla="*/ f168 f73 1"/>
                <a:gd name="f203" fmla="*/ f169 f72 1"/>
                <a:gd name="f204" fmla="*/ f170 f73 1"/>
                <a:gd name="f205" fmla="*/ f171 f72 1"/>
                <a:gd name="f206" fmla="*/ f172 f72 1"/>
                <a:gd name="f207" fmla="*/ f173 f73 1"/>
                <a:gd name="f208" fmla="*/ f174 f72 1"/>
                <a:gd name="f209" fmla="*/ f175 f73 1"/>
                <a:gd name="f210" fmla="*/ f176 f73 1"/>
                <a:gd name="f211" fmla="*/ f177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82" y="f183"/>
                </a:cxn>
                <a:cxn ang="f113">
                  <a:pos x="f184" y="f185"/>
                </a:cxn>
                <a:cxn ang="f113">
                  <a:pos x="f186" y="f187"/>
                </a:cxn>
                <a:cxn ang="f113">
                  <a:pos x="f188" y="f189"/>
                </a:cxn>
                <a:cxn ang="f113">
                  <a:pos x="f190" y="f191"/>
                </a:cxn>
                <a:cxn ang="f113">
                  <a:pos x="f192" y="f183"/>
                </a:cxn>
                <a:cxn ang="f113">
                  <a:pos x="f193" y="f194"/>
                </a:cxn>
                <a:cxn ang="f113">
                  <a:pos x="f195" y="f196"/>
                </a:cxn>
                <a:cxn ang="f113">
                  <a:pos x="f197" y="f198"/>
                </a:cxn>
                <a:cxn ang="f113">
                  <a:pos x="f199" y="f200"/>
                </a:cxn>
                <a:cxn ang="f113">
                  <a:pos x="f201" y="f202"/>
                </a:cxn>
                <a:cxn ang="f113">
                  <a:pos x="f203" y="f204"/>
                </a:cxn>
                <a:cxn ang="f113">
                  <a:pos x="f205" y="f204"/>
                </a:cxn>
                <a:cxn ang="f113">
                  <a:pos x="f206" y="f207"/>
                </a:cxn>
                <a:cxn ang="f113">
                  <a:pos x="f208" y="f209"/>
                </a:cxn>
                <a:cxn ang="f113">
                  <a:pos x="f208" y="f210"/>
                </a:cxn>
                <a:cxn ang="f113">
                  <a:pos x="f208" y="f211"/>
                </a:cxn>
                <a:cxn ang="f113">
                  <a:pos x="f208" y="f211"/>
                </a:cxn>
                <a:cxn ang="f113">
                  <a:pos x="f182" y="f183"/>
                </a:cxn>
              </a:cxnLst>
              <a:rect l="f178" t="f181" r="f179" b="f180"/>
              <a:pathLst>
                <a:path w="634" h="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17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9"/>
                  </a:cubicBezTo>
                  <a:cubicBezTo>
                    <a:pt x="f38" y="f7"/>
                    <a:pt x="f19" y="f7"/>
                    <a:pt x="f5" y="f7"/>
                  </a:cubicBezTo>
                  <a:cubicBezTo>
                    <a:pt x="f38" y="f36"/>
                    <a:pt x="f7" y="f34"/>
                    <a:pt x="f39" y="f40"/>
                  </a:cubicBezTo>
                  <a:cubicBezTo>
                    <a:pt x="f41" y="f13"/>
                    <a:pt x="f42" y="f15"/>
                    <a:pt x="f43" y="f38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"/>
                    <a:pt x="f57" y="f5"/>
                    <a:pt x="f58" y="f5"/>
                  </a:cubicBezTo>
                  <a:cubicBezTo>
                    <a:pt x="f59" y="f5"/>
                    <a:pt x="f60" y="f5"/>
                    <a:pt x="f61" y="f5"/>
                  </a:cubicBezTo>
                  <a:cubicBezTo>
                    <a:pt x="f62" y="f5"/>
                    <a:pt x="f63" y="f64"/>
                    <a:pt x="f65" y="f19"/>
                  </a:cubicBezTo>
                  <a:cubicBezTo>
                    <a:pt x="f6" y="f23"/>
                    <a:pt x="f6" y="f26"/>
                    <a:pt x="f6" y="f66"/>
                  </a:cubicBezTo>
                  <a:cubicBezTo>
                    <a:pt x="f6" y="f32"/>
                    <a:pt x="f6" y="f11"/>
                    <a:pt x="f6" y="f67"/>
                  </a:cubicBezTo>
                  <a:cubicBezTo>
                    <a:pt x="f6" y="f67"/>
                    <a:pt x="f6" y="f68"/>
                    <a:pt x="f6" y="f68"/>
                  </a:cubicBezTo>
                  <a:cubicBezTo>
                    <a:pt x="f6" y="f68"/>
                    <a:pt x="f6" y="f68"/>
                    <a:pt x="f6" y="f68"/>
                  </a:cubicBezTo>
                  <a:cubicBezTo>
                    <a:pt x="f69" y="f70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C3D7593-D40A-4683-B163-63D15187EE83}"/>
                </a:ext>
              </a:extLst>
            </p:cNvPr>
            <p:cNvSpPr/>
            <p:nvPr/>
          </p:nvSpPr>
          <p:spPr>
            <a:xfrm>
              <a:off x="-26983" y="-26983"/>
              <a:ext cx="1717672" cy="336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29"/>
                <a:gd name="f8" fmla="val 2"/>
                <a:gd name="f9" fmla="val 109"/>
                <a:gd name="f10" fmla="val 5"/>
                <a:gd name="f11" fmla="val 98"/>
                <a:gd name="f12" fmla="val 8"/>
                <a:gd name="f13" fmla="val 86"/>
                <a:gd name="f14" fmla="val 11"/>
                <a:gd name="f15" fmla="val 63"/>
                <a:gd name="f16" fmla="val 17"/>
                <a:gd name="f17" fmla="val 39"/>
                <a:gd name="f18" fmla="val 24"/>
                <a:gd name="f19" fmla="val 15"/>
                <a:gd name="f20" fmla="val 27"/>
                <a:gd name="f21" fmla="val 28"/>
                <a:gd name="f22" fmla="val 7"/>
                <a:gd name="f23" fmla="val 4"/>
                <a:gd name="f24" fmla="val 1"/>
                <a:gd name="f25" fmla="val 26"/>
                <a:gd name="f26" fmla="val 18"/>
                <a:gd name="f27" fmla="val 3"/>
                <a:gd name="f28" fmla="val 36"/>
                <a:gd name="f29" fmla="val 67"/>
                <a:gd name="f30" fmla="val 106"/>
                <a:gd name="f31" fmla="val 113"/>
                <a:gd name="f32" fmla="val 120"/>
                <a:gd name="f33" fmla="+- 0 0 -90"/>
                <a:gd name="f34" fmla="*/ f3 1 121"/>
                <a:gd name="f35" fmla="*/ f4 1 2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21"/>
                <a:gd name="f44" fmla="*/ f40 1 29"/>
                <a:gd name="f45" fmla="*/ 121 f41 1"/>
                <a:gd name="f46" fmla="*/ 2 f40 1"/>
                <a:gd name="f47" fmla="*/ 86 f41 1"/>
                <a:gd name="f48" fmla="*/ 11 f40 1"/>
                <a:gd name="f49" fmla="*/ 15 f41 1"/>
                <a:gd name="f50" fmla="*/ 27 f40 1"/>
                <a:gd name="f51" fmla="*/ 4 f41 1"/>
                <a:gd name="f52" fmla="*/ 28 f40 1"/>
                <a:gd name="f53" fmla="*/ 0 f41 1"/>
                <a:gd name="f54" fmla="*/ 26 f40 1"/>
                <a:gd name="f55" fmla="*/ 4 f40 1"/>
                <a:gd name="f56" fmla="*/ 5 f41 1"/>
                <a:gd name="f57" fmla="*/ 1 f40 1"/>
                <a:gd name="f58" fmla="*/ 98 f41 1"/>
                <a:gd name="f59" fmla="*/ 120 f41 1"/>
                <a:gd name="f60" fmla="+- f42 0 f1"/>
                <a:gd name="f61" fmla="*/ f45 1 121"/>
                <a:gd name="f62" fmla="*/ f46 1 29"/>
                <a:gd name="f63" fmla="*/ f47 1 121"/>
                <a:gd name="f64" fmla="*/ f48 1 29"/>
                <a:gd name="f65" fmla="*/ f49 1 121"/>
                <a:gd name="f66" fmla="*/ f50 1 29"/>
                <a:gd name="f67" fmla="*/ f51 1 121"/>
                <a:gd name="f68" fmla="*/ f52 1 29"/>
                <a:gd name="f69" fmla="*/ f53 1 121"/>
                <a:gd name="f70" fmla="*/ f54 1 29"/>
                <a:gd name="f71" fmla="*/ f55 1 29"/>
                <a:gd name="f72" fmla="*/ f56 1 121"/>
                <a:gd name="f73" fmla="*/ f57 1 29"/>
                <a:gd name="f74" fmla="*/ f58 1 121"/>
                <a:gd name="f75" fmla="*/ f59 1 121"/>
                <a:gd name="f76" fmla="*/ 0 1 f43"/>
                <a:gd name="f77" fmla="*/ f37 1 f43"/>
                <a:gd name="f78" fmla="*/ 0 1 f44"/>
                <a:gd name="f79" fmla="*/ f38 1 f44"/>
                <a:gd name="f80" fmla="*/ f61 1 f43"/>
                <a:gd name="f81" fmla="*/ f62 1 f44"/>
                <a:gd name="f82" fmla="*/ f63 1 f43"/>
                <a:gd name="f83" fmla="*/ f64 1 f44"/>
                <a:gd name="f84" fmla="*/ f65 1 f43"/>
                <a:gd name="f85" fmla="*/ f66 1 f44"/>
                <a:gd name="f86" fmla="*/ f67 1 f43"/>
                <a:gd name="f87" fmla="*/ f68 1 f44"/>
                <a:gd name="f88" fmla="*/ f69 1 f43"/>
                <a:gd name="f89" fmla="*/ f70 1 f44"/>
                <a:gd name="f90" fmla="*/ f71 1 f44"/>
                <a:gd name="f91" fmla="*/ f72 1 f43"/>
                <a:gd name="f92" fmla="*/ f73 1 f44"/>
                <a:gd name="f93" fmla="*/ f74 1 f43"/>
                <a:gd name="f94" fmla="*/ f75 1 f43"/>
                <a:gd name="f95" fmla="*/ f76 f34 1"/>
                <a:gd name="f96" fmla="*/ f77 f34 1"/>
                <a:gd name="f97" fmla="*/ f79 f35 1"/>
                <a:gd name="f98" fmla="*/ f78 f35 1"/>
                <a:gd name="f99" fmla="*/ f80 f34 1"/>
                <a:gd name="f100" fmla="*/ f81 f35 1"/>
                <a:gd name="f101" fmla="*/ f82 f34 1"/>
                <a:gd name="f102" fmla="*/ f83 f35 1"/>
                <a:gd name="f103" fmla="*/ f84 f34 1"/>
                <a:gd name="f104" fmla="*/ f85 f35 1"/>
                <a:gd name="f105" fmla="*/ f86 f34 1"/>
                <a:gd name="f106" fmla="*/ f87 f35 1"/>
                <a:gd name="f107" fmla="*/ f88 f34 1"/>
                <a:gd name="f108" fmla="*/ f89 f35 1"/>
                <a:gd name="f109" fmla="*/ f90 f35 1"/>
                <a:gd name="f110" fmla="*/ f91 f34 1"/>
                <a:gd name="f111" fmla="*/ f92 f35 1"/>
                <a:gd name="f112" fmla="*/ f93 f34 1"/>
                <a:gd name="f113" fmla="*/ f9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5" y="f106"/>
                </a:cxn>
                <a:cxn ang="f60">
                  <a:pos x="f107" y="f108"/>
                </a:cxn>
                <a:cxn ang="f60">
                  <a:pos x="f107" y="f109"/>
                </a:cxn>
                <a:cxn ang="f60">
                  <a:pos x="f110" y="f111"/>
                </a:cxn>
                <a:cxn ang="f60">
                  <a:pos x="f112" y="f111"/>
                </a:cxn>
                <a:cxn ang="f60">
                  <a:pos x="f113" y="f111"/>
                </a:cxn>
                <a:cxn ang="f60">
                  <a:pos x="f99" y="f100"/>
                </a:cxn>
              </a:cxnLst>
              <a:rect l="f95" t="f98" r="f96" b="f97"/>
              <a:pathLst>
                <a:path w="121" h="29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4" y="f21"/>
                    <a:pt x="f22" y="f21"/>
                    <a:pt x="f23" y="f21"/>
                  </a:cubicBezTo>
                  <a:cubicBezTo>
                    <a:pt x="f24" y="f7"/>
                    <a:pt x="f5" y="f21"/>
                    <a:pt x="f5" y="f25"/>
                  </a:cubicBezTo>
                  <a:cubicBezTo>
                    <a:pt x="f5" y="f26"/>
                    <a:pt x="f5" y="f14"/>
                    <a:pt x="f5" y="f23"/>
                  </a:cubicBezTo>
                  <a:cubicBezTo>
                    <a:pt x="f5" y="f5"/>
                    <a:pt x="f27" y="f24"/>
                    <a:pt x="f10" y="f24"/>
                  </a:cubicBezTo>
                  <a:cubicBezTo>
                    <a:pt x="f28" y="f24"/>
                    <a:pt x="f29" y="f24"/>
                    <a:pt x="f11" y="f24"/>
                  </a:cubicBezTo>
                  <a:cubicBezTo>
                    <a:pt x="f30" y="f24"/>
                    <a:pt x="f31" y="f24"/>
                    <a:pt x="f32" y="f24"/>
                  </a:cubicBezTo>
                  <a:cubicBezTo>
                    <a:pt x="f32" y="f24"/>
                    <a:pt x="f6" y="f24"/>
                    <a:pt x="f6" y="f8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5451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9">
            <a:extLst>
              <a:ext uri="{FF2B5EF4-FFF2-40B4-BE49-F238E27FC236}">
                <a16:creationId xmlns:a16="http://schemas.microsoft.com/office/drawing/2014/main" id="{1BC466A8-CB44-48AF-B116-617A96ACAD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87;p19">
            <a:extLst>
              <a:ext uri="{FF2B5EF4-FFF2-40B4-BE49-F238E27FC236}">
                <a16:creationId xmlns:a16="http://schemas.microsoft.com/office/drawing/2014/main" id="{1B8B9A54-2F82-4A86-811F-6E6DE70F8A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3426" y="1696678"/>
            <a:ext cx="2928000" cy="722696"/>
          </a:xfrm>
        </p:spPr>
        <p:txBody>
          <a:bodyPr anchor="ctr" anchorCtr="1"/>
          <a:lstStyle>
            <a:lvl1pPr algn="ctr">
              <a:defRPr sz="5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88;p19">
            <a:extLst>
              <a:ext uri="{FF2B5EF4-FFF2-40B4-BE49-F238E27FC236}">
                <a16:creationId xmlns:a16="http://schemas.microsoft.com/office/drawing/2014/main" id="{93B43FFA-6AD4-49C5-A053-0C3C600D827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66378" y="2438421"/>
            <a:ext cx="2905204" cy="390604"/>
          </a:xfrm>
        </p:spPr>
        <p:txBody>
          <a:bodyPr anchor="ctr" anchorCtr="1"/>
          <a:lstStyle>
            <a:lvl1pPr algn="ctr">
              <a:buNone/>
              <a:defRPr sz="1600">
                <a:solidFill>
                  <a:srgbClr val="FFFFFF"/>
                </a:solidFill>
                <a:highlight>
                  <a:srgbClr val="FFB711"/>
                </a:highlight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89;p19">
            <a:extLst>
              <a:ext uri="{FF2B5EF4-FFF2-40B4-BE49-F238E27FC236}">
                <a16:creationId xmlns:a16="http://schemas.microsoft.com/office/drawing/2014/main" id="{038E156E-E46A-41DF-AC6C-9A55B02DD6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3426" y="3108201"/>
            <a:ext cx="2928000" cy="722696"/>
          </a:xfrm>
        </p:spPr>
        <p:txBody>
          <a:bodyPr anchor="ctr" anchorCtr="1"/>
          <a:lstStyle>
            <a:lvl1pPr algn="ctr">
              <a:defRPr sz="5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990332D2-7DB3-4C52-A32E-3BE0C1FA4CA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66378" y="3849953"/>
            <a:ext cx="2905204" cy="390604"/>
          </a:xfrm>
        </p:spPr>
        <p:txBody>
          <a:bodyPr anchor="ctr" anchorCtr="1"/>
          <a:lstStyle>
            <a:lvl1pPr algn="ctr">
              <a:buNone/>
              <a:defRPr sz="1600">
                <a:solidFill>
                  <a:srgbClr val="FFFFFF"/>
                </a:solidFill>
                <a:highlight>
                  <a:srgbClr val="FFB711"/>
                </a:highlight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720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;p20">
            <a:extLst>
              <a:ext uri="{FF2B5EF4-FFF2-40B4-BE49-F238E27FC236}">
                <a16:creationId xmlns:a16="http://schemas.microsoft.com/office/drawing/2014/main" id="{2DCFC7B5-71E8-465F-B609-5EE1E08A13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4900" y="539998"/>
            <a:ext cx="3162296" cy="5726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93;p20">
            <a:extLst>
              <a:ext uri="{FF2B5EF4-FFF2-40B4-BE49-F238E27FC236}">
                <a16:creationId xmlns:a16="http://schemas.microsoft.com/office/drawing/2014/main" id="{398DD092-8F4D-4919-BF68-C1CF9EB3EA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14900" y="1375879"/>
            <a:ext cx="781199" cy="722696"/>
          </a:xfrm>
        </p:spPr>
        <p:txBody>
          <a:bodyPr anchorCtr="1"/>
          <a:lstStyle>
            <a:lvl1pPr algn="ctr">
              <a:defRPr sz="6000">
                <a:solidFill>
                  <a:srgbClr val="FFB711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94;p20">
            <a:extLst>
              <a:ext uri="{FF2B5EF4-FFF2-40B4-BE49-F238E27FC236}">
                <a16:creationId xmlns:a16="http://schemas.microsoft.com/office/drawing/2014/main" id="{30650C2F-4CF3-4585-B1BC-71D66F8CEF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14900" y="2490304"/>
            <a:ext cx="781199" cy="722696"/>
          </a:xfrm>
        </p:spPr>
        <p:txBody>
          <a:bodyPr anchorCtr="1"/>
          <a:lstStyle>
            <a:lvl1pPr algn="ctr">
              <a:defRPr sz="6000">
                <a:solidFill>
                  <a:srgbClr val="FFB711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95;p20">
            <a:extLst>
              <a:ext uri="{FF2B5EF4-FFF2-40B4-BE49-F238E27FC236}">
                <a16:creationId xmlns:a16="http://schemas.microsoft.com/office/drawing/2014/main" id="{84546033-655F-4723-85B6-9C3BF0FB32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14900" y="3604729"/>
            <a:ext cx="781199" cy="722696"/>
          </a:xfrm>
        </p:spPr>
        <p:txBody>
          <a:bodyPr anchorCtr="1"/>
          <a:lstStyle>
            <a:lvl1pPr algn="ctr">
              <a:defRPr sz="6000">
                <a:solidFill>
                  <a:srgbClr val="FFB711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96;p20">
            <a:extLst>
              <a:ext uri="{FF2B5EF4-FFF2-40B4-BE49-F238E27FC236}">
                <a16:creationId xmlns:a16="http://schemas.microsoft.com/office/drawing/2014/main" id="{C744DCF3-5AB7-4C5C-B5ED-CC8E508D73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55250" y="3765928"/>
            <a:ext cx="2566199" cy="399903"/>
          </a:xfrm>
        </p:spPr>
        <p:txBody>
          <a:bodyPr anchor="ctr"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7" name="Google Shape;97;p20">
            <a:extLst>
              <a:ext uri="{FF2B5EF4-FFF2-40B4-BE49-F238E27FC236}">
                <a16:creationId xmlns:a16="http://schemas.microsoft.com/office/drawing/2014/main" id="{CA3B8A41-4E01-4F5E-A6E7-CFD0F020849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68152" y="4247022"/>
            <a:ext cx="2566199" cy="229797"/>
          </a:xfrm>
        </p:spPr>
        <p:txBody>
          <a:bodyPr anchor="ctr"/>
          <a:lstStyle>
            <a:lvl1pPr>
              <a:buNone/>
              <a:defRPr sz="1200" b="1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98;p20">
            <a:extLst>
              <a:ext uri="{FF2B5EF4-FFF2-40B4-BE49-F238E27FC236}">
                <a16:creationId xmlns:a16="http://schemas.microsoft.com/office/drawing/2014/main" id="{8BDE412F-2E5D-4767-B7E4-1C2AD784FC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55250" y="2650671"/>
            <a:ext cx="2566199" cy="399903"/>
          </a:xfrm>
        </p:spPr>
        <p:txBody>
          <a:bodyPr anchor="ctr"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9" name="Google Shape;99;p20">
            <a:extLst>
              <a:ext uri="{FF2B5EF4-FFF2-40B4-BE49-F238E27FC236}">
                <a16:creationId xmlns:a16="http://schemas.microsoft.com/office/drawing/2014/main" id="{4580CAD5-CABE-466C-AF77-196E523CB7A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68152" y="3128363"/>
            <a:ext cx="2566199" cy="229797"/>
          </a:xfrm>
        </p:spPr>
        <p:txBody>
          <a:bodyPr anchor="ctr"/>
          <a:lstStyle>
            <a:lvl1pPr>
              <a:buNone/>
              <a:defRPr sz="1200" b="1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100;p20">
            <a:extLst>
              <a:ext uri="{FF2B5EF4-FFF2-40B4-BE49-F238E27FC236}">
                <a16:creationId xmlns:a16="http://schemas.microsoft.com/office/drawing/2014/main" id="{AAF45295-AA58-49B4-B59E-4662D44B4D7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55250" y="1535423"/>
            <a:ext cx="2566199" cy="399903"/>
          </a:xfrm>
        </p:spPr>
        <p:txBody>
          <a:bodyPr anchor="ctr"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1" name="Google Shape;101;p20">
            <a:extLst>
              <a:ext uri="{FF2B5EF4-FFF2-40B4-BE49-F238E27FC236}">
                <a16:creationId xmlns:a16="http://schemas.microsoft.com/office/drawing/2014/main" id="{FC200334-A760-4DBA-9F8F-98EE1639DE0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68152" y="2005635"/>
            <a:ext cx="2566199" cy="229797"/>
          </a:xfrm>
        </p:spPr>
        <p:txBody>
          <a:bodyPr anchor="ctr"/>
          <a:lstStyle>
            <a:lvl1pPr>
              <a:buNone/>
              <a:defRPr sz="1200" b="1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ED32419-C353-4034-AE85-58341B523332}"/>
              </a:ext>
            </a:extLst>
          </p:cNvPr>
          <p:cNvGrpSpPr/>
          <p:nvPr/>
        </p:nvGrpSpPr>
        <p:grpSpPr>
          <a:xfrm>
            <a:off x="-26983" y="-26983"/>
            <a:ext cx="9158291" cy="428625"/>
            <a:chOff x="-26983" y="-26983"/>
            <a:chExt cx="9158291" cy="4286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CF2FDE2-8FFD-4AA4-BB95-E97DB1BAB7A2}"/>
                </a:ext>
              </a:extLst>
            </p:cNvPr>
            <p:cNvSpPr/>
            <p:nvPr/>
          </p:nvSpPr>
          <p:spPr>
            <a:xfrm>
              <a:off x="128592" y="-15873"/>
              <a:ext cx="9002716" cy="417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4"/>
                <a:gd name="f7" fmla="val 36"/>
                <a:gd name="f8" fmla="val 631"/>
                <a:gd name="f9" fmla="val 35"/>
                <a:gd name="f10" fmla="val 609"/>
                <a:gd name="f11" fmla="val 29"/>
                <a:gd name="f12" fmla="val 586"/>
                <a:gd name="f13" fmla="val 25"/>
                <a:gd name="f14" fmla="val 563"/>
                <a:gd name="f15" fmla="val 21"/>
                <a:gd name="f16" fmla="val 507"/>
                <a:gd name="f17" fmla="val 13"/>
                <a:gd name="f18" fmla="val 451"/>
                <a:gd name="f19" fmla="val 9"/>
                <a:gd name="f20" fmla="val 395"/>
                <a:gd name="f21" fmla="val 10"/>
                <a:gd name="f22" fmla="val 352"/>
                <a:gd name="f23" fmla="val 11"/>
                <a:gd name="f24" fmla="val 310"/>
                <a:gd name="f25" fmla="val 267"/>
                <a:gd name="f26" fmla="val 17"/>
                <a:gd name="f27" fmla="val 234"/>
                <a:gd name="f28" fmla="val 20"/>
                <a:gd name="f29" fmla="val 201"/>
                <a:gd name="f30" fmla="val 23"/>
                <a:gd name="f31" fmla="val 168"/>
                <a:gd name="f32" fmla="val 26"/>
                <a:gd name="f33" fmla="val 121"/>
                <a:gd name="f34" fmla="val 30"/>
                <a:gd name="f35" fmla="val 75"/>
                <a:gd name="f36" fmla="val 34"/>
                <a:gd name="f37" fmla="val 28"/>
                <a:gd name="f38" fmla="val 19"/>
                <a:gd name="f39" fmla="val 54"/>
                <a:gd name="f40" fmla="val 27"/>
                <a:gd name="f41" fmla="val 64"/>
                <a:gd name="f42" fmla="val 74"/>
                <a:gd name="f43" fmla="val 84"/>
                <a:gd name="f44" fmla="val 97"/>
                <a:gd name="f45" fmla="val 15"/>
                <a:gd name="f46" fmla="val 111"/>
                <a:gd name="f47" fmla="val 12"/>
                <a:gd name="f48" fmla="val 125"/>
                <a:gd name="f49" fmla="val 8"/>
                <a:gd name="f50" fmla="val 131"/>
                <a:gd name="f51" fmla="val 7"/>
                <a:gd name="f52" fmla="val 136"/>
                <a:gd name="f53" fmla="val 6"/>
                <a:gd name="f54" fmla="val 142"/>
                <a:gd name="f55" fmla="val 4"/>
                <a:gd name="f56" fmla="val 153"/>
                <a:gd name="f57" fmla="val 165"/>
                <a:gd name="f58" fmla="val 176"/>
                <a:gd name="f59" fmla="val 315"/>
                <a:gd name="f60" fmla="val 454"/>
                <a:gd name="f61" fmla="val 592"/>
                <a:gd name="f62" fmla="val 605"/>
                <a:gd name="f63" fmla="val 615"/>
                <a:gd name="f64" fmla="val 5"/>
                <a:gd name="f65" fmla="val 626"/>
                <a:gd name="f66" fmla="val 24"/>
                <a:gd name="f67" fmla="val 31"/>
                <a:gd name="f68" fmla="val 32"/>
                <a:gd name="f69" fmla="val 633"/>
                <a:gd name="f70" fmla="val 33"/>
                <a:gd name="f71" fmla="+- 0 0 -90"/>
                <a:gd name="f72" fmla="*/ f3 1 634"/>
                <a:gd name="f73" fmla="*/ f4 1 36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634"/>
                <a:gd name="f82" fmla="*/ f78 1 36"/>
                <a:gd name="f83" fmla="*/ 631 f79 1"/>
                <a:gd name="f84" fmla="*/ 35 f78 1"/>
                <a:gd name="f85" fmla="*/ 563 f79 1"/>
                <a:gd name="f86" fmla="*/ 21 f78 1"/>
                <a:gd name="f87" fmla="*/ 395 f79 1"/>
                <a:gd name="f88" fmla="*/ 10 f78 1"/>
                <a:gd name="f89" fmla="*/ 267 f79 1"/>
                <a:gd name="f90" fmla="*/ 17 f78 1"/>
                <a:gd name="f91" fmla="*/ 168 f79 1"/>
                <a:gd name="f92" fmla="*/ 26 f78 1"/>
                <a:gd name="f93" fmla="*/ 28 f79 1"/>
                <a:gd name="f94" fmla="*/ 0 f79 1"/>
                <a:gd name="f95" fmla="*/ 36 f78 1"/>
                <a:gd name="f96" fmla="*/ 54 f79 1"/>
                <a:gd name="f97" fmla="*/ 27 f78 1"/>
                <a:gd name="f98" fmla="*/ 84 f79 1"/>
                <a:gd name="f99" fmla="*/ 19 f78 1"/>
                <a:gd name="f100" fmla="*/ 125 f79 1"/>
                <a:gd name="f101" fmla="*/ 8 f78 1"/>
                <a:gd name="f102" fmla="*/ 142 f79 1"/>
                <a:gd name="f103" fmla="*/ 4 f78 1"/>
                <a:gd name="f104" fmla="*/ 176 f79 1"/>
                <a:gd name="f105" fmla="*/ 0 f78 1"/>
                <a:gd name="f106" fmla="*/ 592 f79 1"/>
                <a:gd name="f107" fmla="*/ 626 f79 1"/>
                <a:gd name="f108" fmla="*/ 9 f78 1"/>
                <a:gd name="f109" fmla="*/ 634 f79 1"/>
                <a:gd name="f110" fmla="*/ 24 f78 1"/>
                <a:gd name="f111" fmla="*/ 31 f78 1"/>
                <a:gd name="f112" fmla="*/ 32 f78 1"/>
                <a:gd name="f113" fmla="+- f80 0 f1"/>
                <a:gd name="f114" fmla="*/ f83 1 634"/>
                <a:gd name="f115" fmla="*/ f84 1 36"/>
                <a:gd name="f116" fmla="*/ f85 1 634"/>
                <a:gd name="f117" fmla="*/ f86 1 36"/>
                <a:gd name="f118" fmla="*/ f87 1 634"/>
                <a:gd name="f119" fmla="*/ f88 1 36"/>
                <a:gd name="f120" fmla="*/ f89 1 634"/>
                <a:gd name="f121" fmla="*/ f90 1 36"/>
                <a:gd name="f122" fmla="*/ f91 1 634"/>
                <a:gd name="f123" fmla="*/ f92 1 36"/>
                <a:gd name="f124" fmla="*/ f93 1 634"/>
                <a:gd name="f125" fmla="*/ f94 1 634"/>
                <a:gd name="f126" fmla="*/ f95 1 36"/>
                <a:gd name="f127" fmla="*/ f96 1 634"/>
                <a:gd name="f128" fmla="*/ f97 1 36"/>
                <a:gd name="f129" fmla="*/ f98 1 634"/>
                <a:gd name="f130" fmla="*/ f99 1 36"/>
                <a:gd name="f131" fmla="*/ f100 1 634"/>
                <a:gd name="f132" fmla="*/ f101 1 36"/>
                <a:gd name="f133" fmla="*/ f102 1 634"/>
                <a:gd name="f134" fmla="*/ f103 1 36"/>
                <a:gd name="f135" fmla="*/ f104 1 634"/>
                <a:gd name="f136" fmla="*/ f105 1 36"/>
                <a:gd name="f137" fmla="*/ f106 1 634"/>
                <a:gd name="f138" fmla="*/ f107 1 634"/>
                <a:gd name="f139" fmla="*/ f108 1 36"/>
                <a:gd name="f140" fmla="*/ f109 1 634"/>
                <a:gd name="f141" fmla="*/ f110 1 36"/>
                <a:gd name="f142" fmla="*/ f111 1 36"/>
                <a:gd name="f143" fmla="*/ f112 1 36"/>
                <a:gd name="f144" fmla="*/ 0 1 f81"/>
                <a:gd name="f145" fmla="*/ f75 1 f81"/>
                <a:gd name="f146" fmla="*/ 0 1 f82"/>
                <a:gd name="f147" fmla="*/ f76 1 f82"/>
                <a:gd name="f148" fmla="*/ f114 1 f81"/>
                <a:gd name="f149" fmla="*/ f115 1 f82"/>
                <a:gd name="f150" fmla="*/ f116 1 f81"/>
                <a:gd name="f151" fmla="*/ f117 1 f82"/>
                <a:gd name="f152" fmla="*/ f118 1 f81"/>
                <a:gd name="f153" fmla="*/ f119 1 f82"/>
                <a:gd name="f154" fmla="*/ f120 1 f81"/>
                <a:gd name="f155" fmla="*/ f121 1 f82"/>
                <a:gd name="f156" fmla="*/ f122 1 f81"/>
                <a:gd name="f157" fmla="*/ f123 1 f82"/>
                <a:gd name="f158" fmla="*/ f124 1 f81"/>
                <a:gd name="f159" fmla="*/ f125 1 f81"/>
                <a:gd name="f160" fmla="*/ f126 1 f82"/>
                <a:gd name="f161" fmla="*/ f127 1 f81"/>
                <a:gd name="f162" fmla="*/ f128 1 f82"/>
                <a:gd name="f163" fmla="*/ f129 1 f81"/>
                <a:gd name="f164" fmla="*/ f130 1 f82"/>
                <a:gd name="f165" fmla="*/ f131 1 f81"/>
                <a:gd name="f166" fmla="*/ f132 1 f82"/>
                <a:gd name="f167" fmla="*/ f133 1 f81"/>
                <a:gd name="f168" fmla="*/ f134 1 f82"/>
                <a:gd name="f169" fmla="*/ f135 1 f81"/>
                <a:gd name="f170" fmla="*/ f136 1 f82"/>
                <a:gd name="f171" fmla="*/ f137 1 f81"/>
                <a:gd name="f172" fmla="*/ f138 1 f81"/>
                <a:gd name="f173" fmla="*/ f139 1 f82"/>
                <a:gd name="f174" fmla="*/ f140 1 f81"/>
                <a:gd name="f175" fmla="*/ f141 1 f82"/>
                <a:gd name="f176" fmla="*/ f142 1 f82"/>
                <a:gd name="f177" fmla="*/ f143 1 f82"/>
                <a:gd name="f178" fmla="*/ f144 f72 1"/>
                <a:gd name="f179" fmla="*/ f145 f72 1"/>
                <a:gd name="f180" fmla="*/ f147 f73 1"/>
                <a:gd name="f181" fmla="*/ f146 f73 1"/>
                <a:gd name="f182" fmla="*/ f148 f72 1"/>
                <a:gd name="f183" fmla="*/ f149 f73 1"/>
                <a:gd name="f184" fmla="*/ f150 f72 1"/>
                <a:gd name="f185" fmla="*/ f151 f73 1"/>
                <a:gd name="f186" fmla="*/ f152 f72 1"/>
                <a:gd name="f187" fmla="*/ f153 f73 1"/>
                <a:gd name="f188" fmla="*/ f154 f72 1"/>
                <a:gd name="f189" fmla="*/ f155 f73 1"/>
                <a:gd name="f190" fmla="*/ f156 f72 1"/>
                <a:gd name="f191" fmla="*/ f157 f73 1"/>
                <a:gd name="f192" fmla="*/ f158 f72 1"/>
                <a:gd name="f193" fmla="*/ f159 f72 1"/>
                <a:gd name="f194" fmla="*/ f160 f73 1"/>
                <a:gd name="f195" fmla="*/ f161 f72 1"/>
                <a:gd name="f196" fmla="*/ f162 f73 1"/>
                <a:gd name="f197" fmla="*/ f163 f72 1"/>
                <a:gd name="f198" fmla="*/ f164 f73 1"/>
                <a:gd name="f199" fmla="*/ f165 f72 1"/>
                <a:gd name="f200" fmla="*/ f166 f73 1"/>
                <a:gd name="f201" fmla="*/ f167 f72 1"/>
                <a:gd name="f202" fmla="*/ f168 f73 1"/>
                <a:gd name="f203" fmla="*/ f169 f72 1"/>
                <a:gd name="f204" fmla="*/ f170 f73 1"/>
                <a:gd name="f205" fmla="*/ f171 f72 1"/>
                <a:gd name="f206" fmla="*/ f172 f72 1"/>
                <a:gd name="f207" fmla="*/ f173 f73 1"/>
                <a:gd name="f208" fmla="*/ f174 f72 1"/>
                <a:gd name="f209" fmla="*/ f175 f73 1"/>
                <a:gd name="f210" fmla="*/ f176 f73 1"/>
                <a:gd name="f211" fmla="*/ f177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82" y="f183"/>
                </a:cxn>
                <a:cxn ang="f113">
                  <a:pos x="f184" y="f185"/>
                </a:cxn>
                <a:cxn ang="f113">
                  <a:pos x="f186" y="f187"/>
                </a:cxn>
                <a:cxn ang="f113">
                  <a:pos x="f188" y="f189"/>
                </a:cxn>
                <a:cxn ang="f113">
                  <a:pos x="f190" y="f191"/>
                </a:cxn>
                <a:cxn ang="f113">
                  <a:pos x="f192" y="f183"/>
                </a:cxn>
                <a:cxn ang="f113">
                  <a:pos x="f193" y="f194"/>
                </a:cxn>
                <a:cxn ang="f113">
                  <a:pos x="f195" y="f196"/>
                </a:cxn>
                <a:cxn ang="f113">
                  <a:pos x="f197" y="f198"/>
                </a:cxn>
                <a:cxn ang="f113">
                  <a:pos x="f199" y="f200"/>
                </a:cxn>
                <a:cxn ang="f113">
                  <a:pos x="f201" y="f202"/>
                </a:cxn>
                <a:cxn ang="f113">
                  <a:pos x="f203" y="f204"/>
                </a:cxn>
                <a:cxn ang="f113">
                  <a:pos x="f205" y="f204"/>
                </a:cxn>
                <a:cxn ang="f113">
                  <a:pos x="f206" y="f207"/>
                </a:cxn>
                <a:cxn ang="f113">
                  <a:pos x="f208" y="f209"/>
                </a:cxn>
                <a:cxn ang="f113">
                  <a:pos x="f208" y="f210"/>
                </a:cxn>
                <a:cxn ang="f113">
                  <a:pos x="f208" y="f211"/>
                </a:cxn>
                <a:cxn ang="f113">
                  <a:pos x="f208" y="f211"/>
                </a:cxn>
                <a:cxn ang="f113">
                  <a:pos x="f182" y="f183"/>
                </a:cxn>
              </a:cxnLst>
              <a:rect l="f178" t="f181" r="f179" b="f180"/>
              <a:pathLst>
                <a:path w="634" h="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17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9"/>
                  </a:cubicBezTo>
                  <a:cubicBezTo>
                    <a:pt x="f38" y="f7"/>
                    <a:pt x="f19" y="f7"/>
                    <a:pt x="f5" y="f7"/>
                  </a:cubicBezTo>
                  <a:cubicBezTo>
                    <a:pt x="f38" y="f36"/>
                    <a:pt x="f7" y="f34"/>
                    <a:pt x="f39" y="f40"/>
                  </a:cubicBezTo>
                  <a:cubicBezTo>
                    <a:pt x="f41" y="f13"/>
                    <a:pt x="f42" y="f15"/>
                    <a:pt x="f43" y="f38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"/>
                    <a:pt x="f57" y="f5"/>
                    <a:pt x="f58" y="f5"/>
                  </a:cubicBezTo>
                  <a:cubicBezTo>
                    <a:pt x="f59" y="f5"/>
                    <a:pt x="f60" y="f5"/>
                    <a:pt x="f61" y="f5"/>
                  </a:cubicBezTo>
                  <a:cubicBezTo>
                    <a:pt x="f62" y="f5"/>
                    <a:pt x="f63" y="f64"/>
                    <a:pt x="f65" y="f19"/>
                  </a:cubicBezTo>
                  <a:cubicBezTo>
                    <a:pt x="f6" y="f23"/>
                    <a:pt x="f6" y="f26"/>
                    <a:pt x="f6" y="f66"/>
                  </a:cubicBezTo>
                  <a:cubicBezTo>
                    <a:pt x="f6" y="f32"/>
                    <a:pt x="f6" y="f11"/>
                    <a:pt x="f6" y="f67"/>
                  </a:cubicBezTo>
                  <a:cubicBezTo>
                    <a:pt x="f6" y="f67"/>
                    <a:pt x="f6" y="f68"/>
                    <a:pt x="f6" y="f68"/>
                  </a:cubicBezTo>
                  <a:cubicBezTo>
                    <a:pt x="f6" y="f68"/>
                    <a:pt x="f6" y="f68"/>
                    <a:pt x="f6" y="f68"/>
                  </a:cubicBezTo>
                  <a:cubicBezTo>
                    <a:pt x="f69" y="f70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3126248-50F4-4EBA-A58B-2027132053ED}"/>
                </a:ext>
              </a:extLst>
            </p:cNvPr>
            <p:cNvSpPr/>
            <p:nvPr/>
          </p:nvSpPr>
          <p:spPr>
            <a:xfrm>
              <a:off x="-26983" y="-26983"/>
              <a:ext cx="1717672" cy="336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29"/>
                <a:gd name="f8" fmla="val 2"/>
                <a:gd name="f9" fmla="val 109"/>
                <a:gd name="f10" fmla="val 5"/>
                <a:gd name="f11" fmla="val 98"/>
                <a:gd name="f12" fmla="val 8"/>
                <a:gd name="f13" fmla="val 86"/>
                <a:gd name="f14" fmla="val 11"/>
                <a:gd name="f15" fmla="val 63"/>
                <a:gd name="f16" fmla="val 17"/>
                <a:gd name="f17" fmla="val 39"/>
                <a:gd name="f18" fmla="val 24"/>
                <a:gd name="f19" fmla="val 15"/>
                <a:gd name="f20" fmla="val 27"/>
                <a:gd name="f21" fmla="val 28"/>
                <a:gd name="f22" fmla="val 7"/>
                <a:gd name="f23" fmla="val 4"/>
                <a:gd name="f24" fmla="val 1"/>
                <a:gd name="f25" fmla="val 26"/>
                <a:gd name="f26" fmla="val 18"/>
                <a:gd name="f27" fmla="val 3"/>
                <a:gd name="f28" fmla="val 36"/>
                <a:gd name="f29" fmla="val 67"/>
                <a:gd name="f30" fmla="val 106"/>
                <a:gd name="f31" fmla="val 113"/>
                <a:gd name="f32" fmla="val 120"/>
                <a:gd name="f33" fmla="+- 0 0 -90"/>
                <a:gd name="f34" fmla="*/ f3 1 121"/>
                <a:gd name="f35" fmla="*/ f4 1 2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21"/>
                <a:gd name="f44" fmla="*/ f40 1 29"/>
                <a:gd name="f45" fmla="*/ 121 f41 1"/>
                <a:gd name="f46" fmla="*/ 2 f40 1"/>
                <a:gd name="f47" fmla="*/ 86 f41 1"/>
                <a:gd name="f48" fmla="*/ 11 f40 1"/>
                <a:gd name="f49" fmla="*/ 15 f41 1"/>
                <a:gd name="f50" fmla="*/ 27 f40 1"/>
                <a:gd name="f51" fmla="*/ 4 f41 1"/>
                <a:gd name="f52" fmla="*/ 28 f40 1"/>
                <a:gd name="f53" fmla="*/ 0 f41 1"/>
                <a:gd name="f54" fmla="*/ 26 f40 1"/>
                <a:gd name="f55" fmla="*/ 4 f40 1"/>
                <a:gd name="f56" fmla="*/ 5 f41 1"/>
                <a:gd name="f57" fmla="*/ 1 f40 1"/>
                <a:gd name="f58" fmla="*/ 98 f41 1"/>
                <a:gd name="f59" fmla="*/ 120 f41 1"/>
                <a:gd name="f60" fmla="+- f42 0 f1"/>
                <a:gd name="f61" fmla="*/ f45 1 121"/>
                <a:gd name="f62" fmla="*/ f46 1 29"/>
                <a:gd name="f63" fmla="*/ f47 1 121"/>
                <a:gd name="f64" fmla="*/ f48 1 29"/>
                <a:gd name="f65" fmla="*/ f49 1 121"/>
                <a:gd name="f66" fmla="*/ f50 1 29"/>
                <a:gd name="f67" fmla="*/ f51 1 121"/>
                <a:gd name="f68" fmla="*/ f52 1 29"/>
                <a:gd name="f69" fmla="*/ f53 1 121"/>
                <a:gd name="f70" fmla="*/ f54 1 29"/>
                <a:gd name="f71" fmla="*/ f55 1 29"/>
                <a:gd name="f72" fmla="*/ f56 1 121"/>
                <a:gd name="f73" fmla="*/ f57 1 29"/>
                <a:gd name="f74" fmla="*/ f58 1 121"/>
                <a:gd name="f75" fmla="*/ f59 1 121"/>
                <a:gd name="f76" fmla="*/ 0 1 f43"/>
                <a:gd name="f77" fmla="*/ f37 1 f43"/>
                <a:gd name="f78" fmla="*/ 0 1 f44"/>
                <a:gd name="f79" fmla="*/ f38 1 f44"/>
                <a:gd name="f80" fmla="*/ f61 1 f43"/>
                <a:gd name="f81" fmla="*/ f62 1 f44"/>
                <a:gd name="f82" fmla="*/ f63 1 f43"/>
                <a:gd name="f83" fmla="*/ f64 1 f44"/>
                <a:gd name="f84" fmla="*/ f65 1 f43"/>
                <a:gd name="f85" fmla="*/ f66 1 f44"/>
                <a:gd name="f86" fmla="*/ f67 1 f43"/>
                <a:gd name="f87" fmla="*/ f68 1 f44"/>
                <a:gd name="f88" fmla="*/ f69 1 f43"/>
                <a:gd name="f89" fmla="*/ f70 1 f44"/>
                <a:gd name="f90" fmla="*/ f71 1 f44"/>
                <a:gd name="f91" fmla="*/ f72 1 f43"/>
                <a:gd name="f92" fmla="*/ f73 1 f44"/>
                <a:gd name="f93" fmla="*/ f74 1 f43"/>
                <a:gd name="f94" fmla="*/ f75 1 f43"/>
                <a:gd name="f95" fmla="*/ f76 f34 1"/>
                <a:gd name="f96" fmla="*/ f77 f34 1"/>
                <a:gd name="f97" fmla="*/ f79 f35 1"/>
                <a:gd name="f98" fmla="*/ f78 f35 1"/>
                <a:gd name="f99" fmla="*/ f80 f34 1"/>
                <a:gd name="f100" fmla="*/ f81 f35 1"/>
                <a:gd name="f101" fmla="*/ f82 f34 1"/>
                <a:gd name="f102" fmla="*/ f83 f35 1"/>
                <a:gd name="f103" fmla="*/ f84 f34 1"/>
                <a:gd name="f104" fmla="*/ f85 f35 1"/>
                <a:gd name="f105" fmla="*/ f86 f34 1"/>
                <a:gd name="f106" fmla="*/ f87 f35 1"/>
                <a:gd name="f107" fmla="*/ f88 f34 1"/>
                <a:gd name="f108" fmla="*/ f89 f35 1"/>
                <a:gd name="f109" fmla="*/ f90 f35 1"/>
                <a:gd name="f110" fmla="*/ f91 f34 1"/>
                <a:gd name="f111" fmla="*/ f92 f35 1"/>
                <a:gd name="f112" fmla="*/ f93 f34 1"/>
                <a:gd name="f113" fmla="*/ f9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5" y="f106"/>
                </a:cxn>
                <a:cxn ang="f60">
                  <a:pos x="f107" y="f108"/>
                </a:cxn>
                <a:cxn ang="f60">
                  <a:pos x="f107" y="f109"/>
                </a:cxn>
                <a:cxn ang="f60">
                  <a:pos x="f110" y="f111"/>
                </a:cxn>
                <a:cxn ang="f60">
                  <a:pos x="f112" y="f111"/>
                </a:cxn>
                <a:cxn ang="f60">
                  <a:pos x="f113" y="f111"/>
                </a:cxn>
                <a:cxn ang="f60">
                  <a:pos x="f99" y="f100"/>
                </a:cxn>
              </a:cxnLst>
              <a:rect l="f95" t="f98" r="f96" b="f97"/>
              <a:pathLst>
                <a:path w="121" h="29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4" y="f21"/>
                    <a:pt x="f22" y="f21"/>
                    <a:pt x="f23" y="f21"/>
                  </a:cubicBezTo>
                  <a:cubicBezTo>
                    <a:pt x="f24" y="f7"/>
                    <a:pt x="f5" y="f21"/>
                    <a:pt x="f5" y="f25"/>
                  </a:cubicBezTo>
                  <a:cubicBezTo>
                    <a:pt x="f5" y="f26"/>
                    <a:pt x="f5" y="f14"/>
                    <a:pt x="f5" y="f23"/>
                  </a:cubicBezTo>
                  <a:cubicBezTo>
                    <a:pt x="f5" y="f5"/>
                    <a:pt x="f27" y="f24"/>
                    <a:pt x="f10" y="f24"/>
                  </a:cubicBezTo>
                  <a:cubicBezTo>
                    <a:pt x="f28" y="f24"/>
                    <a:pt x="f29" y="f24"/>
                    <a:pt x="f11" y="f24"/>
                  </a:cubicBezTo>
                  <a:cubicBezTo>
                    <a:pt x="f30" y="f24"/>
                    <a:pt x="f31" y="f24"/>
                    <a:pt x="f32" y="f24"/>
                  </a:cubicBezTo>
                  <a:cubicBezTo>
                    <a:pt x="f32" y="f24"/>
                    <a:pt x="f6" y="f24"/>
                    <a:pt x="f6" y="f8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39330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21">
            <a:extLst>
              <a:ext uri="{FF2B5EF4-FFF2-40B4-BE49-F238E27FC236}">
                <a16:creationId xmlns:a16="http://schemas.microsoft.com/office/drawing/2014/main" id="{0EF3D1F2-5646-414B-92FC-F7F8C09F5C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04;p21">
            <a:extLst>
              <a:ext uri="{FF2B5EF4-FFF2-40B4-BE49-F238E27FC236}">
                <a16:creationId xmlns:a16="http://schemas.microsoft.com/office/drawing/2014/main" id="{C666301D-AD26-4FEB-9672-E5968AFDCE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657600"/>
            <a:ext cx="1284302" cy="722696"/>
          </a:xfrm>
        </p:spPr>
        <p:txBody>
          <a:bodyPr anchor="ctr" anchorCtr="1"/>
          <a:lstStyle>
            <a:lvl1pPr algn="ctr">
              <a:defRPr sz="3500">
                <a:solidFill>
                  <a:srgbClr val="FFB711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105;p21">
            <a:extLst>
              <a:ext uri="{FF2B5EF4-FFF2-40B4-BE49-F238E27FC236}">
                <a16:creationId xmlns:a16="http://schemas.microsoft.com/office/drawing/2014/main" id="{61B2D643-ADCF-4A6F-A27B-D3653E34733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80497" y="3545997"/>
            <a:ext cx="2195995" cy="381003"/>
          </a:xfrm>
        </p:spPr>
        <p:txBody>
          <a:bodyPr/>
          <a:lstStyle>
            <a:lvl1pPr>
              <a:buNone/>
              <a:defRPr sz="1600">
                <a:latin typeface="Montserrat ExtraBold"/>
                <a:ea typeface="Montserrat ExtraBold"/>
                <a:cs typeface="Montserrat ExtraBold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06;p21">
            <a:extLst>
              <a:ext uri="{FF2B5EF4-FFF2-40B4-BE49-F238E27FC236}">
                <a16:creationId xmlns:a16="http://schemas.microsoft.com/office/drawing/2014/main" id="{5F8968CD-FC13-43A1-9028-638EBFEB3B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68704" y="3657600"/>
            <a:ext cx="1285198" cy="722696"/>
          </a:xfrm>
        </p:spPr>
        <p:txBody>
          <a:bodyPr anchor="ctr" anchorCtr="1"/>
          <a:lstStyle>
            <a:lvl1pPr algn="ctr">
              <a:defRPr sz="3500">
                <a:solidFill>
                  <a:srgbClr val="FFB711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107;p21">
            <a:extLst>
              <a:ext uri="{FF2B5EF4-FFF2-40B4-BE49-F238E27FC236}">
                <a16:creationId xmlns:a16="http://schemas.microsoft.com/office/drawing/2014/main" id="{EF13A24E-F3E1-4B45-A4A5-BD804D2517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29203" y="3545997"/>
            <a:ext cx="2194797" cy="381003"/>
          </a:xfrm>
        </p:spPr>
        <p:txBody>
          <a:bodyPr/>
          <a:lstStyle>
            <a:lvl1pPr>
              <a:buNone/>
              <a:defRPr sz="1600">
                <a:latin typeface="Montserrat ExtraBold"/>
                <a:ea typeface="Montserrat ExtraBold"/>
                <a:cs typeface="Montserrat ExtraBold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08;p21">
            <a:extLst>
              <a:ext uri="{FF2B5EF4-FFF2-40B4-BE49-F238E27FC236}">
                <a16:creationId xmlns:a16="http://schemas.microsoft.com/office/drawing/2014/main" id="{0CC527DE-3D4C-4A97-A51D-7322EB9A67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89321" y="3933602"/>
            <a:ext cx="2194797" cy="524097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109;p21">
            <a:extLst>
              <a:ext uri="{FF2B5EF4-FFF2-40B4-BE49-F238E27FC236}">
                <a16:creationId xmlns:a16="http://schemas.microsoft.com/office/drawing/2014/main" id="{1C1B9A9D-1A10-40D2-8BA5-A58E07C4469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29203" y="3933602"/>
            <a:ext cx="2194797" cy="524097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783449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AA032935-0E2E-437F-B9CB-A73F894C0B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12;p22">
            <a:extLst>
              <a:ext uri="{FF2B5EF4-FFF2-40B4-BE49-F238E27FC236}">
                <a16:creationId xmlns:a16="http://schemas.microsoft.com/office/drawing/2014/main" id="{210F7424-156D-4E63-AAD9-8B4F786874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6778" y="3196349"/>
            <a:ext cx="2430301" cy="406798"/>
          </a:xfrm>
        </p:spPr>
        <p:txBody>
          <a:bodyPr anchor="ctr"/>
          <a:lstStyle>
            <a:lvl1pPr algn="r">
              <a:defRPr sz="16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113;p22">
            <a:extLst>
              <a:ext uri="{FF2B5EF4-FFF2-40B4-BE49-F238E27FC236}">
                <a16:creationId xmlns:a16="http://schemas.microsoft.com/office/drawing/2014/main" id="{FD20C6A2-8D52-4160-9B0C-22F3E6E48A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6778" y="1824749"/>
            <a:ext cx="2430301" cy="406798"/>
          </a:xfrm>
        </p:spPr>
        <p:txBody>
          <a:bodyPr anchor="ctr"/>
          <a:lstStyle>
            <a:lvl1pPr algn="r">
              <a:defRPr sz="16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14;p22">
            <a:extLst>
              <a:ext uri="{FF2B5EF4-FFF2-40B4-BE49-F238E27FC236}">
                <a16:creationId xmlns:a16="http://schemas.microsoft.com/office/drawing/2014/main" id="{69188991-9222-464B-9B30-E0F395B3087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77001" y="2153796"/>
            <a:ext cx="2430301" cy="524097"/>
          </a:xfrm>
        </p:spPr>
        <p:txBody>
          <a:bodyPr/>
          <a:lstStyle>
            <a:lvl1pPr algn="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6" name="Google Shape;115;p22">
            <a:extLst>
              <a:ext uri="{FF2B5EF4-FFF2-40B4-BE49-F238E27FC236}">
                <a16:creationId xmlns:a16="http://schemas.microsoft.com/office/drawing/2014/main" id="{F9CE7F39-B814-454C-9CB8-2A61A449C5D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77001" y="3526950"/>
            <a:ext cx="2430301" cy="524097"/>
          </a:xfrm>
        </p:spPr>
        <p:txBody>
          <a:bodyPr/>
          <a:lstStyle>
            <a:lvl1pPr algn="r"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137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7;p23">
            <a:extLst>
              <a:ext uri="{FF2B5EF4-FFF2-40B4-BE49-F238E27FC236}">
                <a16:creationId xmlns:a16="http://schemas.microsoft.com/office/drawing/2014/main" id="{F37491B5-A789-4FC0-8338-C022DF3D97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18;p23">
            <a:extLst>
              <a:ext uri="{FF2B5EF4-FFF2-40B4-BE49-F238E27FC236}">
                <a16:creationId xmlns:a16="http://schemas.microsoft.com/office/drawing/2014/main" id="{90257DCA-4776-4CA6-946A-21714C4B54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36499" y="2510549"/>
            <a:ext cx="2430301" cy="406798"/>
          </a:xfrm>
        </p:spPr>
        <p:txBody>
          <a:bodyPr anchor="ctr"/>
          <a:lstStyle>
            <a:lvl1pPr algn="r">
              <a:defRPr sz="22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119;p23">
            <a:extLst>
              <a:ext uri="{FF2B5EF4-FFF2-40B4-BE49-F238E27FC236}">
                <a16:creationId xmlns:a16="http://schemas.microsoft.com/office/drawing/2014/main" id="{7A2B0566-145C-43C0-BCCB-64F7F0A081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36499" y="1291352"/>
            <a:ext cx="2430301" cy="406798"/>
          </a:xfrm>
        </p:spPr>
        <p:txBody>
          <a:bodyPr anchor="ctr"/>
          <a:lstStyle>
            <a:lvl1pPr algn="r">
              <a:defRPr sz="22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20;p23">
            <a:extLst>
              <a:ext uri="{FF2B5EF4-FFF2-40B4-BE49-F238E27FC236}">
                <a16:creationId xmlns:a16="http://schemas.microsoft.com/office/drawing/2014/main" id="{DC27BD6A-2053-4C86-AF41-F90CE28D53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36499" y="3729746"/>
            <a:ext cx="2430301" cy="406798"/>
          </a:xfrm>
        </p:spPr>
        <p:txBody>
          <a:bodyPr anchor="ctr"/>
          <a:lstStyle>
            <a:lvl1pPr algn="r">
              <a:defRPr sz="22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121;p23">
            <a:extLst>
              <a:ext uri="{FF2B5EF4-FFF2-40B4-BE49-F238E27FC236}">
                <a16:creationId xmlns:a16="http://schemas.microsoft.com/office/drawing/2014/main" id="{543D1216-FC42-48C2-8B1C-B0C3114C37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45726" y="1612123"/>
            <a:ext cx="2430301" cy="524097"/>
          </a:xfrm>
        </p:spPr>
        <p:txBody>
          <a:bodyPr/>
          <a:lstStyle>
            <a:lvl1pPr algn="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7" name="Google Shape;122;p23">
            <a:extLst>
              <a:ext uri="{FF2B5EF4-FFF2-40B4-BE49-F238E27FC236}">
                <a16:creationId xmlns:a16="http://schemas.microsoft.com/office/drawing/2014/main" id="{13B9D84C-86BE-46CA-AC9C-6885DAD3365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45726" y="2917347"/>
            <a:ext cx="2430301" cy="524097"/>
          </a:xfrm>
        </p:spPr>
        <p:txBody>
          <a:bodyPr/>
          <a:lstStyle>
            <a:lvl1pPr algn="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123;p23">
            <a:extLst>
              <a:ext uri="{FF2B5EF4-FFF2-40B4-BE49-F238E27FC236}">
                <a16:creationId xmlns:a16="http://schemas.microsoft.com/office/drawing/2014/main" id="{87387FAE-3652-4231-9813-A5AB1DE1DC0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45726" y="4136553"/>
            <a:ext cx="2430301" cy="524097"/>
          </a:xfrm>
        </p:spPr>
        <p:txBody>
          <a:bodyPr/>
          <a:lstStyle>
            <a:lvl1pPr algn="r"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19854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4">
            <a:extLst>
              <a:ext uri="{FF2B5EF4-FFF2-40B4-BE49-F238E27FC236}">
                <a16:creationId xmlns:a16="http://schemas.microsoft.com/office/drawing/2014/main" id="{2EA91D8F-2AEF-4A8C-B68F-3ADC888E84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7;p4">
            <a:extLst>
              <a:ext uri="{FF2B5EF4-FFF2-40B4-BE49-F238E27FC236}">
                <a16:creationId xmlns:a16="http://schemas.microsoft.com/office/drawing/2014/main" id="{E0B34B67-5C8E-426F-8464-3B2CEAF385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8" y="1112696"/>
            <a:ext cx="7704002" cy="3490804"/>
          </a:xfrm>
        </p:spPr>
        <p:txBody>
          <a:bodyPr/>
          <a:lstStyle>
            <a:lvl1pPr indent="-304796">
              <a:buClr>
                <a:srgbClr val="324055"/>
              </a:buClr>
              <a:buSzPts val="1200"/>
              <a:buAutoNum type="arabicPeriod"/>
              <a:defRPr sz="12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99223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p24">
            <a:extLst>
              <a:ext uri="{FF2B5EF4-FFF2-40B4-BE49-F238E27FC236}">
                <a16:creationId xmlns:a16="http://schemas.microsoft.com/office/drawing/2014/main" id="{DCFBC174-7082-4860-9DE1-E96CA424CB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768598"/>
            <a:ext cx="3689997" cy="927000"/>
          </a:xfrm>
        </p:spPr>
        <p:txBody>
          <a:bodyPr/>
          <a:lstStyle>
            <a:lvl1pPr>
              <a:defRPr sz="5000"/>
            </a:lvl1pPr>
          </a:lstStyle>
          <a:p>
            <a:pPr lvl="0"/>
            <a:endParaRPr lang="es-PE"/>
          </a:p>
        </p:txBody>
      </p:sp>
      <p:sp>
        <p:nvSpPr>
          <p:cNvPr id="3" name="Google Shape;126;p24">
            <a:extLst>
              <a:ext uri="{FF2B5EF4-FFF2-40B4-BE49-F238E27FC236}">
                <a16:creationId xmlns:a16="http://schemas.microsoft.com/office/drawing/2014/main" id="{A2A5323B-6C71-48D0-950C-76070EB921C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1729221"/>
            <a:ext cx="3689997" cy="366299"/>
          </a:xfrm>
        </p:spPr>
        <p:txBody>
          <a:bodyPr/>
          <a:lstStyle>
            <a:lvl1pPr>
              <a:buNone/>
              <a:defRPr sz="1600">
                <a:solidFill>
                  <a:srgbClr val="FFFFFF"/>
                </a:solidFill>
                <a:highlight>
                  <a:srgbClr val="FFB200"/>
                </a:highlight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28;p24">
            <a:extLst>
              <a:ext uri="{FF2B5EF4-FFF2-40B4-BE49-F238E27FC236}">
                <a16:creationId xmlns:a16="http://schemas.microsoft.com/office/drawing/2014/main" id="{8B1DAC26-8647-4440-A994-5C08CC08F6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35122" y="2153796"/>
            <a:ext cx="3689997" cy="812398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1EA88E1-C468-4EB5-9251-FEC0333B99CA}"/>
              </a:ext>
            </a:extLst>
          </p:cNvPr>
          <p:cNvSpPr/>
          <p:nvPr/>
        </p:nvSpPr>
        <p:spPr>
          <a:xfrm>
            <a:off x="429045" y="4891089"/>
            <a:ext cx="8714954" cy="252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52"/>
              <a:gd name="f7" fmla="val 221"/>
              <a:gd name="f8" fmla="+- 0 0 -90"/>
              <a:gd name="f9" fmla="*/ f3 1 7152"/>
              <a:gd name="f10" fmla="*/ f4 1 221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7152"/>
              <a:gd name="f19" fmla="*/ f15 1 221"/>
              <a:gd name="f20" fmla="*/ 0 f16 1"/>
              <a:gd name="f21" fmla="*/ 0 f15 1"/>
              <a:gd name="f22" fmla="*/ 7152 f16 1"/>
              <a:gd name="f23" fmla="*/ 221 f15 1"/>
              <a:gd name="f24" fmla="+- f17 0 f1"/>
              <a:gd name="f25" fmla="*/ f20 1 7152"/>
              <a:gd name="f26" fmla="*/ f21 1 221"/>
              <a:gd name="f27" fmla="*/ f22 1 7152"/>
              <a:gd name="f28" fmla="*/ f23 1 221"/>
              <a:gd name="f29" fmla="*/ 0 1 f18"/>
              <a:gd name="f30" fmla="*/ f12 1 f18"/>
              <a:gd name="f31" fmla="*/ 0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  <a:cxn ang="f24">
                <a:pos x="f41" y="f42"/>
              </a:cxn>
            </a:cxnLst>
            <a:rect l="f37" t="f40" r="f38" b="f39"/>
            <a:pathLst>
              <a:path w="7152" h="22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DE32DFDB-0492-4FAA-9F0C-4AF051AE7FA5}"/>
              </a:ext>
            </a:extLst>
          </p:cNvPr>
          <p:cNvSpPr/>
          <p:nvPr/>
        </p:nvSpPr>
        <p:spPr>
          <a:xfrm>
            <a:off x="0" y="4891089"/>
            <a:ext cx="366710" cy="252410"/>
          </a:xfrm>
          <a:prstGeom prst="rect">
            <a:avLst/>
          </a:prstGeom>
          <a:solidFill>
            <a:srgbClr val="CC8E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Rectángulo 7">
            <a:extLst>
              <a:ext uri="{FF2B5EF4-FFF2-40B4-BE49-F238E27FC236}">
                <a16:creationId xmlns:a16="http://schemas.microsoft.com/office/drawing/2014/main" id="{DA75C2D5-1FEF-4FFB-9753-759E9BF0812E}"/>
              </a:ext>
            </a:extLst>
          </p:cNvPr>
          <p:cNvSpPr/>
          <p:nvPr/>
        </p:nvSpPr>
        <p:spPr>
          <a:xfrm>
            <a:off x="366710" y="4891089"/>
            <a:ext cx="2300465" cy="252410"/>
          </a:xfrm>
          <a:prstGeom prst="rect">
            <a:avLst/>
          </a:prstGeom>
          <a:solidFill>
            <a:srgbClr val="A3A3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92864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25">
            <a:extLst>
              <a:ext uri="{FF2B5EF4-FFF2-40B4-BE49-F238E27FC236}">
                <a16:creationId xmlns:a16="http://schemas.microsoft.com/office/drawing/2014/main" id="{09B67705-AD2B-491A-A90F-3DE9894BA8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614" y="981809"/>
            <a:ext cx="2958897" cy="1275898"/>
          </a:xfrm>
        </p:spPr>
        <p:txBody>
          <a:bodyPr anchor="ctr"/>
          <a:lstStyle>
            <a:lvl1pPr>
              <a:defRPr>
                <a:solidFill>
                  <a:srgbClr val="FFB711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837503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3;p10">
            <a:extLst>
              <a:ext uri="{FF2B5EF4-FFF2-40B4-BE49-F238E27FC236}">
                <a16:creationId xmlns:a16="http://schemas.microsoft.com/office/drawing/2014/main" id="{A4469744-F147-4BC9-9B71-2B9B9EB7F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429" y="451933"/>
            <a:ext cx="7709096" cy="471903"/>
          </a:xfrm>
        </p:spPr>
        <p:txBody>
          <a:bodyPr anchor="ctr"/>
          <a:lstStyle>
            <a:lvl1pPr>
              <a:defRPr sz="3200"/>
            </a:lvl1pPr>
          </a:lstStyle>
          <a:p>
            <a:pPr lvl="0"/>
            <a:endParaRPr lang="es-PE"/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FF7DC1BC-29B9-4D57-A47D-2A422DF6E3F1}"/>
              </a:ext>
            </a:extLst>
          </p:cNvPr>
          <p:cNvSpPr/>
          <p:nvPr/>
        </p:nvSpPr>
        <p:spPr>
          <a:xfrm rot="10799991">
            <a:off x="217480" y="106353"/>
            <a:ext cx="8709029" cy="519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5E582898-C29F-444C-85EE-C772D849C844}"/>
              </a:ext>
            </a:extLst>
          </p:cNvPr>
          <p:cNvSpPr/>
          <p:nvPr/>
        </p:nvSpPr>
        <p:spPr>
          <a:xfrm>
            <a:off x="429045" y="4891089"/>
            <a:ext cx="8714954" cy="252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52"/>
              <a:gd name="f7" fmla="val 221"/>
              <a:gd name="f8" fmla="+- 0 0 -90"/>
              <a:gd name="f9" fmla="*/ f3 1 7152"/>
              <a:gd name="f10" fmla="*/ f4 1 221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7152"/>
              <a:gd name="f19" fmla="*/ f15 1 221"/>
              <a:gd name="f20" fmla="*/ 0 f16 1"/>
              <a:gd name="f21" fmla="*/ 0 f15 1"/>
              <a:gd name="f22" fmla="*/ 7152 f16 1"/>
              <a:gd name="f23" fmla="*/ 221 f15 1"/>
              <a:gd name="f24" fmla="+- f17 0 f1"/>
              <a:gd name="f25" fmla="*/ f20 1 7152"/>
              <a:gd name="f26" fmla="*/ f21 1 221"/>
              <a:gd name="f27" fmla="*/ f22 1 7152"/>
              <a:gd name="f28" fmla="*/ f23 1 221"/>
              <a:gd name="f29" fmla="*/ 0 1 f18"/>
              <a:gd name="f30" fmla="*/ f12 1 f18"/>
              <a:gd name="f31" fmla="*/ 0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  <a:cxn ang="f24">
                <a:pos x="f41" y="f42"/>
              </a:cxn>
            </a:cxnLst>
            <a:rect l="f37" t="f40" r="f38" b="f39"/>
            <a:pathLst>
              <a:path w="7152" h="22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ángulo 14">
            <a:extLst>
              <a:ext uri="{FF2B5EF4-FFF2-40B4-BE49-F238E27FC236}">
                <a16:creationId xmlns:a16="http://schemas.microsoft.com/office/drawing/2014/main" id="{E16688E9-798C-45D5-A713-604AEAD77E3A}"/>
              </a:ext>
            </a:extLst>
          </p:cNvPr>
          <p:cNvSpPr/>
          <p:nvPr/>
        </p:nvSpPr>
        <p:spPr>
          <a:xfrm>
            <a:off x="0" y="4891089"/>
            <a:ext cx="366710" cy="252410"/>
          </a:xfrm>
          <a:prstGeom prst="rect">
            <a:avLst/>
          </a:prstGeom>
          <a:solidFill>
            <a:srgbClr val="CC8E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Rectángulo 15">
            <a:extLst>
              <a:ext uri="{FF2B5EF4-FFF2-40B4-BE49-F238E27FC236}">
                <a16:creationId xmlns:a16="http://schemas.microsoft.com/office/drawing/2014/main" id="{77B41CD0-BDDD-4C04-AC0E-200E4E79416A}"/>
              </a:ext>
            </a:extLst>
          </p:cNvPr>
          <p:cNvSpPr/>
          <p:nvPr/>
        </p:nvSpPr>
        <p:spPr>
          <a:xfrm>
            <a:off x="366710" y="4891089"/>
            <a:ext cx="2300465" cy="252410"/>
          </a:xfrm>
          <a:prstGeom prst="rect">
            <a:avLst/>
          </a:prstGeom>
          <a:solidFill>
            <a:srgbClr val="A3A3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7" name="Grupo 24">
            <a:extLst>
              <a:ext uri="{FF2B5EF4-FFF2-40B4-BE49-F238E27FC236}">
                <a16:creationId xmlns:a16="http://schemas.microsoft.com/office/drawing/2014/main" id="{FE5FD0BD-F492-4CC8-AB06-BC4AC9917AAE}"/>
              </a:ext>
            </a:extLst>
          </p:cNvPr>
          <p:cNvGrpSpPr/>
          <p:nvPr/>
        </p:nvGrpSpPr>
        <p:grpSpPr>
          <a:xfrm>
            <a:off x="-26983" y="-26983"/>
            <a:ext cx="9158291" cy="428625"/>
            <a:chOff x="-26983" y="-26983"/>
            <a:chExt cx="9158291" cy="4286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0C840E0-A39E-45A8-B37B-86CD4432E60D}"/>
                </a:ext>
              </a:extLst>
            </p:cNvPr>
            <p:cNvSpPr/>
            <p:nvPr/>
          </p:nvSpPr>
          <p:spPr>
            <a:xfrm>
              <a:off x="128592" y="-15873"/>
              <a:ext cx="9002716" cy="417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4"/>
                <a:gd name="f7" fmla="val 36"/>
                <a:gd name="f8" fmla="val 631"/>
                <a:gd name="f9" fmla="val 35"/>
                <a:gd name="f10" fmla="val 609"/>
                <a:gd name="f11" fmla="val 29"/>
                <a:gd name="f12" fmla="val 586"/>
                <a:gd name="f13" fmla="val 25"/>
                <a:gd name="f14" fmla="val 563"/>
                <a:gd name="f15" fmla="val 21"/>
                <a:gd name="f16" fmla="val 507"/>
                <a:gd name="f17" fmla="val 13"/>
                <a:gd name="f18" fmla="val 451"/>
                <a:gd name="f19" fmla="val 9"/>
                <a:gd name="f20" fmla="val 395"/>
                <a:gd name="f21" fmla="val 10"/>
                <a:gd name="f22" fmla="val 352"/>
                <a:gd name="f23" fmla="val 11"/>
                <a:gd name="f24" fmla="val 310"/>
                <a:gd name="f25" fmla="val 267"/>
                <a:gd name="f26" fmla="val 17"/>
                <a:gd name="f27" fmla="val 234"/>
                <a:gd name="f28" fmla="val 20"/>
                <a:gd name="f29" fmla="val 201"/>
                <a:gd name="f30" fmla="val 23"/>
                <a:gd name="f31" fmla="val 168"/>
                <a:gd name="f32" fmla="val 26"/>
                <a:gd name="f33" fmla="val 121"/>
                <a:gd name="f34" fmla="val 30"/>
                <a:gd name="f35" fmla="val 75"/>
                <a:gd name="f36" fmla="val 34"/>
                <a:gd name="f37" fmla="val 28"/>
                <a:gd name="f38" fmla="val 19"/>
                <a:gd name="f39" fmla="val 54"/>
                <a:gd name="f40" fmla="val 27"/>
                <a:gd name="f41" fmla="val 64"/>
                <a:gd name="f42" fmla="val 74"/>
                <a:gd name="f43" fmla="val 84"/>
                <a:gd name="f44" fmla="val 97"/>
                <a:gd name="f45" fmla="val 15"/>
                <a:gd name="f46" fmla="val 111"/>
                <a:gd name="f47" fmla="val 12"/>
                <a:gd name="f48" fmla="val 125"/>
                <a:gd name="f49" fmla="val 8"/>
                <a:gd name="f50" fmla="val 131"/>
                <a:gd name="f51" fmla="val 7"/>
                <a:gd name="f52" fmla="val 136"/>
                <a:gd name="f53" fmla="val 6"/>
                <a:gd name="f54" fmla="val 142"/>
                <a:gd name="f55" fmla="val 4"/>
                <a:gd name="f56" fmla="val 153"/>
                <a:gd name="f57" fmla="val 165"/>
                <a:gd name="f58" fmla="val 176"/>
                <a:gd name="f59" fmla="val 315"/>
                <a:gd name="f60" fmla="val 454"/>
                <a:gd name="f61" fmla="val 592"/>
                <a:gd name="f62" fmla="val 605"/>
                <a:gd name="f63" fmla="val 615"/>
                <a:gd name="f64" fmla="val 5"/>
                <a:gd name="f65" fmla="val 626"/>
                <a:gd name="f66" fmla="val 24"/>
                <a:gd name="f67" fmla="val 31"/>
                <a:gd name="f68" fmla="val 32"/>
                <a:gd name="f69" fmla="val 633"/>
                <a:gd name="f70" fmla="val 33"/>
                <a:gd name="f71" fmla="+- 0 0 -90"/>
                <a:gd name="f72" fmla="*/ f3 1 634"/>
                <a:gd name="f73" fmla="*/ f4 1 36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634"/>
                <a:gd name="f82" fmla="*/ f78 1 36"/>
                <a:gd name="f83" fmla="*/ 631 f79 1"/>
                <a:gd name="f84" fmla="*/ 35 f78 1"/>
                <a:gd name="f85" fmla="*/ 563 f79 1"/>
                <a:gd name="f86" fmla="*/ 21 f78 1"/>
                <a:gd name="f87" fmla="*/ 395 f79 1"/>
                <a:gd name="f88" fmla="*/ 10 f78 1"/>
                <a:gd name="f89" fmla="*/ 267 f79 1"/>
                <a:gd name="f90" fmla="*/ 17 f78 1"/>
                <a:gd name="f91" fmla="*/ 168 f79 1"/>
                <a:gd name="f92" fmla="*/ 26 f78 1"/>
                <a:gd name="f93" fmla="*/ 28 f79 1"/>
                <a:gd name="f94" fmla="*/ 0 f79 1"/>
                <a:gd name="f95" fmla="*/ 36 f78 1"/>
                <a:gd name="f96" fmla="*/ 54 f79 1"/>
                <a:gd name="f97" fmla="*/ 27 f78 1"/>
                <a:gd name="f98" fmla="*/ 84 f79 1"/>
                <a:gd name="f99" fmla="*/ 19 f78 1"/>
                <a:gd name="f100" fmla="*/ 125 f79 1"/>
                <a:gd name="f101" fmla="*/ 8 f78 1"/>
                <a:gd name="f102" fmla="*/ 142 f79 1"/>
                <a:gd name="f103" fmla="*/ 4 f78 1"/>
                <a:gd name="f104" fmla="*/ 176 f79 1"/>
                <a:gd name="f105" fmla="*/ 0 f78 1"/>
                <a:gd name="f106" fmla="*/ 592 f79 1"/>
                <a:gd name="f107" fmla="*/ 626 f79 1"/>
                <a:gd name="f108" fmla="*/ 9 f78 1"/>
                <a:gd name="f109" fmla="*/ 634 f79 1"/>
                <a:gd name="f110" fmla="*/ 24 f78 1"/>
                <a:gd name="f111" fmla="*/ 31 f78 1"/>
                <a:gd name="f112" fmla="*/ 32 f78 1"/>
                <a:gd name="f113" fmla="+- f80 0 f1"/>
                <a:gd name="f114" fmla="*/ f83 1 634"/>
                <a:gd name="f115" fmla="*/ f84 1 36"/>
                <a:gd name="f116" fmla="*/ f85 1 634"/>
                <a:gd name="f117" fmla="*/ f86 1 36"/>
                <a:gd name="f118" fmla="*/ f87 1 634"/>
                <a:gd name="f119" fmla="*/ f88 1 36"/>
                <a:gd name="f120" fmla="*/ f89 1 634"/>
                <a:gd name="f121" fmla="*/ f90 1 36"/>
                <a:gd name="f122" fmla="*/ f91 1 634"/>
                <a:gd name="f123" fmla="*/ f92 1 36"/>
                <a:gd name="f124" fmla="*/ f93 1 634"/>
                <a:gd name="f125" fmla="*/ f94 1 634"/>
                <a:gd name="f126" fmla="*/ f95 1 36"/>
                <a:gd name="f127" fmla="*/ f96 1 634"/>
                <a:gd name="f128" fmla="*/ f97 1 36"/>
                <a:gd name="f129" fmla="*/ f98 1 634"/>
                <a:gd name="f130" fmla="*/ f99 1 36"/>
                <a:gd name="f131" fmla="*/ f100 1 634"/>
                <a:gd name="f132" fmla="*/ f101 1 36"/>
                <a:gd name="f133" fmla="*/ f102 1 634"/>
                <a:gd name="f134" fmla="*/ f103 1 36"/>
                <a:gd name="f135" fmla="*/ f104 1 634"/>
                <a:gd name="f136" fmla="*/ f105 1 36"/>
                <a:gd name="f137" fmla="*/ f106 1 634"/>
                <a:gd name="f138" fmla="*/ f107 1 634"/>
                <a:gd name="f139" fmla="*/ f108 1 36"/>
                <a:gd name="f140" fmla="*/ f109 1 634"/>
                <a:gd name="f141" fmla="*/ f110 1 36"/>
                <a:gd name="f142" fmla="*/ f111 1 36"/>
                <a:gd name="f143" fmla="*/ f112 1 36"/>
                <a:gd name="f144" fmla="*/ 0 1 f81"/>
                <a:gd name="f145" fmla="*/ f75 1 f81"/>
                <a:gd name="f146" fmla="*/ 0 1 f82"/>
                <a:gd name="f147" fmla="*/ f76 1 f82"/>
                <a:gd name="f148" fmla="*/ f114 1 f81"/>
                <a:gd name="f149" fmla="*/ f115 1 f82"/>
                <a:gd name="f150" fmla="*/ f116 1 f81"/>
                <a:gd name="f151" fmla="*/ f117 1 f82"/>
                <a:gd name="f152" fmla="*/ f118 1 f81"/>
                <a:gd name="f153" fmla="*/ f119 1 f82"/>
                <a:gd name="f154" fmla="*/ f120 1 f81"/>
                <a:gd name="f155" fmla="*/ f121 1 f82"/>
                <a:gd name="f156" fmla="*/ f122 1 f81"/>
                <a:gd name="f157" fmla="*/ f123 1 f82"/>
                <a:gd name="f158" fmla="*/ f124 1 f81"/>
                <a:gd name="f159" fmla="*/ f125 1 f81"/>
                <a:gd name="f160" fmla="*/ f126 1 f82"/>
                <a:gd name="f161" fmla="*/ f127 1 f81"/>
                <a:gd name="f162" fmla="*/ f128 1 f82"/>
                <a:gd name="f163" fmla="*/ f129 1 f81"/>
                <a:gd name="f164" fmla="*/ f130 1 f82"/>
                <a:gd name="f165" fmla="*/ f131 1 f81"/>
                <a:gd name="f166" fmla="*/ f132 1 f82"/>
                <a:gd name="f167" fmla="*/ f133 1 f81"/>
                <a:gd name="f168" fmla="*/ f134 1 f82"/>
                <a:gd name="f169" fmla="*/ f135 1 f81"/>
                <a:gd name="f170" fmla="*/ f136 1 f82"/>
                <a:gd name="f171" fmla="*/ f137 1 f81"/>
                <a:gd name="f172" fmla="*/ f138 1 f81"/>
                <a:gd name="f173" fmla="*/ f139 1 f82"/>
                <a:gd name="f174" fmla="*/ f140 1 f81"/>
                <a:gd name="f175" fmla="*/ f141 1 f82"/>
                <a:gd name="f176" fmla="*/ f142 1 f82"/>
                <a:gd name="f177" fmla="*/ f143 1 f82"/>
                <a:gd name="f178" fmla="*/ f144 f72 1"/>
                <a:gd name="f179" fmla="*/ f145 f72 1"/>
                <a:gd name="f180" fmla="*/ f147 f73 1"/>
                <a:gd name="f181" fmla="*/ f146 f73 1"/>
                <a:gd name="f182" fmla="*/ f148 f72 1"/>
                <a:gd name="f183" fmla="*/ f149 f73 1"/>
                <a:gd name="f184" fmla="*/ f150 f72 1"/>
                <a:gd name="f185" fmla="*/ f151 f73 1"/>
                <a:gd name="f186" fmla="*/ f152 f72 1"/>
                <a:gd name="f187" fmla="*/ f153 f73 1"/>
                <a:gd name="f188" fmla="*/ f154 f72 1"/>
                <a:gd name="f189" fmla="*/ f155 f73 1"/>
                <a:gd name="f190" fmla="*/ f156 f72 1"/>
                <a:gd name="f191" fmla="*/ f157 f73 1"/>
                <a:gd name="f192" fmla="*/ f158 f72 1"/>
                <a:gd name="f193" fmla="*/ f159 f72 1"/>
                <a:gd name="f194" fmla="*/ f160 f73 1"/>
                <a:gd name="f195" fmla="*/ f161 f72 1"/>
                <a:gd name="f196" fmla="*/ f162 f73 1"/>
                <a:gd name="f197" fmla="*/ f163 f72 1"/>
                <a:gd name="f198" fmla="*/ f164 f73 1"/>
                <a:gd name="f199" fmla="*/ f165 f72 1"/>
                <a:gd name="f200" fmla="*/ f166 f73 1"/>
                <a:gd name="f201" fmla="*/ f167 f72 1"/>
                <a:gd name="f202" fmla="*/ f168 f73 1"/>
                <a:gd name="f203" fmla="*/ f169 f72 1"/>
                <a:gd name="f204" fmla="*/ f170 f73 1"/>
                <a:gd name="f205" fmla="*/ f171 f72 1"/>
                <a:gd name="f206" fmla="*/ f172 f72 1"/>
                <a:gd name="f207" fmla="*/ f173 f73 1"/>
                <a:gd name="f208" fmla="*/ f174 f72 1"/>
                <a:gd name="f209" fmla="*/ f175 f73 1"/>
                <a:gd name="f210" fmla="*/ f176 f73 1"/>
                <a:gd name="f211" fmla="*/ f177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82" y="f183"/>
                </a:cxn>
                <a:cxn ang="f113">
                  <a:pos x="f184" y="f185"/>
                </a:cxn>
                <a:cxn ang="f113">
                  <a:pos x="f186" y="f187"/>
                </a:cxn>
                <a:cxn ang="f113">
                  <a:pos x="f188" y="f189"/>
                </a:cxn>
                <a:cxn ang="f113">
                  <a:pos x="f190" y="f191"/>
                </a:cxn>
                <a:cxn ang="f113">
                  <a:pos x="f192" y="f183"/>
                </a:cxn>
                <a:cxn ang="f113">
                  <a:pos x="f193" y="f194"/>
                </a:cxn>
                <a:cxn ang="f113">
                  <a:pos x="f195" y="f196"/>
                </a:cxn>
                <a:cxn ang="f113">
                  <a:pos x="f197" y="f198"/>
                </a:cxn>
                <a:cxn ang="f113">
                  <a:pos x="f199" y="f200"/>
                </a:cxn>
                <a:cxn ang="f113">
                  <a:pos x="f201" y="f202"/>
                </a:cxn>
                <a:cxn ang="f113">
                  <a:pos x="f203" y="f204"/>
                </a:cxn>
                <a:cxn ang="f113">
                  <a:pos x="f205" y="f204"/>
                </a:cxn>
                <a:cxn ang="f113">
                  <a:pos x="f206" y="f207"/>
                </a:cxn>
                <a:cxn ang="f113">
                  <a:pos x="f208" y="f209"/>
                </a:cxn>
                <a:cxn ang="f113">
                  <a:pos x="f208" y="f210"/>
                </a:cxn>
                <a:cxn ang="f113">
                  <a:pos x="f208" y="f211"/>
                </a:cxn>
                <a:cxn ang="f113">
                  <a:pos x="f208" y="f211"/>
                </a:cxn>
                <a:cxn ang="f113">
                  <a:pos x="f182" y="f183"/>
                </a:cxn>
              </a:cxnLst>
              <a:rect l="f178" t="f181" r="f179" b="f180"/>
              <a:pathLst>
                <a:path w="634" h="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17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9"/>
                  </a:cubicBezTo>
                  <a:cubicBezTo>
                    <a:pt x="f38" y="f7"/>
                    <a:pt x="f19" y="f7"/>
                    <a:pt x="f5" y="f7"/>
                  </a:cubicBezTo>
                  <a:cubicBezTo>
                    <a:pt x="f38" y="f36"/>
                    <a:pt x="f7" y="f34"/>
                    <a:pt x="f39" y="f40"/>
                  </a:cubicBezTo>
                  <a:cubicBezTo>
                    <a:pt x="f41" y="f13"/>
                    <a:pt x="f42" y="f15"/>
                    <a:pt x="f43" y="f38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"/>
                    <a:pt x="f57" y="f5"/>
                    <a:pt x="f58" y="f5"/>
                  </a:cubicBezTo>
                  <a:cubicBezTo>
                    <a:pt x="f59" y="f5"/>
                    <a:pt x="f60" y="f5"/>
                    <a:pt x="f61" y="f5"/>
                  </a:cubicBezTo>
                  <a:cubicBezTo>
                    <a:pt x="f62" y="f5"/>
                    <a:pt x="f63" y="f64"/>
                    <a:pt x="f65" y="f19"/>
                  </a:cubicBezTo>
                  <a:cubicBezTo>
                    <a:pt x="f6" y="f23"/>
                    <a:pt x="f6" y="f26"/>
                    <a:pt x="f6" y="f66"/>
                  </a:cubicBezTo>
                  <a:cubicBezTo>
                    <a:pt x="f6" y="f32"/>
                    <a:pt x="f6" y="f11"/>
                    <a:pt x="f6" y="f67"/>
                  </a:cubicBezTo>
                  <a:cubicBezTo>
                    <a:pt x="f6" y="f67"/>
                    <a:pt x="f6" y="f68"/>
                    <a:pt x="f6" y="f68"/>
                  </a:cubicBezTo>
                  <a:cubicBezTo>
                    <a:pt x="f6" y="f68"/>
                    <a:pt x="f6" y="f68"/>
                    <a:pt x="f6" y="f68"/>
                  </a:cubicBezTo>
                  <a:cubicBezTo>
                    <a:pt x="f69" y="f70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D279216-4A38-4D70-87D0-E3EF7F4C7588}"/>
                </a:ext>
              </a:extLst>
            </p:cNvPr>
            <p:cNvSpPr/>
            <p:nvPr/>
          </p:nvSpPr>
          <p:spPr>
            <a:xfrm>
              <a:off x="-26983" y="-26983"/>
              <a:ext cx="1717672" cy="336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29"/>
                <a:gd name="f8" fmla="val 2"/>
                <a:gd name="f9" fmla="val 109"/>
                <a:gd name="f10" fmla="val 5"/>
                <a:gd name="f11" fmla="val 98"/>
                <a:gd name="f12" fmla="val 8"/>
                <a:gd name="f13" fmla="val 86"/>
                <a:gd name="f14" fmla="val 11"/>
                <a:gd name="f15" fmla="val 63"/>
                <a:gd name="f16" fmla="val 17"/>
                <a:gd name="f17" fmla="val 39"/>
                <a:gd name="f18" fmla="val 24"/>
                <a:gd name="f19" fmla="val 15"/>
                <a:gd name="f20" fmla="val 27"/>
                <a:gd name="f21" fmla="val 28"/>
                <a:gd name="f22" fmla="val 7"/>
                <a:gd name="f23" fmla="val 4"/>
                <a:gd name="f24" fmla="val 1"/>
                <a:gd name="f25" fmla="val 26"/>
                <a:gd name="f26" fmla="val 18"/>
                <a:gd name="f27" fmla="val 3"/>
                <a:gd name="f28" fmla="val 36"/>
                <a:gd name="f29" fmla="val 67"/>
                <a:gd name="f30" fmla="val 106"/>
                <a:gd name="f31" fmla="val 113"/>
                <a:gd name="f32" fmla="val 120"/>
                <a:gd name="f33" fmla="+- 0 0 -90"/>
                <a:gd name="f34" fmla="*/ f3 1 121"/>
                <a:gd name="f35" fmla="*/ f4 1 2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21"/>
                <a:gd name="f44" fmla="*/ f40 1 29"/>
                <a:gd name="f45" fmla="*/ 121 f41 1"/>
                <a:gd name="f46" fmla="*/ 2 f40 1"/>
                <a:gd name="f47" fmla="*/ 86 f41 1"/>
                <a:gd name="f48" fmla="*/ 11 f40 1"/>
                <a:gd name="f49" fmla="*/ 15 f41 1"/>
                <a:gd name="f50" fmla="*/ 27 f40 1"/>
                <a:gd name="f51" fmla="*/ 4 f41 1"/>
                <a:gd name="f52" fmla="*/ 28 f40 1"/>
                <a:gd name="f53" fmla="*/ 0 f41 1"/>
                <a:gd name="f54" fmla="*/ 26 f40 1"/>
                <a:gd name="f55" fmla="*/ 4 f40 1"/>
                <a:gd name="f56" fmla="*/ 5 f41 1"/>
                <a:gd name="f57" fmla="*/ 1 f40 1"/>
                <a:gd name="f58" fmla="*/ 98 f41 1"/>
                <a:gd name="f59" fmla="*/ 120 f41 1"/>
                <a:gd name="f60" fmla="+- f42 0 f1"/>
                <a:gd name="f61" fmla="*/ f45 1 121"/>
                <a:gd name="f62" fmla="*/ f46 1 29"/>
                <a:gd name="f63" fmla="*/ f47 1 121"/>
                <a:gd name="f64" fmla="*/ f48 1 29"/>
                <a:gd name="f65" fmla="*/ f49 1 121"/>
                <a:gd name="f66" fmla="*/ f50 1 29"/>
                <a:gd name="f67" fmla="*/ f51 1 121"/>
                <a:gd name="f68" fmla="*/ f52 1 29"/>
                <a:gd name="f69" fmla="*/ f53 1 121"/>
                <a:gd name="f70" fmla="*/ f54 1 29"/>
                <a:gd name="f71" fmla="*/ f55 1 29"/>
                <a:gd name="f72" fmla="*/ f56 1 121"/>
                <a:gd name="f73" fmla="*/ f57 1 29"/>
                <a:gd name="f74" fmla="*/ f58 1 121"/>
                <a:gd name="f75" fmla="*/ f59 1 121"/>
                <a:gd name="f76" fmla="*/ 0 1 f43"/>
                <a:gd name="f77" fmla="*/ f37 1 f43"/>
                <a:gd name="f78" fmla="*/ 0 1 f44"/>
                <a:gd name="f79" fmla="*/ f38 1 f44"/>
                <a:gd name="f80" fmla="*/ f61 1 f43"/>
                <a:gd name="f81" fmla="*/ f62 1 f44"/>
                <a:gd name="f82" fmla="*/ f63 1 f43"/>
                <a:gd name="f83" fmla="*/ f64 1 f44"/>
                <a:gd name="f84" fmla="*/ f65 1 f43"/>
                <a:gd name="f85" fmla="*/ f66 1 f44"/>
                <a:gd name="f86" fmla="*/ f67 1 f43"/>
                <a:gd name="f87" fmla="*/ f68 1 f44"/>
                <a:gd name="f88" fmla="*/ f69 1 f43"/>
                <a:gd name="f89" fmla="*/ f70 1 f44"/>
                <a:gd name="f90" fmla="*/ f71 1 f44"/>
                <a:gd name="f91" fmla="*/ f72 1 f43"/>
                <a:gd name="f92" fmla="*/ f73 1 f44"/>
                <a:gd name="f93" fmla="*/ f74 1 f43"/>
                <a:gd name="f94" fmla="*/ f75 1 f43"/>
                <a:gd name="f95" fmla="*/ f76 f34 1"/>
                <a:gd name="f96" fmla="*/ f77 f34 1"/>
                <a:gd name="f97" fmla="*/ f79 f35 1"/>
                <a:gd name="f98" fmla="*/ f78 f35 1"/>
                <a:gd name="f99" fmla="*/ f80 f34 1"/>
                <a:gd name="f100" fmla="*/ f81 f35 1"/>
                <a:gd name="f101" fmla="*/ f82 f34 1"/>
                <a:gd name="f102" fmla="*/ f83 f35 1"/>
                <a:gd name="f103" fmla="*/ f84 f34 1"/>
                <a:gd name="f104" fmla="*/ f85 f35 1"/>
                <a:gd name="f105" fmla="*/ f86 f34 1"/>
                <a:gd name="f106" fmla="*/ f87 f35 1"/>
                <a:gd name="f107" fmla="*/ f88 f34 1"/>
                <a:gd name="f108" fmla="*/ f89 f35 1"/>
                <a:gd name="f109" fmla="*/ f90 f35 1"/>
                <a:gd name="f110" fmla="*/ f91 f34 1"/>
                <a:gd name="f111" fmla="*/ f92 f35 1"/>
                <a:gd name="f112" fmla="*/ f93 f34 1"/>
                <a:gd name="f113" fmla="*/ f9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5" y="f106"/>
                </a:cxn>
                <a:cxn ang="f60">
                  <a:pos x="f107" y="f108"/>
                </a:cxn>
                <a:cxn ang="f60">
                  <a:pos x="f107" y="f109"/>
                </a:cxn>
                <a:cxn ang="f60">
                  <a:pos x="f110" y="f111"/>
                </a:cxn>
                <a:cxn ang="f60">
                  <a:pos x="f112" y="f111"/>
                </a:cxn>
                <a:cxn ang="f60">
                  <a:pos x="f113" y="f111"/>
                </a:cxn>
                <a:cxn ang="f60">
                  <a:pos x="f99" y="f100"/>
                </a:cxn>
              </a:cxnLst>
              <a:rect l="f95" t="f98" r="f96" b="f97"/>
              <a:pathLst>
                <a:path w="121" h="29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4" y="f21"/>
                    <a:pt x="f22" y="f21"/>
                    <a:pt x="f23" y="f21"/>
                  </a:cubicBezTo>
                  <a:cubicBezTo>
                    <a:pt x="f24" y="f7"/>
                    <a:pt x="f5" y="f21"/>
                    <a:pt x="f5" y="f25"/>
                  </a:cubicBezTo>
                  <a:cubicBezTo>
                    <a:pt x="f5" y="f26"/>
                    <a:pt x="f5" y="f14"/>
                    <a:pt x="f5" y="f23"/>
                  </a:cubicBezTo>
                  <a:cubicBezTo>
                    <a:pt x="f5" y="f5"/>
                    <a:pt x="f27" y="f24"/>
                    <a:pt x="f10" y="f24"/>
                  </a:cubicBezTo>
                  <a:cubicBezTo>
                    <a:pt x="f28" y="f24"/>
                    <a:pt x="f29" y="f24"/>
                    <a:pt x="f11" y="f24"/>
                  </a:cubicBezTo>
                  <a:cubicBezTo>
                    <a:pt x="f30" y="f24"/>
                    <a:pt x="f31" y="f24"/>
                    <a:pt x="f32" y="f24"/>
                  </a:cubicBezTo>
                  <a:cubicBezTo>
                    <a:pt x="f32" y="f24"/>
                    <a:pt x="f6" y="f24"/>
                    <a:pt x="f6" y="f8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71367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B75D42F-5B77-4BE8-8096-48A37EC430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3131" y="919036"/>
            <a:ext cx="6615619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3" name="Grupo 14">
            <a:extLst>
              <a:ext uri="{FF2B5EF4-FFF2-40B4-BE49-F238E27FC236}">
                <a16:creationId xmlns:a16="http://schemas.microsoft.com/office/drawing/2014/main" id="{9EB8F3B8-61F8-4DE9-A2F7-035E90218CDC}"/>
              </a:ext>
            </a:extLst>
          </p:cNvPr>
          <p:cNvGrpSpPr/>
          <p:nvPr/>
        </p:nvGrpSpPr>
        <p:grpSpPr>
          <a:xfrm>
            <a:off x="-83128" y="4488871"/>
            <a:ext cx="9276999" cy="671251"/>
            <a:chOff x="-83128" y="4488871"/>
            <a:chExt cx="9276999" cy="67125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B9DBE6C-5BEA-455F-9017-ABB4AA645D32}"/>
                </a:ext>
              </a:extLst>
            </p:cNvPr>
            <p:cNvSpPr/>
            <p:nvPr/>
          </p:nvSpPr>
          <p:spPr>
            <a:xfrm>
              <a:off x="-25813" y="4570728"/>
              <a:ext cx="9219684" cy="58939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40"/>
                <a:gd name="f8" fmla="val 65"/>
                <a:gd name="f9" fmla="val 108"/>
                <a:gd name="f10" fmla="val 2"/>
                <a:gd name="f11" fmla="val 125"/>
                <a:gd name="f12" fmla="val 1"/>
                <a:gd name="f13" fmla="val 143"/>
                <a:gd name="f14" fmla="val 161"/>
                <a:gd name="f15" fmla="val 194"/>
                <a:gd name="f16" fmla="val 226"/>
                <a:gd name="f17" fmla="val 4"/>
                <a:gd name="f18" fmla="val 259"/>
                <a:gd name="f19" fmla="val 9"/>
                <a:gd name="f20" fmla="val 272"/>
                <a:gd name="f21" fmla="val 11"/>
                <a:gd name="f22" fmla="val 286"/>
                <a:gd name="f23" fmla="val 12"/>
                <a:gd name="f24" fmla="val 299"/>
                <a:gd name="f25" fmla="val 14"/>
                <a:gd name="f26" fmla="val 330"/>
                <a:gd name="f27" fmla="val 19"/>
                <a:gd name="f28" fmla="val 361"/>
                <a:gd name="f29" fmla="val 23"/>
                <a:gd name="f30" fmla="val 392"/>
                <a:gd name="f31" fmla="val 26"/>
                <a:gd name="f32" fmla="val 436"/>
                <a:gd name="f33" fmla="val 30"/>
                <a:gd name="f34" fmla="val 480"/>
                <a:gd name="f35" fmla="val 31"/>
                <a:gd name="f36" fmla="val 525"/>
                <a:gd name="f37" fmla="val 29"/>
                <a:gd name="f38" fmla="val 560"/>
                <a:gd name="f39" fmla="val 28"/>
                <a:gd name="f40" fmla="val 596"/>
                <a:gd name="f41" fmla="val 24"/>
                <a:gd name="f42" fmla="val 631"/>
                <a:gd name="f43" fmla="val 18"/>
                <a:gd name="f44" fmla="val 633"/>
                <a:gd name="f45" fmla="val 637"/>
                <a:gd name="f46" fmla="val 15"/>
                <a:gd name="f47" fmla="val 636"/>
                <a:gd name="f48" fmla="val 617"/>
                <a:gd name="f49" fmla="val 34"/>
                <a:gd name="f50" fmla="val 601"/>
                <a:gd name="f51" fmla="val 39"/>
                <a:gd name="f52" fmla="val 584"/>
                <a:gd name="f53" fmla="val 44"/>
                <a:gd name="f54" fmla="val 554"/>
                <a:gd name="f55" fmla="val 53"/>
                <a:gd name="f56" fmla="val 523"/>
                <a:gd name="f57" fmla="val 58"/>
                <a:gd name="f58" fmla="val 492"/>
                <a:gd name="f59" fmla="val 63"/>
                <a:gd name="f60" fmla="val 490"/>
                <a:gd name="f61" fmla="val 487"/>
                <a:gd name="f62" fmla="val 485"/>
                <a:gd name="f63" fmla="val 464"/>
                <a:gd name="f64" fmla="val 444"/>
                <a:gd name="f65" fmla="val 423"/>
                <a:gd name="f66" fmla="val 64"/>
                <a:gd name="f67" fmla="val 401"/>
                <a:gd name="f68" fmla="val 381"/>
                <a:gd name="f69" fmla="val 59"/>
                <a:gd name="f70" fmla="val 54"/>
                <a:gd name="f71" fmla="val 322"/>
                <a:gd name="f72" fmla="val 45"/>
                <a:gd name="f73" fmla="val 284"/>
                <a:gd name="f74" fmla="val 245"/>
                <a:gd name="f75" fmla="val 27"/>
                <a:gd name="f76" fmla="val 227"/>
                <a:gd name="f77" fmla="val 209"/>
                <a:gd name="f78" fmla="val 22"/>
                <a:gd name="f79" fmla="val 190"/>
                <a:gd name="f80" fmla="val 21"/>
                <a:gd name="f81" fmla="val 177"/>
                <a:gd name="f82" fmla="val 165"/>
                <a:gd name="f83" fmla="val 20"/>
                <a:gd name="f84" fmla="val 152"/>
                <a:gd name="f85" fmla="val 123"/>
                <a:gd name="f86" fmla="val 95"/>
                <a:gd name="f87" fmla="val 66"/>
                <a:gd name="f88" fmla="val 47"/>
                <a:gd name="f89" fmla="val 42"/>
                <a:gd name="f90" fmla="val 38"/>
                <a:gd name="f91" fmla="val 33"/>
                <a:gd name="f92" fmla="val 3"/>
                <a:gd name="f93" fmla="val 17"/>
                <a:gd name="f94" fmla="val 7"/>
                <a:gd name="f95" fmla="val 77"/>
                <a:gd name="f96" fmla="val 5"/>
                <a:gd name="f97" fmla="val 88"/>
                <a:gd name="f98" fmla="val 100"/>
                <a:gd name="f99" fmla="val 103"/>
                <a:gd name="f100" fmla="val 105"/>
                <a:gd name="f101" fmla="+- 0 0 -90"/>
                <a:gd name="f102" fmla="*/ f4 1 640"/>
                <a:gd name="f103" fmla="*/ f5 1 65"/>
                <a:gd name="f104" fmla="val f6"/>
                <a:gd name="f105" fmla="val f7"/>
                <a:gd name="f106" fmla="val f8"/>
                <a:gd name="f107" fmla="*/ f101 f0 1"/>
                <a:gd name="f108" fmla="+- f106 0 f104"/>
                <a:gd name="f109" fmla="+- f105 0 f104"/>
                <a:gd name="f110" fmla="*/ f107 1 f3"/>
                <a:gd name="f111" fmla="*/ f109 1 640"/>
                <a:gd name="f112" fmla="*/ f108 1 65"/>
                <a:gd name="f113" fmla="*/ 108 f109 1"/>
                <a:gd name="f114" fmla="*/ 2 f108 1"/>
                <a:gd name="f115" fmla="*/ 161 f109 1"/>
                <a:gd name="f116" fmla="*/ 1 f108 1"/>
                <a:gd name="f117" fmla="*/ 259 f109 1"/>
                <a:gd name="f118" fmla="*/ 9 f108 1"/>
                <a:gd name="f119" fmla="*/ 299 f109 1"/>
                <a:gd name="f120" fmla="*/ 14 f108 1"/>
                <a:gd name="f121" fmla="*/ 392 f109 1"/>
                <a:gd name="f122" fmla="*/ 26 f108 1"/>
                <a:gd name="f123" fmla="*/ 525 f109 1"/>
                <a:gd name="f124" fmla="*/ 29 f108 1"/>
                <a:gd name="f125" fmla="*/ 631 f109 1"/>
                <a:gd name="f126" fmla="*/ 18 f108 1"/>
                <a:gd name="f127" fmla="*/ 636 f109 1"/>
                <a:gd name="f128" fmla="*/ 19 f108 1"/>
                <a:gd name="f129" fmla="*/ 633 f109 1"/>
                <a:gd name="f130" fmla="*/ 30 f108 1"/>
                <a:gd name="f131" fmla="*/ 584 f109 1"/>
                <a:gd name="f132" fmla="*/ 44 f108 1"/>
                <a:gd name="f133" fmla="*/ 492 f109 1"/>
                <a:gd name="f134" fmla="*/ 63 f108 1"/>
                <a:gd name="f135" fmla="*/ 485 f109 1"/>
                <a:gd name="f136" fmla="*/ 423 f109 1"/>
                <a:gd name="f137" fmla="*/ 64 f108 1"/>
                <a:gd name="f138" fmla="*/ 360 f109 1"/>
                <a:gd name="f139" fmla="*/ 54 f108 1"/>
                <a:gd name="f140" fmla="*/ 245 f109 1"/>
                <a:gd name="f141" fmla="*/ 27 f108 1"/>
                <a:gd name="f142" fmla="*/ 190 f109 1"/>
                <a:gd name="f143" fmla="*/ 21 f108 1"/>
                <a:gd name="f144" fmla="*/ 152 f109 1"/>
                <a:gd name="f145" fmla="*/ 66 f109 1"/>
                <a:gd name="f146" fmla="*/ 31 f108 1"/>
                <a:gd name="f147" fmla="*/ 0 f109 1"/>
                <a:gd name="f148" fmla="*/ 47 f108 1"/>
                <a:gd name="f149" fmla="*/ 33 f108 1"/>
                <a:gd name="f150" fmla="*/ 3 f109 1"/>
                <a:gd name="f151" fmla="*/ 7 f108 1"/>
                <a:gd name="f152" fmla="*/ 100 f109 1"/>
                <a:gd name="f153" fmla="*/ 3 f108 1"/>
                <a:gd name="f154" fmla="+- f110 0 f1"/>
                <a:gd name="f155" fmla="*/ f113 1 640"/>
                <a:gd name="f156" fmla="*/ f114 1 65"/>
                <a:gd name="f157" fmla="*/ f115 1 640"/>
                <a:gd name="f158" fmla="*/ f116 1 65"/>
                <a:gd name="f159" fmla="*/ f117 1 640"/>
                <a:gd name="f160" fmla="*/ f118 1 65"/>
                <a:gd name="f161" fmla="*/ f119 1 640"/>
                <a:gd name="f162" fmla="*/ f120 1 65"/>
                <a:gd name="f163" fmla="*/ f121 1 640"/>
                <a:gd name="f164" fmla="*/ f122 1 65"/>
                <a:gd name="f165" fmla="*/ f123 1 640"/>
                <a:gd name="f166" fmla="*/ f124 1 65"/>
                <a:gd name="f167" fmla="*/ f125 1 640"/>
                <a:gd name="f168" fmla="*/ f126 1 65"/>
                <a:gd name="f169" fmla="*/ f127 1 640"/>
                <a:gd name="f170" fmla="*/ f128 1 65"/>
                <a:gd name="f171" fmla="*/ f129 1 640"/>
                <a:gd name="f172" fmla="*/ f130 1 65"/>
                <a:gd name="f173" fmla="*/ f131 1 640"/>
                <a:gd name="f174" fmla="*/ f132 1 65"/>
                <a:gd name="f175" fmla="*/ f133 1 640"/>
                <a:gd name="f176" fmla="*/ f134 1 65"/>
                <a:gd name="f177" fmla="*/ f135 1 640"/>
                <a:gd name="f178" fmla="*/ f136 1 640"/>
                <a:gd name="f179" fmla="*/ f137 1 65"/>
                <a:gd name="f180" fmla="*/ f138 1 640"/>
                <a:gd name="f181" fmla="*/ f139 1 65"/>
                <a:gd name="f182" fmla="*/ f140 1 640"/>
                <a:gd name="f183" fmla="*/ f141 1 65"/>
                <a:gd name="f184" fmla="*/ f142 1 640"/>
                <a:gd name="f185" fmla="*/ f143 1 65"/>
                <a:gd name="f186" fmla="*/ f144 1 640"/>
                <a:gd name="f187" fmla="*/ f145 1 640"/>
                <a:gd name="f188" fmla="*/ f146 1 65"/>
                <a:gd name="f189" fmla="*/ f147 1 640"/>
                <a:gd name="f190" fmla="*/ f148 1 65"/>
                <a:gd name="f191" fmla="*/ f149 1 65"/>
                <a:gd name="f192" fmla="*/ f150 1 640"/>
                <a:gd name="f193" fmla="*/ f151 1 65"/>
                <a:gd name="f194" fmla="*/ f152 1 640"/>
                <a:gd name="f195" fmla="*/ f153 1 65"/>
                <a:gd name="f196" fmla="*/ 0 1 f111"/>
                <a:gd name="f197" fmla="*/ f105 1 f111"/>
                <a:gd name="f198" fmla="*/ 0 1 f112"/>
                <a:gd name="f199" fmla="*/ f106 1 f112"/>
                <a:gd name="f200" fmla="*/ f155 1 f111"/>
                <a:gd name="f201" fmla="*/ f156 1 f112"/>
                <a:gd name="f202" fmla="*/ f157 1 f111"/>
                <a:gd name="f203" fmla="*/ f158 1 f112"/>
                <a:gd name="f204" fmla="*/ f159 1 f111"/>
                <a:gd name="f205" fmla="*/ f160 1 f112"/>
                <a:gd name="f206" fmla="*/ f161 1 f111"/>
                <a:gd name="f207" fmla="*/ f162 1 f112"/>
                <a:gd name="f208" fmla="*/ f163 1 f111"/>
                <a:gd name="f209" fmla="*/ f164 1 f112"/>
                <a:gd name="f210" fmla="*/ f165 1 f111"/>
                <a:gd name="f211" fmla="*/ f166 1 f112"/>
                <a:gd name="f212" fmla="*/ f167 1 f111"/>
                <a:gd name="f213" fmla="*/ f168 1 f112"/>
                <a:gd name="f214" fmla="*/ f169 1 f111"/>
                <a:gd name="f215" fmla="*/ f170 1 f112"/>
                <a:gd name="f216" fmla="*/ f171 1 f111"/>
                <a:gd name="f217" fmla="*/ f172 1 f112"/>
                <a:gd name="f218" fmla="*/ f173 1 f111"/>
                <a:gd name="f219" fmla="*/ f174 1 f112"/>
                <a:gd name="f220" fmla="*/ f175 1 f111"/>
                <a:gd name="f221" fmla="*/ f176 1 f112"/>
                <a:gd name="f222" fmla="*/ f177 1 f111"/>
                <a:gd name="f223" fmla="*/ f178 1 f111"/>
                <a:gd name="f224" fmla="*/ f179 1 f112"/>
                <a:gd name="f225" fmla="*/ f180 1 f111"/>
                <a:gd name="f226" fmla="*/ f181 1 f112"/>
                <a:gd name="f227" fmla="*/ f182 1 f111"/>
                <a:gd name="f228" fmla="*/ f183 1 f112"/>
                <a:gd name="f229" fmla="*/ f184 1 f111"/>
                <a:gd name="f230" fmla="*/ f185 1 f112"/>
                <a:gd name="f231" fmla="*/ f186 1 f111"/>
                <a:gd name="f232" fmla="*/ f187 1 f111"/>
                <a:gd name="f233" fmla="*/ f188 1 f112"/>
                <a:gd name="f234" fmla="*/ f189 1 f111"/>
                <a:gd name="f235" fmla="*/ f190 1 f112"/>
                <a:gd name="f236" fmla="*/ f191 1 f112"/>
                <a:gd name="f237" fmla="*/ f192 1 f111"/>
                <a:gd name="f238" fmla="*/ f193 1 f112"/>
                <a:gd name="f239" fmla="*/ f194 1 f111"/>
                <a:gd name="f240" fmla="*/ f195 1 f112"/>
                <a:gd name="f241" fmla="*/ f196 f102 1"/>
                <a:gd name="f242" fmla="*/ f197 f102 1"/>
                <a:gd name="f243" fmla="*/ f199 f103 1"/>
                <a:gd name="f244" fmla="*/ f198 f103 1"/>
                <a:gd name="f245" fmla="*/ f200 f102 1"/>
                <a:gd name="f246" fmla="*/ f201 f103 1"/>
                <a:gd name="f247" fmla="*/ f202 f102 1"/>
                <a:gd name="f248" fmla="*/ f203 f103 1"/>
                <a:gd name="f249" fmla="*/ f204 f102 1"/>
                <a:gd name="f250" fmla="*/ f205 f103 1"/>
                <a:gd name="f251" fmla="*/ f206 f102 1"/>
                <a:gd name="f252" fmla="*/ f207 f103 1"/>
                <a:gd name="f253" fmla="*/ f208 f102 1"/>
                <a:gd name="f254" fmla="*/ f209 f103 1"/>
                <a:gd name="f255" fmla="*/ f210 f102 1"/>
                <a:gd name="f256" fmla="*/ f211 f103 1"/>
                <a:gd name="f257" fmla="*/ f212 f102 1"/>
                <a:gd name="f258" fmla="*/ f213 f103 1"/>
                <a:gd name="f259" fmla="*/ f214 f102 1"/>
                <a:gd name="f260" fmla="*/ f215 f103 1"/>
                <a:gd name="f261" fmla="*/ f216 f102 1"/>
                <a:gd name="f262" fmla="*/ f217 f103 1"/>
                <a:gd name="f263" fmla="*/ f218 f102 1"/>
                <a:gd name="f264" fmla="*/ f219 f103 1"/>
                <a:gd name="f265" fmla="*/ f220 f102 1"/>
                <a:gd name="f266" fmla="*/ f221 f103 1"/>
                <a:gd name="f267" fmla="*/ f222 f102 1"/>
                <a:gd name="f268" fmla="*/ f223 f102 1"/>
                <a:gd name="f269" fmla="*/ f224 f103 1"/>
                <a:gd name="f270" fmla="*/ f225 f102 1"/>
                <a:gd name="f271" fmla="*/ f226 f103 1"/>
                <a:gd name="f272" fmla="*/ f227 f102 1"/>
                <a:gd name="f273" fmla="*/ f228 f103 1"/>
                <a:gd name="f274" fmla="*/ f229 f102 1"/>
                <a:gd name="f275" fmla="*/ f230 f103 1"/>
                <a:gd name="f276" fmla="*/ f231 f102 1"/>
                <a:gd name="f277" fmla="*/ f232 f102 1"/>
                <a:gd name="f278" fmla="*/ f233 f103 1"/>
                <a:gd name="f279" fmla="*/ f234 f102 1"/>
                <a:gd name="f280" fmla="*/ f235 f103 1"/>
                <a:gd name="f281" fmla="*/ f236 f103 1"/>
                <a:gd name="f282" fmla="*/ f237 f102 1"/>
                <a:gd name="f283" fmla="*/ f238 f103 1"/>
                <a:gd name="f284" fmla="*/ f239 f102 1"/>
                <a:gd name="f285" fmla="*/ f240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4">
                  <a:pos x="f245" y="f246"/>
                </a:cxn>
                <a:cxn ang="f154">
                  <a:pos x="f247" y="f248"/>
                </a:cxn>
                <a:cxn ang="f154">
                  <a:pos x="f249" y="f250"/>
                </a:cxn>
                <a:cxn ang="f154">
                  <a:pos x="f251" y="f252"/>
                </a:cxn>
                <a:cxn ang="f154">
                  <a:pos x="f253" y="f254"/>
                </a:cxn>
                <a:cxn ang="f154">
                  <a:pos x="f255" y="f256"/>
                </a:cxn>
                <a:cxn ang="f154">
                  <a:pos x="f257" y="f258"/>
                </a:cxn>
                <a:cxn ang="f154">
                  <a:pos x="f259" y="f260"/>
                </a:cxn>
                <a:cxn ang="f154">
                  <a:pos x="f261" y="f262"/>
                </a:cxn>
                <a:cxn ang="f154">
                  <a:pos x="f263" y="f264"/>
                </a:cxn>
                <a:cxn ang="f154">
                  <a:pos x="f265" y="f266"/>
                </a:cxn>
                <a:cxn ang="f154">
                  <a:pos x="f267" y="f266"/>
                </a:cxn>
                <a:cxn ang="f154">
                  <a:pos x="f268" y="f269"/>
                </a:cxn>
                <a:cxn ang="f154">
                  <a:pos x="f270" y="f271"/>
                </a:cxn>
                <a:cxn ang="f154">
                  <a:pos x="f272" y="f273"/>
                </a:cxn>
                <a:cxn ang="f154">
                  <a:pos x="f274" y="f275"/>
                </a:cxn>
                <a:cxn ang="f154">
                  <a:pos x="f276" y="f275"/>
                </a:cxn>
                <a:cxn ang="f154">
                  <a:pos x="f277" y="f278"/>
                </a:cxn>
                <a:cxn ang="f154">
                  <a:pos x="f279" y="f280"/>
                </a:cxn>
                <a:cxn ang="f154">
                  <a:pos x="f279" y="f281"/>
                </a:cxn>
                <a:cxn ang="f154">
                  <a:pos x="f282" y="f256"/>
                </a:cxn>
                <a:cxn ang="f154">
                  <a:pos x="f277" y="f283"/>
                </a:cxn>
                <a:cxn ang="f154">
                  <a:pos x="f284" y="f285"/>
                </a:cxn>
                <a:cxn ang="f154">
                  <a:pos x="f245" y="f246"/>
                </a:cxn>
              </a:cxnLst>
              <a:rect l="f241" t="f244" r="f242" b="f243"/>
              <a:pathLst>
                <a:path w="640" h="65">
                  <a:moveTo>
                    <a:pt x="f9" y="f10"/>
                  </a:moveTo>
                  <a:cubicBezTo>
                    <a:pt x="f11" y="f12"/>
                    <a:pt x="f13" y="f6"/>
                    <a:pt x="f14" y="f12"/>
                  </a:cubicBezTo>
                  <a:cubicBezTo>
                    <a:pt x="f15" y="f10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3"/>
                    <a:pt x="f45" y="f46"/>
                    <a:pt x="f47" y="f27"/>
                  </a:cubicBezTo>
                  <a:cubicBezTo>
                    <a:pt x="f47" y="f29"/>
                    <a:pt x="f7" y="f39"/>
                    <a:pt x="f44" y="f33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59"/>
                    <a:pt x="f61" y="f59"/>
                    <a:pt x="f62" y="f59"/>
                  </a:cubicBezTo>
                  <a:cubicBezTo>
                    <a:pt x="f63" y="f59"/>
                    <a:pt x="f64" y="f59"/>
                    <a:pt x="f65" y="f66"/>
                  </a:cubicBezTo>
                  <a:cubicBezTo>
                    <a:pt x="f67" y="f8"/>
                    <a:pt x="f68" y="f69"/>
                    <a:pt x="f2" y="f70"/>
                  </a:cubicBezTo>
                  <a:cubicBezTo>
                    <a:pt x="f71" y="f72"/>
                    <a:pt x="f73" y="f49"/>
                    <a:pt x="f74" y="f75"/>
                  </a:cubicBezTo>
                  <a:cubicBezTo>
                    <a:pt x="f76" y="f41"/>
                    <a:pt x="f77" y="f78"/>
                    <a:pt x="f79" y="f80"/>
                  </a:cubicBezTo>
                  <a:cubicBezTo>
                    <a:pt x="f81" y="f80"/>
                    <a:pt x="f82" y="f83"/>
                    <a:pt x="f84" y="f80"/>
                  </a:cubicBezTo>
                  <a:cubicBezTo>
                    <a:pt x="f85" y="f78"/>
                    <a:pt x="f86" y="f31"/>
                    <a:pt x="f87" y="f35"/>
                  </a:cubicBezTo>
                  <a:cubicBezTo>
                    <a:pt x="f53" y="f49"/>
                    <a:pt x="f78" y="f51"/>
                    <a:pt x="f6" y="f88"/>
                  </a:cubicBezTo>
                  <a:cubicBezTo>
                    <a:pt x="f6" y="f89"/>
                    <a:pt x="f6" y="f90"/>
                    <a:pt x="f6" y="f91"/>
                  </a:cubicBezTo>
                  <a:cubicBezTo>
                    <a:pt x="f6" y="f35"/>
                    <a:pt x="f10" y="f33"/>
                    <a:pt x="f92" y="f37"/>
                  </a:cubicBezTo>
                  <a:cubicBezTo>
                    <a:pt x="f78" y="f93"/>
                    <a:pt x="f53" y="f21"/>
                    <a:pt x="f87" y="f94"/>
                  </a:cubicBezTo>
                  <a:cubicBezTo>
                    <a:pt x="f95" y="f96"/>
                    <a:pt x="f97" y="f92"/>
                    <a:pt x="f98" y="f92"/>
                  </a:cubicBezTo>
                  <a:cubicBezTo>
                    <a:pt x="f99" y="f10"/>
                    <a:pt x="f100" y="f92"/>
                    <a:pt x="f9" y="f10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C4C293F-5A83-4719-8653-FB0682A7A139}"/>
                </a:ext>
              </a:extLst>
            </p:cNvPr>
            <p:cNvSpPr/>
            <p:nvPr/>
          </p:nvSpPr>
          <p:spPr>
            <a:xfrm>
              <a:off x="-39300" y="4815294"/>
              <a:ext cx="5242858" cy="3264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4"/>
                <a:gd name="f7" fmla="val 36"/>
                <a:gd name="f8" fmla="val 355"/>
                <a:gd name="f9" fmla="val 345"/>
                <a:gd name="f10" fmla="val 336"/>
                <a:gd name="f11" fmla="val 226"/>
                <a:gd name="f12" fmla="val 116"/>
                <a:gd name="f13" fmla="val 6"/>
                <a:gd name="f14" fmla="val 2"/>
                <a:gd name="f15" fmla="val 31"/>
                <a:gd name="f16" fmla="val 1"/>
                <a:gd name="f17" fmla="val 28"/>
                <a:gd name="f18" fmla="val 4"/>
                <a:gd name="f19" fmla="val 27"/>
                <a:gd name="f20" fmla="val 13"/>
                <a:gd name="f21" fmla="val 24"/>
                <a:gd name="f22" fmla="val 23"/>
                <a:gd name="f23" fmla="val 22"/>
                <a:gd name="f24" fmla="val 33"/>
                <a:gd name="f25" fmla="val 19"/>
                <a:gd name="f26" fmla="val 48"/>
                <a:gd name="f27" fmla="val 15"/>
                <a:gd name="f28" fmla="val 63"/>
                <a:gd name="f29" fmla="val 78"/>
                <a:gd name="f30" fmla="val 10"/>
                <a:gd name="f31" fmla="val 115"/>
                <a:gd name="f32" fmla="val 153"/>
                <a:gd name="f33" fmla="val 191"/>
                <a:gd name="f34" fmla="val 3"/>
                <a:gd name="f35" fmla="val 205"/>
                <a:gd name="f36" fmla="val 219"/>
                <a:gd name="f37" fmla="val 5"/>
                <a:gd name="f38" fmla="val 233"/>
                <a:gd name="f39" fmla="val 7"/>
                <a:gd name="f40" fmla="val 267"/>
                <a:gd name="f41" fmla="val 12"/>
                <a:gd name="f42" fmla="val 300"/>
                <a:gd name="f43" fmla="val 20"/>
                <a:gd name="f44" fmla="val 333"/>
                <a:gd name="f45" fmla="val 343"/>
                <a:gd name="f46" fmla="val 354"/>
                <a:gd name="f47" fmla="+- 0 0 -90"/>
                <a:gd name="f48" fmla="*/ f3 1 364"/>
                <a:gd name="f49" fmla="*/ f4 1 36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364"/>
                <a:gd name="f58" fmla="*/ f54 1 36"/>
                <a:gd name="f59" fmla="*/ 364 f55 1"/>
                <a:gd name="f60" fmla="*/ 36 f54 1"/>
                <a:gd name="f61" fmla="*/ 336 f55 1"/>
                <a:gd name="f62" fmla="*/ 6 f55 1"/>
                <a:gd name="f63" fmla="*/ 0 f55 1"/>
                <a:gd name="f64" fmla="*/ 31 f54 1"/>
                <a:gd name="f65" fmla="*/ 4 f55 1"/>
                <a:gd name="f66" fmla="*/ 27 f54 1"/>
                <a:gd name="f67" fmla="*/ 33 f55 1"/>
                <a:gd name="f68" fmla="*/ 19 f54 1"/>
                <a:gd name="f69" fmla="*/ 78 f55 1"/>
                <a:gd name="f70" fmla="*/ 10 f54 1"/>
                <a:gd name="f71" fmla="*/ 191 f55 1"/>
                <a:gd name="f72" fmla="*/ 3 f54 1"/>
                <a:gd name="f73" fmla="*/ 233 f55 1"/>
                <a:gd name="f74" fmla="*/ 7 f54 1"/>
                <a:gd name="f75" fmla="*/ 333 f55 1"/>
                <a:gd name="f76" fmla="*/ 28 f54 1"/>
                <a:gd name="f77" fmla="+- f56 0 f1"/>
                <a:gd name="f78" fmla="*/ f59 1 364"/>
                <a:gd name="f79" fmla="*/ f60 1 36"/>
                <a:gd name="f80" fmla="*/ f61 1 364"/>
                <a:gd name="f81" fmla="*/ f62 1 364"/>
                <a:gd name="f82" fmla="*/ f63 1 364"/>
                <a:gd name="f83" fmla="*/ f64 1 36"/>
                <a:gd name="f84" fmla="*/ f65 1 364"/>
                <a:gd name="f85" fmla="*/ f66 1 36"/>
                <a:gd name="f86" fmla="*/ f67 1 364"/>
                <a:gd name="f87" fmla="*/ f68 1 36"/>
                <a:gd name="f88" fmla="*/ f69 1 364"/>
                <a:gd name="f89" fmla="*/ f70 1 36"/>
                <a:gd name="f90" fmla="*/ f71 1 364"/>
                <a:gd name="f91" fmla="*/ f72 1 36"/>
                <a:gd name="f92" fmla="*/ f73 1 364"/>
                <a:gd name="f93" fmla="*/ f74 1 36"/>
                <a:gd name="f94" fmla="*/ f75 1 364"/>
                <a:gd name="f95" fmla="*/ f76 1 36"/>
                <a:gd name="f96" fmla="*/ 0 1 f57"/>
                <a:gd name="f97" fmla="*/ f51 1 f57"/>
                <a:gd name="f98" fmla="*/ 0 1 f58"/>
                <a:gd name="f99" fmla="*/ f52 1 f58"/>
                <a:gd name="f100" fmla="*/ f78 1 f57"/>
                <a:gd name="f101" fmla="*/ f79 1 f58"/>
                <a:gd name="f102" fmla="*/ f80 1 f57"/>
                <a:gd name="f103" fmla="*/ f81 1 f57"/>
                <a:gd name="f104" fmla="*/ f82 1 f57"/>
                <a:gd name="f105" fmla="*/ f83 1 f58"/>
                <a:gd name="f106" fmla="*/ f84 1 f57"/>
                <a:gd name="f107" fmla="*/ f85 1 f58"/>
                <a:gd name="f108" fmla="*/ f86 1 f57"/>
                <a:gd name="f109" fmla="*/ f87 1 f58"/>
                <a:gd name="f110" fmla="*/ f88 1 f57"/>
                <a:gd name="f111" fmla="*/ f89 1 f58"/>
                <a:gd name="f112" fmla="*/ f90 1 f57"/>
                <a:gd name="f113" fmla="*/ f91 1 f58"/>
                <a:gd name="f114" fmla="*/ f92 1 f57"/>
                <a:gd name="f115" fmla="*/ f93 1 f58"/>
                <a:gd name="f116" fmla="*/ f94 1 f57"/>
                <a:gd name="f117" fmla="*/ f95 1 f58"/>
                <a:gd name="f118" fmla="*/ f96 f48 1"/>
                <a:gd name="f119" fmla="*/ f97 f48 1"/>
                <a:gd name="f120" fmla="*/ f99 f49 1"/>
                <a:gd name="f121" fmla="*/ f98 f49 1"/>
                <a:gd name="f122" fmla="*/ f100 f48 1"/>
                <a:gd name="f123" fmla="*/ f101 f49 1"/>
                <a:gd name="f124" fmla="*/ f102 f48 1"/>
                <a:gd name="f125" fmla="*/ f103 f48 1"/>
                <a:gd name="f126" fmla="*/ f104 f48 1"/>
                <a:gd name="f127" fmla="*/ f105 f49 1"/>
                <a:gd name="f128" fmla="*/ f106 f48 1"/>
                <a:gd name="f129" fmla="*/ f107 f49 1"/>
                <a:gd name="f130" fmla="*/ f108 f48 1"/>
                <a:gd name="f131" fmla="*/ f109 f49 1"/>
                <a:gd name="f132" fmla="*/ f110 f48 1"/>
                <a:gd name="f133" fmla="*/ f111 f49 1"/>
                <a:gd name="f134" fmla="*/ f112 f48 1"/>
                <a:gd name="f135" fmla="*/ f113 f49 1"/>
                <a:gd name="f136" fmla="*/ f114 f48 1"/>
                <a:gd name="f137" fmla="*/ f115 f49 1"/>
                <a:gd name="f138" fmla="*/ f116 f48 1"/>
                <a:gd name="f139" fmla="*/ f117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2" y="f123"/>
                </a:cxn>
                <a:cxn ang="f77">
                  <a:pos x="f124" y="f123"/>
                </a:cxn>
                <a:cxn ang="f77">
                  <a:pos x="f125" y="f123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22" y="f123"/>
                </a:cxn>
              </a:cxnLst>
              <a:rect l="f118" t="f121" r="f119" b="f120"/>
              <a:pathLst>
                <a:path w="364" h="36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5" y="f7"/>
                    <a:pt x="f5" y="f15"/>
                  </a:cubicBezTo>
                  <a:cubicBezTo>
                    <a:pt x="f16" y="f17"/>
                    <a:pt x="f14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0"/>
                    <a:pt x="f29" y="f30"/>
                  </a:cubicBezTo>
                  <a:cubicBezTo>
                    <a:pt x="f31" y="f18"/>
                    <a:pt x="f32" y="f5"/>
                    <a:pt x="f33" y="f34"/>
                  </a:cubicBez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17"/>
                  </a:cubicBezTo>
                  <a:cubicBezTo>
                    <a:pt x="f45" y="f15"/>
                    <a:pt x="f46" y="f24"/>
                    <a:pt x="f6" y="f7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2D4874C-7EC2-4342-B675-2EF36F75ABB8}"/>
                </a:ext>
              </a:extLst>
            </p:cNvPr>
            <p:cNvSpPr/>
            <p:nvPr/>
          </p:nvSpPr>
          <p:spPr>
            <a:xfrm>
              <a:off x="7767681" y="4906359"/>
              <a:ext cx="1382362" cy="235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"/>
                <a:gd name="f7" fmla="val 26"/>
                <a:gd name="f8" fmla="val 4"/>
                <a:gd name="f9" fmla="val 25"/>
                <a:gd name="f10" fmla="val 8"/>
                <a:gd name="f11" fmla="val 24"/>
                <a:gd name="f12" fmla="val 13"/>
                <a:gd name="f13" fmla="val 23"/>
                <a:gd name="f14" fmla="val 39"/>
                <a:gd name="f15" fmla="val 17"/>
                <a:gd name="f16" fmla="val 65"/>
                <a:gd name="f17" fmla="val 9"/>
                <a:gd name="f18" fmla="val 90"/>
                <a:gd name="f19" fmla="val 2"/>
                <a:gd name="f20" fmla="val 95"/>
                <a:gd name="f21" fmla="val 1"/>
                <a:gd name="f22" fmla="val 6"/>
                <a:gd name="f23" fmla="val 11"/>
                <a:gd name="f24" fmla="val 92"/>
                <a:gd name="f25" fmla="val 62"/>
                <a:gd name="f26" fmla="val 31"/>
                <a:gd name="f27" fmla="+- 0 0 -90"/>
                <a:gd name="f28" fmla="*/ f3 1 96"/>
                <a:gd name="f29" fmla="*/ f4 1 26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96"/>
                <a:gd name="f38" fmla="*/ f34 1 26"/>
                <a:gd name="f39" fmla="*/ 0 f35 1"/>
                <a:gd name="f40" fmla="*/ 26 f34 1"/>
                <a:gd name="f41" fmla="*/ 13 f35 1"/>
                <a:gd name="f42" fmla="*/ 23 f34 1"/>
                <a:gd name="f43" fmla="*/ 90 f35 1"/>
                <a:gd name="f44" fmla="*/ 2 f34 1"/>
                <a:gd name="f45" fmla="*/ 96 f35 1"/>
                <a:gd name="f46" fmla="*/ 6 f34 1"/>
                <a:gd name="f47" fmla="*/ 92 f35 1"/>
                <a:gd name="f48" fmla="+- f36 0 f1"/>
                <a:gd name="f49" fmla="*/ f39 1 96"/>
                <a:gd name="f50" fmla="*/ f40 1 26"/>
                <a:gd name="f51" fmla="*/ f41 1 96"/>
                <a:gd name="f52" fmla="*/ f42 1 26"/>
                <a:gd name="f53" fmla="*/ f43 1 96"/>
                <a:gd name="f54" fmla="*/ f44 1 26"/>
                <a:gd name="f55" fmla="*/ f45 1 96"/>
                <a:gd name="f56" fmla="*/ f46 1 26"/>
                <a:gd name="f57" fmla="*/ f47 1 96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8"/>
                <a:gd name="f68" fmla="*/ f55 1 f37"/>
                <a:gd name="f69" fmla="*/ f56 1 f38"/>
                <a:gd name="f70" fmla="*/ f57 1 f37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9 1"/>
                <a:gd name="f81" fmla="*/ f68 f28 1"/>
                <a:gd name="f82" fmla="*/ f69 f29 1"/>
                <a:gd name="f83" fmla="*/ f7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1" y="f78"/>
                </a:cxn>
                <a:cxn ang="f48">
                  <a:pos x="f83" y="f76"/>
                </a:cxn>
                <a:cxn ang="f48">
                  <a:pos x="f75" y="f76"/>
                </a:cxn>
                <a:cxn ang="f48">
                  <a:pos x="f75" y="f76"/>
                </a:cxn>
              </a:cxnLst>
              <a:rect l="f71" t="f74" r="f72" b="f73"/>
              <a:pathLst>
                <a:path w="96" h="26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5"/>
                    <a:pt x="f6" y="f21"/>
                    <a:pt x="f6" y="f22"/>
                  </a:cubicBezTo>
                  <a:cubicBezTo>
                    <a:pt x="f20" y="f23"/>
                    <a:pt x="f6" y="f15"/>
                    <a:pt x="f6" y="f13"/>
                  </a:cubicBezTo>
                  <a:cubicBezTo>
                    <a:pt x="f6" y="f9"/>
                    <a:pt x="f20" y="f7"/>
                    <a:pt x="f24" y="f7"/>
                  </a:cubicBezTo>
                  <a:cubicBezTo>
                    <a:pt x="f25" y="f7"/>
                    <a:pt x="f26" y="f7"/>
                    <a:pt x="f5" y="f7"/>
                  </a:cubicBezTo>
                  <a:cubicBezTo>
                    <a:pt x="f5" y="f7"/>
                    <a:pt x="f5" y="f7"/>
                    <a:pt x="f5" y="f7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275EBBB-673F-42F8-83AB-38C2AF961A9E}"/>
                </a:ext>
              </a:extLst>
            </p:cNvPr>
            <p:cNvSpPr/>
            <p:nvPr/>
          </p:nvSpPr>
          <p:spPr>
            <a:xfrm>
              <a:off x="-83128" y="4570728"/>
              <a:ext cx="288273" cy="1811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0"/>
                <a:gd name="f8" fmla="val 4"/>
                <a:gd name="f9" fmla="val 19"/>
                <a:gd name="f10" fmla="val 16"/>
                <a:gd name="f11" fmla="val 3"/>
                <a:gd name="f12" fmla="val 15"/>
                <a:gd name="f13" fmla="+- 0 0 -90"/>
                <a:gd name="f14" fmla="*/ f3 1 20"/>
                <a:gd name="f15" fmla="*/ f4 1 20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20"/>
                <a:gd name="f22" fmla="*/ 10 f19 1"/>
                <a:gd name="f23" fmla="*/ 20 f19 1"/>
                <a:gd name="f24" fmla="*/ 0 f19 1"/>
                <a:gd name="f25" fmla="+- f20 0 f1"/>
                <a:gd name="f26" fmla="*/ f22 1 20"/>
                <a:gd name="f27" fmla="*/ f23 1 20"/>
                <a:gd name="f28" fmla="*/ f24 1 20"/>
                <a:gd name="f29" fmla="*/ 0 1 f21"/>
                <a:gd name="f30" fmla="*/ f17 1 f21"/>
                <a:gd name="f31" fmla="*/ f26 1 f21"/>
                <a:gd name="f32" fmla="*/ f27 1 f21"/>
                <a:gd name="f33" fmla="*/ f28 1 f21"/>
                <a:gd name="f34" fmla="*/ f29 f14 1"/>
                <a:gd name="f35" fmla="*/ f30 f14 1"/>
                <a:gd name="f36" fmla="*/ f30 f15 1"/>
                <a:gd name="f37" fmla="*/ f29 f15 1"/>
                <a:gd name="f38" fmla="*/ f31 f14 1"/>
                <a:gd name="f39" fmla="*/ f32 f15 1"/>
                <a:gd name="f40" fmla="*/ f33 f14 1"/>
                <a:gd name="f41" fmla="*/ f31 f15 1"/>
                <a:gd name="f42" fmla="*/ f33 f15 1"/>
                <a:gd name="f43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8" y="f39"/>
                </a:cxn>
                <a:cxn ang="f25">
                  <a:pos x="f40" y="f41"/>
                </a:cxn>
                <a:cxn ang="f25">
                  <a:pos x="f38" y="f42"/>
                </a:cxn>
                <a:cxn ang="f25">
                  <a:pos x="f43" y="f41"/>
                </a:cxn>
                <a:cxn ang="f25">
                  <a:pos x="f38" y="f39"/>
                </a:cxn>
              </a:cxnLst>
              <a:rect l="f34" t="f37" r="f35" b="f36"/>
              <a:pathLst>
                <a:path w="20" h="20">
                  <a:moveTo>
                    <a:pt x="f7" y="f6"/>
                  </a:moveTo>
                  <a:cubicBezTo>
                    <a:pt x="f8" y="f9"/>
                    <a:pt x="f5" y="f10"/>
                    <a:pt x="f5" y="f7"/>
                  </a:cubicBezTo>
                  <a:cubicBezTo>
                    <a:pt x="f5" y="f11"/>
                    <a:pt x="f8" y="f5"/>
                    <a:pt x="f7" y="f5"/>
                  </a:cubicBezTo>
                  <a:cubicBezTo>
                    <a:pt x="f10" y="f5"/>
                    <a:pt x="f6" y="f8"/>
                    <a:pt x="f6" y="f7"/>
                  </a:cubicBezTo>
                  <a:cubicBezTo>
                    <a:pt x="f6" y="f12"/>
                    <a:pt x="f10" y="f6"/>
                    <a:pt x="f7" y="f6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652FDFA6-0F88-4441-B484-30E437BC4E65}"/>
                </a:ext>
              </a:extLst>
            </p:cNvPr>
            <p:cNvSpPr/>
            <p:nvPr/>
          </p:nvSpPr>
          <p:spPr>
            <a:xfrm>
              <a:off x="262460" y="4525713"/>
              <a:ext cx="158465" cy="10846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C1DBF31-95A1-49C3-A9BF-47DA709B3EBA}"/>
                </a:ext>
              </a:extLst>
            </p:cNvPr>
            <p:cNvSpPr/>
            <p:nvPr/>
          </p:nvSpPr>
          <p:spPr>
            <a:xfrm>
              <a:off x="522076" y="4498079"/>
              <a:ext cx="143295" cy="100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1"/>
                <a:gd name="f8" fmla="val 5"/>
                <a:gd name="f9" fmla="val 2"/>
                <a:gd name="f10" fmla="val 9"/>
                <a:gd name="f11" fmla="val 6"/>
                <a:gd name="f12" fmla="val 1"/>
                <a:gd name="f13" fmla="val 8"/>
                <a:gd name="f14" fmla="+- 0 0 -90"/>
                <a:gd name="f15" fmla="*/ f3 1 10"/>
                <a:gd name="f16" fmla="*/ f4 1 1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"/>
                <a:gd name="f25" fmla="*/ f21 1 11"/>
                <a:gd name="f26" fmla="*/ 5 f22 1"/>
                <a:gd name="f27" fmla="*/ 10 f21 1"/>
                <a:gd name="f28" fmla="*/ 0 f22 1"/>
                <a:gd name="f29" fmla="*/ 6 f21 1"/>
                <a:gd name="f30" fmla="*/ 6 f22 1"/>
                <a:gd name="f31" fmla="*/ 0 f21 1"/>
                <a:gd name="f32" fmla="*/ 10 f22 1"/>
                <a:gd name="f33" fmla="*/ 5 f21 1"/>
                <a:gd name="f34" fmla="+- f23 0 f1"/>
                <a:gd name="f35" fmla="*/ f26 1 10"/>
                <a:gd name="f36" fmla="*/ f27 1 11"/>
                <a:gd name="f37" fmla="*/ f28 1 10"/>
                <a:gd name="f38" fmla="*/ f29 1 11"/>
                <a:gd name="f39" fmla="*/ f30 1 10"/>
                <a:gd name="f40" fmla="*/ f31 1 11"/>
                <a:gd name="f41" fmla="*/ f32 1 10"/>
                <a:gd name="f42" fmla="*/ f33 1 11"/>
                <a:gd name="f43" fmla="*/ 0 1 f24"/>
                <a:gd name="f44" fmla="*/ f18 1 f24"/>
                <a:gd name="f45" fmla="*/ 0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59" y="f60"/>
                </a:cxn>
              </a:cxnLst>
              <a:rect l="f55" t="f58" r="f56" b="f57"/>
              <a:pathLst>
                <a:path w="10" h="11">
                  <a:moveTo>
                    <a:pt x="f8" y="f6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9"/>
                    <a:pt x="f9" y="f12"/>
                    <a:pt x="f11" y="f5"/>
                  </a:cubicBezTo>
                  <a:cubicBezTo>
                    <a:pt x="f13" y="f5"/>
                    <a:pt x="f6" y="f9"/>
                    <a:pt x="f6" y="f8"/>
                  </a:cubicBezTo>
                  <a:cubicBezTo>
                    <a:pt x="f6" y="f10"/>
                    <a:pt x="f13" y="f6"/>
                    <a:pt x="f8" y="f6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7CBB9F2-E627-4E6E-BD4C-9905D9A247CA}"/>
                </a:ext>
              </a:extLst>
            </p:cNvPr>
            <p:cNvSpPr/>
            <p:nvPr/>
          </p:nvSpPr>
          <p:spPr>
            <a:xfrm>
              <a:off x="753035" y="4488871"/>
              <a:ext cx="114638" cy="81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9"/>
                <a:gd name="f8" fmla="val 4"/>
                <a:gd name="f9" fmla="val 7"/>
                <a:gd name="f10" fmla="val 2"/>
                <a:gd name="f11" fmla="val 1"/>
                <a:gd name="f12" fmla="+- 0 0 -90"/>
                <a:gd name="f13" fmla="*/ f3 1 8"/>
                <a:gd name="f14" fmla="*/ f4 1 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8"/>
                <a:gd name="f23" fmla="*/ f19 1 9"/>
                <a:gd name="f24" fmla="*/ 8 f20 1"/>
                <a:gd name="f25" fmla="*/ 4 f19 1"/>
                <a:gd name="f26" fmla="*/ 4 f20 1"/>
                <a:gd name="f27" fmla="*/ 9 f19 1"/>
                <a:gd name="f28" fmla="*/ 0 f20 1"/>
                <a:gd name="f29" fmla="*/ 0 f19 1"/>
                <a:gd name="f30" fmla="+- f21 0 f1"/>
                <a:gd name="f31" fmla="*/ f24 1 8"/>
                <a:gd name="f32" fmla="*/ f25 1 9"/>
                <a:gd name="f33" fmla="*/ f26 1 8"/>
                <a:gd name="f34" fmla="*/ f27 1 9"/>
                <a:gd name="f35" fmla="*/ f28 1 8"/>
                <a:gd name="f36" fmla="*/ f29 1 9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55" y="f52"/>
                </a:cxn>
                <a:cxn ang="f30">
                  <a:pos x="f53" y="f56"/>
                </a:cxn>
                <a:cxn ang="f30">
                  <a:pos x="f51" y="f52"/>
                </a:cxn>
              </a:cxnLst>
              <a:rect l="f47" t="f50" r="f48" b="f49"/>
              <a:pathLst>
                <a:path w="8" h="9">
                  <a:moveTo>
                    <a:pt x="f6" y="f8"/>
                  </a:moveTo>
                  <a:cubicBezTo>
                    <a:pt x="f6" y="f9"/>
                    <a:pt x="f9" y="f7"/>
                    <a:pt x="f8" y="f7"/>
                  </a:cubicBezTo>
                  <a:cubicBezTo>
                    <a:pt x="f10" y="f7"/>
                    <a:pt x="f5" y="f9"/>
                    <a:pt x="f5" y="f8"/>
                  </a:cubicBezTo>
                  <a:cubicBezTo>
                    <a:pt x="f5" y="f10"/>
                    <a:pt x="f10" y="f11"/>
                    <a:pt x="f8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8C3ED47C-6E4B-438F-9BCA-0BEFA4CCFA3F}"/>
                </a:ext>
              </a:extLst>
            </p:cNvPr>
            <p:cNvSpPr/>
            <p:nvPr/>
          </p:nvSpPr>
          <p:spPr>
            <a:xfrm>
              <a:off x="940158" y="4516505"/>
              <a:ext cx="85981" cy="5423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7A3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11631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4CC8111-95D4-4D5E-AB3F-579FA0E9D2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3131" y="919036"/>
            <a:ext cx="6615619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104DB7B-DBB5-46EA-8A29-22FC012C0823}"/>
              </a:ext>
            </a:extLst>
          </p:cNvPr>
          <p:cNvGrpSpPr/>
          <p:nvPr/>
        </p:nvGrpSpPr>
        <p:grpSpPr>
          <a:xfrm>
            <a:off x="-10" y="4891089"/>
            <a:ext cx="9144009" cy="252410"/>
            <a:chOff x="-10" y="4891089"/>
            <a:chExt cx="9144009" cy="25241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7C39277-FBB8-465F-AD0D-785791CE4771}"/>
                </a:ext>
              </a:extLst>
            </p:cNvPr>
            <p:cNvSpPr/>
            <p:nvPr/>
          </p:nvSpPr>
          <p:spPr>
            <a:xfrm rot="10799991">
              <a:off x="-10" y="4891089"/>
              <a:ext cx="8714954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52"/>
                <a:gd name="f7" fmla="val 221"/>
                <a:gd name="f8" fmla="+- 0 0 -90"/>
                <a:gd name="f9" fmla="*/ f3 1 7152"/>
                <a:gd name="f10" fmla="*/ f4 1 22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152"/>
                <a:gd name="f19" fmla="*/ f15 1 221"/>
                <a:gd name="f20" fmla="*/ 0 f16 1"/>
                <a:gd name="f21" fmla="*/ 0 f15 1"/>
                <a:gd name="f22" fmla="*/ 7152 f16 1"/>
                <a:gd name="f23" fmla="*/ 221 f15 1"/>
                <a:gd name="f24" fmla="+- f17 0 f1"/>
                <a:gd name="f25" fmla="*/ f20 1 7152"/>
                <a:gd name="f26" fmla="*/ f21 1 221"/>
                <a:gd name="f27" fmla="*/ f22 1 7152"/>
                <a:gd name="f28" fmla="*/ f23 1 221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7152" h="22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Rectángulo 26">
              <a:extLst>
                <a:ext uri="{FF2B5EF4-FFF2-40B4-BE49-F238E27FC236}">
                  <a16:creationId xmlns:a16="http://schemas.microsoft.com/office/drawing/2014/main" id="{70256909-D92A-471F-A0F9-36C8E2604B7E}"/>
                </a:ext>
              </a:extLst>
            </p:cNvPr>
            <p:cNvSpPr/>
            <p:nvPr/>
          </p:nvSpPr>
          <p:spPr>
            <a:xfrm rot="10799991">
              <a:off x="8777289" y="4891089"/>
              <a:ext cx="366710" cy="252410"/>
            </a:xfrm>
            <a:prstGeom prst="rect">
              <a:avLst/>
            </a:prstGeom>
            <a:solidFill>
              <a:srgbClr val="CC8E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" name="Rectángulo 27">
              <a:extLst>
                <a:ext uri="{FF2B5EF4-FFF2-40B4-BE49-F238E27FC236}">
                  <a16:creationId xmlns:a16="http://schemas.microsoft.com/office/drawing/2014/main" id="{99029C0B-2F0A-43AF-B461-0290F16587B4}"/>
                </a:ext>
              </a:extLst>
            </p:cNvPr>
            <p:cNvSpPr/>
            <p:nvPr/>
          </p:nvSpPr>
          <p:spPr>
            <a:xfrm rot="10799991">
              <a:off x="6476813" y="4891089"/>
              <a:ext cx="2300465" cy="252410"/>
            </a:xfrm>
            <a:prstGeom prst="rect">
              <a:avLst/>
            </a:prstGeom>
            <a:solidFill>
              <a:srgbClr val="A3A3A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F7D8AC7C-7C52-449B-8AD5-127295062E0C}"/>
              </a:ext>
            </a:extLst>
          </p:cNvPr>
          <p:cNvGrpSpPr/>
          <p:nvPr/>
        </p:nvGrpSpPr>
        <p:grpSpPr>
          <a:xfrm>
            <a:off x="-26983" y="-26983"/>
            <a:ext cx="9158291" cy="428625"/>
            <a:chOff x="-26983" y="-26983"/>
            <a:chExt cx="9158291" cy="4286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3C72B67-FF73-4E68-BD67-5897A03D7C96}"/>
                </a:ext>
              </a:extLst>
            </p:cNvPr>
            <p:cNvSpPr/>
            <p:nvPr/>
          </p:nvSpPr>
          <p:spPr>
            <a:xfrm>
              <a:off x="128592" y="-15873"/>
              <a:ext cx="9002716" cy="417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4"/>
                <a:gd name="f7" fmla="val 36"/>
                <a:gd name="f8" fmla="val 631"/>
                <a:gd name="f9" fmla="val 35"/>
                <a:gd name="f10" fmla="val 609"/>
                <a:gd name="f11" fmla="val 29"/>
                <a:gd name="f12" fmla="val 586"/>
                <a:gd name="f13" fmla="val 25"/>
                <a:gd name="f14" fmla="val 563"/>
                <a:gd name="f15" fmla="val 21"/>
                <a:gd name="f16" fmla="val 507"/>
                <a:gd name="f17" fmla="val 13"/>
                <a:gd name="f18" fmla="val 451"/>
                <a:gd name="f19" fmla="val 9"/>
                <a:gd name="f20" fmla="val 395"/>
                <a:gd name="f21" fmla="val 10"/>
                <a:gd name="f22" fmla="val 352"/>
                <a:gd name="f23" fmla="val 11"/>
                <a:gd name="f24" fmla="val 310"/>
                <a:gd name="f25" fmla="val 267"/>
                <a:gd name="f26" fmla="val 17"/>
                <a:gd name="f27" fmla="val 234"/>
                <a:gd name="f28" fmla="val 20"/>
                <a:gd name="f29" fmla="val 201"/>
                <a:gd name="f30" fmla="val 23"/>
                <a:gd name="f31" fmla="val 168"/>
                <a:gd name="f32" fmla="val 26"/>
                <a:gd name="f33" fmla="val 121"/>
                <a:gd name="f34" fmla="val 30"/>
                <a:gd name="f35" fmla="val 75"/>
                <a:gd name="f36" fmla="val 34"/>
                <a:gd name="f37" fmla="val 28"/>
                <a:gd name="f38" fmla="val 19"/>
                <a:gd name="f39" fmla="val 54"/>
                <a:gd name="f40" fmla="val 27"/>
                <a:gd name="f41" fmla="val 64"/>
                <a:gd name="f42" fmla="val 74"/>
                <a:gd name="f43" fmla="val 84"/>
                <a:gd name="f44" fmla="val 97"/>
                <a:gd name="f45" fmla="val 15"/>
                <a:gd name="f46" fmla="val 111"/>
                <a:gd name="f47" fmla="val 12"/>
                <a:gd name="f48" fmla="val 125"/>
                <a:gd name="f49" fmla="val 8"/>
                <a:gd name="f50" fmla="val 131"/>
                <a:gd name="f51" fmla="val 7"/>
                <a:gd name="f52" fmla="val 136"/>
                <a:gd name="f53" fmla="val 6"/>
                <a:gd name="f54" fmla="val 142"/>
                <a:gd name="f55" fmla="val 4"/>
                <a:gd name="f56" fmla="val 153"/>
                <a:gd name="f57" fmla="val 165"/>
                <a:gd name="f58" fmla="val 176"/>
                <a:gd name="f59" fmla="val 315"/>
                <a:gd name="f60" fmla="val 454"/>
                <a:gd name="f61" fmla="val 592"/>
                <a:gd name="f62" fmla="val 605"/>
                <a:gd name="f63" fmla="val 615"/>
                <a:gd name="f64" fmla="val 5"/>
                <a:gd name="f65" fmla="val 626"/>
                <a:gd name="f66" fmla="val 24"/>
                <a:gd name="f67" fmla="val 31"/>
                <a:gd name="f68" fmla="val 32"/>
                <a:gd name="f69" fmla="val 633"/>
                <a:gd name="f70" fmla="val 33"/>
                <a:gd name="f71" fmla="+- 0 0 -90"/>
                <a:gd name="f72" fmla="*/ f3 1 634"/>
                <a:gd name="f73" fmla="*/ f4 1 36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634"/>
                <a:gd name="f82" fmla="*/ f78 1 36"/>
                <a:gd name="f83" fmla="*/ 631 f79 1"/>
                <a:gd name="f84" fmla="*/ 35 f78 1"/>
                <a:gd name="f85" fmla="*/ 563 f79 1"/>
                <a:gd name="f86" fmla="*/ 21 f78 1"/>
                <a:gd name="f87" fmla="*/ 395 f79 1"/>
                <a:gd name="f88" fmla="*/ 10 f78 1"/>
                <a:gd name="f89" fmla="*/ 267 f79 1"/>
                <a:gd name="f90" fmla="*/ 17 f78 1"/>
                <a:gd name="f91" fmla="*/ 168 f79 1"/>
                <a:gd name="f92" fmla="*/ 26 f78 1"/>
                <a:gd name="f93" fmla="*/ 28 f79 1"/>
                <a:gd name="f94" fmla="*/ 0 f79 1"/>
                <a:gd name="f95" fmla="*/ 36 f78 1"/>
                <a:gd name="f96" fmla="*/ 54 f79 1"/>
                <a:gd name="f97" fmla="*/ 27 f78 1"/>
                <a:gd name="f98" fmla="*/ 84 f79 1"/>
                <a:gd name="f99" fmla="*/ 19 f78 1"/>
                <a:gd name="f100" fmla="*/ 125 f79 1"/>
                <a:gd name="f101" fmla="*/ 8 f78 1"/>
                <a:gd name="f102" fmla="*/ 142 f79 1"/>
                <a:gd name="f103" fmla="*/ 4 f78 1"/>
                <a:gd name="f104" fmla="*/ 176 f79 1"/>
                <a:gd name="f105" fmla="*/ 0 f78 1"/>
                <a:gd name="f106" fmla="*/ 592 f79 1"/>
                <a:gd name="f107" fmla="*/ 626 f79 1"/>
                <a:gd name="f108" fmla="*/ 9 f78 1"/>
                <a:gd name="f109" fmla="*/ 634 f79 1"/>
                <a:gd name="f110" fmla="*/ 24 f78 1"/>
                <a:gd name="f111" fmla="*/ 31 f78 1"/>
                <a:gd name="f112" fmla="*/ 32 f78 1"/>
                <a:gd name="f113" fmla="+- f80 0 f1"/>
                <a:gd name="f114" fmla="*/ f83 1 634"/>
                <a:gd name="f115" fmla="*/ f84 1 36"/>
                <a:gd name="f116" fmla="*/ f85 1 634"/>
                <a:gd name="f117" fmla="*/ f86 1 36"/>
                <a:gd name="f118" fmla="*/ f87 1 634"/>
                <a:gd name="f119" fmla="*/ f88 1 36"/>
                <a:gd name="f120" fmla="*/ f89 1 634"/>
                <a:gd name="f121" fmla="*/ f90 1 36"/>
                <a:gd name="f122" fmla="*/ f91 1 634"/>
                <a:gd name="f123" fmla="*/ f92 1 36"/>
                <a:gd name="f124" fmla="*/ f93 1 634"/>
                <a:gd name="f125" fmla="*/ f94 1 634"/>
                <a:gd name="f126" fmla="*/ f95 1 36"/>
                <a:gd name="f127" fmla="*/ f96 1 634"/>
                <a:gd name="f128" fmla="*/ f97 1 36"/>
                <a:gd name="f129" fmla="*/ f98 1 634"/>
                <a:gd name="f130" fmla="*/ f99 1 36"/>
                <a:gd name="f131" fmla="*/ f100 1 634"/>
                <a:gd name="f132" fmla="*/ f101 1 36"/>
                <a:gd name="f133" fmla="*/ f102 1 634"/>
                <a:gd name="f134" fmla="*/ f103 1 36"/>
                <a:gd name="f135" fmla="*/ f104 1 634"/>
                <a:gd name="f136" fmla="*/ f105 1 36"/>
                <a:gd name="f137" fmla="*/ f106 1 634"/>
                <a:gd name="f138" fmla="*/ f107 1 634"/>
                <a:gd name="f139" fmla="*/ f108 1 36"/>
                <a:gd name="f140" fmla="*/ f109 1 634"/>
                <a:gd name="f141" fmla="*/ f110 1 36"/>
                <a:gd name="f142" fmla="*/ f111 1 36"/>
                <a:gd name="f143" fmla="*/ f112 1 36"/>
                <a:gd name="f144" fmla="*/ 0 1 f81"/>
                <a:gd name="f145" fmla="*/ f75 1 f81"/>
                <a:gd name="f146" fmla="*/ 0 1 f82"/>
                <a:gd name="f147" fmla="*/ f76 1 f82"/>
                <a:gd name="f148" fmla="*/ f114 1 f81"/>
                <a:gd name="f149" fmla="*/ f115 1 f82"/>
                <a:gd name="f150" fmla="*/ f116 1 f81"/>
                <a:gd name="f151" fmla="*/ f117 1 f82"/>
                <a:gd name="f152" fmla="*/ f118 1 f81"/>
                <a:gd name="f153" fmla="*/ f119 1 f82"/>
                <a:gd name="f154" fmla="*/ f120 1 f81"/>
                <a:gd name="f155" fmla="*/ f121 1 f82"/>
                <a:gd name="f156" fmla="*/ f122 1 f81"/>
                <a:gd name="f157" fmla="*/ f123 1 f82"/>
                <a:gd name="f158" fmla="*/ f124 1 f81"/>
                <a:gd name="f159" fmla="*/ f125 1 f81"/>
                <a:gd name="f160" fmla="*/ f126 1 f82"/>
                <a:gd name="f161" fmla="*/ f127 1 f81"/>
                <a:gd name="f162" fmla="*/ f128 1 f82"/>
                <a:gd name="f163" fmla="*/ f129 1 f81"/>
                <a:gd name="f164" fmla="*/ f130 1 f82"/>
                <a:gd name="f165" fmla="*/ f131 1 f81"/>
                <a:gd name="f166" fmla="*/ f132 1 f82"/>
                <a:gd name="f167" fmla="*/ f133 1 f81"/>
                <a:gd name="f168" fmla="*/ f134 1 f82"/>
                <a:gd name="f169" fmla="*/ f135 1 f81"/>
                <a:gd name="f170" fmla="*/ f136 1 f82"/>
                <a:gd name="f171" fmla="*/ f137 1 f81"/>
                <a:gd name="f172" fmla="*/ f138 1 f81"/>
                <a:gd name="f173" fmla="*/ f139 1 f82"/>
                <a:gd name="f174" fmla="*/ f140 1 f81"/>
                <a:gd name="f175" fmla="*/ f141 1 f82"/>
                <a:gd name="f176" fmla="*/ f142 1 f82"/>
                <a:gd name="f177" fmla="*/ f143 1 f82"/>
                <a:gd name="f178" fmla="*/ f144 f72 1"/>
                <a:gd name="f179" fmla="*/ f145 f72 1"/>
                <a:gd name="f180" fmla="*/ f147 f73 1"/>
                <a:gd name="f181" fmla="*/ f146 f73 1"/>
                <a:gd name="f182" fmla="*/ f148 f72 1"/>
                <a:gd name="f183" fmla="*/ f149 f73 1"/>
                <a:gd name="f184" fmla="*/ f150 f72 1"/>
                <a:gd name="f185" fmla="*/ f151 f73 1"/>
                <a:gd name="f186" fmla="*/ f152 f72 1"/>
                <a:gd name="f187" fmla="*/ f153 f73 1"/>
                <a:gd name="f188" fmla="*/ f154 f72 1"/>
                <a:gd name="f189" fmla="*/ f155 f73 1"/>
                <a:gd name="f190" fmla="*/ f156 f72 1"/>
                <a:gd name="f191" fmla="*/ f157 f73 1"/>
                <a:gd name="f192" fmla="*/ f158 f72 1"/>
                <a:gd name="f193" fmla="*/ f159 f72 1"/>
                <a:gd name="f194" fmla="*/ f160 f73 1"/>
                <a:gd name="f195" fmla="*/ f161 f72 1"/>
                <a:gd name="f196" fmla="*/ f162 f73 1"/>
                <a:gd name="f197" fmla="*/ f163 f72 1"/>
                <a:gd name="f198" fmla="*/ f164 f73 1"/>
                <a:gd name="f199" fmla="*/ f165 f72 1"/>
                <a:gd name="f200" fmla="*/ f166 f73 1"/>
                <a:gd name="f201" fmla="*/ f167 f72 1"/>
                <a:gd name="f202" fmla="*/ f168 f73 1"/>
                <a:gd name="f203" fmla="*/ f169 f72 1"/>
                <a:gd name="f204" fmla="*/ f170 f73 1"/>
                <a:gd name="f205" fmla="*/ f171 f72 1"/>
                <a:gd name="f206" fmla="*/ f172 f72 1"/>
                <a:gd name="f207" fmla="*/ f173 f73 1"/>
                <a:gd name="f208" fmla="*/ f174 f72 1"/>
                <a:gd name="f209" fmla="*/ f175 f73 1"/>
                <a:gd name="f210" fmla="*/ f176 f73 1"/>
                <a:gd name="f211" fmla="*/ f177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82" y="f183"/>
                </a:cxn>
                <a:cxn ang="f113">
                  <a:pos x="f184" y="f185"/>
                </a:cxn>
                <a:cxn ang="f113">
                  <a:pos x="f186" y="f187"/>
                </a:cxn>
                <a:cxn ang="f113">
                  <a:pos x="f188" y="f189"/>
                </a:cxn>
                <a:cxn ang="f113">
                  <a:pos x="f190" y="f191"/>
                </a:cxn>
                <a:cxn ang="f113">
                  <a:pos x="f192" y="f183"/>
                </a:cxn>
                <a:cxn ang="f113">
                  <a:pos x="f193" y="f194"/>
                </a:cxn>
                <a:cxn ang="f113">
                  <a:pos x="f195" y="f196"/>
                </a:cxn>
                <a:cxn ang="f113">
                  <a:pos x="f197" y="f198"/>
                </a:cxn>
                <a:cxn ang="f113">
                  <a:pos x="f199" y="f200"/>
                </a:cxn>
                <a:cxn ang="f113">
                  <a:pos x="f201" y="f202"/>
                </a:cxn>
                <a:cxn ang="f113">
                  <a:pos x="f203" y="f204"/>
                </a:cxn>
                <a:cxn ang="f113">
                  <a:pos x="f205" y="f204"/>
                </a:cxn>
                <a:cxn ang="f113">
                  <a:pos x="f206" y="f207"/>
                </a:cxn>
                <a:cxn ang="f113">
                  <a:pos x="f208" y="f209"/>
                </a:cxn>
                <a:cxn ang="f113">
                  <a:pos x="f208" y="f210"/>
                </a:cxn>
                <a:cxn ang="f113">
                  <a:pos x="f208" y="f211"/>
                </a:cxn>
                <a:cxn ang="f113">
                  <a:pos x="f208" y="f211"/>
                </a:cxn>
                <a:cxn ang="f113">
                  <a:pos x="f182" y="f183"/>
                </a:cxn>
              </a:cxnLst>
              <a:rect l="f178" t="f181" r="f179" b="f180"/>
              <a:pathLst>
                <a:path w="634" h="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17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9"/>
                  </a:cubicBezTo>
                  <a:cubicBezTo>
                    <a:pt x="f38" y="f7"/>
                    <a:pt x="f19" y="f7"/>
                    <a:pt x="f5" y="f7"/>
                  </a:cubicBezTo>
                  <a:cubicBezTo>
                    <a:pt x="f38" y="f36"/>
                    <a:pt x="f7" y="f34"/>
                    <a:pt x="f39" y="f40"/>
                  </a:cubicBezTo>
                  <a:cubicBezTo>
                    <a:pt x="f41" y="f13"/>
                    <a:pt x="f42" y="f15"/>
                    <a:pt x="f43" y="f38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"/>
                    <a:pt x="f57" y="f5"/>
                    <a:pt x="f58" y="f5"/>
                  </a:cubicBezTo>
                  <a:cubicBezTo>
                    <a:pt x="f59" y="f5"/>
                    <a:pt x="f60" y="f5"/>
                    <a:pt x="f61" y="f5"/>
                  </a:cubicBezTo>
                  <a:cubicBezTo>
                    <a:pt x="f62" y="f5"/>
                    <a:pt x="f63" y="f64"/>
                    <a:pt x="f65" y="f19"/>
                  </a:cubicBezTo>
                  <a:cubicBezTo>
                    <a:pt x="f6" y="f23"/>
                    <a:pt x="f6" y="f26"/>
                    <a:pt x="f6" y="f66"/>
                  </a:cubicBezTo>
                  <a:cubicBezTo>
                    <a:pt x="f6" y="f32"/>
                    <a:pt x="f6" y="f11"/>
                    <a:pt x="f6" y="f67"/>
                  </a:cubicBezTo>
                  <a:cubicBezTo>
                    <a:pt x="f6" y="f67"/>
                    <a:pt x="f6" y="f68"/>
                    <a:pt x="f6" y="f68"/>
                  </a:cubicBezTo>
                  <a:cubicBezTo>
                    <a:pt x="f6" y="f68"/>
                    <a:pt x="f6" y="f68"/>
                    <a:pt x="f6" y="f68"/>
                  </a:cubicBezTo>
                  <a:cubicBezTo>
                    <a:pt x="f69" y="f70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436F37E-C9FA-4793-8089-383F904B6C81}"/>
                </a:ext>
              </a:extLst>
            </p:cNvPr>
            <p:cNvSpPr/>
            <p:nvPr/>
          </p:nvSpPr>
          <p:spPr>
            <a:xfrm>
              <a:off x="-26983" y="-26983"/>
              <a:ext cx="1717672" cy="336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29"/>
                <a:gd name="f8" fmla="val 2"/>
                <a:gd name="f9" fmla="val 109"/>
                <a:gd name="f10" fmla="val 5"/>
                <a:gd name="f11" fmla="val 98"/>
                <a:gd name="f12" fmla="val 8"/>
                <a:gd name="f13" fmla="val 86"/>
                <a:gd name="f14" fmla="val 11"/>
                <a:gd name="f15" fmla="val 63"/>
                <a:gd name="f16" fmla="val 17"/>
                <a:gd name="f17" fmla="val 39"/>
                <a:gd name="f18" fmla="val 24"/>
                <a:gd name="f19" fmla="val 15"/>
                <a:gd name="f20" fmla="val 27"/>
                <a:gd name="f21" fmla="val 28"/>
                <a:gd name="f22" fmla="val 7"/>
                <a:gd name="f23" fmla="val 4"/>
                <a:gd name="f24" fmla="val 1"/>
                <a:gd name="f25" fmla="val 26"/>
                <a:gd name="f26" fmla="val 18"/>
                <a:gd name="f27" fmla="val 3"/>
                <a:gd name="f28" fmla="val 36"/>
                <a:gd name="f29" fmla="val 67"/>
                <a:gd name="f30" fmla="val 106"/>
                <a:gd name="f31" fmla="val 113"/>
                <a:gd name="f32" fmla="val 120"/>
                <a:gd name="f33" fmla="+- 0 0 -90"/>
                <a:gd name="f34" fmla="*/ f3 1 121"/>
                <a:gd name="f35" fmla="*/ f4 1 2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21"/>
                <a:gd name="f44" fmla="*/ f40 1 29"/>
                <a:gd name="f45" fmla="*/ 121 f41 1"/>
                <a:gd name="f46" fmla="*/ 2 f40 1"/>
                <a:gd name="f47" fmla="*/ 86 f41 1"/>
                <a:gd name="f48" fmla="*/ 11 f40 1"/>
                <a:gd name="f49" fmla="*/ 15 f41 1"/>
                <a:gd name="f50" fmla="*/ 27 f40 1"/>
                <a:gd name="f51" fmla="*/ 4 f41 1"/>
                <a:gd name="f52" fmla="*/ 28 f40 1"/>
                <a:gd name="f53" fmla="*/ 0 f41 1"/>
                <a:gd name="f54" fmla="*/ 26 f40 1"/>
                <a:gd name="f55" fmla="*/ 4 f40 1"/>
                <a:gd name="f56" fmla="*/ 5 f41 1"/>
                <a:gd name="f57" fmla="*/ 1 f40 1"/>
                <a:gd name="f58" fmla="*/ 98 f41 1"/>
                <a:gd name="f59" fmla="*/ 120 f41 1"/>
                <a:gd name="f60" fmla="+- f42 0 f1"/>
                <a:gd name="f61" fmla="*/ f45 1 121"/>
                <a:gd name="f62" fmla="*/ f46 1 29"/>
                <a:gd name="f63" fmla="*/ f47 1 121"/>
                <a:gd name="f64" fmla="*/ f48 1 29"/>
                <a:gd name="f65" fmla="*/ f49 1 121"/>
                <a:gd name="f66" fmla="*/ f50 1 29"/>
                <a:gd name="f67" fmla="*/ f51 1 121"/>
                <a:gd name="f68" fmla="*/ f52 1 29"/>
                <a:gd name="f69" fmla="*/ f53 1 121"/>
                <a:gd name="f70" fmla="*/ f54 1 29"/>
                <a:gd name="f71" fmla="*/ f55 1 29"/>
                <a:gd name="f72" fmla="*/ f56 1 121"/>
                <a:gd name="f73" fmla="*/ f57 1 29"/>
                <a:gd name="f74" fmla="*/ f58 1 121"/>
                <a:gd name="f75" fmla="*/ f59 1 121"/>
                <a:gd name="f76" fmla="*/ 0 1 f43"/>
                <a:gd name="f77" fmla="*/ f37 1 f43"/>
                <a:gd name="f78" fmla="*/ 0 1 f44"/>
                <a:gd name="f79" fmla="*/ f38 1 f44"/>
                <a:gd name="f80" fmla="*/ f61 1 f43"/>
                <a:gd name="f81" fmla="*/ f62 1 f44"/>
                <a:gd name="f82" fmla="*/ f63 1 f43"/>
                <a:gd name="f83" fmla="*/ f64 1 f44"/>
                <a:gd name="f84" fmla="*/ f65 1 f43"/>
                <a:gd name="f85" fmla="*/ f66 1 f44"/>
                <a:gd name="f86" fmla="*/ f67 1 f43"/>
                <a:gd name="f87" fmla="*/ f68 1 f44"/>
                <a:gd name="f88" fmla="*/ f69 1 f43"/>
                <a:gd name="f89" fmla="*/ f70 1 f44"/>
                <a:gd name="f90" fmla="*/ f71 1 f44"/>
                <a:gd name="f91" fmla="*/ f72 1 f43"/>
                <a:gd name="f92" fmla="*/ f73 1 f44"/>
                <a:gd name="f93" fmla="*/ f74 1 f43"/>
                <a:gd name="f94" fmla="*/ f75 1 f43"/>
                <a:gd name="f95" fmla="*/ f76 f34 1"/>
                <a:gd name="f96" fmla="*/ f77 f34 1"/>
                <a:gd name="f97" fmla="*/ f79 f35 1"/>
                <a:gd name="f98" fmla="*/ f78 f35 1"/>
                <a:gd name="f99" fmla="*/ f80 f34 1"/>
                <a:gd name="f100" fmla="*/ f81 f35 1"/>
                <a:gd name="f101" fmla="*/ f82 f34 1"/>
                <a:gd name="f102" fmla="*/ f83 f35 1"/>
                <a:gd name="f103" fmla="*/ f84 f34 1"/>
                <a:gd name="f104" fmla="*/ f85 f35 1"/>
                <a:gd name="f105" fmla="*/ f86 f34 1"/>
                <a:gd name="f106" fmla="*/ f87 f35 1"/>
                <a:gd name="f107" fmla="*/ f88 f34 1"/>
                <a:gd name="f108" fmla="*/ f89 f35 1"/>
                <a:gd name="f109" fmla="*/ f90 f35 1"/>
                <a:gd name="f110" fmla="*/ f91 f34 1"/>
                <a:gd name="f111" fmla="*/ f92 f35 1"/>
                <a:gd name="f112" fmla="*/ f93 f34 1"/>
                <a:gd name="f113" fmla="*/ f9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5" y="f106"/>
                </a:cxn>
                <a:cxn ang="f60">
                  <a:pos x="f107" y="f108"/>
                </a:cxn>
                <a:cxn ang="f60">
                  <a:pos x="f107" y="f109"/>
                </a:cxn>
                <a:cxn ang="f60">
                  <a:pos x="f110" y="f111"/>
                </a:cxn>
                <a:cxn ang="f60">
                  <a:pos x="f112" y="f111"/>
                </a:cxn>
                <a:cxn ang="f60">
                  <a:pos x="f113" y="f111"/>
                </a:cxn>
                <a:cxn ang="f60">
                  <a:pos x="f99" y="f100"/>
                </a:cxn>
              </a:cxnLst>
              <a:rect l="f95" t="f98" r="f96" b="f97"/>
              <a:pathLst>
                <a:path w="121" h="29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4" y="f21"/>
                    <a:pt x="f22" y="f21"/>
                    <a:pt x="f23" y="f21"/>
                  </a:cubicBezTo>
                  <a:cubicBezTo>
                    <a:pt x="f24" y="f7"/>
                    <a:pt x="f5" y="f21"/>
                    <a:pt x="f5" y="f25"/>
                  </a:cubicBezTo>
                  <a:cubicBezTo>
                    <a:pt x="f5" y="f26"/>
                    <a:pt x="f5" y="f14"/>
                    <a:pt x="f5" y="f23"/>
                  </a:cubicBezTo>
                  <a:cubicBezTo>
                    <a:pt x="f5" y="f5"/>
                    <a:pt x="f27" y="f24"/>
                    <a:pt x="f10" y="f24"/>
                  </a:cubicBezTo>
                  <a:cubicBezTo>
                    <a:pt x="f28" y="f24"/>
                    <a:pt x="f29" y="f24"/>
                    <a:pt x="f11" y="f24"/>
                  </a:cubicBezTo>
                  <a:cubicBezTo>
                    <a:pt x="f30" y="f24"/>
                    <a:pt x="f31" y="f24"/>
                    <a:pt x="f32" y="f24"/>
                  </a:cubicBezTo>
                  <a:cubicBezTo>
                    <a:pt x="f32" y="f24"/>
                    <a:pt x="f6" y="f24"/>
                    <a:pt x="f6" y="f8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09323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E46339B3-2C77-48F7-81AE-BD15965977B7}"/>
              </a:ext>
            </a:extLst>
          </p:cNvPr>
          <p:cNvSpPr/>
          <p:nvPr/>
        </p:nvSpPr>
        <p:spPr>
          <a:xfrm>
            <a:off x="429045" y="4891089"/>
            <a:ext cx="8714954" cy="252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52"/>
              <a:gd name="f7" fmla="val 221"/>
              <a:gd name="f8" fmla="+- 0 0 -90"/>
              <a:gd name="f9" fmla="*/ f3 1 7152"/>
              <a:gd name="f10" fmla="*/ f4 1 221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7152"/>
              <a:gd name="f19" fmla="*/ f15 1 221"/>
              <a:gd name="f20" fmla="*/ 0 f16 1"/>
              <a:gd name="f21" fmla="*/ 0 f15 1"/>
              <a:gd name="f22" fmla="*/ 7152 f16 1"/>
              <a:gd name="f23" fmla="*/ 221 f15 1"/>
              <a:gd name="f24" fmla="+- f17 0 f1"/>
              <a:gd name="f25" fmla="*/ f20 1 7152"/>
              <a:gd name="f26" fmla="*/ f21 1 221"/>
              <a:gd name="f27" fmla="*/ f22 1 7152"/>
              <a:gd name="f28" fmla="*/ f23 1 221"/>
              <a:gd name="f29" fmla="*/ 0 1 f18"/>
              <a:gd name="f30" fmla="*/ f12 1 f18"/>
              <a:gd name="f31" fmla="*/ 0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  <a:cxn ang="f24">
                <a:pos x="f41" y="f42"/>
              </a:cxn>
            </a:cxnLst>
            <a:rect l="f37" t="f40" r="f38" b="f39"/>
            <a:pathLst>
              <a:path w="7152" h="22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Rectángulo 6">
            <a:extLst>
              <a:ext uri="{FF2B5EF4-FFF2-40B4-BE49-F238E27FC236}">
                <a16:creationId xmlns:a16="http://schemas.microsoft.com/office/drawing/2014/main" id="{F8A0E8E5-65DE-4412-B83D-CFDF6F6092EB}"/>
              </a:ext>
            </a:extLst>
          </p:cNvPr>
          <p:cNvSpPr/>
          <p:nvPr/>
        </p:nvSpPr>
        <p:spPr>
          <a:xfrm>
            <a:off x="0" y="4891089"/>
            <a:ext cx="366710" cy="252410"/>
          </a:xfrm>
          <a:prstGeom prst="rect">
            <a:avLst/>
          </a:prstGeom>
          <a:solidFill>
            <a:srgbClr val="CC8E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ángulo 7">
            <a:extLst>
              <a:ext uri="{FF2B5EF4-FFF2-40B4-BE49-F238E27FC236}">
                <a16:creationId xmlns:a16="http://schemas.microsoft.com/office/drawing/2014/main" id="{F53FAA66-A1CD-4F3F-A8AA-144DA1CCF488}"/>
              </a:ext>
            </a:extLst>
          </p:cNvPr>
          <p:cNvSpPr/>
          <p:nvPr/>
        </p:nvSpPr>
        <p:spPr>
          <a:xfrm>
            <a:off x="366710" y="4891089"/>
            <a:ext cx="2300465" cy="252410"/>
          </a:xfrm>
          <a:prstGeom prst="rect">
            <a:avLst/>
          </a:prstGeom>
          <a:solidFill>
            <a:srgbClr val="A3A3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16075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64301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38606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790BCDC-E3F7-4D6D-9F51-118818201B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ABEC478-D005-4DC9-8414-93C7DD37E0F0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678839-14E5-4ACC-BAF8-648DE9CF47EF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9C93D940-D999-46B8-90F2-CE9C374D02E5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EA3CC526-FA03-4E59-9B31-819A62EA43C5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CBFADE3-64BF-4E5A-87F2-0301D3463FE3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EB3F2403-7F0F-4F95-B5A7-8F5EDAD7ABF1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9F5ED1F6-F1B6-4F66-9000-72674C7E6753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16">
            <a:extLst>
              <a:ext uri="{FF2B5EF4-FFF2-40B4-BE49-F238E27FC236}">
                <a16:creationId xmlns:a16="http://schemas.microsoft.com/office/drawing/2014/main" id="{F868F601-817F-4050-9E53-8E28ED8199A2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7">
              <a:extLst>
                <a:ext uri="{FF2B5EF4-FFF2-40B4-BE49-F238E27FC236}">
                  <a16:creationId xmlns:a16="http://schemas.microsoft.com/office/drawing/2014/main" id="{161A616F-88B8-41F5-996D-3D33D2D214B9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8">
              <a:extLst>
                <a:ext uri="{FF2B5EF4-FFF2-40B4-BE49-F238E27FC236}">
                  <a16:creationId xmlns:a16="http://schemas.microsoft.com/office/drawing/2014/main" id="{7FF6F2AC-02C5-4CDC-983B-9334BA1DC214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85361D7-54A1-432F-970C-F85A580C04DF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51D9072D-3B12-44E4-A272-F905CE9E411D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BF0C7B4F-B76A-4232-9D15-86FE95FD745B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CDF87AD-2990-44EE-B0F3-C96E215CA76E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E0873643-383D-4D47-8779-9C1F6A01F711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51E93C32-3FC6-4B01-B0A6-EBA5FE8B3790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98DD7CC6-5F59-431F-90A4-37AE9D7B02D5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ABD787E6-BB53-4C2F-B91A-8CC5C877678C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27">
              <a:extLst>
                <a:ext uri="{FF2B5EF4-FFF2-40B4-BE49-F238E27FC236}">
                  <a16:creationId xmlns:a16="http://schemas.microsoft.com/office/drawing/2014/main" id="{6538823E-206C-40A4-8034-18DF767B87FA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8">
              <a:extLst>
                <a:ext uri="{FF2B5EF4-FFF2-40B4-BE49-F238E27FC236}">
                  <a16:creationId xmlns:a16="http://schemas.microsoft.com/office/drawing/2014/main" id="{6A852BC3-447D-4501-AFD7-E96BAD3A16B1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98615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1358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;p5">
            <a:extLst>
              <a:ext uri="{FF2B5EF4-FFF2-40B4-BE49-F238E27FC236}">
                <a16:creationId xmlns:a16="http://schemas.microsoft.com/office/drawing/2014/main" id="{3ABB6011-A115-4E27-8418-1D69038EA0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0;p5">
            <a:extLst>
              <a:ext uri="{FF2B5EF4-FFF2-40B4-BE49-F238E27FC236}">
                <a16:creationId xmlns:a16="http://schemas.microsoft.com/office/drawing/2014/main" id="{7983CEAF-AD31-4F25-9C29-EA57ADF954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15191" y="3414771"/>
            <a:ext cx="3002697" cy="354896"/>
          </a:xfrm>
        </p:spPr>
        <p:txBody>
          <a:bodyPr anchorCtr="1"/>
          <a:lstStyle>
            <a:lvl1pPr algn="ctr">
              <a:buNone/>
              <a:defRPr sz="1600">
                <a:latin typeface="Montserrat ExtraBold"/>
                <a:ea typeface="Montserrat ExtraBold"/>
                <a:cs typeface="Montserrat ExtraBold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21;p5">
            <a:extLst>
              <a:ext uri="{FF2B5EF4-FFF2-40B4-BE49-F238E27FC236}">
                <a16:creationId xmlns:a16="http://schemas.microsoft.com/office/drawing/2014/main" id="{A10FEAF2-C993-4907-8634-8A84C6360F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11369" y="4054998"/>
            <a:ext cx="3002697" cy="517202"/>
          </a:xfrm>
        </p:spPr>
        <p:txBody>
          <a:bodyPr anchorCtr="1"/>
          <a:lstStyle>
            <a:lvl1pPr indent="-317497" algn="ctr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22;p5">
            <a:extLst>
              <a:ext uri="{FF2B5EF4-FFF2-40B4-BE49-F238E27FC236}">
                <a16:creationId xmlns:a16="http://schemas.microsoft.com/office/drawing/2014/main" id="{3FD99B51-D9DE-4508-A27C-15E15B2AFAC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29933" y="3414771"/>
            <a:ext cx="3002697" cy="354896"/>
          </a:xfrm>
        </p:spPr>
        <p:txBody>
          <a:bodyPr anchorCtr="1"/>
          <a:lstStyle>
            <a:lvl1pPr algn="ctr">
              <a:buNone/>
              <a:defRPr sz="1600">
                <a:latin typeface="Montserrat ExtraBold"/>
                <a:ea typeface="Montserrat ExtraBold"/>
                <a:cs typeface="Montserrat ExtraBold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23;p5">
            <a:extLst>
              <a:ext uri="{FF2B5EF4-FFF2-40B4-BE49-F238E27FC236}">
                <a16:creationId xmlns:a16="http://schemas.microsoft.com/office/drawing/2014/main" id="{6C34EB14-3C35-4B05-A651-53DD9923860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26101" y="4054998"/>
            <a:ext cx="3002697" cy="517202"/>
          </a:xfrm>
        </p:spPr>
        <p:txBody>
          <a:bodyPr anchorCtr="1"/>
          <a:lstStyle>
            <a:lvl1pPr indent="-317497" algn="ctr">
              <a:buSzPts val="1400"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8578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86A98A2-C2AC-4D05-B2B8-2DC5185399DD}"/>
              </a:ext>
            </a:extLst>
          </p:cNvPr>
          <p:cNvSpPr/>
          <p:nvPr/>
        </p:nvSpPr>
        <p:spPr>
          <a:xfrm>
            <a:off x="0" y="2857500"/>
            <a:ext cx="9144000" cy="2286000"/>
          </a:xfrm>
          <a:prstGeom prst="rect">
            <a:avLst/>
          </a:prstGeom>
          <a:solidFill>
            <a:srgbClr val="21212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08040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3DAD12A-0720-4A59-8243-8E981D14B16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4000" cy="5143499"/>
          </a:xfrm>
          <a:solidFill>
            <a:srgbClr val="F2F2F2"/>
          </a:solidFill>
        </p:spPr>
        <p:txBody>
          <a:bodyPr lIns="91440" tIns="45720" rIns="91440" bIns="45720" anchor="ctr" anchorCtr="1"/>
          <a:lstStyle>
            <a:lvl1pPr marL="0" indent="0" algn="ctr">
              <a:buNone/>
              <a:defRPr lang="en-US" sz="15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59624327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2EA63A-342D-4EFD-8C4F-A34AC40DB834}"/>
              </a:ext>
            </a:extLst>
          </p:cNvPr>
          <p:cNvSpPr/>
          <p:nvPr/>
        </p:nvSpPr>
        <p:spPr>
          <a:xfrm>
            <a:off x="0" y="355546"/>
            <a:ext cx="8778221" cy="4432398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484DA90-EF32-494B-B247-31A27BBAAF0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192484" cy="5143499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1379228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6">
            <a:extLst>
              <a:ext uri="{FF2B5EF4-FFF2-40B4-BE49-F238E27FC236}">
                <a16:creationId xmlns:a16="http://schemas.microsoft.com/office/drawing/2014/main" id="{2C8FFF78-3B5A-4524-AE06-9B9F6A9AA9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7E9A4E2E-6656-4293-B228-92342B8781D1}"/>
              </a:ext>
            </a:extLst>
          </p:cNvPr>
          <p:cNvSpPr/>
          <p:nvPr/>
        </p:nvSpPr>
        <p:spPr>
          <a:xfrm>
            <a:off x="429045" y="4891089"/>
            <a:ext cx="8714954" cy="252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52"/>
              <a:gd name="f7" fmla="val 221"/>
              <a:gd name="f8" fmla="+- 0 0 -90"/>
              <a:gd name="f9" fmla="*/ f3 1 7152"/>
              <a:gd name="f10" fmla="*/ f4 1 221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7152"/>
              <a:gd name="f19" fmla="*/ f15 1 221"/>
              <a:gd name="f20" fmla="*/ 0 f16 1"/>
              <a:gd name="f21" fmla="*/ 0 f15 1"/>
              <a:gd name="f22" fmla="*/ 7152 f16 1"/>
              <a:gd name="f23" fmla="*/ 221 f15 1"/>
              <a:gd name="f24" fmla="+- f17 0 f1"/>
              <a:gd name="f25" fmla="*/ f20 1 7152"/>
              <a:gd name="f26" fmla="*/ f21 1 221"/>
              <a:gd name="f27" fmla="*/ f22 1 7152"/>
              <a:gd name="f28" fmla="*/ f23 1 221"/>
              <a:gd name="f29" fmla="*/ 0 1 f18"/>
              <a:gd name="f30" fmla="*/ f12 1 f18"/>
              <a:gd name="f31" fmla="*/ 0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  <a:cxn ang="f24">
                <a:pos x="f41" y="f42"/>
              </a:cxn>
            </a:cxnLst>
            <a:rect l="f37" t="f40" r="f38" b="f39"/>
            <a:pathLst>
              <a:path w="7152" h="22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8716EAF-0E76-4F58-94BF-01598EEB925A}"/>
              </a:ext>
            </a:extLst>
          </p:cNvPr>
          <p:cNvSpPr/>
          <p:nvPr/>
        </p:nvSpPr>
        <p:spPr>
          <a:xfrm>
            <a:off x="0" y="4891089"/>
            <a:ext cx="366710" cy="252410"/>
          </a:xfrm>
          <a:prstGeom prst="rect">
            <a:avLst/>
          </a:prstGeom>
          <a:solidFill>
            <a:srgbClr val="CC8E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43BFE7-0D93-4B80-87B8-4706EA9AF71B}"/>
              </a:ext>
            </a:extLst>
          </p:cNvPr>
          <p:cNvSpPr/>
          <p:nvPr/>
        </p:nvSpPr>
        <p:spPr>
          <a:xfrm>
            <a:off x="366710" y="4891089"/>
            <a:ext cx="2300465" cy="252410"/>
          </a:xfrm>
          <a:prstGeom prst="rect">
            <a:avLst/>
          </a:prstGeom>
          <a:solidFill>
            <a:srgbClr val="A3A3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C3394BC-FEC2-4EA8-B59A-BAEA50DB324E}"/>
              </a:ext>
            </a:extLst>
          </p:cNvPr>
          <p:cNvGrpSpPr/>
          <p:nvPr/>
        </p:nvGrpSpPr>
        <p:grpSpPr>
          <a:xfrm>
            <a:off x="-26983" y="-26983"/>
            <a:ext cx="9158291" cy="428625"/>
            <a:chOff x="-26983" y="-26983"/>
            <a:chExt cx="9158291" cy="4286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AA9D47A-F1A9-4E64-BB28-3BD22475EB20}"/>
                </a:ext>
              </a:extLst>
            </p:cNvPr>
            <p:cNvSpPr/>
            <p:nvPr/>
          </p:nvSpPr>
          <p:spPr>
            <a:xfrm>
              <a:off x="128592" y="-15873"/>
              <a:ext cx="9002716" cy="417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4"/>
                <a:gd name="f7" fmla="val 36"/>
                <a:gd name="f8" fmla="val 631"/>
                <a:gd name="f9" fmla="val 35"/>
                <a:gd name="f10" fmla="val 609"/>
                <a:gd name="f11" fmla="val 29"/>
                <a:gd name="f12" fmla="val 586"/>
                <a:gd name="f13" fmla="val 25"/>
                <a:gd name="f14" fmla="val 563"/>
                <a:gd name="f15" fmla="val 21"/>
                <a:gd name="f16" fmla="val 507"/>
                <a:gd name="f17" fmla="val 13"/>
                <a:gd name="f18" fmla="val 451"/>
                <a:gd name="f19" fmla="val 9"/>
                <a:gd name="f20" fmla="val 395"/>
                <a:gd name="f21" fmla="val 10"/>
                <a:gd name="f22" fmla="val 352"/>
                <a:gd name="f23" fmla="val 11"/>
                <a:gd name="f24" fmla="val 310"/>
                <a:gd name="f25" fmla="val 267"/>
                <a:gd name="f26" fmla="val 17"/>
                <a:gd name="f27" fmla="val 234"/>
                <a:gd name="f28" fmla="val 20"/>
                <a:gd name="f29" fmla="val 201"/>
                <a:gd name="f30" fmla="val 23"/>
                <a:gd name="f31" fmla="val 168"/>
                <a:gd name="f32" fmla="val 26"/>
                <a:gd name="f33" fmla="val 121"/>
                <a:gd name="f34" fmla="val 30"/>
                <a:gd name="f35" fmla="val 75"/>
                <a:gd name="f36" fmla="val 34"/>
                <a:gd name="f37" fmla="val 28"/>
                <a:gd name="f38" fmla="val 19"/>
                <a:gd name="f39" fmla="val 54"/>
                <a:gd name="f40" fmla="val 27"/>
                <a:gd name="f41" fmla="val 64"/>
                <a:gd name="f42" fmla="val 74"/>
                <a:gd name="f43" fmla="val 84"/>
                <a:gd name="f44" fmla="val 97"/>
                <a:gd name="f45" fmla="val 15"/>
                <a:gd name="f46" fmla="val 111"/>
                <a:gd name="f47" fmla="val 12"/>
                <a:gd name="f48" fmla="val 125"/>
                <a:gd name="f49" fmla="val 8"/>
                <a:gd name="f50" fmla="val 131"/>
                <a:gd name="f51" fmla="val 7"/>
                <a:gd name="f52" fmla="val 136"/>
                <a:gd name="f53" fmla="val 6"/>
                <a:gd name="f54" fmla="val 142"/>
                <a:gd name="f55" fmla="val 4"/>
                <a:gd name="f56" fmla="val 153"/>
                <a:gd name="f57" fmla="val 165"/>
                <a:gd name="f58" fmla="val 176"/>
                <a:gd name="f59" fmla="val 315"/>
                <a:gd name="f60" fmla="val 454"/>
                <a:gd name="f61" fmla="val 592"/>
                <a:gd name="f62" fmla="val 605"/>
                <a:gd name="f63" fmla="val 615"/>
                <a:gd name="f64" fmla="val 5"/>
                <a:gd name="f65" fmla="val 626"/>
                <a:gd name="f66" fmla="val 24"/>
                <a:gd name="f67" fmla="val 31"/>
                <a:gd name="f68" fmla="val 32"/>
                <a:gd name="f69" fmla="val 633"/>
                <a:gd name="f70" fmla="val 33"/>
                <a:gd name="f71" fmla="+- 0 0 -90"/>
                <a:gd name="f72" fmla="*/ f3 1 634"/>
                <a:gd name="f73" fmla="*/ f4 1 36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634"/>
                <a:gd name="f82" fmla="*/ f78 1 36"/>
                <a:gd name="f83" fmla="*/ 631 f79 1"/>
                <a:gd name="f84" fmla="*/ 35 f78 1"/>
                <a:gd name="f85" fmla="*/ 563 f79 1"/>
                <a:gd name="f86" fmla="*/ 21 f78 1"/>
                <a:gd name="f87" fmla="*/ 395 f79 1"/>
                <a:gd name="f88" fmla="*/ 10 f78 1"/>
                <a:gd name="f89" fmla="*/ 267 f79 1"/>
                <a:gd name="f90" fmla="*/ 17 f78 1"/>
                <a:gd name="f91" fmla="*/ 168 f79 1"/>
                <a:gd name="f92" fmla="*/ 26 f78 1"/>
                <a:gd name="f93" fmla="*/ 28 f79 1"/>
                <a:gd name="f94" fmla="*/ 0 f79 1"/>
                <a:gd name="f95" fmla="*/ 36 f78 1"/>
                <a:gd name="f96" fmla="*/ 54 f79 1"/>
                <a:gd name="f97" fmla="*/ 27 f78 1"/>
                <a:gd name="f98" fmla="*/ 84 f79 1"/>
                <a:gd name="f99" fmla="*/ 19 f78 1"/>
                <a:gd name="f100" fmla="*/ 125 f79 1"/>
                <a:gd name="f101" fmla="*/ 8 f78 1"/>
                <a:gd name="f102" fmla="*/ 142 f79 1"/>
                <a:gd name="f103" fmla="*/ 4 f78 1"/>
                <a:gd name="f104" fmla="*/ 176 f79 1"/>
                <a:gd name="f105" fmla="*/ 0 f78 1"/>
                <a:gd name="f106" fmla="*/ 592 f79 1"/>
                <a:gd name="f107" fmla="*/ 626 f79 1"/>
                <a:gd name="f108" fmla="*/ 9 f78 1"/>
                <a:gd name="f109" fmla="*/ 634 f79 1"/>
                <a:gd name="f110" fmla="*/ 24 f78 1"/>
                <a:gd name="f111" fmla="*/ 31 f78 1"/>
                <a:gd name="f112" fmla="*/ 32 f78 1"/>
                <a:gd name="f113" fmla="+- f80 0 f1"/>
                <a:gd name="f114" fmla="*/ f83 1 634"/>
                <a:gd name="f115" fmla="*/ f84 1 36"/>
                <a:gd name="f116" fmla="*/ f85 1 634"/>
                <a:gd name="f117" fmla="*/ f86 1 36"/>
                <a:gd name="f118" fmla="*/ f87 1 634"/>
                <a:gd name="f119" fmla="*/ f88 1 36"/>
                <a:gd name="f120" fmla="*/ f89 1 634"/>
                <a:gd name="f121" fmla="*/ f90 1 36"/>
                <a:gd name="f122" fmla="*/ f91 1 634"/>
                <a:gd name="f123" fmla="*/ f92 1 36"/>
                <a:gd name="f124" fmla="*/ f93 1 634"/>
                <a:gd name="f125" fmla="*/ f94 1 634"/>
                <a:gd name="f126" fmla="*/ f95 1 36"/>
                <a:gd name="f127" fmla="*/ f96 1 634"/>
                <a:gd name="f128" fmla="*/ f97 1 36"/>
                <a:gd name="f129" fmla="*/ f98 1 634"/>
                <a:gd name="f130" fmla="*/ f99 1 36"/>
                <a:gd name="f131" fmla="*/ f100 1 634"/>
                <a:gd name="f132" fmla="*/ f101 1 36"/>
                <a:gd name="f133" fmla="*/ f102 1 634"/>
                <a:gd name="f134" fmla="*/ f103 1 36"/>
                <a:gd name="f135" fmla="*/ f104 1 634"/>
                <a:gd name="f136" fmla="*/ f105 1 36"/>
                <a:gd name="f137" fmla="*/ f106 1 634"/>
                <a:gd name="f138" fmla="*/ f107 1 634"/>
                <a:gd name="f139" fmla="*/ f108 1 36"/>
                <a:gd name="f140" fmla="*/ f109 1 634"/>
                <a:gd name="f141" fmla="*/ f110 1 36"/>
                <a:gd name="f142" fmla="*/ f111 1 36"/>
                <a:gd name="f143" fmla="*/ f112 1 36"/>
                <a:gd name="f144" fmla="*/ 0 1 f81"/>
                <a:gd name="f145" fmla="*/ f75 1 f81"/>
                <a:gd name="f146" fmla="*/ 0 1 f82"/>
                <a:gd name="f147" fmla="*/ f76 1 f82"/>
                <a:gd name="f148" fmla="*/ f114 1 f81"/>
                <a:gd name="f149" fmla="*/ f115 1 f82"/>
                <a:gd name="f150" fmla="*/ f116 1 f81"/>
                <a:gd name="f151" fmla="*/ f117 1 f82"/>
                <a:gd name="f152" fmla="*/ f118 1 f81"/>
                <a:gd name="f153" fmla="*/ f119 1 f82"/>
                <a:gd name="f154" fmla="*/ f120 1 f81"/>
                <a:gd name="f155" fmla="*/ f121 1 f82"/>
                <a:gd name="f156" fmla="*/ f122 1 f81"/>
                <a:gd name="f157" fmla="*/ f123 1 f82"/>
                <a:gd name="f158" fmla="*/ f124 1 f81"/>
                <a:gd name="f159" fmla="*/ f125 1 f81"/>
                <a:gd name="f160" fmla="*/ f126 1 f82"/>
                <a:gd name="f161" fmla="*/ f127 1 f81"/>
                <a:gd name="f162" fmla="*/ f128 1 f82"/>
                <a:gd name="f163" fmla="*/ f129 1 f81"/>
                <a:gd name="f164" fmla="*/ f130 1 f82"/>
                <a:gd name="f165" fmla="*/ f131 1 f81"/>
                <a:gd name="f166" fmla="*/ f132 1 f82"/>
                <a:gd name="f167" fmla="*/ f133 1 f81"/>
                <a:gd name="f168" fmla="*/ f134 1 f82"/>
                <a:gd name="f169" fmla="*/ f135 1 f81"/>
                <a:gd name="f170" fmla="*/ f136 1 f82"/>
                <a:gd name="f171" fmla="*/ f137 1 f81"/>
                <a:gd name="f172" fmla="*/ f138 1 f81"/>
                <a:gd name="f173" fmla="*/ f139 1 f82"/>
                <a:gd name="f174" fmla="*/ f140 1 f81"/>
                <a:gd name="f175" fmla="*/ f141 1 f82"/>
                <a:gd name="f176" fmla="*/ f142 1 f82"/>
                <a:gd name="f177" fmla="*/ f143 1 f82"/>
                <a:gd name="f178" fmla="*/ f144 f72 1"/>
                <a:gd name="f179" fmla="*/ f145 f72 1"/>
                <a:gd name="f180" fmla="*/ f147 f73 1"/>
                <a:gd name="f181" fmla="*/ f146 f73 1"/>
                <a:gd name="f182" fmla="*/ f148 f72 1"/>
                <a:gd name="f183" fmla="*/ f149 f73 1"/>
                <a:gd name="f184" fmla="*/ f150 f72 1"/>
                <a:gd name="f185" fmla="*/ f151 f73 1"/>
                <a:gd name="f186" fmla="*/ f152 f72 1"/>
                <a:gd name="f187" fmla="*/ f153 f73 1"/>
                <a:gd name="f188" fmla="*/ f154 f72 1"/>
                <a:gd name="f189" fmla="*/ f155 f73 1"/>
                <a:gd name="f190" fmla="*/ f156 f72 1"/>
                <a:gd name="f191" fmla="*/ f157 f73 1"/>
                <a:gd name="f192" fmla="*/ f158 f72 1"/>
                <a:gd name="f193" fmla="*/ f159 f72 1"/>
                <a:gd name="f194" fmla="*/ f160 f73 1"/>
                <a:gd name="f195" fmla="*/ f161 f72 1"/>
                <a:gd name="f196" fmla="*/ f162 f73 1"/>
                <a:gd name="f197" fmla="*/ f163 f72 1"/>
                <a:gd name="f198" fmla="*/ f164 f73 1"/>
                <a:gd name="f199" fmla="*/ f165 f72 1"/>
                <a:gd name="f200" fmla="*/ f166 f73 1"/>
                <a:gd name="f201" fmla="*/ f167 f72 1"/>
                <a:gd name="f202" fmla="*/ f168 f73 1"/>
                <a:gd name="f203" fmla="*/ f169 f72 1"/>
                <a:gd name="f204" fmla="*/ f170 f73 1"/>
                <a:gd name="f205" fmla="*/ f171 f72 1"/>
                <a:gd name="f206" fmla="*/ f172 f72 1"/>
                <a:gd name="f207" fmla="*/ f173 f73 1"/>
                <a:gd name="f208" fmla="*/ f174 f72 1"/>
                <a:gd name="f209" fmla="*/ f175 f73 1"/>
                <a:gd name="f210" fmla="*/ f176 f73 1"/>
                <a:gd name="f211" fmla="*/ f177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82" y="f183"/>
                </a:cxn>
                <a:cxn ang="f113">
                  <a:pos x="f184" y="f185"/>
                </a:cxn>
                <a:cxn ang="f113">
                  <a:pos x="f186" y="f187"/>
                </a:cxn>
                <a:cxn ang="f113">
                  <a:pos x="f188" y="f189"/>
                </a:cxn>
                <a:cxn ang="f113">
                  <a:pos x="f190" y="f191"/>
                </a:cxn>
                <a:cxn ang="f113">
                  <a:pos x="f192" y="f183"/>
                </a:cxn>
                <a:cxn ang="f113">
                  <a:pos x="f193" y="f194"/>
                </a:cxn>
                <a:cxn ang="f113">
                  <a:pos x="f195" y="f196"/>
                </a:cxn>
                <a:cxn ang="f113">
                  <a:pos x="f197" y="f198"/>
                </a:cxn>
                <a:cxn ang="f113">
                  <a:pos x="f199" y="f200"/>
                </a:cxn>
                <a:cxn ang="f113">
                  <a:pos x="f201" y="f202"/>
                </a:cxn>
                <a:cxn ang="f113">
                  <a:pos x="f203" y="f204"/>
                </a:cxn>
                <a:cxn ang="f113">
                  <a:pos x="f205" y="f204"/>
                </a:cxn>
                <a:cxn ang="f113">
                  <a:pos x="f206" y="f207"/>
                </a:cxn>
                <a:cxn ang="f113">
                  <a:pos x="f208" y="f209"/>
                </a:cxn>
                <a:cxn ang="f113">
                  <a:pos x="f208" y="f210"/>
                </a:cxn>
                <a:cxn ang="f113">
                  <a:pos x="f208" y="f211"/>
                </a:cxn>
                <a:cxn ang="f113">
                  <a:pos x="f208" y="f211"/>
                </a:cxn>
                <a:cxn ang="f113">
                  <a:pos x="f182" y="f183"/>
                </a:cxn>
              </a:cxnLst>
              <a:rect l="f178" t="f181" r="f179" b="f180"/>
              <a:pathLst>
                <a:path w="634" h="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17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9"/>
                  </a:cubicBezTo>
                  <a:cubicBezTo>
                    <a:pt x="f38" y="f7"/>
                    <a:pt x="f19" y="f7"/>
                    <a:pt x="f5" y="f7"/>
                  </a:cubicBezTo>
                  <a:cubicBezTo>
                    <a:pt x="f38" y="f36"/>
                    <a:pt x="f7" y="f34"/>
                    <a:pt x="f39" y="f40"/>
                  </a:cubicBezTo>
                  <a:cubicBezTo>
                    <a:pt x="f41" y="f13"/>
                    <a:pt x="f42" y="f15"/>
                    <a:pt x="f43" y="f38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"/>
                    <a:pt x="f57" y="f5"/>
                    <a:pt x="f58" y="f5"/>
                  </a:cubicBezTo>
                  <a:cubicBezTo>
                    <a:pt x="f59" y="f5"/>
                    <a:pt x="f60" y="f5"/>
                    <a:pt x="f61" y="f5"/>
                  </a:cubicBezTo>
                  <a:cubicBezTo>
                    <a:pt x="f62" y="f5"/>
                    <a:pt x="f63" y="f64"/>
                    <a:pt x="f65" y="f19"/>
                  </a:cubicBezTo>
                  <a:cubicBezTo>
                    <a:pt x="f6" y="f23"/>
                    <a:pt x="f6" y="f26"/>
                    <a:pt x="f6" y="f66"/>
                  </a:cubicBezTo>
                  <a:cubicBezTo>
                    <a:pt x="f6" y="f32"/>
                    <a:pt x="f6" y="f11"/>
                    <a:pt x="f6" y="f67"/>
                  </a:cubicBezTo>
                  <a:cubicBezTo>
                    <a:pt x="f6" y="f67"/>
                    <a:pt x="f6" y="f68"/>
                    <a:pt x="f6" y="f68"/>
                  </a:cubicBezTo>
                  <a:cubicBezTo>
                    <a:pt x="f6" y="f68"/>
                    <a:pt x="f6" y="f68"/>
                    <a:pt x="f6" y="f68"/>
                  </a:cubicBezTo>
                  <a:cubicBezTo>
                    <a:pt x="f69" y="f70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AD35347-A4DE-4B7C-BF69-817F3F5EE0E7}"/>
                </a:ext>
              </a:extLst>
            </p:cNvPr>
            <p:cNvSpPr/>
            <p:nvPr/>
          </p:nvSpPr>
          <p:spPr>
            <a:xfrm>
              <a:off x="-26983" y="-26983"/>
              <a:ext cx="1717672" cy="336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29"/>
                <a:gd name="f8" fmla="val 2"/>
                <a:gd name="f9" fmla="val 109"/>
                <a:gd name="f10" fmla="val 5"/>
                <a:gd name="f11" fmla="val 98"/>
                <a:gd name="f12" fmla="val 8"/>
                <a:gd name="f13" fmla="val 86"/>
                <a:gd name="f14" fmla="val 11"/>
                <a:gd name="f15" fmla="val 63"/>
                <a:gd name="f16" fmla="val 17"/>
                <a:gd name="f17" fmla="val 39"/>
                <a:gd name="f18" fmla="val 24"/>
                <a:gd name="f19" fmla="val 15"/>
                <a:gd name="f20" fmla="val 27"/>
                <a:gd name="f21" fmla="val 28"/>
                <a:gd name="f22" fmla="val 7"/>
                <a:gd name="f23" fmla="val 4"/>
                <a:gd name="f24" fmla="val 1"/>
                <a:gd name="f25" fmla="val 26"/>
                <a:gd name="f26" fmla="val 18"/>
                <a:gd name="f27" fmla="val 3"/>
                <a:gd name="f28" fmla="val 36"/>
                <a:gd name="f29" fmla="val 67"/>
                <a:gd name="f30" fmla="val 106"/>
                <a:gd name="f31" fmla="val 113"/>
                <a:gd name="f32" fmla="val 120"/>
                <a:gd name="f33" fmla="+- 0 0 -90"/>
                <a:gd name="f34" fmla="*/ f3 1 121"/>
                <a:gd name="f35" fmla="*/ f4 1 2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21"/>
                <a:gd name="f44" fmla="*/ f40 1 29"/>
                <a:gd name="f45" fmla="*/ 121 f41 1"/>
                <a:gd name="f46" fmla="*/ 2 f40 1"/>
                <a:gd name="f47" fmla="*/ 86 f41 1"/>
                <a:gd name="f48" fmla="*/ 11 f40 1"/>
                <a:gd name="f49" fmla="*/ 15 f41 1"/>
                <a:gd name="f50" fmla="*/ 27 f40 1"/>
                <a:gd name="f51" fmla="*/ 4 f41 1"/>
                <a:gd name="f52" fmla="*/ 28 f40 1"/>
                <a:gd name="f53" fmla="*/ 0 f41 1"/>
                <a:gd name="f54" fmla="*/ 26 f40 1"/>
                <a:gd name="f55" fmla="*/ 4 f40 1"/>
                <a:gd name="f56" fmla="*/ 5 f41 1"/>
                <a:gd name="f57" fmla="*/ 1 f40 1"/>
                <a:gd name="f58" fmla="*/ 98 f41 1"/>
                <a:gd name="f59" fmla="*/ 120 f41 1"/>
                <a:gd name="f60" fmla="+- f42 0 f1"/>
                <a:gd name="f61" fmla="*/ f45 1 121"/>
                <a:gd name="f62" fmla="*/ f46 1 29"/>
                <a:gd name="f63" fmla="*/ f47 1 121"/>
                <a:gd name="f64" fmla="*/ f48 1 29"/>
                <a:gd name="f65" fmla="*/ f49 1 121"/>
                <a:gd name="f66" fmla="*/ f50 1 29"/>
                <a:gd name="f67" fmla="*/ f51 1 121"/>
                <a:gd name="f68" fmla="*/ f52 1 29"/>
                <a:gd name="f69" fmla="*/ f53 1 121"/>
                <a:gd name="f70" fmla="*/ f54 1 29"/>
                <a:gd name="f71" fmla="*/ f55 1 29"/>
                <a:gd name="f72" fmla="*/ f56 1 121"/>
                <a:gd name="f73" fmla="*/ f57 1 29"/>
                <a:gd name="f74" fmla="*/ f58 1 121"/>
                <a:gd name="f75" fmla="*/ f59 1 121"/>
                <a:gd name="f76" fmla="*/ 0 1 f43"/>
                <a:gd name="f77" fmla="*/ f37 1 f43"/>
                <a:gd name="f78" fmla="*/ 0 1 f44"/>
                <a:gd name="f79" fmla="*/ f38 1 f44"/>
                <a:gd name="f80" fmla="*/ f61 1 f43"/>
                <a:gd name="f81" fmla="*/ f62 1 f44"/>
                <a:gd name="f82" fmla="*/ f63 1 f43"/>
                <a:gd name="f83" fmla="*/ f64 1 f44"/>
                <a:gd name="f84" fmla="*/ f65 1 f43"/>
                <a:gd name="f85" fmla="*/ f66 1 f44"/>
                <a:gd name="f86" fmla="*/ f67 1 f43"/>
                <a:gd name="f87" fmla="*/ f68 1 f44"/>
                <a:gd name="f88" fmla="*/ f69 1 f43"/>
                <a:gd name="f89" fmla="*/ f70 1 f44"/>
                <a:gd name="f90" fmla="*/ f71 1 f44"/>
                <a:gd name="f91" fmla="*/ f72 1 f43"/>
                <a:gd name="f92" fmla="*/ f73 1 f44"/>
                <a:gd name="f93" fmla="*/ f74 1 f43"/>
                <a:gd name="f94" fmla="*/ f75 1 f43"/>
                <a:gd name="f95" fmla="*/ f76 f34 1"/>
                <a:gd name="f96" fmla="*/ f77 f34 1"/>
                <a:gd name="f97" fmla="*/ f79 f35 1"/>
                <a:gd name="f98" fmla="*/ f78 f35 1"/>
                <a:gd name="f99" fmla="*/ f80 f34 1"/>
                <a:gd name="f100" fmla="*/ f81 f35 1"/>
                <a:gd name="f101" fmla="*/ f82 f34 1"/>
                <a:gd name="f102" fmla="*/ f83 f35 1"/>
                <a:gd name="f103" fmla="*/ f84 f34 1"/>
                <a:gd name="f104" fmla="*/ f85 f35 1"/>
                <a:gd name="f105" fmla="*/ f86 f34 1"/>
                <a:gd name="f106" fmla="*/ f87 f35 1"/>
                <a:gd name="f107" fmla="*/ f88 f34 1"/>
                <a:gd name="f108" fmla="*/ f89 f35 1"/>
                <a:gd name="f109" fmla="*/ f90 f35 1"/>
                <a:gd name="f110" fmla="*/ f91 f34 1"/>
                <a:gd name="f111" fmla="*/ f92 f35 1"/>
                <a:gd name="f112" fmla="*/ f93 f34 1"/>
                <a:gd name="f113" fmla="*/ f9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5" y="f106"/>
                </a:cxn>
                <a:cxn ang="f60">
                  <a:pos x="f107" y="f108"/>
                </a:cxn>
                <a:cxn ang="f60">
                  <a:pos x="f107" y="f109"/>
                </a:cxn>
                <a:cxn ang="f60">
                  <a:pos x="f110" y="f111"/>
                </a:cxn>
                <a:cxn ang="f60">
                  <a:pos x="f112" y="f111"/>
                </a:cxn>
                <a:cxn ang="f60">
                  <a:pos x="f113" y="f111"/>
                </a:cxn>
                <a:cxn ang="f60">
                  <a:pos x="f99" y="f100"/>
                </a:cxn>
              </a:cxnLst>
              <a:rect l="f95" t="f98" r="f96" b="f97"/>
              <a:pathLst>
                <a:path w="121" h="29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4" y="f21"/>
                    <a:pt x="f22" y="f21"/>
                    <a:pt x="f23" y="f21"/>
                  </a:cubicBezTo>
                  <a:cubicBezTo>
                    <a:pt x="f24" y="f7"/>
                    <a:pt x="f5" y="f21"/>
                    <a:pt x="f5" y="f25"/>
                  </a:cubicBezTo>
                  <a:cubicBezTo>
                    <a:pt x="f5" y="f26"/>
                    <a:pt x="f5" y="f14"/>
                    <a:pt x="f5" y="f23"/>
                  </a:cubicBezTo>
                  <a:cubicBezTo>
                    <a:pt x="f5" y="f5"/>
                    <a:pt x="f27" y="f24"/>
                    <a:pt x="f10" y="f24"/>
                  </a:cubicBezTo>
                  <a:cubicBezTo>
                    <a:pt x="f28" y="f24"/>
                    <a:pt x="f29" y="f24"/>
                    <a:pt x="f11" y="f24"/>
                  </a:cubicBezTo>
                  <a:cubicBezTo>
                    <a:pt x="f30" y="f24"/>
                    <a:pt x="f31" y="f24"/>
                    <a:pt x="f32" y="f24"/>
                  </a:cubicBezTo>
                  <a:cubicBezTo>
                    <a:pt x="f32" y="f24"/>
                    <a:pt x="f6" y="f24"/>
                    <a:pt x="f6" y="f8"/>
                  </a:cubicBezTo>
                  <a:close/>
                </a:path>
              </a:pathLst>
            </a:custGeom>
            <a:solidFill>
              <a:srgbClr val="FFB71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4507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7">
            <a:extLst>
              <a:ext uri="{FF2B5EF4-FFF2-40B4-BE49-F238E27FC236}">
                <a16:creationId xmlns:a16="http://schemas.microsoft.com/office/drawing/2014/main" id="{25DD0FB7-9F66-436F-993A-474449E64E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14900" y="1399050"/>
            <a:ext cx="3509101" cy="3204304"/>
          </a:xfrm>
        </p:spPr>
        <p:txBody>
          <a:bodyPr anchor="ctr"/>
          <a:lstStyle>
            <a:lvl1pPr indent="-317497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3" name="Google Shape;28;p7">
            <a:extLst>
              <a:ext uri="{FF2B5EF4-FFF2-40B4-BE49-F238E27FC236}">
                <a16:creationId xmlns:a16="http://schemas.microsoft.com/office/drawing/2014/main" id="{C9108B7D-CDCE-4CEF-9B34-38CC3D2F21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4900" y="539998"/>
            <a:ext cx="3162296" cy="5726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A4651C2-2E34-4058-A6DD-C141B12FBC15}"/>
              </a:ext>
            </a:extLst>
          </p:cNvPr>
          <p:cNvGrpSpPr/>
          <p:nvPr/>
        </p:nvGrpSpPr>
        <p:grpSpPr>
          <a:xfrm>
            <a:off x="-83128" y="4500164"/>
            <a:ext cx="9276999" cy="671251"/>
            <a:chOff x="-83128" y="4500164"/>
            <a:chExt cx="9276999" cy="67125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ABBF19A-7BE9-40F0-9506-5E90A961F128}"/>
                </a:ext>
              </a:extLst>
            </p:cNvPr>
            <p:cNvSpPr/>
            <p:nvPr/>
          </p:nvSpPr>
          <p:spPr>
            <a:xfrm>
              <a:off x="-25813" y="4582021"/>
              <a:ext cx="9219684" cy="58939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40"/>
                <a:gd name="f8" fmla="val 65"/>
                <a:gd name="f9" fmla="val 108"/>
                <a:gd name="f10" fmla="val 2"/>
                <a:gd name="f11" fmla="val 125"/>
                <a:gd name="f12" fmla="val 1"/>
                <a:gd name="f13" fmla="val 143"/>
                <a:gd name="f14" fmla="val 161"/>
                <a:gd name="f15" fmla="val 194"/>
                <a:gd name="f16" fmla="val 226"/>
                <a:gd name="f17" fmla="val 4"/>
                <a:gd name="f18" fmla="val 259"/>
                <a:gd name="f19" fmla="val 9"/>
                <a:gd name="f20" fmla="val 272"/>
                <a:gd name="f21" fmla="val 11"/>
                <a:gd name="f22" fmla="val 286"/>
                <a:gd name="f23" fmla="val 12"/>
                <a:gd name="f24" fmla="val 299"/>
                <a:gd name="f25" fmla="val 14"/>
                <a:gd name="f26" fmla="val 330"/>
                <a:gd name="f27" fmla="val 19"/>
                <a:gd name="f28" fmla="val 361"/>
                <a:gd name="f29" fmla="val 23"/>
                <a:gd name="f30" fmla="val 392"/>
                <a:gd name="f31" fmla="val 26"/>
                <a:gd name="f32" fmla="val 436"/>
                <a:gd name="f33" fmla="val 30"/>
                <a:gd name="f34" fmla="val 480"/>
                <a:gd name="f35" fmla="val 31"/>
                <a:gd name="f36" fmla="val 525"/>
                <a:gd name="f37" fmla="val 29"/>
                <a:gd name="f38" fmla="val 560"/>
                <a:gd name="f39" fmla="val 28"/>
                <a:gd name="f40" fmla="val 596"/>
                <a:gd name="f41" fmla="val 24"/>
                <a:gd name="f42" fmla="val 631"/>
                <a:gd name="f43" fmla="val 18"/>
                <a:gd name="f44" fmla="val 633"/>
                <a:gd name="f45" fmla="val 637"/>
                <a:gd name="f46" fmla="val 15"/>
                <a:gd name="f47" fmla="val 636"/>
                <a:gd name="f48" fmla="val 617"/>
                <a:gd name="f49" fmla="val 34"/>
                <a:gd name="f50" fmla="val 601"/>
                <a:gd name="f51" fmla="val 39"/>
                <a:gd name="f52" fmla="val 584"/>
                <a:gd name="f53" fmla="val 44"/>
                <a:gd name="f54" fmla="val 554"/>
                <a:gd name="f55" fmla="val 53"/>
                <a:gd name="f56" fmla="val 523"/>
                <a:gd name="f57" fmla="val 58"/>
                <a:gd name="f58" fmla="val 492"/>
                <a:gd name="f59" fmla="val 63"/>
                <a:gd name="f60" fmla="val 490"/>
                <a:gd name="f61" fmla="val 487"/>
                <a:gd name="f62" fmla="val 485"/>
                <a:gd name="f63" fmla="val 464"/>
                <a:gd name="f64" fmla="val 444"/>
                <a:gd name="f65" fmla="val 423"/>
                <a:gd name="f66" fmla="val 64"/>
                <a:gd name="f67" fmla="val 401"/>
                <a:gd name="f68" fmla="val 381"/>
                <a:gd name="f69" fmla="val 59"/>
                <a:gd name="f70" fmla="val 54"/>
                <a:gd name="f71" fmla="val 322"/>
                <a:gd name="f72" fmla="val 45"/>
                <a:gd name="f73" fmla="val 284"/>
                <a:gd name="f74" fmla="val 245"/>
                <a:gd name="f75" fmla="val 27"/>
                <a:gd name="f76" fmla="val 227"/>
                <a:gd name="f77" fmla="val 209"/>
                <a:gd name="f78" fmla="val 22"/>
                <a:gd name="f79" fmla="val 190"/>
                <a:gd name="f80" fmla="val 21"/>
                <a:gd name="f81" fmla="val 177"/>
                <a:gd name="f82" fmla="val 165"/>
                <a:gd name="f83" fmla="val 20"/>
                <a:gd name="f84" fmla="val 152"/>
                <a:gd name="f85" fmla="val 123"/>
                <a:gd name="f86" fmla="val 95"/>
                <a:gd name="f87" fmla="val 66"/>
                <a:gd name="f88" fmla="val 47"/>
                <a:gd name="f89" fmla="val 42"/>
                <a:gd name="f90" fmla="val 38"/>
                <a:gd name="f91" fmla="val 33"/>
                <a:gd name="f92" fmla="val 3"/>
                <a:gd name="f93" fmla="val 17"/>
                <a:gd name="f94" fmla="val 7"/>
                <a:gd name="f95" fmla="val 77"/>
                <a:gd name="f96" fmla="val 5"/>
                <a:gd name="f97" fmla="val 88"/>
                <a:gd name="f98" fmla="val 100"/>
                <a:gd name="f99" fmla="val 103"/>
                <a:gd name="f100" fmla="val 105"/>
                <a:gd name="f101" fmla="+- 0 0 -90"/>
                <a:gd name="f102" fmla="*/ f4 1 640"/>
                <a:gd name="f103" fmla="*/ f5 1 65"/>
                <a:gd name="f104" fmla="val f6"/>
                <a:gd name="f105" fmla="val f7"/>
                <a:gd name="f106" fmla="val f8"/>
                <a:gd name="f107" fmla="*/ f101 f0 1"/>
                <a:gd name="f108" fmla="+- f106 0 f104"/>
                <a:gd name="f109" fmla="+- f105 0 f104"/>
                <a:gd name="f110" fmla="*/ f107 1 f3"/>
                <a:gd name="f111" fmla="*/ f109 1 640"/>
                <a:gd name="f112" fmla="*/ f108 1 65"/>
                <a:gd name="f113" fmla="*/ 108 f109 1"/>
                <a:gd name="f114" fmla="*/ 2 f108 1"/>
                <a:gd name="f115" fmla="*/ 161 f109 1"/>
                <a:gd name="f116" fmla="*/ 1 f108 1"/>
                <a:gd name="f117" fmla="*/ 259 f109 1"/>
                <a:gd name="f118" fmla="*/ 9 f108 1"/>
                <a:gd name="f119" fmla="*/ 299 f109 1"/>
                <a:gd name="f120" fmla="*/ 14 f108 1"/>
                <a:gd name="f121" fmla="*/ 392 f109 1"/>
                <a:gd name="f122" fmla="*/ 26 f108 1"/>
                <a:gd name="f123" fmla="*/ 525 f109 1"/>
                <a:gd name="f124" fmla="*/ 29 f108 1"/>
                <a:gd name="f125" fmla="*/ 631 f109 1"/>
                <a:gd name="f126" fmla="*/ 18 f108 1"/>
                <a:gd name="f127" fmla="*/ 636 f109 1"/>
                <a:gd name="f128" fmla="*/ 19 f108 1"/>
                <a:gd name="f129" fmla="*/ 633 f109 1"/>
                <a:gd name="f130" fmla="*/ 30 f108 1"/>
                <a:gd name="f131" fmla="*/ 584 f109 1"/>
                <a:gd name="f132" fmla="*/ 44 f108 1"/>
                <a:gd name="f133" fmla="*/ 492 f109 1"/>
                <a:gd name="f134" fmla="*/ 63 f108 1"/>
                <a:gd name="f135" fmla="*/ 485 f109 1"/>
                <a:gd name="f136" fmla="*/ 423 f109 1"/>
                <a:gd name="f137" fmla="*/ 64 f108 1"/>
                <a:gd name="f138" fmla="*/ 360 f109 1"/>
                <a:gd name="f139" fmla="*/ 54 f108 1"/>
                <a:gd name="f140" fmla="*/ 245 f109 1"/>
                <a:gd name="f141" fmla="*/ 27 f108 1"/>
                <a:gd name="f142" fmla="*/ 190 f109 1"/>
                <a:gd name="f143" fmla="*/ 21 f108 1"/>
                <a:gd name="f144" fmla="*/ 152 f109 1"/>
                <a:gd name="f145" fmla="*/ 66 f109 1"/>
                <a:gd name="f146" fmla="*/ 31 f108 1"/>
                <a:gd name="f147" fmla="*/ 0 f109 1"/>
                <a:gd name="f148" fmla="*/ 47 f108 1"/>
                <a:gd name="f149" fmla="*/ 33 f108 1"/>
                <a:gd name="f150" fmla="*/ 3 f109 1"/>
                <a:gd name="f151" fmla="*/ 7 f108 1"/>
                <a:gd name="f152" fmla="*/ 100 f109 1"/>
                <a:gd name="f153" fmla="*/ 3 f108 1"/>
                <a:gd name="f154" fmla="+- f110 0 f1"/>
                <a:gd name="f155" fmla="*/ f113 1 640"/>
                <a:gd name="f156" fmla="*/ f114 1 65"/>
                <a:gd name="f157" fmla="*/ f115 1 640"/>
                <a:gd name="f158" fmla="*/ f116 1 65"/>
                <a:gd name="f159" fmla="*/ f117 1 640"/>
                <a:gd name="f160" fmla="*/ f118 1 65"/>
                <a:gd name="f161" fmla="*/ f119 1 640"/>
                <a:gd name="f162" fmla="*/ f120 1 65"/>
                <a:gd name="f163" fmla="*/ f121 1 640"/>
                <a:gd name="f164" fmla="*/ f122 1 65"/>
                <a:gd name="f165" fmla="*/ f123 1 640"/>
                <a:gd name="f166" fmla="*/ f124 1 65"/>
                <a:gd name="f167" fmla="*/ f125 1 640"/>
                <a:gd name="f168" fmla="*/ f126 1 65"/>
                <a:gd name="f169" fmla="*/ f127 1 640"/>
                <a:gd name="f170" fmla="*/ f128 1 65"/>
                <a:gd name="f171" fmla="*/ f129 1 640"/>
                <a:gd name="f172" fmla="*/ f130 1 65"/>
                <a:gd name="f173" fmla="*/ f131 1 640"/>
                <a:gd name="f174" fmla="*/ f132 1 65"/>
                <a:gd name="f175" fmla="*/ f133 1 640"/>
                <a:gd name="f176" fmla="*/ f134 1 65"/>
                <a:gd name="f177" fmla="*/ f135 1 640"/>
                <a:gd name="f178" fmla="*/ f136 1 640"/>
                <a:gd name="f179" fmla="*/ f137 1 65"/>
                <a:gd name="f180" fmla="*/ f138 1 640"/>
                <a:gd name="f181" fmla="*/ f139 1 65"/>
                <a:gd name="f182" fmla="*/ f140 1 640"/>
                <a:gd name="f183" fmla="*/ f141 1 65"/>
                <a:gd name="f184" fmla="*/ f142 1 640"/>
                <a:gd name="f185" fmla="*/ f143 1 65"/>
                <a:gd name="f186" fmla="*/ f144 1 640"/>
                <a:gd name="f187" fmla="*/ f145 1 640"/>
                <a:gd name="f188" fmla="*/ f146 1 65"/>
                <a:gd name="f189" fmla="*/ f147 1 640"/>
                <a:gd name="f190" fmla="*/ f148 1 65"/>
                <a:gd name="f191" fmla="*/ f149 1 65"/>
                <a:gd name="f192" fmla="*/ f150 1 640"/>
                <a:gd name="f193" fmla="*/ f151 1 65"/>
                <a:gd name="f194" fmla="*/ f152 1 640"/>
                <a:gd name="f195" fmla="*/ f153 1 65"/>
                <a:gd name="f196" fmla="*/ 0 1 f111"/>
                <a:gd name="f197" fmla="*/ f105 1 f111"/>
                <a:gd name="f198" fmla="*/ 0 1 f112"/>
                <a:gd name="f199" fmla="*/ f106 1 f112"/>
                <a:gd name="f200" fmla="*/ f155 1 f111"/>
                <a:gd name="f201" fmla="*/ f156 1 f112"/>
                <a:gd name="f202" fmla="*/ f157 1 f111"/>
                <a:gd name="f203" fmla="*/ f158 1 f112"/>
                <a:gd name="f204" fmla="*/ f159 1 f111"/>
                <a:gd name="f205" fmla="*/ f160 1 f112"/>
                <a:gd name="f206" fmla="*/ f161 1 f111"/>
                <a:gd name="f207" fmla="*/ f162 1 f112"/>
                <a:gd name="f208" fmla="*/ f163 1 f111"/>
                <a:gd name="f209" fmla="*/ f164 1 f112"/>
                <a:gd name="f210" fmla="*/ f165 1 f111"/>
                <a:gd name="f211" fmla="*/ f166 1 f112"/>
                <a:gd name="f212" fmla="*/ f167 1 f111"/>
                <a:gd name="f213" fmla="*/ f168 1 f112"/>
                <a:gd name="f214" fmla="*/ f169 1 f111"/>
                <a:gd name="f215" fmla="*/ f170 1 f112"/>
                <a:gd name="f216" fmla="*/ f171 1 f111"/>
                <a:gd name="f217" fmla="*/ f172 1 f112"/>
                <a:gd name="f218" fmla="*/ f173 1 f111"/>
                <a:gd name="f219" fmla="*/ f174 1 f112"/>
                <a:gd name="f220" fmla="*/ f175 1 f111"/>
                <a:gd name="f221" fmla="*/ f176 1 f112"/>
                <a:gd name="f222" fmla="*/ f177 1 f111"/>
                <a:gd name="f223" fmla="*/ f178 1 f111"/>
                <a:gd name="f224" fmla="*/ f179 1 f112"/>
                <a:gd name="f225" fmla="*/ f180 1 f111"/>
                <a:gd name="f226" fmla="*/ f181 1 f112"/>
                <a:gd name="f227" fmla="*/ f182 1 f111"/>
                <a:gd name="f228" fmla="*/ f183 1 f112"/>
                <a:gd name="f229" fmla="*/ f184 1 f111"/>
                <a:gd name="f230" fmla="*/ f185 1 f112"/>
                <a:gd name="f231" fmla="*/ f186 1 f111"/>
                <a:gd name="f232" fmla="*/ f187 1 f111"/>
                <a:gd name="f233" fmla="*/ f188 1 f112"/>
                <a:gd name="f234" fmla="*/ f189 1 f111"/>
                <a:gd name="f235" fmla="*/ f190 1 f112"/>
                <a:gd name="f236" fmla="*/ f191 1 f112"/>
                <a:gd name="f237" fmla="*/ f192 1 f111"/>
                <a:gd name="f238" fmla="*/ f193 1 f112"/>
                <a:gd name="f239" fmla="*/ f194 1 f111"/>
                <a:gd name="f240" fmla="*/ f195 1 f112"/>
                <a:gd name="f241" fmla="*/ f196 f102 1"/>
                <a:gd name="f242" fmla="*/ f197 f102 1"/>
                <a:gd name="f243" fmla="*/ f199 f103 1"/>
                <a:gd name="f244" fmla="*/ f198 f103 1"/>
                <a:gd name="f245" fmla="*/ f200 f102 1"/>
                <a:gd name="f246" fmla="*/ f201 f103 1"/>
                <a:gd name="f247" fmla="*/ f202 f102 1"/>
                <a:gd name="f248" fmla="*/ f203 f103 1"/>
                <a:gd name="f249" fmla="*/ f204 f102 1"/>
                <a:gd name="f250" fmla="*/ f205 f103 1"/>
                <a:gd name="f251" fmla="*/ f206 f102 1"/>
                <a:gd name="f252" fmla="*/ f207 f103 1"/>
                <a:gd name="f253" fmla="*/ f208 f102 1"/>
                <a:gd name="f254" fmla="*/ f209 f103 1"/>
                <a:gd name="f255" fmla="*/ f210 f102 1"/>
                <a:gd name="f256" fmla="*/ f211 f103 1"/>
                <a:gd name="f257" fmla="*/ f212 f102 1"/>
                <a:gd name="f258" fmla="*/ f213 f103 1"/>
                <a:gd name="f259" fmla="*/ f214 f102 1"/>
                <a:gd name="f260" fmla="*/ f215 f103 1"/>
                <a:gd name="f261" fmla="*/ f216 f102 1"/>
                <a:gd name="f262" fmla="*/ f217 f103 1"/>
                <a:gd name="f263" fmla="*/ f218 f102 1"/>
                <a:gd name="f264" fmla="*/ f219 f103 1"/>
                <a:gd name="f265" fmla="*/ f220 f102 1"/>
                <a:gd name="f266" fmla="*/ f221 f103 1"/>
                <a:gd name="f267" fmla="*/ f222 f102 1"/>
                <a:gd name="f268" fmla="*/ f223 f102 1"/>
                <a:gd name="f269" fmla="*/ f224 f103 1"/>
                <a:gd name="f270" fmla="*/ f225 f102 1"/>
                <a:gd name="f271" fmla="*/ f226 f103 1"/>
                <a:gd name="f272" fmla="*/ f227 f102 1"/>
                <a:gd name="f273" fmla="*/ f228 f103 1"/>
                <a:gd name="f274" fmla="*/ f229 f102 1"/>
                <a:gd name="f275" fmla="*/ f230 f103 1"/>
                <a:gd name="f276" fmla="*/ f231 f102 1"/>
                <a:gd name="f277" fmla="*/ f232 f102 1"/>
                <a:gd name="f278" fmla="*/ f233 f103 1"/>
                <a:gd name="f279" fmla="*/ f234 f102 1"/>
                <a:gd name="f280" fmla="*/ f235 f103 1"/>
                <a:gd name="f281" fmla="*/ f236 f103 1"/>
                <a:gd name="f282" fmla="*/ f237 f102 1"/>
                <a:gd name="f283" fmla="*/ f238 f103 1"/>
                <a:gd name="f284" fmla="*/ f239 f102 1"/>
                <a:gd name="f285" fmla="*/ f240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4">
                  <a:pos x="f245" y="f246"/>
                </a:cxn>
                <a:cxn ang="f154">
                  <a:pos x="f247" y="f248"/>
                </a:cxn>
                <a:cxn ang="f154">
                  <a:pos x="f249" y="f250"/>
                </a:cxn>
                <a:cxn ang="f154">
                  <a:pos x="f251" y="f252"/>
                </a:cxn>
                <a:cxn ang="f154">
                  <a:pos x="f253" y="f254"/>
                </a:cxn>
                <a:cxn ang="f154">
                  <a:pos x="f255" y="f256"/>
                </a:cxn>
                <a:cxn ang="f154">
                  <a:pos x="f257" y="f258"/>
                </a:cxn>
                <a:cxn ang="f154">
                  <a:pos x="f259" y="f260"/>
                </a:cxn>
                <a:cxn ang="f154">
                  <a:pos x="f261" y="f262"/>
                </a:cxn>
                <a:cxn ang="f154">
                  <a:pos x="f263" y="f264"/>
                </a:cxn>
                <a:cxn ang="f154">
                  <a:pos x="f265" y="f266"/>
                </a:cxn>
                <a:cxn ang="f154">
                  <a:pos x="f267" y="f266"/>
                </a:cxn>
                <a:cxn ang="f154">
                  <a:pos x="f268" y="f269"/>
                </a:cxn>
                <a:cxn ang="f154">
                  <a:pos x="f270" y="f271"/>
                </a:cxn>
                <a:cxn ang="f154">
                  <a:pos x="f272" y="f273"/>
                </a:cxn>
                <a:cxn ang="f154">
                  <a:pos x="f274" y="f275"/>
                </a:cxn>
                <a:cxn ang="f154">
                  <a:pos x="f276" y="f275"/>
                </a:cxn>
                <a:cxn ang="f154">
                  <a:pos x="f277" y="f278"/>
                </a:cxn>
                <a:cxn ang="f154">
                  <a:pos x="f279" y="f280"/>
                </a:cxn>
                <a:cxn ang="f154">
                  <a:pos x="f279" y="f281"/>
                </a:cxn>
                <a:cxn ang="f154">
                  <a:pos x="f282" y="f256"/>
                </a:cxn>
                <a:cxn ang="f154">
                  <a:pos x="f277" y="f283"/>
                </a:cxn>
                <a:cxn ang="f154">
                  <a:pos x="f284" y="f285"/>
                </a:cxn>
                <a:cxn ang="f154">
                  <a:pos x="f245" y="f246"/>
                </a:cxn>
              </a:cxnLst>
              <a:rect l="f241" t="f244" r="f242" b="f243"/>
              <a:pathLst>
                <a:path w="640" h="65">
                  <a:moveTo>
                    <a:pt x="f9" y="f10"/>
                  </a:moveTo>
                  <a:cubicBezTo>
                    <a:pt x="f11" y="f12"/>
                    <a:pt x="f13" y="f6"/>
                    <a:pt x="f14" y="f12"/>
                  </a:cubicBezTo>
                  <a:cubicBezTo>
                    <a:pt x="f15" y="f10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3"/>
                    <a:pt x="f45" y="f46"/>
                    <a:pt x="f47" y="f27"/>
                  </a:cubicBezTo>
                  <a:cubicBezTo>
                    <a:pt x="f47" y="f29"/>
                    <a:pt x="f7" y="f39"/>
                    <a:pt x="f44" y="f33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59"/>
                    <a:pt x="f61" y="f59"/>
                    <a:pt x="f62" y="f59"/>
                  </a:cubicBezTo>
                  <a:cubicBezTo>
                    <a:pt x="f63" y="f59"/>
                    <a:pt x="f64" y="f59"/>
                    <a:pt x="f65" y="f66"/>
                  </a:cubicBezTo>
                  <a:cubicBezTo>
                    <a:pt x="f67" y="f8"/>
                    <a:pt x="f68" y="f69"/>
                    <a:pt x="f2" y="f70"/>
                  </a:cubicBezTo>
                  <a:cubicBezTo>
                    <a:pt x="f71" y="f72"/>
                    <a:pt x="f73" y="f49"/>
                    <a:pt x="f74" y="f75"/>
                  </a:cubicBezTo>
                  <a:cubicBezTo>
                    <a:pt x="f76" y="f41"/>
                    <a:pt x="f77" y="f78"/>
                    <a:pt x="f79" y="f80"/>
                  </a:cubicBezTo>
                  <a:cubicBezTo>
                    <a:pt x="f81" y="f80"/>
                    <a:pt x="f82" y="f83"/>
                    <a:pt x="f84" y="f80"/>
                  </a:cubicBezTo>
                  <a:cubicBezTo>
                    <a:pt x="f85" y="f78"/>
                    <a:pt x="f86" y="f31"/>
                    <a:pt x="f87" y="f35"/>
                  </a:cubicBezTo>
                  <a:cubicBezTo>
                    <a:pt x="f53" y="f49"/>
                    <a:pt x="f78" y="f51"/>
                    <a:pt x="f6" y="f88"/>
                  </a:cubicBezTo>
                  <a:cubicBezTo>
                    <a:pt x="f6" y="f89"/>
                    <a:pt x="f6" y="f90"/>
                    <a:pt x="f6" y="f91"/>
                  </a:cubicBezTo>
                  <a:cubicBezTo>
                    <a:pt x="f6" y="f35"/>
                    <a:pt x="f10" y="f33"/>
                    <a:pt x="f92" y="f37"/>
                  </a:cubicBezTo>
                  <a:cubicBezTo>
                    <a:pt x="f78" y="f93"/>
                    <a:pt x="f53" y="f21"/>
                    <a:pt x="f87" y="f94"/>
                  </a:cubicBezTo>
                  <a:cubicBezTo>
                    <a:pt x="f95" y="f96"/>
                    <a:pt x="f97" y="f92"/>
                    <a:pt x="f98" y="f92"/>
                  </a:cubicBezTo>
                  <a:cubicBezTo>
                    <a:pt x="f99" y="f10"/>
                    <a:pt x="f100" y="f92"/>
                    <a:pt x="f9" y="f1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CA4036C-B067-4236-B483-FEACC40E0DD2}"/>
                </a:ext>
              </a:extLst>
            </p:cNvPr>
            <p:cNvSpPr/>
            <p:nvPr/>
          </p:nvSpPr>
          <p:spPr>
            <a:xfrm>
              <a:off x="-39300" y="4826578"/>
              <a:ext cx="5242858" cy="3264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4"/>
                <a:gd name="f7" fmla="val 36"/>
                <a:gd name="f8" fmla="val 355"/>
                <a:gd name="f9" fmla="val 345"/>
                <a:gd name="f10" fmla="val 336"/>
                <a:gd name="f11" fmla="val 226"/>
                <a:gd name="f12" fmla="val 116"/>
                <a:gd name="f13" fmla="val 6"/>
                <a:gd name="f14" fmla="val 2"/>
                <a:gd name="f15" fmla="val 31"/>
                <a:gd name="f16" fmla="val 1"/>
                <a:gd name="f17" fmla="val 28"/>
                <a:gd name="f18" fmla="val 4"/>
                <a:gd name="f19" fmla="val 27"/>
                <a:gd name="f20" fmla="val 13"/>
                <a:gd name="f21" fmla="val 24"/>
                <a:gd name="f22" fmla="val 23"/>
                <a:gd name="f23" fmla="val 22"/>
                <a:gd name="f24" fmla="val 33"/>
                <a:gd name="f25" fmla="val 19"/>
                <a:gd name="f26" fmla="val 48"/>
                <a:gd name="f27" fmla="val 15"/>
                <a:gd name="f28" fmla="val 63"/>
                <a:gd name="f29" fmla="val 78"/>
                <a:gd name="f30" fmla="val 10"/>
                <a:gd name="f31" fmla="val 115"/>
                <a:gd name="f32" fmla="val 153"/>
                <a:gd name="f33" fmla="val 191"/>
                <a:gd name="f34" fmla="val 3"/>
                <a:gd name="f35" fmla="val 205"/>
                <a:gd name="f36" fmla="val 219"/>
                <a:gd name="f37" fmla="val 5"/>
                <a:gd name="f38" fmla="val 233"/>
                <a:gd name="f39" fmla="val 7"/>
                <a:gd name="f40" fmla="val 267"/>
                <a:gd name="f41" fmla="val 12"/>
                <a:gd name="f42" fmla="val 300"/>
                <a:gd name="f43" fmla="val 20"/>
                <a:gd name="f44" fmla="val 333"/>
                <a:gd name="f45" fmla="val 343"/>
                <a:gd name="f46" fmla="val 354"/>
                <a:gd name="f47" fmla="+- 0 0 -90"/>
                <a:gd name="f48" fmla="*/ f3 1 364"/>
                <a:gd name="f49" fmla="*/ f4 1 36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364"/>
                <a:gd name="f58" fmla="*/ f54 1 36"/>
                <a:gd name="f59" fmla="*/ 364 f55 1"/>
                <a:gd name="f60" fmla="*/ 36 f54 1"/>
                <a:gd name="f61" fmla="*/ 336 f55 1"/>
                <a:gd name="f62" fmla="*/ 6 f55 1"/>
                <a:gd name="f63" fmla="*/ 0 f55 1"/>
                <a:gd name="f64" fmla="*/ 31 f54 1"/>
                <a:gd name="f65" fmla="*/ 4 f55 1"/>
                <a:gd name="f66" fmla="*/ 27 f54 1"/>
                <a:gd name="f67" fmla="*/ 33 f55 1"/>
                <a:gd name="f68" fmla="*/ 19 f54 1"/>
                <a:gd name="f69" fmla="*/ 78 f55 1"/>
                <a:gd name="f70" fmla="*/ 10 f54 1"/>
                <a:gd name="f71" fmla="*/ 191 f55 1"/>
                <a:gd name="f72" fmla="*/ 3 f54 1"/>
                <a:gd name="f73" fmla="*/ 233 f55 1"/>
                <a:gd name="f74" fmla="*/ 7 f54 1"/>
                <a:gd name="f75" fmla="*/ 333 f55 1"/>
                <a:gd name="f76" fmla="*/ 28 f54 1"/>
                <a:gd name="f77" fmla="+- f56 0 f1"/>
                <a:gd name="f78" fmla="*/ f59 1 364"/>
                <a:gd name="f79" fmla="*/ f60 1 36"/>
                <a:gd name="f80" fmla="*/ f61 1 364"/>
                <a:gd name="f81" fmla="*/ f62 1 364"/>
                <a:gd name="f82" fmla="*/ f63 1 364"/>
                <a:gd name="f83" fmla="*/ f64 1 36"/>
                <a:gd name="f84" fmla="*/ f65 1 364"/>
                <a:gd name="f85" fmla="*/ f66 1 36"/>
                <a:gd name="f86" fmla="*/ f67 1 364"/>
                <a:gd name="f87" fmla="*/ f68 1 36"/>
                <a:gd name="f88" fmla="*/ f69 1 364"/>
                <a:gd name="f89" fmla="*/ f70 1 36"/>
                <a:gd name="f90" fmla="*/ f71 1 364"/>
                <a:gd name="f91" fmla="*/ f72 1 36"/>
                <a:gd name="f92" fmla="*/ f73 1 364"/>
                <a:gd name="f93" fmla="*/ f74 1 36"/>
                <a:gd name="f94" fmla="*/ f75 1 364"/>
                <a:gd name="f95" fmla="*/ f76 1 36"/>
                <a:gd name="f96" fmla="*/ 0 1 f57"/>
                <a:gd name="f97" fmla="*/ f51 1 f57"/>
                <a:gd name="f98" fmla="*/ 0 1 f58"/>
                <a:gd name="f99" fmla="*/ f52 1 f58"/>
                <a:gd name="f100" fmla="*/ f78 1 f57"/>
                <a:gd name="f101" fmla="*/ f79 1 f58"/>
                <a:gd name="f102" fmla="*/ f80 1 f57"/>
                <a:gd name="f103" fmla="*/ f81 1 f57"/>
                <a:gd name="f104" fmla="*/ f82 1 f57"/>
                <a:gd name="f105" fmla="*/ f83 1 f58"/>
                <a:gd name="f106" fmla="*/ f84 1 f57"/>
                <a:gd name="f107" fmla="*/ f85 1 f58"/>
                <a:gd name="f108" fmla="*/ f86 1 f57"/>
                <a:gd name="f109" fmla="*/ f87 1 f58"/>
                <a:gd name="f110" fmla="*/ f88 1 f57"/>
                <a:gd name="f111" fmla="*/ f89 1 f58"/>
                <a:gd name="f112" fmla="*/ f90 1 f57"/>
                <a:gd name="f113" fmla="*/ f91 1 f58"/>
                <a:gd name="f114" fmla="*/ f92 1 f57"/>
                <a:gd name="f115" fmla="*/ f93 1 f58"/>
                <a:gd name="f116" fmla="*/ f94 1 f57"/>
                <a:gd name="f117" fmla="*/ f95 1 f58"/>
                <a:gd name="f118" fmla="*/ f96 f48 1"/>
                <a:gd name="f119" fmla="*/ f97 f48 1"/>
                <a:gd name="f120" fmla="*/ f99 f49 1"/>
                <a:gd name="f121" fmla="*/ f98 f49 1"/>
                <a:gd name="f122" fmla="*/ f100 f48 1"/>
                <a:gd name="f123" fmla="*/ f101 f49 1"/>
                <a:gd name="f124" fmla="*/ f102 f48 1"/>
                <a:gd name="f125" fmla="*/ f103 f48 1"/>
                <a:gd name="f126" fmla="*/ f104 f48 1"/>
                <a:gd name="f127" fmla="*/ f105 f49 1"/>
                <a:gd name="f128" fmla="*/ f106 f48 1"/>
                <a:gd name="f129" fmla="*/ f107 f49 1"/>
                <a:gd name="f130" fmla="*/ f108 f48 1"/>
                <a:gd name="f131" fmla="*/ f109 f49 1"/>
                <a:gd name="f132" fmla="*/ f110 f48 1"/>
                <a:gd name="f133" fmla="*/ f111 f49 1"/>
                <a:gd name="f134" fmla="*/ f112 f48 1"/>
                <a:gd name="f135" fmla="*/ f113 f49 1"/>
                <a:gd name="f136" fmla="*/ f114 f48 1"/>
                <a:gd name="f137" fmla="*/ f115 f49 1"/>
                <a:gd name="f138" fmla="*/ f116 f48 1"/>
                <a:gd name="f139" fmla="*/ f117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2" y="f123"/>
                </a:cxn>
                <a:cxn ang="f77">
                  <a:pos x="f124" y="f123"/>
                </a:cxn>
                <a:cxn ang="f77">
                  <a:pos x="f125" y="f123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22" y="f123"/>
                </a:cxn>
              </a:cxnLst>
              <a:rect l="f118" t="f121" r="f119" b="f120"/>
              <a:pathLst>
                <a:path w="364" h="36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5" y="f7"/>
                    <a:pt x="f5" y="f15"/>
                  </a:cubicBezTo>
                  <a:cubicBezTo>
                    <a:pt x="f16" y="f17"/>
                    <a:pt x="f14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0"/>
                    <a:pt x="f29" y="f30"/>
                  </a:cubicBezTo>
                  <a:cubicBezTo>
                    <a:pt x="f31" y="f18"/>
                    <a:pt x="f32" y="f5"/>
                    <a:pt x="f33" y="f34"/>
                  </a:cubicBez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17"/>
                  </a:cubicBezTo>
                  <a:cubicBezTo>
                    <a:pt x="f45" y="f15"/>
                    <a:pt x="f46" y="f24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046EF24-C130-4DE8-8221-343A996BA57F}"/>
                </a:ext>
              </a:extLst>
            </p:cNvPr>
            <p:cNvSpPr/>
            <p:nvPr/>
          </p:nvSpPr>
          <p:spPr>
            <a:xfrm>
              <a:off x="7767681" y="4917652"/>
              <a:ext cx="1382362" cy="235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"/>
                <a:gd name="f7" fmla="val 26"/>
                <a:gd name="f8" fmla="val 4"/>
                <a:gd name="f9" fmla="val 25"/>
                <a:gd name="f10" fmla="val 8"/>
                <a:gd name="f11" fmla="val 24"/>
                <a:gd name="f12" fmla="val 13"/>
                <a:gd name="f13" fmla="val 23"/>
                <a:gd name="f14" fmla="val 39"/>
                <a:gd name="f15" fmla="val 17"/>
                <a:gd name="f16" fmla="val 65"/>
                <a:gd name="f17" fmla="val 9"/>
                <a:gd name="f18" fmla="val 90"/>
                <a:gd name="f19" fmla="val 2"/>
                <a:gd name="f20" fmla="val 95"/>
                <a:gd name="f21" fmla="val 1"/>
                <a:gd name="f22" fmla="val 6"/>
                <a:gd name="f23" fmla="val 11"/>
                <a:gd name="f24" fmla="val 92"/>
                <a:gd name="f25" fmla="val 62"/>
                <a:gd name="f26" fmla="val 31"/>
                <a:gd name="f27" fmla="+- 0 0 -90"/>
                <a:gd name="f28" fmla="*/ f3 1 96"/>
                <a:gd name="f29" fmla="*/ f4 1 26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96"/>
                <a:gd name="f38" fmla="*/ f34 1 26"/>
                <a:gd name="f39" fmla="*/ 0 f35 1"/>
                <a:gd name="f40" fmla="*/ 26 f34 1"/>
                <a:gd name="f41" fmla="*/ 13 f35 1"/>
                <a:gd name="f42" fmla="*/ 23 f34 1"/>
                <a:gd name="f43" fmla="*/ 90 f35 1"/>
                <a:gd name="f44" fmla="*/ 2 f34 1"/>
                <a:gd name="f45" fmla="*/ 96 f35 1"/>
                <a:gd name="f46" fmla="*/ 6 f34 1"/>
                <a:gd name="f47" fmla="*/ 92 f35 1"/>
                <a:gd name="f48" fmla="+- f36 0 f1"/>
                <a:gd name="f49" fmla="*/ f39 1 96"/>
                <a:gd name="f50" fmla="*/ f40 1 26"/>
                <a:gd name="f51" fmla="*/ f41 1 96"/>
                <a:gd name="f52" fmla="*/ f42 1 26"/>
                <a:gd name="f53" fmla="*/ f43 1 96"/>
                <a:gd name="f54" fmla="*/ f44 1 26"/>
                <a:gd name="f55" fmla="*/ f45 1 96"/>
                <a:gd name="f56" fmla="*/ f46 1 26"/>
                <a:gd name="f57" fmla="*/ f47 1 96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8"/>
                <a:gd name="f68" fmla="*/ f55 1 f37"/>
                <a:gd name="f69" fmla="*/ f56 1 f38"/>
                <a:gd name="f70" fmla="*/ f57 1 f37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9 1"/>
                <a:gd name="f81" fmla="*/ f68 f28 1"/>
                <a:gd name="f82" fmla="*/ f69 f29 1"/>
                <a:gd name="f83" fmla="*/ f7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1" y="f78"/>
                </a:cxn>
                <a:cxn ang="f48">
                  <a:pos x="f83" y="f76"/>
                </a:cxn>
                <a:cxn ang="f48">
                  <a:pos x="f75" y="f76"/>
                </a:cxn>
                <a:cxn ang="f48">
                  <a:pos x="f75" y="f76"/>
                </a:cxn>
              </a:cxnLst>
              <a:rect l="f71" t="f74" r="f72" b="f73"/>
              <a:pathLst>
                <a:path w="96" h="26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5"/>
                    <a:pt x="f6" y="f21"/>
                    <a:pt x="f6" y="f22"/>
                  </a:cubicBezTo>
                  <a:cubicBezTo>
                    <a:pt x="f20" y="f23"/>
                    <a:pt x="f6" y="f15"/>
                    <a:pt x="f6" y="f13"/>
                  </a:cubicBezTo>
                  <a:cubicBezTo>
                    <a:pt x="f6" y="f9"/>
                    <a:pt x="f20" y="f7"/>
                    <a:pt x="f24" y="f7"/>
                  </a:cubicBezTo>
                  <a:cubicBezTo>
                    <a:pt x="f25" y="f7"/>
                    <a:pt x="f26" y="f7"/>
                    <a:pt x="f5" y="f7"/>
                  </a:cubicBezTo>
                  <a:cubicBezTo>
                    <a:pt x="f5" y="f7"/>
                    <a:pt x="f5" y="f7"/>
                    <a:pt x="f5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A24A5ED-E71B-4D2E-BE0C-0DBAC8A4B97C}"/>
                </a:ext>
              </a:extLst>
            </p:cNvPr>
            <p:cNvSpPr/>
            <p:nvPr/>
          </p:nvSpPr>
          <p:spPr>
            <a:xfrm>
              <a:off x="-83128" y="4582021"/>
              <a:ext cx="288273" cy="1811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0"/>
                <a:gd name="f8" fmla="val 4"/>
                <a:gd name="f9" fmla="val 19"/>
                <a:gd name="f10" fmla="val 16"/>
                <a:gd name="f11" fmla="val 3"/>
                <a:gd name="f12" fmla="val 15"/>
                <a:gd name="f13" fmla="+- 0 0 -90"/>
                <a:gd name="f14" fmla="*/ f3 1 20"/>
                <a:gd name="f15" fmla="*/ f4 1 20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20"/>
                <a:gd name="f22" fmla="*/ 10 f19 1"/>
                <a:gd name="f23" fmla="*/ 20 f19 1"/>
                <a:gd name="f24" fmla="*/ 0 f19 1"/>
                <a:gd name="f25" fmla="+- f20 0 f1"/>
                <a:gd name="f26" fmla="*/ f22 1 20"/>
                <a:gd name="f27" fmla="*/ f23 1 20"/>
                <a:gd name="f28" fmla="*/ f24 1 20"/>
                <a:gd name="f29" fmla="*/ 0 1 f21"/>
                <a:gd name="f30" fmla="*/ f17 1 f21"/>
                <a:gd name="f31" fmla="*/ f26 1 f21"/>
                <a:gd name="f32" fmla="*/ f27 1 f21"/>
                <a:gd name="f33" fmla="*/ f28 1 f21"/>
                <a:gd name="f34" fmla="*/ f29 f14 1"/>
                <a:gd name="f35" fmla="*/ f30 f14 1"/>
                <a:gd name="f36" fmla="*/ f30 f15 1"/>
                <a:gd name="f37" fmla="*/ f29 f15 1"/>
                <a:gd name="f38" fmla="*/ f31 f14 1"/>
                <a:gd name="f39" fmla="*/ f32 f15 1"/>
                <a:gd name="f40" fmla="*/ f33 f14 1"/>
                <a:gd name="f41" fmla="*/ f31 f15 1"/>
                <a:gd name="f42" fmla="*/ f33 f15 1"/>
                <a:gd name="f43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8" y="f39"/>
                </a:cxn>
                <a:cxn ang="f25">
                  <a:pos x="f40" y="f41"/>
                </a:cxn>
                <a:cxn ang="f25">
                  <a:pos x="f38" y="f42"/>
                </a:cxn>
                <a:cxn ang="f25">
                  <a:pos x="f43" y="f41"/>
                </a:cxn>
                <a:cxn ang="f25">
                  <a:pos x="f38" y="f39"/>
                </a:cxn>
              </a:cxnLst>
              <a:rect l="f34" t="f37" r="f35" b="f36"/>
              <a:pathLst>
                <a:path w="20" h="20">
                  <a:moveTo>
                    <a:pt x="f7" y="f6"/>
                  </a:moveTo>
                  <a:cubicBezTo>
                    <a:pt x="f8" y="f9"/>
                    <a:pt x="f5" y="f10"/>
                    <a:pt x="f5" y="f7"/>
                  </a:cubicBezTo>
                  <a:cubicBezTo>
                    <a:pt x="f5" y="f11"/>
                    <a:pt x="f8" y="f5"/>
                    <a:pt x="f7" y="f5"/>
                  </a:cubicBezTo>
                  <a:cubicBezTo>
                    <a:pt x="f10" y="f5"/>
                    <a:pt x="f6" y="f8"/>
                    <a:pt x="f6" y="f7"/>
                  </a:cubicBezTo>
                  <a:cubicBezTo>
                    <a:pt x="f6" y="f12"/>
                    <a:pt x="f10" y="f6"/>
                    <a:pt x="f7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8717AC9D-AC85-44D0-9B44-2F8E704485BB}"/>
                </a:ext>
              </a:extLst>
            </p:cNvPr>
            <p:cNvSpPr/>
            <p:nvPr/>
          </p:nvSpPr>
          <p:spPr>
            <a:xfrm>
              <a:off x="262460" y="4536996"/>
              <a:ext cx="158465" cy="10846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0DA9CE3-16BF-4C1E-827D-C2125FCBC26B}"/>
                </a:ext>
              </a:extLst>
            </p:cNvPr>
            <p:cNvSpPr/>
            <p:nvPr/>
          </p:nvSpPr>
          <p:spPr>
            <a:xfrm>
              <a:off x="522076" y="4509372"/>
              <a:ext cx="143295" cy="100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1"/>
                <a:gd name="f8" fmla="val 5"/>
                <a:gd name="f9" fmla="val 2"/>
                <a:gd name="f10" fmla="val 9"/>
                <a:gd name="f11" fmla="val 6"/>
                <a:gd name="f12" fmla="val 1"/>
                <a:gd name="f13" fmla="val 8"/>
                <a:gd name="f14" fmla="+- 0 0 -90"/>
                <a:gd name="f15" fmla="*/ f3 1 10"/>
                <a:gd name="f16" fmla="*/ f4 1 1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"/>
                <a:gd name="f25" fmla="*/ f21 1 11"/>
                <a:gd name="f26" fmla="*/ 5 f22 1"/>
                <a:gd name="f27" fmla="*/ 10 f21 1"/>
                <a:gd name="f28" fmla="*/ 0 f22 1"/>
                <a:gd name="f29" fmla="*/ 6 f21 1"/>
                <a:gd name="f30" fmla="*/ 6 f22 1"/>
                <a:gd name="f31" fmla="*/ 0 f21 1"/>
                <a:gd name="f32" fmla="*/ 10 f22 1"/>
                <a:gd name="f33" fmla="*/ 5 f21 1"/>
                <a:gd name="f34" fmla="+- f23 0 f1"/>
                <a:gd name="f35" fmla="*/ f26 1 10"/>
                <a:gd name="f36" fmla="*/ f27 1 11"/>
                <a:gd name="f37" fmla="*/ f28 1 10"/>
                <a:gd name="f38" fmla="*/ f29 1 11"/>
                <a:gd name="f39" fmla="*/ f30 1 10"/>
                <a:gd name="f40" fmla="*/ f31 1 11"/>
                <a:gd name="f41" fmla="*/ f32 1 10"/>
                <a:gd name="f42" fmla="*/ f33 1 11"/>
                <a:gd name="f43" fmla="*/ 0 1 f24"/>
                <a:gd name="f44" fmla="*/ f18 1 f24"/>
                <a:gd name="f45" fmla="*/ 0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59" y="f60"/>
                </a:cxn>
              </a:cxnLst>
              <a:rect l="f55" t="f58" r="f56" b="f57"/>
              <a:pathLst>
                <a:path w="10" h="11">
                  <a:moveTo>
                    <a:pt x="f8" y="f6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9"/>
                    <a:pt x="f9" y="f12"/>
                    <a:pt x="f11" y="f5"/>
                  </a:cubicBezTo>
                  <a:cubicBezTo>
                    <a:pt x="f13" y="f5"/>
                    <a:pt x="f6" y="f9"/>
                    <a:pt x="f6" y="f8"/>
                  </a:cubicBezTo>
                  <a:cubicBezTo>
                    <a:pt x="f6" y="f10"/>
                    <a:pt x="f13" y="f6"/>
                    <a:pt x="f8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110B149-7FB2-4D10-9E02-522D873B4BF6}"/>
                </a:ext>
              </a:extLst>
            </p:cNvPr>
            <p:cNvSpPr/>
            <p:nvPr/>
          </p:nvSpPr>
          <p:spPr>
            <a:xfrm>
              <a:off x="753035" y="4500164"/>
              <a:ext cx="114638" cy="81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9"/>
                <a:gd name="f8" fmla="val 4"/>
                <a:gd name="f9" fmla="val 7"/>
                <a:gd name="f10" fmla="val 2"/>
                <a:gd name="f11" fmla="val 1"/>
                <a:gd name="f12" fmla="+- 0 0 -90"/>
                <a:gd name="f13" fmla="*/ f3 1 8"/>
                <a:gd name="f14" fmla="*/ f4 1 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8"/>
                <a:gd name="f23" fmla="*/ f19 1 9"/>
                <a:gd name="f24" fmla="*/ 8 f20 1"/>
                <a:gd name="f25" fmla="*/ 4 f19 1"/>
                <a:gd name="f26" fmla="*/ 4 f20 1"/>
                <a:gd name="f27" fmla="*/ 9 f19 1"/>
                <a:gd name="f28" fmla="*/ 0 f20 1"/>
                <a:gd name="f29" fmla="*/ 0 f19 1"/>
                <a:gd name="f30" fmla="+- f21 0 f1"/>
                <a:gd name="f31" fmla="*/ f24 1 8"/>
                <a:gd name="f32" fmla="*/ f25 1 9"/>
                <a:gd name="f33" fmla="*/ f26 1 8"/>
                <a:gd name="f34" fmla="*/ f27 1 9"/>
                <a:gd name="f35" fmla="*/ f28 1 8"/>
                <a:gd name="f36" fmla="*/ f29 1 9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55" y="f52"/>
                </a:cxn>
                <a:cxn ang="f30">
                  <a:pos x="f53" y="f56"/>
                </a:cxn>
                <a:cxn ang="f30">
                  <a:pos x="f51" y="f52"/>
                </a:cxn>
              </a:cxnLst>
              <a:rect l="f47" t="f50" r="f48" b="f49"/>
              <a:pathLst>
                <a:path w="8" h="9">
                  <a:moveTo>
                    <a:pt x="f6" y="f8"/>
                  </a:moveTo>
                  <a:cubicBezTo>
                    <a:pt x="f6" y="f9"/>
                    <a:pt x="f9" y="f7"/>
                    <a:pt x="f8" y="f7"/>
                  </a:cubicBezTo>
                  <a:cubicBezTo>
                    <a:pt x="f10" y="f7"/>
                    <a:pt x="f5" y="f9"/>
                    <a:pt x="f5" y="f8"/>
                  </a:cubicBezTo>
                  <a:cubicBezTo>
                    <a:pt x="f5" y="f10"/>
                    <a:pt x="f10" y="f11"/>
                    <a:pt x="f8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CDE8713-DDDF-40B3-8E7B-E4A62F4144C6}"/>
                </a:ext>
              </a:extLst>
            </p:cNvPr>
            <p:cNvSpPr/>
            <p:nvPr/>
          </p:nvSpPr>
          <p:spPr>
            <a:xfrm>
              <a:off x="940158" y="4527788"/>
              <a:ext cx="85981" cy="5423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4782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;p8">
            <a:extLst>
              <a:ext uri="{FF2B5EF4-FFF2-40B4-BE49-F238E27FC236}">
                <a16:creationId xmlns:a16="http://schemas.microsoft.com/office/drawing/2014/main" id="{85754249-F1E1-46D1-AB36-7B255E998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613050"/>
            <a:ext cx="7704002" cy="1181103"/>
          </a:xfrm>
        </p:spPr>
        <p:txBody>
          <a:bodyPr anchor="ctr" anchorCtr="1"/>
          <a:lstStyle>
            <a:lvl1pPr algn="ctr">
              <a:defRPr sz="48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48957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;p9">
            <a:extLst>
              <a:ext uri="{FF2B5EF4-FFF2-40B4-BE49-F238E27FC236}">
                <a16:creationId xmlns:a16="http://schemas.microsoft.com/office/drawing/2014/main" id="{EB87B287-DBC8-4305-8287-0F58F89D4081}"/>
              </a:ext>
            </a:extLst>
          </p:cNvPr>
          <p:cNvSpPr/>
          <p:nvPr/>
        </p:nvSpPr>
        <p:spPr>
          <a:xfrm>
            <a:off x="4572000" y="-128"/>
            <a:ext cx="4572000" cy="5143499"/>
          </a:xfrm>
          <a:prstGeom prst="rect">
            <a:avLst/>
          </a:prstGeom>
          <a:solidFill>
            <a:srgbClr val="FFB2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3;p9">
            <a:extLst>
              <a:ext uri="{FF2B5EF4-FFF2-40B4-BE49-F238E27FC236}">
                <a16:creationId xmlns:a16="http://schemas.microsoft.com/office/drawing/2014/main" id="{6BFB5586-2A24-43F3-8EAB-07B0931368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1185547"/>
            <a:ext cx="3709199" cy="1482297"/>
          </a:xfrm>
        </p:spPr>
        <p:txBody>
          <a:bodyPr anchor="b" anchorCtr="1"/>
          <a:lstStyle>
            <a:lvl1pPr algn="ctr">
              <a:defRPr sz="4200"/>
            </a:lvl1pPr>
          </a:lstStyle>
          <a:p>
            <a:pPr lvl="0"/>
            <a:endParaRPr lang="es-PE"/>
          </a:p>
        </p:txBody>
      </p:sp>
      <p:sp>
        <p:nvSpPr>
          <p:cNvPr id="4" name="Google Shape;34;p9">
            <a:extLst>
              <a:ext uri="{FF2B5EF4-FFF2-40B4-BE49-F238E27FC236}">
                <a16:creationId xmlns:a16="http://schemas.microsoft.com/office/drawing/2014/main" id="{5D30FBE2-E29A-465A-86D3-3AFD402694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898327"/>
            <a:ext cx="3709199" cy="1235098"/>
          </a:xfrm>
        </p:spPr>
        <p:txBody>
          <a:bodyPr anchorCtr="1"/>
          <a:lstStyle>
            <a:lvl1pPr algn="ctr"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5" name="Google Shape;35;p9">
            <a:extLst>
              <a:ext uri="{FF2B5EF4-FFF2-40B4-BE49-F238E27FC236}">
                <a16:creationId xmlns:a16="http://schemas.microsoft.com/office/drawing/2014/main" id="{142F2D3D-F152-4227-8A50-A1B6AE516C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39497" y="539998"/>
            <a:ext cx="3484504" cy="4063502"/>
          </a:xfrm>
        </p:spPr>
        <p:txBody>
          <a:bodyPr anchor="ctr"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422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;p10">
            <a:extLst>
              <a:ext uri="{FF2B5EF4-FFF2-40B4-BE49-F238E27FC236}">
                <a16:creationId xmlns:a16="http://schemas.microsoft.com/office/drawing/2014/main" id="{2E0DBD87-4D24-4A99-8F1C-9F630BED0D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98" y="4162421"/>
            <a:ext cx="7704002" cy="440996"/>
          </a:xfrm>
        </p:spPr>
        <p:txBody>
          <a:bodyPr anchor="ctr"/>
          <a:lstStyle>
            <a:lvl1pPr indent="-228600"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573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D5341DB4-4E12-489B-B520-FA5F0D743C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761" y="2390122"/>
            <a:ext cx="7704002" cy="1789499"/>
          </a:xfrm>
        </p:spPr>
        <p:txBody>
          <a:bodyPr anchor="b"/>
          <a:lstStyle>
            <a:lvl1pPr>
              <a:defRPr sz="8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40;p11">
            <a:extLst>
              <a:ext uri="{FF2B5EF4-FFF2-40B4-BE49-F238E27FC236}">
                <a16:creationId xmlns:a16="http://schemas.microsoft.com/office/drawing/2014/main" id="{38E7E797-8423-4C10-9AD7-BDC7916F146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3772" y="4171172"/>
            <a:ext cx="6964500" cy="432300"/>
          </a:xfrm>
        </p:spPr>
        <p:txBody>
          <a:bodyPr/>
          <a:lstStyle>
            <a:lvl1pPr>
              <a:buNone/>
              <a:defRPr>
                <a:solidFill>
                  <a:srgbClr val="FFFFFF"/>
                </a:solidFill>
                <a:highlight>
                  <a:srgbClr val="FFB711"/>
                </a:highlight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37302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48F6911-45E3-4B9D-A89D-0E5D3B9F1F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9998"/>
            <a:ext cx="7704002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582D67CD-8C07-4F76-8086-341DD7E7E1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8" y="1152473"/>
            <a:ext cx="7704002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400" b="0" i="0" u="none" strike="noStrike" kern="0" cap="none" spc="0" baseline="0">
          <a:solidFill>
            <a:srgbClr val="000000"/>
          </a:solidFill>
          <a:uFillTx/>
          <a:latin typeface="Montserrat ExtraBold"/>
          <a:ea typeface="Montserrat ExtraBold"/>
          <a:cs typeface="Montserrat ExtraBold"/>
        </a:defRPr>
      </a:lvl1pPr>
    </p:titleStyle>
    <p:bodyStyle>
      <a:lvl1pPr marL="457200" marR="0" lvl="0" indent="-34290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Open Sans"/>
        <a:buChar char="●"/>
        <a:tabLst/>
        <a:defRPr lang="es-PE" sz="1800" b="0" i="0" u="none" strike="noStrike" kern="0" cap="none" spc="0" baseline="0">
          <a:solidFill>
            <a:srgbClr val="000000"/>
          </a:solidFill>
          <a:uFillTx/>
          <a:latin typeface="Open Sans"/>
          <a:ea typeface="Open Sans"/>
          <a:cs typeface="Open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A6BEBFA-71FF-4750-8FDD-D181D27BB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2" y="-1"/>
            <a:ext cx="9157062" cy="5143501"/>
          </a:xfrm>
          <a:prstGeom prst="rect">
            <a:avLst/>
          </a:prstGeom>
        </p:spPr>
      </p:pic>
      <p:sp>
        <p:nvSpPr>
          <p:cNvPr id="3" name="Flecha: pentágono 7">
            <a:extLst>
              <a:ext uri="{FF2B5EF4-FFF2-40B4-BE49-F238E27FC236}">
                <a16:creationId xmlns:a16="http://schemas.microsoft.com/office/drawing/2014/main" id="{98BF8DCF-8A91-4FB9-BD48-F325A00C1DFC}"/>
              </a:ext>
            </a:extLst>
          </p:cNvPr>
          <p:cNvSpPr/>
          <p:nvPr/>
        </p:nvSpPr>
        <p:spPr>
          <a:xfrm>
            <a:off x="2544199" y="4480084"/>
            <a:ext cx="6492806" cy="46870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lecha: pentágono 6">
            <a:extLst>
              <a:ext uri="{FF2B5EF4-FFF2-40B4-BE49-F238E27FC236}">
                <a16:creationId xmlns:a16="http://schemas.microsoft.com/office/drawing/2014/main" id="{1594BCAF-B5C5-4FA7-A9A4-6945FE09FAD1}"/>
              </a:ext>
            </a:extLst>
          </p:cNvPr>
          <p:cNvSpPr/>
          <p:nvPr/>
        </p:nvSpPr>
        <p:spPr>
          <a:xfrm>
            <a:off x="0" y="0"/>
            <a:ext cx="5067943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4E8F1-51A3-433F-8E8A-70239F4CA411}"/>
              </a:ext>
            </a:extLst>
          </p:cNvPr>
          <p:cNvSpPr txBox="1"/>
          <p:nvPr/>
        </p:nvSpPr>
        <p:spPr>
          <a:xfrm>
            <a:off x="652821" y="3208153"/>
            <a:ext cx="3171034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FFFFFF"/>
                </a:solidFill>
                <a:uFillTx/>
                <a:latin typeface="Arial Rounded MT Bold" pitchFamily="34"/>
                <a:ea typeface="Arial"/>
                <a:cs typeface="Arial" pitchFamily="34"/>
              </a:rPr>
              <a:t>FREE TEMPLATE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260AE437-1B34-4512-8280-1921A99C5B88}"/>
              </a:ext>
            </a:extLst>
          </p:cNvPr>
          <p:cNvSpPr txBox="1"/>
          <p:nvPr/>
        </p:nvSpPr>
        <p:spPr>
          <a:xfrm>
            <a:off x="693188" y="4260463"/>
            <a:ext cx="2172468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" b="0" i="0" u="none" strike="noStrike" kern="0" cap="none" spc="0" baseline="0" dirty="0">
                <a:solidFill>
                  <a:srgbClr val="0D0D0D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your.</a:t>
            </a:r>
          </a:p>
        </p:txBody>
      </p:sp>
      <p:sp>
        <p:nvSpPr>
          <p:cNvPr id="8" name="Triángulo isósceles 17">
            <a:extLst>
              <a:ext uri="{FF2B5EF4-FFF2-40B4-BE49-F238E27FC236}">
                <a16:creationId xmlns:a16="http://schemas.microsoft.com/office/drawing/2014/main" id="{3EE1291A-99A5-42D0-929D-9B4FFE0FAC9D}"/>
              </a:ext>
            </a:extLst>
          </p:cNvPr>
          <p:cNvSpPr/>
          <p:nvPr/>
        </p:nvSpPr>
        <p:spPr>
          <a:xfrm rot="5400013">
            <a:off x="679935" y="261479"/>
            <a:ext cx="966337" cy="833037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BE4FA8A0-5454-4241-B6D1-BF209B698124}"/>
              </a:ext>
            </a:extLst>
          </p:cNvPr>
          <p:cNvSpPr txBox="1"/>
          <p:nvPr/>
        </p:nvSpPr>
        <p:spPr>
          <a:xfrm>
            <a:off x="7080921" y="4529773"/>
            <a:ext cx="16738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5B14FEA9-EEBF-4413-ABBC-5CFCD7F0373C}"/>
              </a:ext>
            </a:extLst>
          </p:cNvPr>
          <p:cNvGrpSpPr/>
          <p:nvPr/>
        </p:nvGrpSpPr>
        <p:grpSpPr>
          <a:xfrm>
            <a:off x="8309417" y="91002"/>
            <a:ext cx="738098" cy="738098"/>
            <a:chOff x="8534680" y="60688"/>
            <a:chExt cx="553193" cy="553193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87AF151C-089D-4CB9-A8B6-948DF14DC73B}"/>
                </a:ext>
              </a:extLst>
            </p:cNvPr>
            <p:cNvSpPr/>
            <p:nvPr/>
          </p:nvSpPr>
          <p:spPr>
            <a:xfrm>
              <a:off x="8534680" y="60688"/>
              <a:ext cx="553193" cy="5531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BF3BF416-5DAC-4478-A332-549FA7507998}"/>
                </a:ext>
              </a:extLst>
            </p:cNvPr>
            <p:cNvSpPr/>
            <p:nvPr/>
          </p:nvSpPr>
          <p:spPr>
            <a:xfrm>
              <a:off x="8605848" y="128637"/>
              <a:ext cx="431167" cy="4172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Google Shape;140;p28">
            <a:extLst>
              <a:ext uri="{FF2B5EF4-FFF2-40B4-BE49-F238E27FC236}">
                <a16:creationId xmlns:a16="http://schemas.microsoft.com/office/drawing/2014/main" id="{7A984EE6-5E49-46AB-94AE-00B1BD104653}"/>
              </a:ext>
            </a:extLst>
          </p:cNvPr>
          <p:cNvSpPr txBox="1"/>
          <p:nvPr/>
        </p:nvSpPr>
        <p:spPr>
          <a:xfrm>
            <a:off x="649807" y="2034156"/>
            <a:ext cx="5264503" cy="12652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0" i="0" u="none" strike="noStrike" kern="0" cap="none" spc="0" baseline="0" dirty="0">
                <a:solidFill>
                  <a:srgbClr val="0070C0"/>
                </a:solidFill>
                <a:uFillTx/>
                <a:latin typeface="Aharoni" pitchFamily="2"/>
                <a:ea typeface="Arial"/>
                <a:cs typeface="Aharoni" pitchFamily="2"/>
              </a:rPr>
              <a:t>SWEDEN CUSTOMS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E46E919-018D-4BEF-8EF9-F7D1F1056D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336" y="2191451"/>
            <a:ext cx="4390726" cy="32930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4;p36">
            <a:extLst>
              <a:ext uri="{FF2B5EF4-FFF2-40B4-BE49-F238E27FC236}">
                <a16:creationId xmlns:a16="http://schemas.microsoft.com/office/drawing/2014/main" id="{F8C251BC-195A-4C4A-9C71-C859BF4493D1}"/>
              </a:ext>
            </a:extLst>
          </p:cNvPr>
          <p:cNvSpPr/>
          <p:nvPr/>
        </p:nvSpPr>
        <p:spPr>
          <a:xfrm rot="403763">
            <a:off x="8158814" y="652187"/>
            <a:ext cx="561639" cy="562786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43;p36">
            <a:extLst>
              <a:ext uri="{FF2B5EF4-FFF2-40B4-BE49-F238E27FC236}">
                <a16:creationId xmlns:a16="http://schemas.microsoft.com/office/drawing/2014/main" id="{62CD1FAE-13E6-401D-A7F5-A8F043E5EAAB}"/>
              </a:ext>
            </a:extLst>
          </p:cNvPr>
          <p:cNvSpPr/>
          <p:nvPr/>
        </p:nvSpPr>
        <p:spPr>
          <a:xfrm rot="403763">
            <a:off x="424873" y="679456"/>
            <a:ext cx="585709" cy="586905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" name="Google Shape;240;p36">
            <a:extLst>
              <a:ext uri="{FF2B5EF4-FFF2-40B4-BE49-F238E27FC236}">
                <a16:creationId xmlns:a16="http://schemas.microsoft.com/office/drawing/2014/main" id="{C0D8A5C7-CF3B-47FC-BEF3-C68AF4311388}"/>
              </a:ext>
            </a:extLst>
          </p:cNvPr>
          <p:cNvSpPr/>
          <p:nvPr/>
        </p:nvSpPr>
        <p:spPr>
          <a:xfrm>
            <a:off x="0" y="2709403"/>
            <a:ext cx="9144000" cy="2447098"/>
          </a:xfrm>
          <a:prstGeom prst="rect">
            <a:avLst/>
          </a:pr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42;p36">
            <a:extLst>
              <a:ext uri="{FF2B5EF4-FFF2-40B4-BE49-F238E27FC236}">
                <a16:creationId xmlns:a16="http://schemas.microsoft.com/office/drawing/2014/main" id="{1FF18D0E-C3F0-45F5-87E3-6385711C08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9302" y="647770"/>
            <a:ext cx="8205391" cy="1181103"/>
          </a:xfrm>
        </p:spPr>
        <p:txBody>
          <a:bodyPr/>
          <a:lstStyle/>
          <a:p>
            <a:pPr lvl="0"/>
            <a:r>
              <a:rPr lang="en-US" sz="6000" b="1" dirty="0">
                <a:solidFill>
                  <a:srgbClr val="FFC000"/>
                </a:solidFill>
              </a:rPr>
              <a:t>AWESOME WORDS</a:t>
            </a:r>
          </a:p>
        </p:txBody>
      </p:sp>
      <p:sp>
        <p:nvSpPr>
          <p:cNvPr id="6" name="Google Shape;149;p29">
            <a:extLst>
              <a:ext uri="{FF2B5EF4-FFF2-40B4-BE49-F238E27FC236}">
                <a16:creationId xmlns:a16="http://schemas.microsoft.com/office/drawing/2014/main" id="{9FC58EF0-61ED-415A-8DD0-F783C5845155}"/>
              </a:ext>
            </a:extLst>
          </p:cNvPr>
          <p:cNvSpPr/>
          <p:nvPr/>
        </p:nvSpPr>
        <p:spPr>
          <a:xfrm rot="403763">
            <a:off x="8467692" y="4514045"/>
            <a:ext cx="790398" cy="792025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49;p29">
            <a:extLst>
              <a:ext uri="{FF2B5EF4-FFF2-40B4-BE49-F238E27FC236}">
                <a16:creationId xmlns:a16="http://schemas.microsoft.com/office/drawing/2014/main" id="{F37F2B50-99B3-4EFF-ABDD-C2640F211DAE}"/>
              </a:ext>
            </a:extLst>
          </p:cNvPr>
          <p:cNvSpPr/>
          <p:nvPr/>
        </p:nvSpPr>
        <p:spPr>
          <a:xfrm rot="403763">
            <a:off x="78776" y="4320284"/>
            <a:ext cx="790398" cy="792025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DA7F0C-2279-48DC-AFA2-FE8F3A674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03" y="1910239"/>
            <a:ext cx="8417705" cy="22989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B307E750-6E73-4F9B-BDF5-7884FCBF9E13}"/>
              </a:ext>
            </a:extLst>
          </p:cNvPr>
          <p:cNvGrpSpPr/>
          <p:nvPr/>
        </p:nvGrpSpPr>
        <p:grpSpPr>
          <a:xfrm>
            <a:off x="2041718" y="2024883"/>
            <a:ext cx="2157243" cy="854077"/>
            <a:chOff x="2041718" y="2024883"/>
            <a:chExt cx="2157243" cy="854077"/>
          </a:xfrm>
        </p:grpSpPr>
        <p:sp>
          <p:nvSpPr>
            <p:cNvPr id="4" name="TextBox 17">
              <a:extLst>
                <a:ext uri="{FF2B5EF4-FFF2-40B4-BE49-F238E27FC236}">
                  <a16:creationId xmlns:a16="http://schemas.microsoft.com/office/drawing/2014/main" id="{AABCE0A0-4027-4719-9697-7E56EC53BD0F}"/>
                </a:ext>
              </a:extLst>
            </p:cNvPr>
            <p:cNvSpPr txBox="1"/>
            <p:nvPr/>
          </p:nvSpPr>
          <p:spPr>
            <a:xfrm>
              <a:off x="2041727" y="2024883"/>
              <a:ext cx="2157234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  <p:sp>
          <p:nvSpPr>
            <p:cNvPr id="5" name="TextBox 18">
              <a:extLst>
                <a:ext uri="{FF2B5EF4-FFF2-40B4-BE49-F238E27FC236}">
                  <a16:creationId xmlns:a16="http://schemas.microsoft.com/office/drawing/2014/main" id="{FDDBD7BA-2765-41CB-A0B5-74478BD9E27E}"/>
                </a:ext>
              </a:extLst>
            </p:cNvPr>
            <p:cNvSpPr txBox="1"/>
            <p:nvPr/>
          </p:nvSpPr>
          <p:spPr>
            <a:xfrm>
              <a:off x="2041718" y="2232626"/>
              <a:ext cx="2157234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      </a:t>
              </a:r>
            </a:p>
          </p:txBody>
        </p:sp>
      </p:grpSp>
      <p:grpSp>
        <p:nvGrpSpPr>
          <p:cNvPr id="6" name="Group 22">
            <a:extLst>
              <a:ext uri="{FF2B5EF4-FFF2-40B4-BE49-F238E27FC236}">
                <a16:creationId xmlns:a16="http://schemas.microsoft.com/office/drawing/2014/main" id="{059314F6-06F4-4F9D-A6F2-89DD5F8AA608}"/>
              </a:ext>
            </a:extLst>
          </p:cNvPr>
          <p:cNvGrpSpPr/>
          <p:nvPr/>
        </p:nvGrpSpPr>
        <p:grpSpPr>
          <a:xfrm>
            <a:off x="2244029" y="4100901"/>
            <a:ext cx="2323216" cy="715572"/>
            <a:chOff x="2244029" y="4100901"/>
            <a:chExt cx="2323216" cy="715572"/>
          </a:xfrm>
        </p:grpSpPr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D623D416-5A80-449C-8228-C9E8B49C0E1F}"/>
                </a:ext>
              </a:extLst>
            </p:cNvPr>
            <p:cNvSpPr txBox="1"/>
            <p:nvPr/>
          </p:nvSpPr>
          <p:spPr>
            <a:xfrm>
              <a:off x="2244029" y="4100901"/>
              <a:ext cx="2323216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A23B12FF-D268-435F-846F-E418218ED1A2}"/>
                </a:ext>
              </a:extLst>
            </p:cNvPr>
            <p:cNvSpPr txBox="1"/>
            <p:nvPr/>
          </p:nvSpPr>
          <p:spPr>
            <a:xfrm>
              <a:off x="2244029" y="4308643"/>
              <a:ext cx="2323216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    </a:t>
              </a:r>
            </a:p>
          </p:txBody>
        </p:sp>
      </p:grpSp>
      <p:grpSp>
        <p:nvGrpSpPr>
          <p:cNvPr id="9" name="Group 34">
            <a:extLst>
              <a:ext uri="{FF2B5EF4-FFF2-40B4-BE49-F238E27FC236}">
                <a16:creationId xmlns:a16="http://schemas.microsoft.com/office/drawing/2014/main" id="{CDF17F34-DA8B-4EA3-8BEB-32EDB64249F7}"/>
              </a:ext>
            </a:extLst>
          </p:cNvPr>
          <p:cNvGrpSpPr/>
          <p:nvPr/>
        </p:nvGrpSpPr>
        <p:grpSpPr>
          <a:xfrm>
            <a:off x="2261942" y="1077711"/>
            <a:ext cx="2323225" cy="715573"/>
            <a:chOff x="2261942" y="1077711"/>
            <a:chExt cx="2323225" cy="715573"/>
          </a:xfrm>
        </p:grpSpPr>
        <p:sp>
          <p:nvSpPr>
            <p:cNvPr id="10" name="TextBox 35">
              <a:extLst>
                <a:ext uri="{FF2B5EF4-FFF2-40B4-BE49-F238E27FC236}">
                  <a16:creationId xmlns:a16="http://schemas.microsoft.com/office/drawing/2014/main" id="{07583EED-F0AA-44EB-B6BB-9D44386DDBA6}"/>
                </a:ext>
              </a:extLst>
            </p:cNvPr>
            <p:cNvSpPr txBox="1"/>
            <p:nvPr/>
          </p:nvSpPr>
          <p:spPr>
            <a:xfrm>
              <a:off x="2261951" y="1077711"/>
              <a:ext cx="2323216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  <p:sp>
          <p:nvSpPr>
            <p:cNvPr id="11" name="TextBox 36">
              <a:extLst>
                <a:ext uri="{FF2B5EF4-FFF2-40B4-BE49-F238E27FC236}">
                  <a16:creationId xmlns:a16="http://schemas.microsoft.com/office/drawing/2014/main" id="{FF07CCE4-B6D9-43B9-ADB0-3C931C378709}"/>
                </a:ext>
              </a:extLst>
            </p:cNvPr>
            <p:cNvSpPr txBox="1"/>
            <p:nvPr/>
          </p:nvSpPr>
          <p:spPr>
            <a:xfrm>
              <a:off x="2261942" y="1285454"/>
              <a:ext cx="2323216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    </a:t>
              </a:r>
            </a:p>
          </p:txBody>
        </p:sp>
      </p:grpSp>
      <p:grpSp>
        <p:nvGrpSpPr>
          <p:cNvPr id="12" name="Group 37">
            <a:extLst>
              <a:ext uri="{FF2B5EF4-FFF2-40B4-BE49-F238E27FC236}">
                <a16:creationId xmlns:a16="http://schemas.microsoft.com/office/drawing/2014/main" id="{E8E83831-C8B3-407F-BA07-69F8DDB6E332}"/>
              </a:ext>
            </a:extLst>
          </p:cNvPr>
          <p:cNvGrpSpPr/>
          <p:nvPr/>
        </p:nvGrpSpPr>
        <p:grpSpPr>
          <a:xfrm>
            <a:off x="2041718" y="3153729"/>
            <a:ext cx="2157243" cy="854076"/>
            <a:chOff x="2041718" y="3153729"/>
            <a:chExt cx="2157243" cy="854076"/>
          </a:xfrm>
        </p:grpSpPr>
        <p:sp>
          <p:nvSpPr>
            <p:cNvPr id="13" name="TextBox 38">
              <a:extLst>
                <a:ext uri="{FF2B5EF4-FFF2-40B4-BE49-F238E27FC236}">
                  <a16:creationId xmlns:a16="http://schemas.microsoft.com/office/drawing/2014/main" id="{928DAD0B-4B08-419D-9177-20B1CC74CA02}"/>
                </a:ext>
              </a:extLst>
            </p:cNvPr>
            <p:cNvSpPr txBox="1"/>
            <p:nvPr/>
          </p:nvSpPr>
          <p:spPr>
            <a:xfrm>
              <a:off x="2041727" y="3153729"/>
              <a:ext cx="2157234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  <p:sp>
          <p:nvSpPr>
            <p:cNvPr id="14" name="TextBox 39">
              <a:extLst>
                <a:ext uri="{FF2B5EF4-FFF2-40B4-BE49-F238E27FC236}">
                  <a16:creationId xmlns:a16="http://schemas.microsoft.com/office/drawing/2014/main" id="{7922190C-6151-4BA6-B0E0-901DA61371D1}"/>
                </a:ext>
              </a:extLst>
            </p:cNvPr>
            <p:cNvSpPr txBox="1"/>
            <p:nvPr/>
          </p:nvSpPr>
          <p:spPr>
            <a:xfrm>
              <a:off x="2041718" y="3361471"/>
              <a:ext cx="2157234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      </a:t>
              </a:r>
            </a:p>
          </p:txBody>
        </p:sp>
      </p:grpSp>
      <p:sp>
        <p:nvSpPr>
          <p:cNvPr id="15" name="TextBox 47">
            <a:extLst>
              <a:ext uri="{FF2B5EF4-FFF2-40B4-BE49-F238E27FC236}">
                <a16:creationId xmlns:a16="http://schemas.microsoft.com/office/drawing/2014/main" id="{E9E786BB-49EF-44BE-A459-B7B5849C2D60}"/>
              </a:ext>
            </a:extLst>
          </p:cNvPr>
          <p:cNvSpPr txBox="1"/>
          <p:nvPr/>
        </p:nvSpPr>
        <p:spPr>
          <a:xfrm>
            <a:off x="475597" y="1578053"/>
            <a:ext cx="1418051" cy="3139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Reports and Presentations with our Templates. </a:t>
            </a: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HY견명조" pitchFamily="18"/>
                <a:cs typeface="Arial" pitchFamily="34"/>
              </a:rPr>
              <a:t>I hope and I believe that this Template will your Time, Money and Reputation. Get a modern PowerPoint  Presentation that is beautifully designed. </a:t>
            </a: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Reports and Presentations with our Templates. </a:t>
            </a: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HY견명조" pitchFamily="18"/>
                <a:cs typeface="Arial" pitchFamily="34"/>
              </a:rPr>
              <a:t>Get a modern PowerPoint  Presentation that is beautifully designed. </a:t>
            </a: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05293181-0019-48CC-BF48-571BC0C58616}"/>
              </a:ext>
            </a:extLst>
          </p:cNvPr>
          <p:cNvSpPr/>
          <p:nvPr/>
        </p:nvSpPr>
        <p:spPr>
          <a:xfrm>
            <a:off x="504776" y="453725"/>
            <a:ext cx="2615558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FC000"/>
                </a:solidFill>
                <a:uFillTx/>
                <a:latin typeface="Malgun Gothic" pitchFamily="34"/>
                <a:ea typeface="Malgun Gothic" pitchFamily="34"/>
                <a:cs typeface="Arial" pitchFamily="34"/>
              </a:rPr>
              <a:t>AWESOME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0" cap="none" spc="0" baseline="0">
                <a:solidFill>
                  <a:srgbClr val="FFC000"/>
                </a:solidFill>
                <a:uFillTx/>
                <a:latin typeface="Malgun Gothic" pitchFamily="34"/>
                <a:ea typeface="Malgun Gothic" pitchFamily="34"/>
                <a:cs typeface="Arial" pitchFamily="34"/>
              </a:rPr>
              <a:t>S</a:t>
            </a:r>
            <a:r>
              <a:rPr lang="en-US" sz="3600" b="1" i="0" u="none" strike="noStrike" kern="0" cap="none" spc="0" baseline="0">
                <a:solidFill>
                  <a:srgbClr val="FFC000"/>
                </a:solidFill>
                <a:uFillTx/>
                <a:latin typeface="Malgun Gothic" pitchFamily="34"/>
                <a:ea typeface="Malgun Gothic" pitchFamily="34"/>
                <a:cs typeface="Arial" pitchFamily="34"/>
              </a:rPr>
              <a:t>LIDE</a:t>
            </a:r>
          </a:p>
        </p:txBody>
      </p:sp>
      <p:cxnSp>
        <p:nvCxnSpPr>
          <p:cNvPr id="17" name="Conector recto de flecha 6">
            <a:extLst>
              <a:ext uri="{FF2B5EF4-FFF2-40B4-BE49-F238E27FC236}">
                <a16:creationId xmlns:a16="http://schemas.microsoft.com/office/drawing/2014/main" id="{8B7786FA-6877-4228-8096-593623186919}"/>
              </a:ext>
            </a:extLst>
          </p:cNvPr>
          <p:cNvCxnSpPr/>
          <p:nvPr/>
        </p:nvCxnSpPr>
        <p:spPr>
          <a:xfrm>
            <a:off x="4749713" y="1181578"/>
            <a:ext cx="954433" cy="516764"/>
          </a:xfrm>
          <a:prstGeom prst="straightConnector1">
            <a:avLst/>
          </a:prstGeom>
          <a:noFill/>
          <a:ln w="38103" cap="flat">
            <a:solidFill>
              <a:srgbClr val="FFB711"/>
            </a:solidFill>
            <a:prstDash val="solid"/>
            <a:tailEnd type="arrow"/>
          </a:ln>
        </p:spPr>
      </p:cxnSp>
      <p:cxnSp>
        <p:nvCxnSpPr>
          <p:cNvPr id="18" name="Conector recto de flecha 8">
            <a:extLst>
              <a:ext uri="{FF2B5EF4-FFF2-40B4-BE49-F238E27FC236}">
                <a16:creationId xmlns:a16="http://schemas.microsoft.com/office/drawing/2014/main" id="{FFD947F1-9BCA-425E-80D9-18B3D5FA4F05}"/>
              </a:ext>
            </a:extLst>
          </p:cNvPr>
          <p:cNvCxnSpPr/>
          <p:nvPr/>
        </p:nvCxnSpPr>
        <p:spPr>
          <a:xfrm>
            <a:off x="4349261" y="2128759"/>
            <a:ext cx="1354885" cy="103867"/>
          </a:xfrm>
          <a:prstGeom prst="straightConnector1">
            <a:avLst/>
          </a:prstGeom>
          <a:noFill/>
          <a:ln w="38103" cap="flat">
            <a:solidFill>
              <a:srgbClr val="FFB711"/>
            </a:solidFill>
            <a:prstDash val="solid"/>
            <a:tailEnd type="arrow"/>
          </a:ln>
        </p:spPr>
      </p:cxnSp>
      <p:cxnSp>
        <p:nvCxnSpPr>
          <p:cNvPr id="19" name="Conector recto de flecha 20">
            <a:extLst>
              <a:ext uri="{FF2B5EF4-FFF2-40B4-BE49-F238E27FC236}">
                <a16:creationId xmlns:a16="http://schemas.microsoft.com/office/drawing/2014/main" id="{A457B80A-A239-437C-B73A-837F862B288F}"/>
              </a:ext>
            </a:extLst>
          </p:cNvPr>
          <p:cNvCxnSpPr/>
          <p:nvPr/>
        </p:nvCxnSpPr>
        <p:spPr>
          <a:xfrm flipV="1">
            <a:off x="4347021" y="3075931"/>
            <a:ext cx="1357125" cy="181664"/>
          </a:xfrm>
          <a:prstGeom prst="straightConnector1">
            <a:avLst/>
          </a:prstGeom>
          <a:noFill/>
          <a:ln w="38103" cap="flat">
            <a:solidFill>
              <a:srgbClr val="FFB711"/>
            </a:solidFill>
            <a:prstDash val="solid"/>
            <a:tailEnd type="arrow"/>
          </a:ln>
        </p:spPr>
      </p:cxnSp>
      <p:cxnSp>
        <p:nvCxnSpPr>
          <p:cNvPr id="20" name="Conector recto de flecha 25">
            <a:extLst>
              <a:ext uri="{FF2B5EF4-FFF2-40B4-BE49-F238E27FC236}">
                <a16:creationId xmlns:a16="http://schemas.microsoft.com/office/drawing/2014/main" id="{B24A9D28-E7C9-448E-8C3E-CD2F4FF0274C}"/>
              </a:ext>
            </a:extLst>
          </p:cNvPr>
          <p:cNvCxnSpPr>
            <a:stCxn id="7" idx="3"/>
          </p:cNvCxnSpPr>
          <p:nvPr/>
        </p:nvCxnSpPr>
        <p:spPr>
          <a:xfrm flipV="1">
            <a:off x="4567254" y="3688012"/>
            <a:ext cx="987497" cy="528304"/>
          </a:xfrm>
          <a:prstGeom prst="straightConnector1">
            <a:avLst/>
          </a:prstGeom>
          <a:noFill/>
          <a:ln w="38103" cap="flat">
            <a:solidFill>
              <a:srgbClr val="FFB711"/>
            </a:solidFill>
            <a:prstDash val="solid"/>
            <a:tailEnd type="arrow"/>
          </a:ln>
        </p:spPr>
      </p:cxnSp>
      <p:sp>
        <p:nvSpPr>
          <p:cNvPr id="2" name="Lágrima 1">
            <a:extLst>
              <a:ext uri="{FF2B5EF4-FFF2-40B4-BE49-F238E27FC236}">
                <a16:creationId xmlns:a16="http://schemas.microsoft.com/office/drawing/2014/main" id="{C51C1306-0730-4271-994A-68C89252A937}"/>
              </a:ext>
            </a:extLst>
          </p:cNvPr>
          <p:cNvSpPr/>
          <p:nvPr/>
        </p:nvSpPr>
        <p:spPr>
          <a:xfrm rot="18900000">
            <a:off x="5952836" y="1511276"/>
            <a:ext cx="3009033" cy="3009033"/>
          </a:xfrm>
          <a:prstGeom prst="teardrop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35;p43">
            <a:extLst>
              <a:ext uri="{FF2B5EF4-FFF2-40B4-BE49-F238E27FC236}">
                <a16:creationId xmlns:a16="http://schemas.microsoft.com/office/drawing/2014/main" id="{F9169E64-7294-4AEF-A7E9-E9D3A24D20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8475" y="195270"/>
            <a:ext cx="7703344" cy="572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/>
            <a:r>
              <a:rPr lang="en-US" dirty="0">
                <a:solidFill>
                  <a:srgbClr val="FFC000"/>
                </a:solidFill>
              </a:rPr>
              <a:t>PHYSICAL EXAMINATION</a:t>
            </a:r>
          </a:p>
        </p:txBody>
      </p:sp>
      <p:sp>
        <p:nvSpPr>
          <p:cNvPr id="3" name="Google Shape;2136;p43">
            <a:extLst>
              <a:ext uri="{FF2B5EF4-FFF2-40B4-BE49-F238E27FC236}">
                <a16:creationId xmlns:a16="http://schemas.microsoft.com/office/drawing/2014/main" id="{C96BE9E3-5947-4C62-88B7-A8141E7FE104}"/>
              </a:ext>
            </a:extLst>
          </p:cNvPr>
          <p:cNvSpPr/>
          <p:nvPr/>
        </p:nvSpPr>
        <p:spPr>
          <a:xfrm>
            <a:off x="1773643" y="1762451"/>
            <a:ext cx="2468102" cy="2468102"/>
          </a:xfrm>
          <a:custGeom>
            <a:avLst>
              <a:gd name="f12" fmla="val 190"/>
              <a:gd name="f13" fmla="val 34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90"/>
              <a:gd name="f13" fmla="val 349"/>
              <a:gd name="f14" fmla="+- 0 0 -280"/>
              <a:gd name="f15" fmla="+- 0 0 -270"/>
              <a:gd name="f16" fmla="+- 0 0 -259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rnd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137;p43">
            <a:extLst>
              <a:ext uri="{FF2B5EF4-FFF2-40B4-BE49-F238E27FC236}">
                <a16:creationId xmlns:a16="http://schemas.microsoft.com/office/drawing/2014/main" id="{6BCBE60F-CBC5-4DAB-A8C0-ABB59225DC0D}"/>
              </a:ext>
            </a:extLst>
          </p:cNvPr>
          <p:cNvSpPr txBox="1"/>
          <p:nvPr/>
        </p:nvSpPr>
        <p:spPr>
          <a:xfrm>
            <a:off x="6328964" y="1553803"/>
            <a:ext cx="2343899" cy="341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>
                <a:solidFill>
                  <a:srgbClr val="FFC000"/>
                </a:solidFill>
                <a:uFillTx/>
                <a:latin typeface="Changa One"/>
                <a:ea typeface="Changa One"/>
                <a:cs typeface="Changa One"/>
              </a:rPr>
              <a:t>MERCURY</a:t>
            </a:r>
          </a:p>
        </p:txBody>
      </p:sp>
      <p:sp>
        <p:nvSpPr>
          <p:cNvPr id="5" name="Google Shape;2138;p43">
            <a:extLst>
              <a:ext uri="{FF2B5EF4-FFF2-40B4-BE49-F238E27FC236}">
                <a16:creationId xmlns:a16="http://schemas.microsoft.com/office/drawing/2014/main" id="{27F73966-C67C-4436-A77D-0A8990FCAFDE}"/>
              </a:ext>
            </a:extLst>
          </p:cNvPr>
          <p:cNvSpPr txBox="1"/>
          <p:nvPr/>
        </p:nvSpPr>
        <p:spPr>
          <a:xfrm>
            <a:off x="6328973" y="2005827"/>
            <a:ext cx="2343899" cy="430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6D6D6D"/>
                </a:solidFill>
                <a:uFillTx/>
                <a:latin typeface="Cairo"/>
                <a:ea typeface="Cairo"/>
                <a:cs typeface="Cairo"/>
              </a:rPr>
              <a:t>Mercury is very small</a:t>
            </a:r>
          </a:p>
        </p:txBody>
      </p:sp>
      <p:sp>
        <p:nvSpPr>
          <p:cNvPr id="6" name="Google Shape;2139;p43">
            <a:extLst>
              <a:ext uri="{FF2B5EF4-FFF2-40B4-BE49-F238E27FC236}">
                <a16:creationId xmlns:a16="http://schemas.microsoft.com/office/drawing/2014/main" id="{C50F8512-A312-4409-8162-F7DF574A577B}"/>
              </a:ext>
            </a:extLst>
          </p:cNvPr>
          <p:cNvSpPr txBox="1"/>
          <p:nvPr/>
        </p:nvSpPr>
        <p:spPr>
          <a:xfrm>
            <a:off x="6328964" y="3506513"/>
            <a:ext cx="2343899" cy="341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>
                <a:solidFill>
                  <a:srgbClr val="FFC000"/>
                </a:solidFill>
                <a:uFillTx/>
                <a:latin typeface="Changa One"/>
                <a:ea typeface="Changa One"/>
                <a:cs typeface="Changa One"/>
              </a:rPr>
              <a:t>JUPITER</a:t>
            </a:r>
          </a:p>
        </p:txBody>
      </p:sp>
      <p:sp>
        <p:nvSpPr>
          <p:cNvPr id="7" name="Google Shape;2140;p43">
            <a:extLst>
              <a:ext uri="{FF2B5EF4-FFF2-40B4-BE49-F238E27FC236}">
                <a16:creationId xmlns:a16="http://schemas.microsoft.com/office/drawing/2014/main" id="{E0959123-7E7B-4046-8DE7-9A5287BA0668}"/>
              </a:ext>
            </a:extLst>
          </p:cNvPr>
          <p:cNvSpPr txBox="1"/>
          <p:nvPr/>
        </p:nvSpPr>
        <p:spPr>
          <a:xfrm>
            <a:off x="6328973" y="3963421"/>
            <a:ext cx="2343899" cy="430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6D6D6D"/>
                </a:solidFill>
                <a:uFillTx/>
                <a:latin typeface="Cairo"/>
                <a:ea typeface="Cairo"/>
                <a:cs typeface="Cairo"/>
              </a:rPr>
              <a:t>Jupiter is the biggest planet</a:t>
            </a:r>
          </a:p>
        </p:txBody>
      </p:sp>
      <p:sp>
        <p:nvSpPr>
          <p:cNvPr id="8" name="Google Shape;2141;p43">
            <a:extLst>
              <a:ext uri="{FF2B5EF4-FFF2-40B4-BE49-F238E27FC236}">
                <a16:creationId xmlns:a16="http://schemas.microsoft.com/office/drawing/2014/main" id="{B26FADE3-BC6A-4CD5-87B4-EAFBB2B18C90}"/>
              </a:ext>
            </a:extLst>
          </p:cNvPr>
          <p:cNvSpPr txBox="1"/>
          <p:nvPr/>
        </p:nvSpPr>
        <p:spPr>
          <a:xfrm>
            <a:off x="6328973" y="2642945"/>
            <a:ext cx="2343899" cy="341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>
                <a:solidFill>
                  <a:srgbClr val="FFC000"/>
                </a:solidFill>
                <a:uFillTx/>
                <a:latin typeface="Changa One"/>
                <a:ea typeface="Changa One"/>
                <a:cs typeface="Changa One"/>
              </a:rPr>
              <a:t>VENUS</a:t>
            </a:r>
          </a:p>
        </p:txBody>
      </p:sp>
      <p:sp>
        <p:nvSpPr>
          <p:cNvPr id="9" name="Google Shape;2142;p43">
            <a:extLst>
              <a:ext uri="{FF2B5EF4-FFF2-40B4-BE49-F238E27FC236}">
                <a16:creationId xmlns:a16="http://schemas.microsoft.com/office/drawing/2014/main" id="{9F76EAF1-14DA-4E99-AC84-95382A1B406D}"/>
              </a:ext>
            </a:extLst>
          </p:cNvPr>
          <p:cNvSpPr txBox="1"/>
          <p:nvPr/>
        </p:nvSpPr>
        <p:spPr>
          <a:xfrm>
            <a:off x="6328973" y="2984619"/>
            <a:ext cx="2343899" cy="430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6D6D6D"/>
                </a:solidFill>
                <a:uFillTx/>
                <a:latin typeface="Cairo"/>
                <a:ea typeface="Cairo"/>
                <a:cs typeface="Cairo"/>
              </a:rPr>
              <a:t>Venus is a hot planet</a:t>
            </a:r>
          </a:p>
        </p:txBody>
      </p:sp>
      <p:sp>
        <p:nvSpPr>
          <p:cNvPr id="10" name="Google Shape;2143;p43">
            <a:extLst>
              <a:ext uri="{FF2B5EF4-FFF2-40B4-BE49-F238E27FC236}">
                <a16:creationId xmlns:a16="http://schemas.microsoft.com/office/drawing/2014/main" id="{B6502801-5070-458C-B0FF-AD5A2515C52A}"/>
              </a:ext>
            </a:extLst>
          </p:cNvPr>
          <p:cNvSpPr/>
          <p:nvPr/>
        </p:nvSpPr>
        <p:spPr>
          <a:xfrm>
            <a:off x="4939753" y="1679496"/>
            <a:ext cx="691204" cy="6912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144;p43">
            <a:extLst>
              <a:ext uri="{FF2B5EF4-FFF2-40B4-BE49-F238E27FC236}">
                <a16:creationId xmlns:a16="http://schemas.microsoft.com/office/drawing/2014/main" id="{A266B5BD-FD16-4255-BAB6-C06F229652F8}"/>
              </a:ext>
            </a:extLst>
          </p:cNvPr>
          <p:cNvSpPr/>
          <p:nvPr/>
        </p:nvSpPr>
        <p:spPr>
          <a:xfrm>
            <a:off x="4939753" y="2662595"/>
            <a:ext cx="691204" cy="6912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145;p43">
            <a:extLst>
              <a:ext uri="{FF2B5EF4-FFF2-40B4-BE49-F238E27FC236}">
                <a16:creationId xmlns:a16="http://schemas.microsoft.com/office/drawing/2014/main" id="{784F7F87-4BC8-4665-825A-57785D13E424}"/>
              </a:ext>
            </a:extLst>
          </p:cNvPr>
          <p:cNvSpPr/>
          <p:nvPr/>
        </p:nvSpPr>
        <p:spPr>
          <a:xfrm>
            <a:off x="4939753" y="3645721"/>
            <a:ext cx="691204" cy="6912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146;p43">
            <a:extLst>
              <a:ext uri="{FF2B5EF4-FFF2-40B4-BE49-F238E27FC236}">
                <a16:creationId xmlns:a16="http://schemas.microsoft.com/office/drawing/2014/main" id="{A8FAC316-4477-4CF1-8EFC-2C73B7DF2AE5}"/>
              </a:ext>
            </a:extLst>
          </p:cNvPr>
          <p:cNvSpPr/>
          <p:nvPr/>
        </p:nvSpPr>
        <p:spPr>
          <a:xfrm>
            <a:off x="3615272" y="1881350"/>
            <a:ext cx="287395" cy="2873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0070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147;p43">
            <a:extLst>
              <a:ext uri="{FF2B5EF4-FFF2-40B4-BE49-F238E27FC236}">
                <a16:creationId xmlns:a16="http://schemas.microsoft.com/office/drawing/2014/main" id="{3D3F67F2-3F86-4129-A153-4E9DE1E2D625}"/>
              </a:ext>
            </a:extLst>
          </p:cNvPr>
          <p:cNvSpPr/>
          <p:nvPr/>
        </p:nvSpPr>
        <p:spPr>
          <a:xfrm>
            <a:off x="4093147" y="2864495"/>
            <a:ext cx="287395" cy="2873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0070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148;p43">
            <a:extLst>
              <a:ext uri="{FF2B5EF4-FFF2-40B4-BE49-F238E27FC236}">
                <a16:creationId xmlns:a16="http://schemas.microsoft.com/office/drawing/2014/main" id="{5499106F-828D-4044-BD9B-85EECD0F3271}"/>
              </a:ext>
            </a:extLst>
          </p:cNvPr>
          <p:cNvSpPr/>
          <p:nvPr/>
        </p:nvSpPr>
        <p:spPr>
          <a:xfrm>
            <a:off x="3615272" y="3847621"/>
            <a:ext cx="287395" cy="2873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0070C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6" name="Google Shape;2149;p43">
            <a:extLst>
              <a:ext uri="{FF2B5EF4-FFF2-40B4-BE49-F238E27FC236}">
                <a16:creationId xmlns:a16="http://schemas.microsoft.com/office/drawing/2014/main" id="{B4E76C42-3923-4643-B17A-2B8F4166CF3D}"/>
              </a:ext>
            </a:extLst>
          </p:cNvPr>
          <p:cNvCxnSpPr>
            <a:stCxn id="13" idx="1"/>
            <a:endCxn id="10" idx="3"/>
          </p:cNvCxnSpPr>
          <p:nvPr/>
        </p:nvCxnSpPr>
        <p:spPr>
          <a:xfrm>
            <a:off x="3902667" y="2025048"/>
            <a:ext cx="1037086" cy="5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17" name="Google Shape;2150;p43">
            <a:extLst>
              <a:ext uri="{FF2B5EF4-FFF2-40B4-BE49-F238E27FC236}">
                <a16:creationId xmlns:a16="http://schemas.microsoft.com/office/drawing/2014/main" id="{C893D415-ACAD-433B-A27B-47F9DF03B922}"/>
              </a:ext>
            </a:extLst>
          </p:cNvPr>
          <p:cNvCxnSpPr>
            <a:stCxn id="14" idx="1"/>
            <a:endCxn id="11" idx="3"/>
          </p:cNvCxnSpPr>
          <p:nvPr/>
        </p:nvCxnSpPr>
        <p:spPr>
          <a:xfrm>
            <a:off x="4380542" y="3008193"/>
            <a:ext cx="559211" cy="4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18" name="Google Shape;2151;p43">
            <a:extLst>
              <a:ext uri="{FF2B5EF4-FFF2-40B4-BE49-F238E27FC236}">
                <a16:creationId xmlns:a16="http://schemas.microsoft.com/office/drawing/2014/main" id="{E66415B9-A768-4C24-87B6-40F190F46237}"/>
              </a:ext>
            </a:extLst>
          </p:cNvPr>
          <p:cNvCxnSpPr>
            <a:stCxn id="15" idx="1"/>
            <a:endCxn id="12" idx="3"/>
          </p:cNvCxnSpPr>
          <p:nvPr/>
        </p:nvCxnSpPr>
        <p:spPr>
          <a:xfrm>
            <a:off x="3902667" y="3991319"/>
            <a:ext cx="1037086" cy="4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19" name="Google Shape;2152;p43">
            <a:extLst>
              <a:ext uri="{FF2B5EF4-FFF2-40B4-BE49-F238E27FC236}">
                <a16:creationId xmlns:a16="http://schemas.microsoft.com/office/drawing/2014/main" id="{63DC8052-638C-4943-A635-43A14968F26D}"/>
              </a:ext>
            </a:extLst>
          </p:cNvPr>
          <p:cNvCxnSpPr>
            <a:stCxn id="10" idx="1"/>
          </p:cNvCxnSpPr>
          <p:nvPr/>
        </p:nvCxnSpPr>
        <p:spPr>
          <a:xfrm>
            <a:off x="5630957" y="2025103"/>
            <a:ext cx="574499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round/>
            <a:tailEnd type="arrow"/>
          </a:ln>
        </p:spPr>
      </p:cxnSp>
      <p:cxnSp>
        <p:nvCxnSpPr>
          <p:cNvPr id="20" name="Google Shape;2153;p43">
            <a:extLst>
              <a:ext uri="{FF2B5EF4-FFF2-40B4-BE49-F238E27FC236}">
                <a16:creationId xmlns:a16="http://schemas.microsoft.com/office/drawing/2014/main" id="{229A1F03-05AA-4CD7-B4F6-22AB54E6C1FD}"/>
              </a:ext>
            </a:extLst>
          </p:cNvPr>
          <p:cNvCxnSpPr>
            <a:stCxn id="11" idx="1"/>
          </p:cNvCxnSpPr>
          <p:nvPr/>
        </p:nvCxnSpPr>
        <p:spPr>
          <a:xfrm>
            <a:off x="5630957" y="3008202"/>
            <a:ext cx="574499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round/>
            <a:tailEnd type="arrow"/>
          </a:ln>
        </p:spPr>
      </p:cxnSp>
      <p:cxnSp>
        <p:nvCxnSpPr>
          <p:cNvPr id="21" name="Google Shape;2154;p43">
            <a:extLst>
              <a:ext uri="{FF2B5EF4-FFF2-40B4-BE49-F238E27FC236}">
                <a16:creationId xmlns:a16="http://schemas.microsoft.com/office/drawing/2014/main" id="{DF985190-3C52-4CD2-B028-2D2B92298543}"/>
              </a:ext>
            </a:extLst>
          </p:cNvPr>
          <p:cNvCxnSpPr>
            <a:stCxn id="12" idx="1"/>
          </p:cNvCxnSpPr>
          <p:nvPr/>
        </p:nvCxnSpPr>
        <p:spPr>
          <a:xfrm>
            <a:off x="5630957" y="3991328"/>
            <a:ext cx="574499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round/>
            <a:tailEnd type="arrow"/>
          </a:ln>
        </p:spPr>
      </p:cxnSp>
      <p:grpSp>
        <p:nvGrpSpPr>
          <p:cNvPr id="22" name="Google Shape;2155;p43">
            <a:extLst>
              <a:ext uri="{FF2B5EF4-FFF2-40B4-BE49-F238E27FC236}">
                <a16:creationId xmlns:a16="http://schemas.microsoft.com/office/drawing/2014/main" id="{31CD1C89-87E9-4A58-AC20-CAF888828BDB}"/>
              </a:ext>
            </a:extLst>
          </p:cNvPr>
          <p:cNvGrpSpPr/>
          <p:nvPr/>
        </p:nvGrpSpPr>
        <p:grpSpPr>
          <a:xfrm>
            <a:off x="5127699" y="2832253"/>
            <a:ext cx="315312" cy="351916"/>
            <a:chOff x="5127699" y="2832253"/>
            <a:chExt cx="315312" cy="351916"/>
          </a:xfrm>
          <a:solidFill>
            <a:schemeClr val="bg1"/>
          </a:solidFill>
        </p:grpSpPr>
        <p:sp>
          <p:nvSpPr>
            <p:cNvPr id="23" name="Google Shape;2156;p43">
              <a:extLst>
                <a:ext uri="{FF2B5EF4-FFF2-40B4-BE49-F238E27FC236}">
                  <a16:creationId xmlns:a16="http://schemas.microsoft.com/office/drawing/2014/main" id="{507E2C63-3825-4B06-9FE5-0B4606FB992C}"/>
                </a:ext>
              </a:extLst>
            </p:cNvPr>
            <p:cNvSpPr/>
            <p:nvPr/>
          </p:nvSpPr>
          <p:spPr>
            <a:xfrm>
              <a:off x="5128659" y="2905460"/>
              <a:ext cx="314352" cy="278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5"/>
                <a:gd name="f4" fmla="val 9358"/>
                <a:gd name="f5" fmla="val 1701"/>
                <a:gd name="f6" fmla="val 3119"/>
                <a:gd name="f7" fmla="val 1890"/>
                <a:gd name="f8" fmla="val 2048"/>
                <a:gd name="f9" fmla="val 3277"/>
                <a:gd name="f10" fmla="val 3466"/>
                <a:gd name="f11" fmla="val 4159"/>
                <a:gd name="f12" fmla="val 4379"/>
                <a:gd name="f13" fmla="val 2205"/>
                <a:gd name="f14" fmla="val 4537"/>
                <a:gd name="f15" fmla="val 2394"/>
                <a:gd name="f16" fmla="val 3308"/>
                <a:gd name="f17" fmla="val 4663"/>
                <a:gd name="f18" fmla="val 4883"/>
                <a:gd name="f19" fmla="val 5072"/>
                <a:gd name="f20" fmla="val 5230"/>
                <a:gd name="f21" fmla="val 1796"/>
                <a:gd name="f22" fmla="val 5198"/>
                <a:gd name="f23" fmla="val 1323"/>
                <a:gd name="f24" fmla="val 4726"/>
                <a:gd name="f25" fmla="val 1512"/>
                <a:gd name="f26" fmla="val 3781"/>
                <a:gd name="f27" fmla="val 6585"/>
                <a:gd name="f28" fmla="val 6931"/>
                <a:gd name="f29" fmla="val 7120"/>
                <a:gd name="f30" fmla="val 3623"/>
                <a:gd name="f31" fmla="val 7278"/>
                <a:gd name="f32" fmla="val 3434"/>
                <a:gd name="f33" fmla="val 3214"/>
                <a:gd name="f34" fmla="val 3056"/>
                <a:gd name="f35" fmla="val 6900"/>
                <a:gd name="f36" fmla="val 5986"/>
                <a:gd name="f37" fmla="val 5293"/>
                <a:gd name="f38" fmla="val 693"/>
                <a:gd name="f39" fmla="val 1607"/>
                <a:gd name="f40" fmla="val 2363"/>
                <a:gd name="f41" fmla="val 5765"/>
                <a:gd name="f42" fmla="val 2741"/>
                <a:gd name="f43" fmla="val 6238"/>
                <a:gd name="f44" fmla="val 3182"/>
                <a:gd name="f45" fmla="val 7561"/>
                <a:gd name="f46" fmla="val 7624"/>
                <a:gd name="f47" fmla="val 8223"/>
                <a:gd name="f48" fmla="val 7089"/>
                <a:gd name="f49" fmla="val 8664"/>
                <a:gd name="f50" fmla="val 6553"/>
                <a:gd name="f51" fmla="val 4820"/>
                <a:gd name="f52" fmla="val 4348"/>
                <a:gd name="f53" fmla="val 3938"/>
                <a:gd name="f54" fmla="val 8349"/>
                <a:gd name="f55" fmla="val 3812"/>
                <a:gd name="f56" fmla="val 7876"/>
                <a:gd name="f57" fmla="val 4222"/>
                <a:gd name="f58" fmla="val 7719"/>
                <a:gd name="f59" fmla="val 4505"/>
                <a:gd name="f60" fmla="val 7372"/>
                <a:gd name="f61" fmla="val 6144"/>
                <a:gd name="f62" fmla="val 5797"/>
                <a:gd name="f63" fmla="val 4852"/>
                <a:gd name="f64" fmla="val 4631"/>
                <a:gd name="f65" fmla="val 5829"/>
                <a:gd name="f66" fmla="val 3686"/>
                <a:gd name="f67" fmla="val 5671"/>
                <a:gd name="f68" fmla="val 3529"/>
                <a:gd name="f69" fmla="val 5482"/>
                <a:gd name="f70" fmla="val 3371"/>
                <a:gd name="f71" fmla="val 4568"/>
                <a:gd name="f72" fmla="val 3151"/>
                <a:gd name="f73" fmla="val 3875"/>
                <a:gd name="f74" fmla="val 2899"/>
                <a:gd name="f75" fmla="val 2332"/>
                <a:gd name="f76" fmla="val 2720"/>
                <a:gd name="f77" fmla="val 1911"/>
                <a:gd name="f78" fmla="val 1880"/>
                <a:gd name="f79" fmla="val 1091"/>
                <a:gd name="f80" fmla="val 697"/>
                <a:gd name="f81" fmla="val 315"/>
                <a:gd name="f82" fmla="val 1754"/>
                <a:gd name="f83" fmla="val 1859"/>
                <a:gd name="f84" fmla="val 788"/>
                <a:gd name="f85" fmla="val 6616"/>
                <a:gd name="f86" fmla="val 1733"/>
                <a:gd name="f87" fmla="val 2457"/>
                <a:gd name="f88" fmla="val 6963"/>
                <a:gd name="f89" fmla="val 7404"/>
                <a:gd name="f90" fmla="val 2678"/>
                <a:gd name="f91" fmla="val 7782"/>
                <a:gd name="f92" fmla="val 7908"/>
                <a:gd name="f93" fmla="val 8727"/>
                <a:gd name="f94" fmla="val 3970"/>
                <a:gd name="f95" fmla="val 9357"/>
                <a:gd name="f96" fmla="val 7498"/>
                <a:gd name="f97" fmla="val 8286"/>
                <a:gd name="f98" fmla="val 8569"/>
                <a:gd name="f99" fmla="val 9294"/>
                <a:gd name="f100" fmla="val 3497"/>
                <a:gd name="f101" fmla="val 9546"/>
                <a:gd name="f102" fmla="val 9987"/>
                <a:gd name="f103" fmla="val 2867"/>
                <a:gd name="f104" fmla="val 10554"/>
                <a:gd name="f105" fmla="val 2395"/>
                <a:gd name="f106" fmla="val 9830"/>
                <a:gd name="f107" fmla="val 8948"/>
                <a:gd name="f108" fmla="val 8538"/>
                <a:gd name="f109" fmla="val 8191"/>
                <a:gd name="f110" fmla="val 126"/>
                <a:gd name="f111" fmla="val 347"/>
                <a:gd name="f112" fmla="val 7656"/>
                <a:gd name="f113" fmla="val 95"/>
                <a:gd name="f114" fmla="*/ f0 1 10555"/>
                <a:gd name="f115" fmla="*/ f1 1 9358"/>
                <a:gd name="f116" fmla="val f2"/>
                <a:gd name="f117" fmla="val f3"/>
                <a:gd name="f118" fmla="val f4"/>
                <a:gd name="f119" fmla="+- f118 0 f116"/>
                <a:gd name="f120" fmla="+- f117 0 f116"/>
                <a:gd name="f121" fmla="*/ f120 1 10555"/>
                <a:gd name="f122" fmla="*/ f119 1 9358"/>
                <a:gd name="f123" fmla="*/ f116 1 f121"/>
                <a:gd name="f124" fmla="*/ f117 1 f121"/>
                <a:gd name="f125" fmla="*/ f116 1 f122"/>
                <a:gd name="f126" fmla="*/ f118 1 f122"/>
                <a:gd name="f127" fmla="*/ f123 f114 1"/>
                <a:gd name="f128" fmla="*/ f124 f114 1"/>
                <a:gd name="f129" fmla="*/ f126 f115 1"/>
                <a:gd name="f130" fmla="*/ f125 f1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7" t="f130" r="f128" b="f129"/>
              <a:pathLst>
                <a:path w="10555" h="93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4"/>
                  </a:cubicBezTo>
                  <a:lnTo>
                    <a:pt x="f6" y="f14"/>
                  </a:lnTo>
                  <a:cubicBezTo>
                    <a:pt x="f16" y="f14"/>
                    <a:pt x="f10" y="f17"/>
                    <a:pt x="f10" y="f18"/>
                  </a:cubicBezTo>
                  <a:cubicBezTo>
                    <a:pt x="f10" y="f19"/>
                    <a:pt x="f16" y="f20"/>
                    <a:pt x="f6" y="f20"/>
                  </a:cubicBezTo>
                  <a:lnTo>
                    <a:pt x="f15" y="f20"/>
                  </a:lnTo>
                  <a:cubicBezTo>
                    <a:pt x="f21" y="f22"/>
                    <a:pt x="f23" y="f24"/>
                    <a:pt x="f23" y="f11"/>
                  </a:cubicBezTo>
                  <a:lnTo>
                    <a:pt x="f23" y="f10"/>
                  </a:lnTo>
                  <a:cubicBezTo>
                    <a:pt x="f23" y="f9"/>
                    <a:pt x="f25" y="f6"/>
                    <a:pt x="f5" y="f6"/>
                  </a:cubicBezTo>
                  <a:close/>
                  <a:moveTo>
                    <a:pt x="f26" y="f27"/>
                  </a:moveTo>
                  <a:lnTo>
                    <a:pt x="f26" y="f28"/>
                  </a:lnTo>
                  <a:cubicBezTo>
                    <a:pt x="f26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34" y="f28"/>
                  </a:cubicBezTo>
                  <a:lnTo>
                    <a:pt x="f34" y="f27"/>
                  </a:lnTo>
                  <a:close/>
                  <a:moveTo>
                    <a:pt x="f35" y="f2"/>
                  </a:moveTo>
                  <a:cubicBezTo>
                    <a:pt x="f36" y="f2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12"/>
                  </a:lnTo>
                  <a:lnTo>
                    <a:pt x="f45" y="f46"/>
                  </a:lnTo>
                  <a:cubicBezTo>
                    <a:pt x="f45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49"/>
                    <a:pt x="f53" y="f54"/>
                    <a:pt x="f55" y="f56"/>
                  </a:cubicBezTo>
                  <a:cubicBezTo>
                    <a:pt x="f57" y="f58"/>
                    <a:pt x="f59" y="f60"/>
                    <a:pt x="f59" y="f28"/>
                  </a:cubicBezTo>
                  <a:lnTo>
                    <a:pt x="f59" y="f27"/>
                  </a:lnTo>
                  <a:lnTo>
                    <a:pt x="f22" y="f27"/>
                  </a:lnTo>
                  <a:cubicBezTo>
                    <a:pt x="f61" y="f27"/>
                    <a:pt x="f28" y="f62"/>
                    <a:pt x="f28" y="f63"/>
                  </a:cubicBezTo>
                  <a:lnTo>
                    <a:pt x="f28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37" y="f44"/>
                  </a:cubicBezTo>
                  <a:cubicBezTo>
                    <a:pt x="f71" y="f72"/>
                    <a:pt x="f73" y="f74"/>
                    <a:pt x="f44" y="f75"/>
                  </a:cubicBezTo>
                  <a:cubicBezTo>
                    <a:pt x="f76" y="f77"/>
                    <a:pt x="f78" y="f5"/>
                    <a:pt x="f79" y="f5"/>
                  </a:cubicBezTo>
                  <a:cubicBezTo>
                    <a:pt x="f80" y="f5"/>
                    <a:pt x="f81" y="f82"/>
                    <a:pt x="f2" y="f83"/>
                  </a:cubicBezTo>
                  <a:lnTo>
                    <a:pt x="f2" y="f18"/>
                  </a:lnTo>
                  <a:cubicBezTo>
                    <a:pt x="f2" y="f65"/>
                    <a:pt x="f84" y="f85"/>
                    <a:pt x="f86" y="f85"/>
                  </a:cubicBezTo>
                  <a:lnTo>
                    <a:pt x="f87" y="f85"/>
                  </a:lnTo>
                  <a:lnTo>
                    <a:pt x="f87" y="f88"/>
                  </a:lnTo>
                  <a:cubicBezTo>
                    <a:pt x="f15" y="f89"/>
                    <a:pt x="f90" y="f91"/>
                    <a:pt x="f6" y="f92"/>
                  </a:cubicBezTo>
                  <a:cubicBezTo>
                    <a:pt x="f9" y="f93"/>
                    <a:pt x="f94" y="f95"/>
                    <a:pt x="f51" y="f95"/>
                  </a:cubicBezTo>
                  <a:lnTo>
                    <a:pt x="f50" y="f95"/>
                  </a:lnTo>
                  <a:cubicBezTo>
                    <a:pt x="f96" y="f95"/>
                    <a:pt x="f97" y="f98"/>
                    <a:pt x="f97" y="f46"/>
                  </a:cubicBezTo>
                  <a:lnTo>
                    <a:pt x="f97" y="f12"/>
                  </a:lnTo>
                  <a:cubicBezTo>
                    <a:pt x="f99" y="f100"/>
                    <a:pt x="f101" y="f9"/>
                    <a:pt x="f101" y="f9"/>
                  </a:cubicBezTo>
                  <a:cubicBezTo>
                    <a:pt x="f102" y="f103"/>
                    <a:pt x="f104" y="f105"/>
                    <a:pt x="f104" y="f39"/>
                  </a:cubicBezTo>
                  <a:cubicBezTo>
                    <a:pt x="f104" y="f38"/>
                    <a:pt x="f106" y="f2"/>
                    <a:pt x="f107" y="f2"/>
                  </a:cubicBezTo>
                  <a:cubicBezTo>
                    <a:pt x="f108" y="f2"/>
                    <a:pt x="f109" y="f110"/>
                    <a:pt x="f92" y="f111"/>
                  </a:cubicBezTo>
                  <a:cubicBezTo>
                    <a:pt x="f112" y="f113"/>
                    <a:pt x="f31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157;p43">
              <a:extLst>
                <a:ext uri="{FF2B5EF4-FFF2-40B4-BE49-F238E27FC236}">
                  <a16:creationId xmlns:a16="http://schemas.microsoft.com/office/drawing/2014/main" id="{30072B98-68DD-44C0-91E6-86EAE38591F4}"/>
                </a:ext>
              </a:extLst>
            </p:cNvPr>
            <p:cNvSpPr/>
            <p:nvPr/>
          </p:nvSpPr>
          <p:spPr>
            <a:xfrm>
              <a:off x="5127699" y="2832253"/>
              <a:ext cx="188640" cy="1454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4"/>
                <a:gd name="f4" fmla="val 4885"/>
                <a:gd name="f5" fmla="val 3844"/>
                <a:gd name="f6" fmla="val 631"/>
                <a:gd name="f7" fmla="val 4065"/>
                <a:gd name="f8" fmla="val 4222"/>
                <a:gd name="f9" fmla="val 788"/>
                <a:gd name="f10" fmla="val 1009"/>
                <a:gd name="f11" fmla="val 1387"/>
                <a:gd name="f12" fmla="val 2773"/>
                <a:gd name="f13" fmla="val 2931"/>
                <a:gd name="f14" fmla="val 3151"/>
                <a:gd name="f15" fmla="val 3088"/>
                <a:gd name="f16" fmla="val 1"/>
                <a:gd name="f17" fmla="val 2521"/>
                <a:gd name="f18" fmla="val 2080"/>
                <a:gd name="f19" fmla="val 473"/>
                <a:gd name="f20" fmla="val 1040"/>
                <a:gd name="f21" fmla="val 1419"/>
                <a:gd name="f22" fmla="val 1733"/>
                <a:gd name="f23" fmla="val 2206"/>
                <a:gd name="f24" fmla="val 3592"/>
                <a:gd name="f25" fmla="val 332"/>
                <a:gd name="f26" fmla="val 3503"/>
                <a:gd name="f27" fmla="val 705"/>
                <a:gd name="f28" fmla="val 3459"/>
                <a:gd name="f29" fmla="val 1087"/>
                <a:gd name="f30" fmla="val 2048"/>
                <a:gd name="f31" fmla="val 3069"/>
                <a:gd name="f32" fmla="val 3736"/>
                <a:gd name="f33" fmla="val 3655"/>
                <a:gd name="f34" fmla="val 4254"/>
                <a:gd name="f35" fmla="val 4002"/>
                <a:gd name="f36" fmla="val 4569"/>
                <a:gd name="f37" fmla="val 4411"/>
                <a:gd name="f38" fmla="val 4758"/>
                <a:gd name="f39" fmla="val 4789"/>
                <a:gd name="f40" fmla="val 4884"/>
                <a:gd name="f41" fmla="val 4726"/>
                <a:gd name="f42" fmla="val 4664"/>
                <a:gd name="f43" fmla="val 4632"/>
                <a:gd name="f44" fmla="val 4380"/>
                <a:gd name="f45" fmla="val 4096"/>
                <a:gd name="f46" fmla="val 2994"/>
                <a:gd name="f47" fmla="val 5356"/>
                <a:gd name="f48" fmla="val 2112"/>
                <a:gd name="f49" fmla="val 6333"/>
                <a:gd name="f50" fmla="val 1860"/>
                <a:gd name="f51" fmla="val 6018"/>
                <a:gd name="f52" fmla="val 1576"/>
                <a:gd name="f53" fmla="val 5608"/>
                <a:gd name="f54" fmla="val 5199"/>
                <a:gd name="f55" fmla="val 4821"/>
                <a:gd name="f56" fmla="val 442"/>
                <a:gd name="f57" fmla="val 4348"/>
                <a:gd name="f58" fmla="val 3813"/>
                <a:gd name="f59" fmla="*/ f0 1 6334"/>
                <a:gd name="f60" fmla="*/ f1 1 4885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6334"/>
                <a:gd name="f67" fmla="*/ f64 1 4885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6334" h="488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14" y="f6"/>
                  </a:cubicBezTo>
                  <a:close/>
                  <a:moveTo>
                    <a:pt x="f15" y="f16"/>
                  </a:moveTo>
                  <a:cubicBezTo>
                    <a:pt x="f17" y="f16"/>
                    <a:pt x="f18" y="f19"/>
                    <a:pt x="f18" y="f20"/>
                  </a:cubicBezTo>
                  <a:lnTo>
                    <a:pt x="f18" y="f21"/>
                  </a:lnTo>
                  <a:lnTo>
                    <a:pt x="f22" y="f21"/>
                  </a:lnTo>
                  <a:cubicBezTo>
                    <a:pt x="f9" y="f21"/>
                    <a:pt x="f16" y="f23"/>
                    <a:pt x="f16" y="f14"/>
                  </a:cubicBezTo>
                  <a:lnTo>
                    <a:pt x="f16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3" y="f45"/>
                  </a:cubicBezTo>
                  <a:cubicBezTo>
                    <a:pt x="f43" y="f46"/>
                    <a:pt x="f47" y="f48"/>
                    <a:pt x="f49" y="f50"/>
                  </a:cubicBezTo>
                  <a:cubicBezTo>
                    <a:pt x="f51" y="f52"/>
                    <a:pt x="f53" y="f21"/>
                    <a:pt x="f54" y="f21"/>
                  </a:cubicBezTo>
                  <a:lnTo>
                    <a:pt x="f55" y="f21"/>
                  </a:lnTo>
                  <a:lnTo>
                    <a:pt x="f55" y="f20"/>
                  </a:lnTo>
                  <a:cubicBezTo>
                    <a:pt x="f55" y="f56"/>
                    <a:pt x="f57" y="f16"/>
                    <a:pt x="f58" y="f1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" name="Google Shape;2158;p43">
            <a:extLst>
              <a:ext uri="{FF2B5EF4-FFF2-40B4-BE49-F238E27FC236}">
                <a16:creationId xmlns:a16="http://schemas.microsoft.com/office/drawing/2014/main" id="{51535F0B-5B72-424F-A69A-A1675F48E180}"/>
              </a:ext>
            </a:extLst>
          </p:cNvPr>
          <p:cNvGrpSpPr/>
          <p:nvPr/>
        </p:nvGrpSpPr>
        <p:grpSpPr>
          <a:xfrm>
            <a:off x="5107554" y="1859898"/>
            <a:ext cx="355628" cy="330290"/>
            <a:chOff x="5107554" y="1859898"/>
            <a:chExt cx="355628" cy="330290"/>
          </a:xfrm>
          <a:solidFill>
            <a:schemeClr val="bg1"/>
          </a:solidFill>
        </p:grpSpPr>
        <p:sp>
          <p:nvSpPr>
            <p:cNvPr id="26" name="Google Shape;2159;p43">
              <a:extLst>
                <a:ext uri="{FF2B5EF4-FFF2-40B4-BE49-F238E27FC236}">
                  <a16:creationId xmlns:a16="http://schemas.microsoft.com/office/drawing/2014/main" id="{FC2C419C-48E3-40DE-BF59-933CC4C8915E}"/>
                </a:ext>
              </a:extLst>
            </p:cNvPr>
            <p:cNvSpPr/>
            <p:nvPr/>
          </p:nvSpPr>
          <p:spPr>
            <a:xfrm>
              <a:off x="5169468" y="1859898"/>
              <a:ext cx="205502" cy="1238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0"/>
                <a:gd name="f4" fmla="val 4159"/>
                <a:gd name="f5" fmla="val 4884"/>
                <a:gd name="f6" fmla="val 1166"/>
                <a:gd name="f7" fmla="val 5797"/>
                <a:gd name="f8" fmla="val 2079"/>
                <a:gd name="f9" fmla="val 379"/>
                <a:gd name="f10" fmla="val 158"/>
                <a:gd name="f11" fmla="val 347"/>
                <a:gd name="f12" fmla="val 3151"/>
                <a:gd name="f13" fmla="val 284"/>
                <a:gd name="f14" fmla="val 2899"/>
                <a:gd name="f15" fmla="val 631"/>
                <a:gd name="f16" fmla="val 2804"/>
                <a:gd name="f17" fmla="val 1040"/>
                <a:gd name="f18" fmla="val 4065"/>
                <a:gd name="f19" fmla="val 4726"/>
                <a:gd name="f20" fmla="val 5325"/>
                <a:gd name="f21" fmla="val 5608"/>
                <a:gd name="f22" fmla="val 3718"/>
                <a:gd name="f23" fmla="val 2426"/>
                <a:gd name="f24" fmla="val 2394"/>
                <a:gd name="f25" fmla="val 6869"/>
                <a:gd name="f26" fmla="val 2237"/>
                <a:gd name="f27" fmla="val 6774"/>
                <a:gd name="f28" fmla="val 2205"/>
                <a:gd name="f29" fmla="val 4695"/>
                <a:gd name="f30" fmla="val 126"/>
                <a:gd name="f31" fmla="val 32"/>
                <a:gd name="f32" fmla="val 4632"/>
                <a:gd name="f33" fmla="val 4537"/>
                <a:gd name="f34" fmla="*/ f0 1 6900"/>
                <a:gd name="f35" fmla="*/ f1 1 4159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6900"/>
                <a:gd name="f42" fmla="*/ f39 1 4159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900" h="4159">
                  <a:moveTo>
                    <a:pt x="f5" y="f6"/>
                  </a:move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  <a:moveTo>
                    <a:pt x="f9" y="f2"/>
                  </a:moveTo>
                  <a:cubicBezTo>
                    <a:pt x="f10" y="f2"/>
                    <a:pt x="f2" y="f10"/>
                    <a:pt x="f2" y="f11"/>
                  </a:cubicBezTo>
                  <a:lnTo>
                    <a:pt x="f2" y="f12"/>
                  </a:lnTo>
                  <a:cubicBezTo>
                    <a:pt x="f13" y="f14"/>
                    <a:pt x="f15" y="f16"/>
                    <a:pt x="f17" y="f16"/>
                  </a:cubicBezTo>
                  <a:lnTo>
                    <a:pt x="f18" y="f16"/>
                  </a:lnTo>
                  <a:cubicBezTo>
                    <a:pt x="f19" y="f16"/>
                    <a:pt x="f20" y="f12"/>
                    <a:pt x="f21" y="f22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3"/>
                  </a:lnTo>
                  <a:cubicBezTo>
                    <a:pt x="f3" y="f24"/>
                    <a:pt x="f25" y="f26"/>
                    <a:pt x="f27" y="f28"/>
                  </a:cubicBezTo>
                  <a:lnTo>
                    <a:pt x="f29" y="f30"/>
                  </a:lnTo>
                  <a:cubicBezTo>
                    <a:pt x="f19" y="f31"/>
                    <a:pt x="f32" y="f2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160;p43">
              <a:extLst>
                <a:ext uri="{FF2B5EF4-FFF2-40B4-BE49-F238E27FC236}">
                  <a16:creationId xmlns:a16="http://schemas.microsoft.com/office/drawing/2014/main" id="{10E26290-B203-45C2-BC1F-E30BF781D1DE}"/>
                </a:ext>
              </a:extLst>
            </p:cNvPr>
            <p:cNvSpPr/>
            <p:nvPr/>
          </p:nvSpPr>
          <p:spPr>
            <a:xfrm>
              <a:off x="5107554" y="1961223"/>
              <a:ext cx="355628" cy="2289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41"/>
                <a:gd name="f4" fmla="val 7688"/>
                <a:gd name="f5" fmla="val 10838"/>
                <a:gd name="f6" fmla="val 3529"/>
                <a:gd name="f7" fmla="val 10964"/>
                <a:gd name="f8" fmla="val 11027"/>
                <a:gd name="f9" fmla="val 3561"/>
                <a:gd name="f10" fmla="val 11121"/>
                <a:gd name="f11" fmla="val 3655"/>
                <a:gd name="f12" fmla="val 11184"/>
                <a:gd name="f13" fmla="val 3718"/>
                <a:gd name="f14" fmla="val 3813"/>
                <a:gd name="f15" fmla="val 3907"/>
                <a:gd name="f16" fmla="val 10901"/>
                <a:gd name="f17" fmla="val 5703"/>
                <a:gd name="f18" fmla="val 10365"/>
                <a:gd name="f19" fmla="val 5227"/>
                <a:gd name="f20" fmla="val 2768"/>
                <a:gd name="f21" fmla="val 5400"/>
                <a:gd name="f22" fmla="val 5580"/>
                <a:gd name="f23" fmla="val 2884"/>
                <a:gd name="f24" fmla="val 5608"/>
                <a:gd name="f25" fmla="val 3025"/>
                <a:gd name="f26" fmla="val 5892"/>
                <a:gd name="f27" fmla="val 4159"/>
                <a:gd name="f28" fmla="val 7341"/>
                <a:gd name="f29" fmla="val 7530"/>
                <a:gd name="f30" fmla="val 7687"/>
                <a:gd name="f31" fmla="val 4317"/>
                <a:gd name="f32" fmla="val 4506"/>
                <a:gd name="f33" fmla="val 4758"/>
                <a:gd name="f34" fmla="val 4915"/>
                <a:gd name="f35" fmla="val 6018"/>
                <a:gd name="f36" fmla="val 6270"/>
                <a:gd name="f37" fmla="val 5829"/>
                <a:gd name="f38" fmla="val 6301"/>
                <a:gd name="f39" fmla="val 6050"/>
                <a:gd name="f40" fmla="val 6175"/>
                <a:gd name="f41" fmla="val 6207"/>
                <a:gd name="f42" fmla="val 5955"/>
                <a:gd name="f43" fmla="val 5797"/>
                <a:gd name="f44" fmla="val 5640"/>
                <a:gd name="f45" fmla="val 6176"/>
                <a:gd name="f46" fmla="val 5324"/>
                <a:gd name="f47" fmla="val 4852"/>
                <a:gd name="f48" fmla="val 3875"/>
                <a:gd name="f49" fmla="val 3686"/>
                <a:gd name="f50" fmla="val 4695"/>
                <a:gd name="f51" fmla="val 5167"/>
                <a:gd name="f52" fmla="val 4946"/>
                <a:gd name="f53" fmla="val 3214"/>
                <a:gd name="f54" fmla="val 4883"/>
                <a:gd name="f55" fmla="val 5009"/>
                <a:gd name="f56" fmla="val 2868"/>
                <a:gd name="f57" fmla="val 2773"/>
                <a:gd name="f58" fmla="val 5187"/>
                <a:gd name="f59" fmla="val 2770"/>
                <a:gd name="f60" fmla="val 5207"/>
                <a:gd name="f61" fmla="val 3151"/>
                <a:gd name="f62" fmla="val 1"/>
                <a:gd name="f63" fmla="val 2584"/>
                <a:gd name="f64" fmla="val 2142"/>
                <a:gd name="f65" fmla="val 473"/>
                <a:gd name="f66" fmla="val 1040"/>
                <a:gd name="f67" fmla="val 1387"/>
                <a:gd name="f68" fmla="val 1103"/>
                <a:gd name="f69" fmla="val 788"/>
                <a:gd name="f70" fmla="val 1544"/>
                <a:gd name="f71" fmla="val 284"/>
                <a:gd name="f72" fmla="val 1796"/>
                <a:gd name="f73" fmla="val 95"/>
                <a:gd name="f74" fmla="val 2017"/>
                <a:gd name="f75" fmla="val 2332"/>
                <a:gd name="f76" fmla="val 2679"/>
                <a:gd name="f77" fmla="val 1166"/>
                <a:gd name="f78" fmla="val 6869"/>
                <a:gd name="f79" fmla="val 1260"/>
                <a:gd name="f80" fmla="val 1701"/>
                <a:gd name="f81" fmla="val 7656"/>
                <a:gd name="f82" fmla="val 2174"/>
                <a:gd name="f83" fmla="val 10995"/>
                <a:gd name="f84" fmla="val 11153"/>
                <a:gd name="f85" fmla="val 11310"/>
                <a:gd name="f86" fmla="val 7593"/>
                <a:gd name="f87" fmla="val 11342"/>
                <a:gd name="f88" fmla="val 7436"/>
                <a:gd name="f89" fmla="val 11909"/>
                <a:gd name="f90" fmla="val 4033"/>
                <a:gd name="f91" fmla="val 11846"/>
                <a:gd name="f92" fmla="val 3435"/>
                <a:gd name="f93" fmla="val 11657"/>
                <a:gd name="f94" fmla="val 11468"/>
                <a:gd name="f95" fmla="val 2962"/>
                <a:gd name="f96" fmla="val 10869"/>
                <a:gd name="f97" fmla="val 10208"/>
                <a:gd name="f98" fmla="val 10050"/>
                <a:gd name="f99" fmla="val 2269"/>
                <a:gd name="f100" fmla="val 9924"/>
                <a:gd name="f101" fmla="val 9546"/>
                <a:gd name="f102" fmla="val 1450"/>
                <a:gd name="f103" fmla="val 9042"/>
                <a:gd name="f104" fmla="val 7120"/>
                <a:gd name="f105" fmla="val 599"/>
                <a:gd name="f106" fmla="val 6963"/>
                <a:gd name="f107" fmla="val 253"/>
                <a:gd name="f108" fmla="val 6585"/>
                <a:gd name="f109" fmla="*/ f0 1 11941"/>
                <a:gd name="f110" fmla="*/ f1 1 7688"/>
                <a:gd name="f111" fmla="val f2"/>
                <a:gd name="f112" fmla="val f3"/>
                <a:gd name="f113" fmla="val f4"/>
                <a:gd name="f114" fmla="+- f113 0 f111"/>
                <a:gd name="f115" fmla="+- f112 0 f111"/>
                <a:gd name="f116" fmla="*/ f115 1 11941"/>
                <a:gd name="f117" fmla="*/ f114 1 7688"/>
                <a:gd name="f118" fmla="*/ f111 1 f116"/>
                <a:gd name="f119" fmla="*/ f112 1 f116"/>
                <a:gd name="f120" fmla="*/ f111 1 f117"/>
                <a:gd name="f121" fmla="*/ f113 1 f117"/>
                <a:gd name="f122" fmla="*/ f118 f109 1"/>
                <a:gd name="f123" fmla="*/ f119 f109 1"/>
                <a:gd name="f124" fmla="*/ f121 f110 1"/>
                <a:gd name="f125" fmla="*/ f120 f1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2" t="f125" r="f123" b="f124"/>
              <a:pathLst>
                <a:path w="11941" h="76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lnTo>
                    <a:pt x="f16" y="f17"/>
                  </a:lnTo>
                  <a:lnTo>
                    <a:pt x="f18" y="f6"/>
                  </a:lnTo>
                  <a:close/>
                  <a:moveTo>
                    <a:pt x="f19" y="f20"/>
                  </a:moveTo>
                  <a:cubicBezTo>
                    <a:pt x="f21" y="f20"/>
                    <a:pt x="f22" y="f23"/>
                    <a:pt x="f24" y="f25"/>
                  </a:cubicBezTo>
                  <a:lnTo>
                    <a:pt x="f26" y="f27"/>
                  </a:ln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cubicBezTo>
                    <a:pt x="f30" y="f33"/>
                    <a:pt x="f29" y="f34"/>
                    <a:pt x="f28" y="f34"/>
                  </a:cubicBezTo>
                  <a:lnTo>
                    <a:pt x="f35" y="f34"/>
                  </a:lnTo>
                  <a:lnTo>
                    <a:pt x="f36" y="f37"/>
                  </a:lnTo>
                  <a:cubicBezTo>
                    <a:pt x="f38" y="f39"/>
                    <a:pt x="f40" y="f41"/>
                    <a:pt x="f35" y="f36"/>
                  </a:cubicBezTo>
                  <a:lnTo>
                    <a:pt x="f42" y="f36"/>
                  </a:lnTo>
                  <a:cubicBezTo>
                    <a:pt x="f43" y="f36"/>
                    <a:pt x="f44" y="f45"/>
                    <a:pt x="f24" y="f35"/>
                  </a:cubicBezTo>
                  <a:lnTo>
                    <a:pt x="f46" y="f47"/>
                  </a:lnTo>
                  <a:lnTo>
                    <a:pt x="f48" y="f47"/>
                  </a:lnTo>
                  <a:cubicBezTo>
                    <a:pt x="f49" y="f47"/>
                    <a:pt x="f6" y="f50"/>
                    <a:pt x="f6" y="f32"/>
                  </a:cubicBezTo>
                  <a:cubicBezTo>
                    <a:pt x="f6" y="f31"/>
                    <a:pt x="f49" y="f27"/>
                    <a:pt x="f48" y="f27"/>
                  </a:cubicBezTo>
                  <a:lnTo>
                    <a:pt x="f51" y="f27"/>
                  </a:lnTo>
                  <a:lnTo>
                    <a:pt x="f52" y="f53"/>
                  </a:lnTo>
                  <a:cubicBezTo>
                    <a:pt x="f54" y="f25"/>
                    <a:pt x="f55" y="f56"/>
                    <a:pt x="f51" y="f57"/>
                  </a:cubicBezTo>
                  <a:cubicBezTo>
                    <a:pt x="f58" y="f59"/>
                    <a:pt x="f60" y="f20"/>
                    <a:pt x="f19" y="f20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65" y="f70"/>
                    <a:pt x="f71" y="f72"/>
                  </a:cubicBezTo>
                  <a:cubicBezTo>
                    <a:pt x="f73" y="f74"/>
                    <a:pt x="f2" y="f75"/>
                    <a:pt x="f73" y="f76"/>
                  </a:cubicBezTo>
                  <a:lnTo>
                    <a:pt x="f77" y="f78"/>
                  </a:lnTo>
                  <a:cubicBezTo>
                    <a:pt x="f79" y="f28"/>
                    <a:pt x="f80" y="f81"/>
                    <a:pt x="f82" y="f81"/>
                  </a:cubicBezTo>
                  <a:lnTo>
                    <a:pt x="f83" y="f4"/>
                  </a:lnTo>
                  <a:cubicBezTo>
                    <a:pt x="f84" y="f4"/>
                    <a:pt x="f85" y="f86"/>
                    <a:pt x="f87" y="f88"/>
                  </a:cubicBezTo>
                  <a:lnTo>
                    <a:pt x="f89" y="f90"/>
                  </a:lnTo>
                  <a:cubicBezTo>
                    <a:pt x="f3" y="f13"/>
                    <a:pt x="f91" y="f92"/>
                    <a:pt x="f93" y="f53"/>
                  </a:cubicBezTo>
                  <a:cubicBezTo>
                    <a:pt x="f94" y="f95"/>
                    <a:pt x="f12" y="f56"/>
                    <a:pt x="f96" y="f56"/>
                  </a:cubicBezTo>
                  <a:lnTo>
                    <a:pt x="f97" y="f56"/>
                  </a:lnTo>
                  <a:lnTo>
                    <a:pt x="f98" y="f99"/>
                  </a:lnTo>
                  <a:cubicBezTo>
                    <a:pt x="f100" y="f72"/>
                    <a:pt x="f101" y="f102"/>
                    <a:pt x="f103" y="f102"/>
                  </a:cubicBezTo>
                  <a:lnTo>
                    <a:pt x="f29" y="f102"/>
                  </a:lnTo>
                  <a:lnTo>
                    <a:pt x="f104" y="f105"/>
                  </a:lnTo>
                  <a:cubicBezTo>
                    <a:pt x="f106" y="f107"/>
                    <a:pt x="f10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8" name="Google Shape;2161;p43">
            <a:extLst>
              <a:ext uri="{FF2B5EF4-FFF2-40B4-BE49-F238E27FC236}">
                <a16:creationId xmlns:a16="http://schemas.microsoft.com/office/drawing/2014/main" id="{05A5F6E5-FC42-4659-A504-D1F67A11A134}"/>
              </a:ext>
            </a:extLst>
          </p:cNvPr>
          <p:cNvSpPr/>
          <p:nvPr/>
        </p:nvSpPr>
        <p:spPr>
          <a:xfrm>
            <a:off x="5108944" y="3870399"/>
            <a:ext cx="352830" cy="241867"/>
          </a:xfrm>
          <a:custGeom>
            <a:avLst/>
            <a:gdLst>
              <a:gd name="f0" fmla="val w"/>
              <a:gd name="f1" fmla="val h"/>
              <a:gd name="f2" fmla="val 0"/>
              <a:gd name="f3" fmla="val 11847"/>
              <a:gd name="f4" fmla="val 8121"/>
              <a:gd name="f5" fmla="val 5640"/>
              <a:gd name="f6" fmla="val 1221"/>
              <a:gd name="f7" fmla="val 1914"/>
              <a:gd name="f8" fmla="val 4916"/>
              <a:gd name="f9" fmla="val 1568"/>
              <a:gd name="f10" fmla="val 1379"/>
              <a:gd name="f11" fmla="val 5073"/>
              <a:gd name="f12" fmla="val 5294"/>
              <a:gd name="f13" fmla="val 8066"/>
              <a:gd name="f14" fmla="val 1253"/>
              <a:gd name="f15" fmla="val 8287"/>
              <a:gd name="f16" fmla="val 8444"/>
              <a:gd name="f17" fmla="val 1410"/>
              <a:gd name="f18" fmla="val 1599"/>
              <a:gd name="f19" fmla="val 1946"/>
              <a:gd name="f20" fmla="val 7720"/>
              <a:gd name="f21" fmla="val 7027"/>
              <a:gd name="f22" fmla="val 1977"/>
              <a:gd name="f23" fmla="val 6302"/>
              <a:gd name="f24" fmla="val 8098"/>
              <a:gd name="f25" fmla="val 3994"/>
              <a:gd name="f26" fmla="val 6648"/>
              <a:gd name="f27" fmla="val 4844"/>
              <a:gd name="f28" fmla="val 5199"/>
              <a:gd name="f29" fmla="val 5663"/>
              <a:gd name="f30" fmla="val 8665"/>
              <a:gd name="f31" fmla="val 6797"/>
              <a:gd name="f32" fmla="val 4664"/>
              <a:gd name="f33" fmla="val 3183"/>
              <a:gd name="f34" fmla="val 6766"/>
              <a:gd name="f35" fmla="val 3372"/>
              <a:gd name="f36" fmla="val 3561"/>
              <a:gd name="f37" fmla="val 6924"/>
              <a:gd name="f38" fmla="val 7113"/>
              <a:gd name="f39" fmla="val 7333"/>
              <a:gd name="f40" fmla="val 7491"/>
              <a:gd name="f41" fmla="val 2994"/>
              <a:gd name="f42" fmla="val 2836"/>
              <a:gd name="f43" fmla="val 10114"/>
              <a:gd name="f44" fmla="val 10303"/>
              <a:gd name="f45" fmla="val 10461"/>
              <a:gd name="f46" fmla="val 6955"/>
              <a:gd name="f47" fmla="val 7144"/>
              <a:gd name="f48" fmla="val 7365"/>
              <a:gd name="f49" fmla="val 7522"/>
              <a:gd name="f50" fmla="val 9925"/>
              <a:gd name="f51" fmla="val 9767"/>
              <a:gd name="f52" fmla="val 1123"/>
              <a:gd name="f53" fmla="val 859"/>
              <a:gd name="f54" fmla="val 600"/>
              <a:gd name="f55" fmla="val 103"/>
              <a:gd name="f56" fmla="val 411"/>
              <a:gd name="f57" fmla="val 308"/>
              <a:gd name="f58" fmla="val 1"/>
              <a:gd name="f59" fmla="val 686"/>
              <a:gd name="f60" fmla="val 1757"/>
              <a:gd name="f61" fmla="val 2017"/>
              <a:gd name="f62" fmla="val 3426"/>
              <a:gd name="f63" fmla="val 2395"/>
              <a:gd name="f64" fmla="val 3805"/>
              <a:gd name="f65" fmla="val 2931"/>
              <a:gd name="f66" fmla="val 4025"/>
              <a:gd name="f67" fmla="val 3466"/>
              <a:gd name="f68" fmla="val 3782"/>
              <a:gd name="f69" fmla="val 5955"/>
              <a:gd name="f70" fmla="val 5222"/>
              <a:gd name="f71" fmla="val 3908"/>
              <a:gd name="f72" fmla="val 6388"/>
              <a:gd name="f73" fmla="val 3719"/>
              <a:gd name="f74" fmla="val 6167"/>
              <a:gd name="f75" fmla="val 6073"/>
              <a:gd name="f76" fmla="val 3151"/>
              <a:gd name="f77" fmla="val 2553"/>
              <a:gd name="f78" fmla="val 2143"/>
              <a:gd name="f79" fmla="val 6545"/>
              <a:gd name="f80" fmla="val 7081"/>
              <a:gd name="f81" fmla="val 7680"/>
              <a:gd name="f82" fmla="val 2584"/>
              <a:gd name="f83" fmla="val 3593"/>
              <a:gd name="f84" fmla="val 3971"/>
              <a:gd name="f85" fmla="val 7837"/>
              <a:gd name="f86" fmla="val 4128"/>
              <a:gd name="f87" fmla="val 7396"/>
              <a:gd name="f88" fmla="val 9137"/>
              <a:gd name="f89" fmla="val 9295"/>
              <a:gd name="f90" fmla="val 7806"/>
              <a:gd name="f91" fmla="val 9641"/>
              <a:gd name="f92" fmla="val 10713"/>
              <a:gd name="f93" fmla="val 11154"/>
              <a:gd name="f94" fmla="val 7648"/>
              <a:gd name="f95" fmla="val 6482"/>
              <a:gd name="f96" fmla="val 10681"/>
              <a:gd name="f97" fmla="val 9862"/>
              <a:gd name="f98" fmla="val 9578"/>
              <a:gd name="f99" fmla="val 9358"/>
              <a:gd name="f100" fmla="val 7310"/>
              <a:gd name="f101" fmla="val 9484"/>
              <a:gd name="f102" fmla="val 10839"/>
              <a:gd name="f103" fmla="val 11437"/>
              <a:gd name="f104" fmla="val 3552"/>
              <a:gd name="f105" fmla="val 2985"/>
              <a:gd name="f106" fmla="val 2387"/>
              <a:gd name="f107" fmla="val 11374"/>
              <a:gd name="f108" fmla="val 9074"/>
              <a:gd name="f109" fmla="val 1032"/>
              <a:gd name="f110" fmla="val 8602"/>
              <a:gd name="f111" fmla="val 591"/>
              <a:gd name="f112" fmla="val 8035"/>
              <a:gd name="f113" fmla="val 4695"/>
              <a:gd name="f114" fmla="val 4254"/>
              <a:gd name="f115" fmla="val 1064"/>
              <a:gd name="f116" fmla="val 4097"/>
              <a:gd name="f117" fmla="val 3750"/>
              <a:gd name="f118" fmla="val 1820"/>
              <a:gd name="f119" fmla="val 3120"/>
              <a:gd name="f120" fmla="val 1860"/>
              <a:gd name="f121" fmla="val 1655"/>
              <a:gd name="f122" fmla="val 1387"/>
              <a:gd name="f123" fmla="*/ f0 1 11847"/>
              <a:gd name="f124" fmla="*/ f1 1 8121"/>
              <a:gd name="f125" fmla="val f2"/>
              <a:gd name="f126" fmla="val f3"/>
              <a:gd name="f127" fmla="val f4"/>
              <a:gd name="f128" fmla="+- f127 0 f125"/>
              <a:gd name="f129" fmla="+- f126 0 f125"/>
              <a:gd name="f130" fmla="*/ f129 1 11847"/>
              <a:gd name="f131" fmla="*/ f128 1 8121"/>
              <a:gd name="f132" fmla="*/ f125 1 f130"/>
              <a:gd name="f133" fmla="*/ f126 1 f130"/>
              <a:gd name="f134" fmla="*/ f125 1 f131"/>
              <a:gd name="f135" fmla="*/ f127 1 f131"/>
              <a:gd name="f136" fmla="*/ f132 f123 1"/>
              <a:gd name="f137" fmla="*/ f133 f123 1"/>
              <a:gd name="f138" fmla="*/ f135 f124 1"/>
              <a:gd name="f139" fmla="*/ f134 f1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6" t="f139" r="f137" b="f138"/>
            <a:pathLst>
              <a:path w="11847" h="8121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cubicBezTo>
                  <a:pt x="f8" y="f10"/>
                  <a:pt x="f11" y="f6"/>
                  <a:pt x="f12" y="f6"/>
                </a:cubicBezTo>
                <a:close/>
                <a:moveTo>
                  <a:pt x="f13" y="f14"/>
                </a:moveTo>
                <a:cubicBezTo>
                  <a:pt x="f15" y="f14"/>
                  <a:pt x="f16" y="f17"/>
                  <a:pt x="f16" y="f18"/>
                </a:cubicBezTo>
                <a:lnTo>
                  <a:pt x="f16" y="f19"/>
                </a:lnTo>
                <a:lnTo>
                  <a:pt x="f20" y="f19"/>
                </a:lnTo>
                <a:lnTo>
                  <a:pt x="f20" y="f14"/>
                </a:lnTo>
                <a:close/>
                <a:moveTo>
                  <a:pt x="f21" y="f14"/>
                </a:moveTo>
                <a:lnTo>
                  <a:pt x="f21" y="f22"/>
                </a:lnTo>
                <a:lnTo>
                  <a:pt x="f23" y="f22"/>
                </a:lnTo>
                <a:lnTo>
                  <a:pt x="f23" y="f14"/>
                </a:lnTo>
                <a:close/>
                <a:moveTo>
                  <a:pt x="f24" y="f25"/>
                </a:moveTo>
                <a:lnTo>
                  <a:pt x="f26" y="f27"/>
                </a:lnTo>
                <a:lnTo>
                  <a:pt x="f28" y="f25"/>
                </a:lnTo>
                <a:close/>
                <a:moveTo>
                  <a:pt x="f26" y="f29"/>
                </a:moveTo>
                <a:lnTo>
                  <a:pt x="f30" y="f31"/>
                </a:lnTo>
                <a:lnTo>
                  <a:pt x="f32" y="f31"/>
                </a:lnTo>
                <a:lnTo>
                  <a:pt x="f26" y="f29"/>
                </a:lnTo>
                <a:close/>
                <a:moveTo>
                  <a:pt x="f33" y="f34"/>
                </a:moveTo>
                <a:cubicBezTo>
                  <a:pt x="f35" y="f34"/>
                  <a:pt x="f36" y="f37"/>
                  <a:pt x="f36" y="f38"/>
                </a:cubicBezTo>
                <a:cubicBezTo>
                  <a:pt x="f36" y="f39"/>
                  <a:pt x="f35" y="f40"/>
                  <a:pt x="f33" y="f40"/>
                </a:cubicBezTo>
                <a:cubicBezTo>
                  <a:pt x="f41" y="f40"/>
                  <a:pt x="f42" y="f39"/>
                  <a:pt x="f42" y="f38"/>
                </a:cubicBezTo>
                <a:cubicBezTo>
                  <a:pt x="f42" y="f37"/>
                  <a:pt x="f41" y="f34"/>
                  <a:pt x="f33" y="f34"/>
                </a:cubicBezTo>
                <a:close/>
                <a:moveTo>
                  <a:pt x="f43" y="f31"/>
                </a:moveTo>
                <a:cubicBezTo>
                  <a:pt x="f44" y="f31"/>
                  <a:pt x="f45" y="f46"/>
                  <a:pt x="f45" y="f47"/>
                </a:cubicBezTo>
                <a:cubicBezTo>
                  <a:pt x="f45" y="f48"/>
                  <a:pt x="f44" y="f49"/>
                  <a:pt x="f43" y="f49"/>
                </a:cubicBezTo>
                <a:cubicBezTo>
                  <a:pt x="f50" y="f49"/>
                  <a:pt x="f51" y="f48"/>
                  <a:pt x="f51" y="f47"/>
                </a:cubicBezTo>
                <a:cubicBezTo>
                  <a:pt x="f51" y="f46"/>
                  <a:pt x="f50" y="f31"/>
                  <a:pt x="f43" y="f31"/>
                </a:cubicBezTo>
                <a:close/>
                <a:moveTo>
                  <a:pt x="f52" y="f2"/>
                </a:moveTo>
                <a:cubicBezTo>
                  <a:pt x="f53" y="f2"/>
                  <a:pt x="f54" y="f55"/>
                  <a:pt x="f56" y="f57"/>
                </a:cubicBezTo>
                <a:cubicBezTo>
                  <a:pt x="f58" y="f59"/>
                  <a:pt x="f58" y="f10"/>
                  <a:pt x="f56" y="f60"/>
                </a:cubicBezTo>
                <a:lnTo>
                  <a:pt x="f61" y="f62"/>
                </a:lnTo>
                <a:cubicBezTo>
                  <a:pt x="f63" y="f64"/>
                  <a:pt x="f65" y="f66"/>
                  <a:pt x="f67" y="f66"/>
                </a:cubicBezTo>
                <a:lnTo>
                  <a:pt x="f68" y="f66"/>
                </a:lnTo>
                <a:lnTo>
                  <a:pt x="f69" y="f70"/>
                </a:lnTo>
                <a:lnTo>
                  <a:pt x="f71" y="f72"/>
                </a:lnTo>
                <a:cubicBezTo>
                  <a:pt x="f73" y="f74"/>
                  <a:pt x="f67" y="f75"/>
                  <a:pt x="f76" y="f75"/>
                </a:cubicBezTo>
                <a:cubicBezTo>
                  <a:pt x="f77" y="f75"/>
                  <a:pt x="f78" y="f79"/>
                  <a:pt x="f78" y="f80"/>
                </a:cubicBezTo>
                <a:cubicBezTo>
                  <a:pt x="f78" y="f81"/>
                  <a:pt x="f82" y="f4"/>
                  <a:pt x="f76" y="f4"/>
                </a:cubicBezTo>
                <a:cubicBezTo>
                  <a:pt x="f83" y="f4"/>
                  <a:pt x="f84" y="f85"/>
                  <a:pt x="f86" y="f87"/>
                </a:cubicBezTo>
                <a:lnTo>
                  <a:pt x="f88" y="f87"/>
                </a:lnTo>
                <a:cubicBezTo>
                  <a:pt x="f89" y="f90"/>
                  <a:pt x="f91" y="f4"/>
                  <a:pt x="f43" y="f4"/>
                </a:cubicBezTo>
                <a:cubicBezTo>
                  <a:pt x="f92" y="f4"/>
                  <a:pt x="f93" y="f94"/>
                  <a:pt x="f93" y="f80"/>
                </a:cubicBezTo>
                <a:cubicBezTo>
                  <a:pt x="f93" y="f95"/>
                  <a:pt x="f96" y="f75"/>
                  <a:pt x="f43" y="f75"/>
                </a:cubicBezTo>
                <a:cubicBezTo>
                  <a:pt x="f97" y="f75"/>
                  <a:pt x="f98" y="f74"/>
                  <a:pt x="f99" y="f72"/>
                </a:cubicBezTo>
                <a:lnTo>
                  <a:pt x="f100" y="f70"/>
                </a:lnTo>
                <a:lnTo>
                  <a:pt x="f101" y="f66"/>
                </a:lnTo>
                <a:lnTo>
                  <a:pt x="f102" y="f66"/>
                </a:lnTo>
                <a:cubicBezTo>
                  <a:pt x="f103" y="f66"/>
                  <a:pt x="f3" y="f104"/>
                  <a:pt x="f3" y="f105"/>
                </a:cubicBezTo>
                <a:cubicBezTo>
                  <a:pt x="f3" y="f106"/>
                  <a:pt x="f107" y="f19"/>
                  <a:pt x="f102" y="f19"/>
                </a:cubicBezTo>
                <a:lnTo>
                  <a:pt x="f108" y="f19"/>
                </a:lnTo>
                <a:lnTo>
                  <a:pt x="f108" y="f18"/>
                </a:lnTo>
                <a:cubicBezTo>
                  <a:pt x="f108" y="f109"/>
                  <a:pt x="f110" y="f111"/>
                  <a:pt x="f112" y="f111"/>
                </a:cubicBezTo>
                <a:lnTo>
                  <a:pt x="f12" y="f111"/>
                </a:lnTo>
                <a:cubicBezTo>
                  <a:pt x="f113" y="f111"/>
                  <a:pt x="f114" y="f115"/>
                  <a:pt x="f114" y="f18"/>
                </a:cubicBezTo>
                <a:lnTo>
                  <a:pt x="f114" y="f19"/>
                </a:lnTo>
                <a:lnTo>
                  <a:pt x="f116" y="f19"/>
                </a:lnTo>
                <a:cubicBezTo>
                  <a:pt x="f117" y="f19"/>
                  <a:pt x="f35" y="f118"/>
                  <a:pt x="f119" y="f9"/>
                </a:cubicBezTo>
                <a:lnTo>
                  <a:pt x="f120" y="f57"/>
                </a:lnTo>
                <a:cubicBezTo>
                  <a:pt x="f121" y="f55"/>
                  <a:pt x="f122" y="f2"/>
                  <a:pt x="f52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B78BC7F3-CDB9-463A-9F9D-F1CBE7C2A1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57" y="937037"/>
            <a:ext cx="4215553" cy="42155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0CAF543-D044-4CAD-BC7A-94E43C29CD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3B90673A-9DB9-4EF1-8595-AFC3AD3E0ADC}"/>
              </a:ext>
            </a:extLst>
          </p:cNvPr>
          <p:cNvSpPr/>
          <p:nvPr/>
        </p:nvSpPr>
        <p:spPr>
          <a:xfrm>
            <a:off x="0" y="0"/>
            <a:ext cx="6250783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56253"/>
              <a:gd name="f7" fmla="val 6858000"/>
              <a:gd name="f8" fmla="val 5486400"/>
              <a:gd name="f9" fmla="val 6848475"/>
              <a:gd name="f10" fmla="+- 0 0 -90"/>
              <a:gd name="f11" fmla="*/ f3 1 10856253"/>
              <a:gd name="f12" fmla="*/ f4 1 685800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0856253"/>
              <a:gd name="f21" fmla="*/ f17 1 6858000"/>
              <a:gd name="f22" fmla="*/ 0 f18 1"/>
              <a:gd name="f23" fmla="*/ 0 f17 1"/>
              <a:gd name="f24" fmla="*/ 5486400 f18 1"/>
              <a:gd name="f25" fmla="*/ 10856253 f18 1"/>
              <a:gd name="f26" fmla="*/ 6848475 f17 1"/>
              <a:gd name="f27" fmla="*/ 6858000 f17 1"/>
              <a:gd name="f28" fmla="+- f19 0 f1"/>
              <a:gd name="f29" fmla="*/ f22 1 10856253"/>
              <a:gd name="f30" fmla="*/ f23 1 6858000"/>
              <a:gd name="f31" fmla="*/ f24 1 10856253"/>
              <a:gd name="f32" fmla="*/ f25 1 10856253"/>
              <a:gd name="f33" fmla="*/ f26 1 6858000"/>
              <a:gd name="f34" fmla="*/ f27 1 6858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49" y="f54"/>
              </a:cxn>
              <a:cxn ang="f28">
                <a:pos x="f49" y="f50"/>
              </a:cxn>
            </a:cxnLst>
            <a:rect l="f45" t="f48" r="f46" b="f47"/>
            <a:pathLst>
              <a:path w="10856253" h="6858000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000000">
              <a:alpha val="4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riángulo isósceles 13">
            <a:extLst>
              <a:ext uri="{FF2B5EF4-FFF2-40B4-BE49-F238E27FC236}">
                <a16:creationId xmlns:a16="http://schemas.microsoft.com/office/drawing/2014/main" id="{1A66950C-2C69-45C5-83D6-5F10AAFE3D6A}"/>
              </a:ext>
            </a:extLst>
          </p:cNvPr>
          <p:cNvSpPr/>
          <p:nvPr/>
        </p:nvSpPr>
        <p:spPr>
          <a:xfrm rot="5400013">
            <a:off x="-1436862" y="2099801"/>
            <a:ext cx="3887132" cy="101341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ACB9D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riángulo isósceles 14">
            <a:extLst>
              <a:ext uri="{FF2B5EF4-FFF2-40B4-BE49-F238E27FC236}">
                <a16:creationId xmlns:a16="http://schemas.microsoft.com/office/drawing/2014/main" id="{9C1302DD-8235-4C59-8DFF-54065B180494}"/>
              </a:ext>
            </a:extLst>
          </p:cNvPr>
          <p:cNvSpPr/>
          <p:nvPr/>
        </p:nvSpPr>
        <p:spPr>
          <a:xfrm rot="16200004">
            <a:off x="6691845" y="2099800"/>
            <a:ext cx="3887132" cy="101341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7A35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E1CC508-DEF6-4091-BBE0-43BED7220913}"/>
              </a:ext>
            </a:extLst>
          </p:cNvPr>
          <p:cNvSpPr txBox="1"/>
          <p:nvPr/>
        </p:nvSpPr>
        <p:spPr>
          <a:xfrm>
            <a:off x="1135922" y="3438921"/>
            <a:ext cx="3190158" cy="715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CC8E6CA-5442-42FC-96F1-25678892FBCA}"/>
              </a:ext>
            </a:extLst>
          </p:cNvPr>
          <p:cNvSpPr txBox="1"/>
          <p:nvPr/>
        </p:nvSpPr>
        <p:spPr>
          <a:xfrm>
            <a:off x="1135922" y="4027538"/>
            <a:ext cx="3190158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3000" b="1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1785BAA2-427A-47E2-AD63-5AA49D4D3DAF}"/>
              </a:ext>
            </a:extLst>
          </p:cNvPr>
          <p:cNvSpPr txBox="1"/>
          <p:nvPr/>
        </p:nvSpPr>
        <p:spPr>
          <a:xfrm>
            <a:off x="1135931" y="4561895"/>
            <a:ext cx="3190158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FZShuTi" pitchFamily="2"/>
                <a:cs typeface="Arial" pitchFamily="34"/>
              </a:rPr>
              <a:t>EASY TO CHANGE COLORS, PHOTOS.   </a:t>
            </a: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0A40342F-8F72-41D6-B6D3-E5E290B35937}"/>
              </a:ext>
            </a:extLst>
          </p:cNvPr>
          <p:cNvSpPr txBox="1"/>
          <p:nvPr/>
        </p:nvSpPr>
        <p:spPr>
          <a:xfrm>
            <a:off x="1135931" y="2448607"/>
            <a:ext cx="2465743" cy="1061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4C513050-9D41-46BF-A143-D4721FC6DEC0}"/>
              </a:ext>
            </a:extLst>
          </p:cNvPr>
          <p:cNvSpPr txBox="1"/>
          <p:nvPr/>
        </p:nvSpPr>
        <p:spPr>
          <a:xfrm>
            <a:off x="1135931" y="807579"/>
            <a:ext cx="2130579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Layout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Clean Text Slide for your Presentation</a:t>
            </a:r>
            <a:endParaRPr lang="en-US" sz="2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6062431-8F2A-4242-A784-7246B82BD0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97" y="593427"/>
            <a:ext cx="4752606" cy="47526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1;p49">
            <a:extLst>
              <a:ext uri="{FF2B5EF4-FFF2-40B4-BE49-F238E27FC236}">
                <a16:creationId xmlns:a16="http://schemas.microsoft.com/office/drawing/2014/main" id="{1B5D259F-6C7B-45E4-AC02-CD3837B257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REVIEWS</a:t>
            </a:r>
          </a:p>
        </p:txBody>
      </p:sp>
      <p:sp>
        <p:nvSpPr>
          <p:cNvPr id="3" name="Google Shape;413;p49">
            <a:extLst>
              <a:ext uri="{FF2B5EF4-FFF2-40B4-BE49-F238E27FC236}">
                <a16:creationId xmlns:a16="http://schemas.microsoft.com/office/drawing/2014/main" id="{5DD1BC14-B51D-43C9-BE9C-87FAEF8ECF05}"/>
              </a:ext>
            </a:extLst>
          </p:cNvPr>
          <p:cNvSpPr/>
          <p:nvPr/>
        </p:nvSpPr>
        <p:spPr>
          <a:xfrm rot="403763">
            <a:off x="6629428" y="750009"/>
            <a:ext cx="152348" cy="152659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14;p49">
            <a:extLst>
              <a:ext uri="{FF2B5EF4-FFF2-40B4-BE49-F238E27FC236}">
                <a16:creationId xmlns:a16="http://schemas.microsoft.com/office/drawing/2014/main" id="{7005D61D-AB75-416B-A227-A1FEAA48C8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14900" y="1375879"/>
            <a:ext cx="781199" cy="722696"/>
          </a:xfrm>
        </p:spPr>
        <p:txBody>
          <a:bodyPr anchorCtr="1"/>
          <a:lstStyle/>
          <a:p>
            <a:pPr lvl="0" algn="ctr"/>
            <a:r>
              <a:rPr lang="en-US" sz="6000">
                <a:solidFill>
                  <a:srgbClr val="FFB711"/>
                </a:solidFill>
              </a:rPr>
              <a:t>“</a:t>
            </a:r>
          </a:p>
        </p:txBody>
      </p:sp>
      <p:sp>
        <p:nvSpPr>
          <p:cNvPr id="5" name="Google Shape;415;p49">
            <a:extLst>
              <a:ext uri="{FF2B5EF4-FFF2-40B4-BE49-F238E27FC236}">
                <a16:creationId xmlns:a16="http://schemas.microsoft.com/office/drawing/2014/main" id="{9F5710C9-26DB-430F-B8D1-FF172ADB21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14900" y="2490304"/>
            <a:ext cx="781199" cy="722696"/>
          </a:xfrm>
        </p:spPr>
        <p:txBody>
          <a:bodyPr anchorCtr="1"/>
          <a:lstStyle/>
          <a:p>
            <a:pPr lvl="0" algn="ctr"/>
            <a:r>
              <a:rPr lang="en-US" sz="6000">
                <a:solidFill>
                  <a:srgbClr val="FFB711"/>
                </a:solidFill>
              </a:rPr>
              <a:t>“</a:t>
            </a:r>
          </a:p>
        </p:txBody>
      </p:sp>
      <p:sp>
        <p:nvSpPr>
          <p:cNvPr id="6" name="Google Shape;416;p49">
            <a:extLst>
              <a:ext uri="{FF2B5EF4-FFF2-40B4-BE49-F238E27FC236}">
                <a16:creationId xmlns:a16="http://schemas.microsoft.com/office/drawing/2014/main" id="{03A5DD07-282F-411D-B3C4-4DC45562E9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14900" y="3604729"/>
            <a:ext cx="781199" cy="722696"/>
          </a:xfrm>
        </p:spPr>
        <p:txBody>
          <a:bodyPr anchorCtr="1"/>
          <a:lstStyle/>
          <a:p>
            <a:pPr lvl="0" algn="ctr"/>
            <a:r>
              <a:rPr lang="en-US" sz="6000">
                <a:solidFill>
                  <a:srgbClr val="FFB711"/>
                </a:solidFill>
              </a:rPr>
              <a:t>“</a:t>
            </a:r>
          </a:p>
        </p:txBody>
      </p:sp>
      <p:sp>
        <p:nvSpPr>
          <p:cNvPr id="7" name="Google Shape;417;p49">
            <a:extLst>
              <a:ext uri="{FF2B5EF4-FFF2-40B4-BE49-F238E27FC236}">
                <a16:creationId xmlns:a16="http://schemas.microsoft.com/office/drawing/2014/main" id="{34544409-9E09-4672-AF2C-69C4011B4F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55250" y="1535423"/>
            <a:ext cx="2566199" cy="399903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1400"/>
              <a:t>Mercury is the closest planet to the Sun</a:t>
            </a:r>
          </a:p>
        </p:txBody>
      </p:sp>
      <p:sp>
        <p:nvSpPr>
          <p:cNvPr id="8" name="Google Shape;418;p49">
            <a:extLst>
              <a:ext uri="{FF2B5EF4-FFF2-40B4-BE49-F238E27FC236}">
                <a16:creationId xmlns:a16="http://schemas.microsoft.com/office/drawing/2014/main" id="{70F63914-A35C-4834-AE06-257C12C51F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68152" y="2005635"/>
            <a:ext cx="2566199" cy="229797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1200" b="1">
                <a:latin typeface="Montserrat"/>
              </a:rPr>
              <a:t>—Jane Doe</a:t>
            </a:r>
          </a:p>
        </p:txBody>
      </p:sp>
      <p:sp>
        <p:nvSpPr>
          <p:cNvPr id="9" name="Google Shape;419;p49">
            <a:extLst>
              <a:ext uri="{FF2B5EF4-FFF2-40B4-BE49-F238E27FC236}">
                <a16:creationId xmlns:a16="http://schemas.microsoft.com/office/drawing/2014/main" id="{10AC0A18-11CA-4D7C-9AE8-6384DAD4AE4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55250" y="2650671"/>
            <a:ext cx="2566199" cy="399903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1400"/>
              <a:t>Venus has a beautiful name but it’s terribly hot</a:t>
            </a:r>
          </a:p>
        </p:txBody>
      </p:sp>
      <p:sp>
        <p:nvSpPr>
          <p:cNvPr id="10" name="Google Shape;420;p49">
            <a:extLst>
              <a:ext uri="{FF2B5EF4-FFF2-40B4-BE49-F238E27FC236}">
                <a16:creationId xmlns:a16="http://schemas.microsoft.com/office/drawing/2014/main" id="{5C891EEA-9EF6-4CD3-AF3F-9C42BDFFE59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68152" y="3128363"/>
            <a:ext cx="2566199" cy="229797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1200" b="1">
                <a:latin typeface="Montserrat"/>
              </a:rPr>
              <a:t>—John Smith</a:t>
            </a:r>
          </a:p>
        </p:txBody>
      </p:sp>
      <p:sp>
        <p:nvSpPr>
          <p:cNvPr id="11" name="Google Shape;421;p49">
            <a:extLst>
              <a:ext uri="{FF2B5EF4-FFF2-40B4-BE49-F238E27FC236}">
                <a16:creationId xmlns:a16="http://schemas.microsoft.com/office/drawing/2014/main" id="{47860D3E-B11B-4FE2-915A-811201DF41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55250" y="3765928"/>
            <a:ext cx="2566199" cy="399903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1400"/>
              <a:t>Despite being red, Mars is actually a cold place</a:t>
            </a:r>
          </a:p>
        </p:txBody>
      </p:sp>
      <p:sp>
        <p:nvSpPr>
          <p:cNvPr id="12" name="Google Shape;422;p49">
            <a:extLst>
              <a:ext uri="{FF2B5EF4-FFF2-40B4-BE49-F238E27FC236}">
                <a16:creationId xmlns:a16="http://schemas.microsoft.com/office/drawing/2014/main" id="{6B170BD8-5940-4E43-8C26-5E3C091D2F0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68152" y="4247022"/>
            <a:ext cx="2566199" cy="229797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1200" b="1">
                <a:latin typeface="Montserrat"/>
              </a:rPr>
              <a:t>—Kate Duff</a:t>
            </a:r>
          </a:p>
        </p:txBody>
      </p:sp>
      <p:sp>
        <p:nvSpPr>
          <p:cNvPr id="13" name="Rectángulo 1">
            <a:extLst>
              <a:ext uri="{FF2B5EF4-FFF2-40B4-BE49-F238E27FC236}">
                <a16:creationId xmlns:a16="http://schemas.microsoft.com/office/drawing/2014/main" id="{42A08967-6C8D-4D86-8031-462D9E9F956F}"/>
              </a:ext>
            </a:extLst>
          </p:cNvPr>
          <p:cNvSpPr/>
          <p:nvPr/>
        </p:nvSpPr>
        <p:spPr>
          <a:xfrm>
            <a:off x="609600" y="722879"/>
            <a:ext cx="3359998" cy="442062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2" cap="flat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934A199-42FE-4F3E-8393-31EDBD5FE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776" y="1137600"/>
            <a:ext cx="3135973" cy="4022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blipFill dpi="0" rotWithShape="1">
          <a:blip r:embed="rId3" cstate="email">
            <a:alphaModFix amt="4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7;p50">
            <a:extLst>
              <a:ext uri="{FF2B5EF4-FFF2-40B4-BE49-F238E27FC236}">
                <a16:creationId xmlns:a16="http://schemas.microsoft.com/office/drawing/2014/main" id="{A6979E9E-40DB-484E-80AC-5683197F86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141" y="2797909"/>
            <a:ext cx="3910900" cy="1275898"/>
          </a:xfrm>
        </p:spPr>
        <p:txBody>
          <a:bodyPr/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AN IMAGE IS WORTH A THOUSAND WORDS</a:t>
            </a:r>
          </a:p>
        </p:txBody>
      </p:sp>
      <p:sp>
        <p:nvSpPr>
          <p:cNvPr id="3" name="Google Shape;428;p50">
            <a:extLst>
              <a:ext uri="{FF2B5EF4-FFF2-40B4-BE49-F238E27FC236}">
                <a16:creationId xmlns:a16="http://schemas.microsoft.com/office/drawing/2014/main" id="{11D3D3EE-EAD0-4E25-9D17-E589A68E0CB6}"/>
              </a:ext>
            </a:extLst>
          </p:cNvPr>
          <p:cNvSpPr/>
          <p:nvPr/>
        </p:nvSpPr>
        <p:spPr>
          <a:xfrm rot="403866">
            <a:off x="734135" y="554136"/>
            <a:ext cx="256123" cy="256617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37BF35B6-7416-4FC5-A8EA-CDCD66BAEBA8}"/>
              </a:ext>
            </a:extLst>
          </p:cNvPr>
          <p:cNvSpPr/>
          <p:nvPr/>
        </p:nvSpPr>
        <p:spPr>
          <a:xfrm>
            <a:off x="3938137" y="0"/>
            <a:ext cx="4849236" cy="5143499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39C4B5-C9AC-417B-BF1B-6CCC4F0AD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785"/>
          <a:stretch/>
        </p:blipFill>
        <p:spPr>
          <a:xfrm>
            <a:off x="4572001" y="379809"/>
            <a:ext cx="4572000" cy="43838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3;p51">
            <a:extLst>
              <a:ext uri="{FF2B5EF4-FFF2-40B4-BE49-F238E27FC236}">
                <a16:creationId xmlns:a16="http://schemas.microsoft.com/office/drawing/2014/main" id="{B915738B-E981-46EC-9D6F-A067476477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208" y="248580"/>
            <a:ext cx="2514173" cy="572697"/>
          </a:xfrm>
        </p:spPr>
        <p:txBody>
          <a:bodyPr/>
          <a:lstStyle/>
          <a:p>
            <a:pPr lvl="0"/>
            <a:r>
              <a:rPr lang="en-US" sz="3600" dirty="0"/>
              <a:t>AWARDS</a:t>
            </a:r>
          </a:p>
        </p:txBody>
      </p:sp>
      <p:sp>
        <p:nvSpPr>
          <p:cNvPr id="3" name="Google Shape;434;p51">
            <a:extLst>
              <a:ext uri="{FF2B5EF4-FFF2-40B4-BE49-F238E27FC236}">
                <a16:creationId xmlns:a16="http://schemas.microsoft.com/office/drawing/2014/main" id="{83CC5F21-1CF3-4E53-99FA-547F8162E290}"/>
              </a:ext>
            </a:extLst>
          </p:cNvPr>
          <p:cNvSpPr/>
          <p:nvPr/>
        </p:nvSpPr>
        <p:spPr>
          <a:xfrm rot="403763">
            <a:off x="8117196" y="189200"/>
            <a:ext cx="824110" cy="825792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36;p51">
            <a:extLst>
              <a:ext uri="{FF2B5EF4-FFF2-40B4-BE49-F238E27FC236}">
                <a16:creationId xmlns:a16="http://schemas.microsoft.com/office/drawing/2014/main" id="{0E2EC914-15BB-43DE-B4F1-3B4365EDC9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657600"/>
            <a:ext cx="1284302" cy="722696"/>
          </a:xfrm>
        </p:spPr>
        <p:txBody>
          <a:bodyPr anchor="ctr" anchorCtr="1"/>
          <a:lstStyle/>
          <a:p>
            <a:pPr lvl="0" algn="ctr"/>
            <a:r>
              <a:rPr lang="en-US" sz="3500">
                <a:solidFill>
                  <a:srgbClr val="FFB711"/>
                </a:solidFill>
              </a:rPr>
              <a:t>2016</a:t>
            </a:r>
          </a:p>
        </p:txBody>
      </p:sp>
      <p:sp>
        <p:nvSpPr>
          <p:cNvPr id="5" name="Google Shape;437;p51">
            <a:extLst>
              <a:ext uri="{FF2B5EF4-FFF2-40B4-BE49-F238E27FC236}">
                <a16:creationId xmlns:a16="http://schemas.microsoft.com/office/drawing/2014/main" id="{AD67B3B6-BA90-4C88-821A-2225D3D6143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80497" y="3545997"/>
            <a:ext cx="2195995" cy="381003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>
                <a:latin typeface="Montserrat ExtraBold"/>
              </a:rPr>
              <a:t>AWARD 01</a:t>
            </a:r>
          </a:p>
        </p:txBody>
      </p:sp>
      <p:sp>
        <p:nvSpPr>
          <p:cNvPr id="6" name="Google Shape;438;p51">
            <a:extLst>
              <a:ext uri="{FF2B5EF4-FFF2-40B4-BE49-F238E27FC236}">
                <a16:creationId xmlns:a16="http://schemas.microsoft.com/office/drawing/2014/main" id="{F05C71C6-E0D6-4DBE-A2CE-DE4585AAD9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68704" y="3657600"/>
            <a:ext cx="1285198" cy="722696"/>
          </a:xfrm>
        </p:spPr>
        <p:txBody>
          <a:bodyPr anchor="ctr" anchorCtr="1"/>
          <a:lstStyle/>
          <a:p>
            <a:pPr lvl="0" algn="ctr"/>
            <a:r>
              <a:rPr lang="en-US" sz="3500">
                <a:solidFill>
                  <a:srgbClr val="FFB711"/>
                </a:solidFill>
              </a:rPr>
              <a:t>2018</a:t>
            </a:r>
          </a:p>
        </p:txBody>
      </p:sp>
      <p:sp>
        <p:nvSpPr>
          <p:cNvPr id="7" name="Google Shape;439;p51">
            <a:extLst>
              <a:ext uri="{FF2B5EF4-FFF2-40B4-BE49-F238E27FC236}">
                <a16:creationId xmlns:a16="http://schemas.microsoft.com/office/drawing/2014/main" id="{D9532B46-FF59-43F8-9E42-DE5903F93FF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29203" y="3545997"/>
            <a:ext cx="2194797" cy="381003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>
                <a:latin typeface="Montserrat ExtraBold"/>
              </a:rPr>
              <a:t>AWARD 02</a:t>
            </a:r>
          </a:p>
        </p:txBody>
      </p:sp>
      <p:cxnSp>
        <p:nvCxnSpPr>
          <p:cNvPr id="8" name="Google Shape;440;p51">
            <a:extLst>
              <a:ext uri="{FF2B5EF4-FFF2-40B4-BE49-F238E27FC236}">
                <a16:creationId xmlns:a16="http://schemas.microsoft.com/office/drawing/2014/main" id="{EC4A02CA-00C8-428C-9DB0-FEE506193142}"/>
              </a:ext>
            </a:extLst>
          </p:cNvPr>
          <p:cNvCxnSpPr/>
          <p:nvPr/>
        </p:nvCxnSpPr>
        <p:spPr>
          <a:xfrm>
            <a:off x="4583301" y="3657600"/>
            <a:ext cx="0" cy="948296"/>
          </a:xfrm>
          <a:prstGeom prst="straightConnector1">
            <a:avLst/>
          </a:prstGeom>
          <a:noFill/>
          <a:ln w="9528" cap="flat">
            <a:solidFill>
              <a:srgbClr val="D9D9D9"/>
            </a:solidFill>
            <a:prstDash val="solid"/>
            <a:round/>
          </a:ln>
        </p:spPr>
      </p:cxnSp>
      <p:sp>
        <p:nvSpPr>
          <p:cNvPr id="9" name="Google Shape;441;p51">
            <a:extLst>
              <a:ext uri="{FF2B5EF4-FFF2-40B4-BE49-F238E27FC236}">
                <a16:creationId xmlns:a16="http://schemas.microsoft.com/office/drawing/2014/main" id="{F765F068-F61E-4231-846F-979B54B0EDE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89321" y="3933602"/>
            <a:ext cx="2194797" cy="524097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Despite being red, Mars is actually a cold place</a:t>
            </a:r>
          </a:p>
        </p:txBody>
      </p:sp>
      <p:sp>
        <p:nvSpPr>
          <p:cNvPr id="10" name="Google Shape;442;p51">
            <a:extLst>
              <a:ext uri="{FF2B5EF4-FFF2-40B4-BE49-F238E27FC236}">
                <a16:creationId xmlns:a16="http://schemas.microsoft.com/office/drawing/2014/main" id="{A2258BC4-EFCA-4EDA-BAE2-EBD7DB55004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29203" y="3933602"/>
            <a:ext cx="2194797" cy="524097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Mercury is the closest planet to the Sun</a:t>
            </a: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id="{960D14CA-840E-4CC9-8C1E-F462BB4C6119}"/>
              </a:ext>
            </a:extLst>
          </p:cNvPr>
          <p:cNvSpPr/>
          <p:nvPr/>
        </p:nvSpPr>
        <p:spPr>
          <a:xfrm>
            <a:off x="152403" y="1274746"/>
            <a:ext cx="8834448" cy="1102693"/>
          </a:xfrm>
          <a:prstGeom prst="rect">
            <a:avLst/>
          </a:pr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Rectángulo 12">
            <a:extLst>
              <a:ext uri="{FF2B5EF4-FFF2-40B4-BE49-F238E27FC236}">
                <a16:creationId xmlns:a16="http://schemas.microsoft.com/office/drawing/2014/main" id="{2C37DF4A-7740-454E-8130-97918EB10984}"/>
              </a:ext>
            </a:extLst>
          </p:cNvPr>
          <p:cNvSpPr/>
          <p:nvPr/>
        </p:nvSpPr>
        <p:spPr>
          <a:xfrm>
            <a:off x="166073" y="2377440"/>
            <a:ext cx="8820777" cy="1102693"/>
          </a:xfrm>
          <a:prstGeom prst="rect">
            <a:avLst/>
          </a:prstGeom>
          <a:solidFill>
            <a:srgbClr val="F2EDE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3DBA723-36F1-4298-AB8B-188CF7EE75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223" y="931346"/>
            <a:ext cx="8290155" cy="25259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7;p58">
            <a:extLst>
              <a:ext uri="{FF2B5EF4-FFF2-40B4-BE49-F238E27FC236}">
                <a16:creationId xmlns:a16="http://schemas.microsoft.com/office/drawing/2014/main" id="{3ADF9B51-D9AF-4B41-BAA8-292E72877B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53645"/>
            <a:ext cx="7704002" cy="572697"/>
          </a:xfrm>
        </p:spPr>
        <p:txBody>
          <a:bodyPr/>
          <a:lstStyle/>
          <a:p>
            <a:pPr lvl="0"/>
            <a:r>
              <a:rPr lang="en-US"/>
              <a:t>INVESTMENT</a:t>
            </a:r>
          </a:p>
        </p:txBody>
      </p:sp>
      <p:sp>
        <p:nvSpPr>
          <p:cNvPr id="3" name="Google Shape;918;p58">
            <a:extLst>
              <a:ext uri="{FF2B5EF4-FFF2-40B4-BE49-F238E27FC236}">
                <a16:creationId xmlns:a16="http://schemas.microsoft.com/office/drawing/2014/main" id="{A1F1BF98-CD2E-41DD-91AA-E7FE3C2551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36499" y="2510549"/>
            <a:ext cx="2430301" cy="406798"/>
          </a:xfrm>
        </p:spPr>
        <p:txBody>
          <a:bodyPr anchor="ctr"/>
          <a:lstStyle/>
          <a:p>
            <a:pPr lvl="0" algn="r"/>
            <a:r>
              <a:rPr lang="en-US" sz="2200"/>
              <a:t>25%</a:t>
            </a:r>
          </a:p>
        </p:txBody>
      </p:sp>
      <p:sp>
        <p:nvSpPr>
          <p:cNvPr id="4" name="Google Shape;919;p58">
            <a:extLst>
              <a:ext uri="{FF2B5EF4-FFF2-40B4-BE49-F238E27FC236}">
                <a16:creationId xmlns:a16="http://schemas.microsoft.com/office/drawing/2014/main" id="{2AF4E811-6C19-43EE-8163-D601E493B6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36499" y="1291352"/>
            <a:ext cx="2430301" cy="406798"/>
          </a:xfrm>
        </p:spPr>
        <p:txBody>
          <a:bodyPr anchor="ctr"/>
          <a:lstStyle/>
          <a:p>
            <a:pPr lvl="0" algn="r"/>
            <a:r>
              <a:rPr lang="en-US" sz="2200"/>
              <a:t>06%</a:t>
            </a:r>
          </a:p>
        </p:txBody>
      </p:sp>
      <p:sp>
        <p:nvSpPr>
          <p:cNvPr id="5" name="Google Shape;920;p58">
            <a:extLst>
              <a:ext uri="{FF2B5EF4-FFF2-40B4-BE49-F238E27FC236}">
                <a16:creationId xmlns:a16="http://schemas.microsoft.com/office/drawing/2014/main" id="{F9C980A5-B534-41E3-8775-CE5F18E34C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36499" y="3729746"/>
            <a:ext cx="2430301" cy="406798"/>
          </a:xfrm>
        </p:spPr>
        <p:txBody>
          <a:bodyPr anchor="ctr"/>
          <a:lstStyle/>
          <a:p>
            <a:pPr lvl="0" algn="r"/>
            <a:r>
              <a:rPr lang="en-US" sz="2200"/>
              <a:t>69%</a:t>
            </a:r>
          </a:p>
        </p:txBody>
      </p:sp>
      <p:sp>
        <p:nvSpPr>
          <p:cNvPr id="6" name="Google Shape;921;p58">
            <a:extLst>
              <a:ext uri="{FF2B5EF4-FFF2-40B4-BE49-F238E27FC236}">
                <a16:creationId xmlns:a16="http://schemas.microsoft.com/office/drawing/2014/main" id="{354B9A29-42B5-423C-B76A-E55280E67C44}"/>
              </a:ext>
            </a:extLst>
          </p:cNvPr>
          <p:cNvSpPr/>
          <p:nvPr/>
        </p:nvSpPr>
        <p:spPr>
          <a:xfrm rot="403782" flipH="1">
            <a:off x="5943627" y="750010"/>
            <a:ext cx="152348" cy="152659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924;p58">
            <a:extLst>
              <a:ext uri="{FF2B5EF4-FFF2-40B4-BE49-F238E27FC236}">
                <a16:creationId xmlns:a16="http://schemas.microsoft.com/office/drawing/2014/main" id="{D376CBD1-F771-4E58-A537-27FD3BD5BBE1}"/>
              </a:ext>
            </a:extLst>
          </p:cNvPr>
          <p:cNvSpPr/>
          <p:nvPr/>
        </p:nvSpPr>
        <p:spPr>
          <a:xfrm rot="403763">
            <a:off x="8055526" y="1381183"/>
            <a:ext cx="226698" cy="227127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925;p58">
            <a:extLst>
              <a:ext uri="{FF2B5EF4-FFF2-40B4-BE49-F238E27FC236}">
                <a16:creationId xmlns:a16="http://schemas.microsoft.com/office/drawing/2014/main" id="{DECA06D1-08A5-4816-A5C1-95EC97108AFA}"/>
              </a:ext>
            </a:extLst>
          </p:cNvPr>
          <p:cNvSpPr/>
          <p:nvPr/>
        </p:nvSpPr>
        <p:spPr>
          <a:xfrm rot="403763">
            <a:off x="8055526" y="2600380"/>
            <a:ext cx="226698" cy="227127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926;p58">
            <a:extLst>
              <a:ext uri="{FF2B5EF4-FFF2-40B4-BE49-F238E27FC236}">
                <a16:creationId xmlns:a16="http://schemas.microsoft.com/office/drawing/2014/main" id="{80FF29E2-606F-43D8-B624-C5B15354329E}"/>
              </a:ext>
            </a:extLst>
          </p:cNvPr>
          <p:cNvSpPr/>
          <p:nvPr/>
        </p:nvSpPr>
        <p:spPr>
          <a:xfrm rot="403763">
            <a:off x="8055526" y="3819577"/>
            <a:ext cx="226698" cy="227127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927;p58">
            <a:extLst>
              <a:ext uri="{FF2B5EF4-FFF2-40B4-BE49-F238E27FC236}">
                <a16:creationId xmlns:a16="http://schemas.microsoft.com/office/drawing/2014/main" id="{E6399763-E129-4EB3-AF11-8D0F0088FF7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45726" y="1612123"/>
            <a:ext cx="2430301" cy="524097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sz="1400"/>
              <a:t>Despite being red, Mars is actually a cold place</a:t>
            </a:r>
          </a:p>
        </p:txBody>
      </p:sp>
      <p:sp>
        <p:nvSpPr>
          <p:cNvPr id="11" name="Google Shape;928;p58">
            <a:extLst>
              <a:ext uri="{FF2B5EF4-FFF2-40B4-BE49-F238E27FC236}">
                <a16:creationId xmlns:a16="http://schemas.microsoft.com/office/drawing/2014/main" id="{F47B1B4B-313E-4573-86BA-3AFB9127B71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45726" y="2917347"/>
            <a:ext cx="2430301" cy="524097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sz="1400"/>
              <a:t>Venus has a beautiful name, but it’s terribly hot</a:t>
            </a:r>
          </a:p>
        </p:txBody>
      </p:sp>
      <p:sp>
        <p:nvSpPr>
          <p:cNvPr id="12" name="Google Shape;929;p58">
            <a:extLst>
              <a:ext uri="{FF2B5EF4-FFF2-40B4-BE49-F238E27FC236}">
                <a16:creationId xmlns:a16="http://schemas.microsoft.com/office/drawing/2014/main" id="{815145A1-C72E-4B6C-AC17-93F2CD64051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45726" y="4136553"/>
            <a:ext cx="2430301" cy="524097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sz="1400"/>
              <a:t>Neptune is the farthest planet from the Sun</a:t>
            </a:r>
          </a:p>
        </p:txBody>
      </p:sp>
      <p:sp>
        <p:nvSpPr>
          <p:cNvPr id="13" name="Rectángulo 14">
            <a:extLst>
              <a:ext uri="{FF2B5EF4-FFF2-40B4-BE49-F238E27FC236}">
                <a16:creationId xmlns:a16="http://schemas.microsoft.com/office/drawing/2014/main" id="{5F810F9A-E861-4CBA-85D4-BEA82AABCD82}"/>
              </a:ext>
            </a:extLst>
          </p:cNvPr>
          <p:cNvSpPr/>
          <p:nvPr/>
        </p:nvSpPr>
        <p:spPr>
          <a:xfrm>
            <a:off x="152402" y="144621"/>
            <a:ext cx="5105397" cy="4897279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8D384AD-64EB-48BF-BAD9-2F215382EE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6696"/>
            <a:ext cx="5925980" cy="45559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4170EAED-E542-4FC5-AC20-16EBE9DD054F}"/>
              </a:ext>
            </a:extLst>
          </p:cNvPr>
          <p:cNvSpPr/>
          <p:nvPr/>
        </p:nvSpPr>
        <p:spPr>
          <a:xfrm rot="10800000">
            <a:off x="3623733" y="0"/>
            <a:ext cx="5134187" cy="25717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Google Shape;934;p59">
            <a:extLst>
              <a:ext uri="{FF2B5EF4-FFF2-40B4-BE49-F238E27FC236}">
                <a16:creationId xmlns:a16="http://schemas.microsoft.com/office/drawing/2014/main" id="{6F5170D8-A904-4FC8-977D-26005D0CB5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885" y="1644750"/>
            <a:ext cx="3689997" cy="927000"/>
          </a:xfrm>
        </p:spPr>
        <p:txBody>
          <a:bodyPr/>
          <a:lstStyle/>
          <a:p>
            <a:pPr lvl="0"/>
            <a:r>
              <a:rPr lang="en-US" sz="5400" dirty="0"/>
              <a:t>THANKS</a:t>
            </a:r>
          </a:p>
        </p:txBody>
      </p:sp>
      <p:sp>
        <p:nvSpPr>
          <p:cNvPr id="3" name="Google Shape;935;p59">
            <a:extLst>
              <a:ext uri="{FF2B5EF4-FFF2-40B4-BE49-F238E27FC236}">
                <a16:creationId xmlns:a16="http://schemas.microsoft.com/office/drawing/2014/main" id="{A20930EC-7ADF-47D6-AA55-D3E74EBBFFA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5607" y="2685134"/>
            <a:ext cx="3689997" cy="366299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2800" dirty="0">
                <a:solidFill>
                  <a:srgbClr val="FFFFFF"/>
                </a:solidFill>
                <a:highlight>
                  <a:srgbClr val="FFB200"/>
                </a:highlight>
              </a:rPr>
              <a:t>SLIDESPPT.NET</a:t>
            </a:r>
          </a:p>
        </p:txBody>
      </p:sp>
      <p:sp>
        <p:nvSpPr>
          <p:cNvPr id="4" name="Google Shape;936;p59">
            <a:extLst>
              <a:ext uri="{FF2B5EF4-FFF2-40B4-BE49-F238E27FC236}">
                <a16:creationId xmlns:a16="http://schemas.microsoft.com/office/drawing/2014/main" id="{034A4102-3975-46AB-B49B-8E11FAEAF821}"/>
              </a:ext>
            </a:extLst>
          </p:cNvPr>
          <p:cNvSpPr txBox="1"/>
          <p:nvPr/>
        </p:nvSpPr>
        <p:spPr>
          <a:xfrm>
            <a:off x="1037480" y="4021581"/>
            <a:ext cx="2586254" cy="2093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 dirty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Please keep this slide for attribution</a:t>
            </a:r>
          </a:p>
        </p:txBody>
      </p:sp>
      <p:sp>
        <p:nvSpPr>
          <p:cNvPr id="6" name="Google Shape;928;p58">
            <a:extLst>
              <a:ext uri="{FF2B5EF4-FFF2-40B4-BE49-F238E27FC236}">
                <a16:creationId xmlns:a16="http://schemas.microsoft.com/office/drawing/2014/main" id="{41DC1BFE-A5B0-44E5-831D-A14F0B379C46}"/>
              </a:ext>
            </a:extLst>
          </p:cNvPr>
          <p:cNvSpPr txBox="1"/>
          <p:nvPr/>
        </p:nvSpPr>
        <p:spPr>
          <a:xfrm>
            <a:off x="784311" y="3278202"/>
            <a:ext cx="3092591" cy="52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FFC000"/>
                </a:solidFill>
                <a:uFillTx/>
                <a:latin typeface="Arial"/>
                <a:ea typeface="Arial"/>
                <a:cs typeface="Arial"/>
              </a:rPr>
              <a:t>Venus has a beautiful name, but it’s terribly hot.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07F6D9-0B77-4874-8CEE-D987019328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268" y="387842"/>
            <a:ext cx="2348433" cy="40961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C74613C-37DF-46FF-82DC-D24B1750F9B1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E9C2AFAB-12F8-4DA1-B581-806F274D0AD7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1CEF432-695C-4912-8778-0CF6D59C4A32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CEC3677-EEA5-471D-A667-8A18700E7082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EBE9A200-AAE4-4A7F-9B94-D4E149704E21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77E9CA7-A9E3-4E00-8D14-CCC5F01BFAEF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8DEF95C-8D47-47E8-85C9-9CD4DE39B44A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0BEA82B2-A033-4220-A658-7B21E3E58C35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A928DE12-EF60-49DF-BB2F-072DBF8B5BC1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FFC000"/>
            </a:solidFill>
            <a:custDash>
              <a:ds d="300000" sp="3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4;p30">
            <a:extLst>
              <a:ext uri="{FF2B5EF4-FFF2-40B4-BE49-F238E27FC236}">
                <a16:creationId xmlns:a16="http://schemas.microsoft.com/office/drawing/2014/main" id="{B5572645-DD04-4120-AA31-8B5EC167A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2310" y="228453"/>
            <a:ext cx="5491200" cy="572697"/>
          </a:xfrm>
        </p:spPr>
        <p:txBody>
          <a:bodyPr anchor="t" anchorCtr="0"/>
          <a:lstStyle/>
          <a:p>
            <a:pPr lvl="0" algn="l"/>
            <a:r>
              <a:rPr lang="en-US" sz="2400">
                <a:solidFill>
                  <a:srgbClr val="FFFFFF"/>
                </a:solidFill>
              </a:rPr>
              <a:t>TABLE OF CONTENTS</a:t>
            </a:r>
          </a:p>
        </p:txBody>
      </p:sp>
      <p:sp>
        <p:nvSpPr>
          <p:cNvPr id="3" name="Google Shape;156;p30">
            <a:extLst>
              <a:ext uri="{FF2B5EF4-FFF2-40B4-BE49-F238E27FC236}">
                <a16:creationId xmlns:a16="http://schemas.microsoft.com/office/drawing/2014/main" id="{08E7C80A-B6E3-4983-B7E4-FAC623A791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552" y="2014904"/>
            <a:ext cx="899998" cy="669002"/>
          </a:xfrm>
        </p:spPr>
        <p:txBody>
          <a:bodyPr anchor="ctr" anchorCtr="1"/>
          <a:lstStyle/>
          <a:p>
            <a:pPr lvl="0" algn="ctr"/>
            <a:r>
              <a:rPr lang="en-US" sz="3500">
                <a:solidFill>
                  <a:srgbClr val="FFC000"/>
                </a:solidFill>
              </a:rPr>
              <a:t>01</a:t>
            </a:r>
          </a:p>
        </p:txBody>
      </p:sp>
      <p:sp>
        <p:nvSpPr>
          <p:cNvPr id="4" name="Google Shape;157;p30">
            <a:extLst>
              <a:ext uri="{FF2B5EF4-FFF2-40B4-BE49-F238E27FC236}">
                <a16:creationId xmlns:a16="http://schemas.microsoft.com/office/drawing/2014/main" id="{DC112A45-6704-4086-AE7D-D6D0F85414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37853" y="1886650"/>
            <a:ext cx="2452503" cy="354896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>
                <a:latin typeface="Montserrat ExtraBold"/>
              </a:rPr>
              <a:t>SECTION 01</a:t>
            </a:r>
          </a:p>
        </p:txBody>
      </p:sp>
      <p:sp>
        <p:nvSpPr>
          <p:cNvPr id="5" name="Google Shape;158;p30">
            <a:extLst>
              <a:ext uri="{FF2B5EF4-FFF2-40B4-BE49-F238E27FC236}">
                <a16:creationId xmlns:a16="http://schemas.microsoft.com/office/drawing/2014/main" id="{DFA41F3E-92E4-4016-B335-0719A17B36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552" y="3551407"/>
            <a:ext cx="899998" cy="669002"/>
          </a:xfrm>
        </p:spPr>
        <p:txBody>
          <a:bodyPr anchor="ctr" anchorCtr="1"/>
          <a:lstStyle/>
          <a:p>
            <a:pPr lvl="0" algn="ctr"/>
            <a:r>
              <a:rPr lang="en-US" sz="3500">
                <a:solidFill>
                  <a:srgbClr val="FFC000"/>
                </a:solidFill>
              </a:rPr>
              <a:t>03</a:t>
            </a:r>
          </a:p>
        </p:txBody>
      </p:sp>
      <p:sp>
        <p:nvSpPr>
          <p:cNvPr id="6" name="Google Shape;159;p30">
            <a:extLst>
              <a:ext uri="{FF2B5EF4-FFF2-40B4-BE49-F238E27FC236}">
                <a16:creationId xmlns:a16="http://schemas.microsoft.com/office/drawing/2014/main" id="{F18B9E80-E920-49B1-BCD7-CE4E779482B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37853" y="3398976"/>
            <a:ext cx="2452503" cy="354896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>
                <a:latin typeface="Montserrat ExtraBold"/>
              </a:rPr>
              <a:t>SECTION 03</a:t>
            </a:r>
          </a:p>
        </p:txBody>
      </p:sp>
      <p:sp>
        <p:nvSpPr>
          <p:cNvPr id="7" name="Google Shape;160;p30">
            <a:extLst>
              <a:ext uri="{FF2B5EF4-FFF2-40B4-BE49-F238E27FC236}">
                <a16:creationId xmlns:a16="http://schemas.microsoft.com/office/drawing/2014/main" id="{BEE144D1-AB98-4142-86E7-13E3B1536F26}"/>
              </a:ext>
            </a:extLst>
          </p:cNvPr>
          <p:cNvSpPr/>
          <p:nvPr/>
        </p:nvSpPr>
        <p:spPr>
          <a:xfrm rot="403763">
            <a:off x="1361907" y="2309816"/>
            <a:ext cx="152348" cy="152659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61;p30">
            <a:extLst>
              <a:ext uri="{FF2B5EF4-FFF2-40B4-BE49-F238E27FC236}">
                <a16:creationId xmlns:a16="http://schemas.microsoft.com/office/drawing/2014/main" id="{9F45A3CD-9640-4868-8535-C623451EEBF0}"/>
              </a:ext>
            </a:extLst>
          </p:cNvPr>
          <p:cNvSpPr/>
          <p:nvPr/>
        </p:nvSpPr>
        <p:spPr>
          <a:xfrm rot="403763">
            <a:off x="1361907" y="3785694"/>
            <a:ext cx="152348" cy="152659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62;p30">
            <a:extLst>
              <a:ext uri="{FF2B5EF4-FFF2-40B4-BE49-F238E27FC236}">
                <a16:creationId xmlns:a16="http://schemas.microsoft.com/office/drawing/2014/main" id="{FEF0AC73-068E-4D75-A99C-74CA47A841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52449" y="2014904"/>
            <a:ext cx="899998" cy="669002"/>
          </a:xfrm>
        </p:spPr>
        <p:txBody>
          <a:bodyPr anchor="ctr" anchorCtr="1"/>
          <a:lstStyle/>
          <a:p>
            <a:pPr lvl="0" algn="ctr"/>
            <a:r>
              <a:rPr lang="en-US" sz="3500">
                <a:solidFill>
                  <a:srgbClr val="FFC000"/>
                </a:solidFill>
              </a:rPr>
              <a:t>02</a:t>
            </a:r>
          </a:p>
        </p:txBody>
      </p:sp>
      <p:sp>
        <p:nvSpPr>
          <p:cNvPr id="10" name="Google Shape;163;p30">
            <a:extLst>
              <a:ext uri="{FF2B5EF4-FFF2-40B4-BE49-F238E27FC236}">
                <a16:creationId xmlns:a16="http://schemas.microsoft.com/office/drawing/2014/main" id="{16E2CB48-AA3E-43E3-875C-7EBAB2C2852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0750" y="1886650"/>
            <a:ext cx="2452503" cy="354896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>
                <a:latin typeface="Montserrat ExtraBold"/>
              </a:rPr>
              <a:t>SECTION 02</a:t>
            </a:r>
          </a:p>
        </p:txBody>
      </p:sp>
      <p:sp>
        <p:nvSpPr>
          <p:cNvPr id="11" name="Google Shape;164;p30">
            <a:extLst>
              <a:ext uri="{FF2B5EF4-FFF2-40B4-BE49-F238E27FC236}">
                <a16:creationId xmlns:a16="http://schemas.microsoft.com/office/drawing/2014/main" id="{B8CB2946-6424-4442-9531-E85EF5658C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52449" y="3551407"/>
            <a:ext cx="899998" cy="669002"/>
          </a:xfrm>
        </p:spPr>
        <p:txBody>
          <a:bodyPr anchor="ctr" anchorCtr="1"/>
          <a:lstStyle/>
          <a:p>
            <a:pPr lvl="0" algn="ctr"/>
            <a:r>
              <a:rPr lang="en-US" sz="3500">
                <a:solidFill>
                  <a:srgbClr val="FFC000"/>
                </a:solidFill>
              </a:rPr>
              <a:t>04</a:t>
            </a:r>
          </a:p>
        </p:txBody>
      </p:sp>
      <p:sp>
        <p:nvSpPr>
          <p:cNvPr id="12" name="Google Shape;165;p30">
            <a:extLst>
              <a:ext uri="{FF2B5EF4-FFF2-40B4-BE49-F238E27FC236}">
                <a16:creationId xmlns:a16="http://schemas.microsoft.com/office/drawing/2014/main" id="{30007228-EDE7-40A6-BE62-09DA341EF5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0750" y="3398976"/>
            <a:ext cx="2452503" cy="354896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>
                <a:latin typeface="Montserrat ExtraBold"/>
              </a:rPr>
              <a:t>SECTION 04</a:t>
            </a:r>
          </a:p>
        </p:txBody>
      </p:sp>
      <p:sp>
        <p:nvSpPr>
          <p:cNvPr id="13" name="Google Shape;166;p30">
            <a:extLst>
              <a:ext uri="{FF2B5EF4-FFF2-40B4-BE49-F238E27FC236}">
                <a16:creationId xmlns:a16="http://schemas.microsoft.com/office/drawing/2014/main" id="{B309AFD9-CA0F-4847-B5FD-F31CC1DFC505}"/>
              </a:ext>
            </a:extLst>
          </p:cNvPr>
          <p:cNvSpPr/>
          <p:nvPr/>
        </p:nvSpPr>
        <p:spPr>
          <a:xfrm rot="403763">
            <a:off x="5380759" y="2309816"/>
            <a:ext cx="152348" cy="152659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67;p30">
            <a:extLst>
              <a:ext uri="{FF2B5EF4-FFF2-40B4-BE49-F238E27FC236}">
                <a16:creationId xmlns:a16="http://schemas.microsoft.com/office/drawing/2014/main" id="{911B916D-10EC-4398-8D35-3B8FFA7E3976}"/>
              </a:ext>
            </a:extLst>
          </p:cNvPr>
          <p:cNvSpPr/>
          <p:nvPr/>
        </p:nvSpPr>
        <p:spPr>
          <a:xfrm rot="403763">
            <a:off x="5380759" y="3785694"/>
            <a:ext cx="152348" cy="152659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68;p30">
            <a:extLst>
              <a:ext uri="{FF2B5EF4-FFF2-40B4-BE49-F238E27FC236}">
                <a16:creationId xmlns:a16="http://schemas.microsoft.com/office/drawing/2014/main" id="{BCB46F12-1123-4508-AD6D-3C00A20024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47006" y="3791757"/>
            <a:ext cx="2452795" cy="572697"/>
          </a:xfrm>
        </p:spPr>
        <p:txBody>
          <a:bodyPr/>
          <a:lstStyle/>
          <a:p>
            <a:pPr marL="0" lvl="0" indent="0">
              <a:buNone/>
            </a:pPr>
            <a:r>
              <a:rPr lang="en-US" sz="1400"/>
              <a:t>Here you could describe the topic of the section</a:t>
            </a:r>
          </a:p>
        </p:txBody>
      </p:sp>
      <p:sp>
        <p:nvSpPr>
          <p:cNvPr id="16" name="Google Shape;169;p30">
            <a:extLst>
              <a:ext uri="{FF2B5EF4-FFF2-40B4-BE49-F238E27FC236}">
                <a16:creationId xmlns:a16="http://schemas.microsoft.com/office/drawing/2014/main" id="{3D5E8DF2-D84B-4D18-9BA4-09A53B249B3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47006" y="2242452"/>
            <a:ext cx="2452795" cy="572697"/>
          </a:xfrm>
        </p:spPr>
        <p:txBody>
          <a:bodyPr/>
          <a:lstStyle/>
          <a:p>
            <a:pPr marL="0" lvl="0" indent="0">
              <a:buNone/>
            </a:pPr>
            <a:r>
              <a:rPr lang="en-US" sz="1400"/>
              <a:t>Here you could describe the topic of the section</a:t>
            </a:r>
          </a:p>
        </p:txBody>
      </p:sp>
      <p:sp>
        <p:nvSpPr>
          <p:cNvPr id="17" name="Google Shape;170;p30">
            <a:extLst>
              <a:ext uri="{FF2B5EF4-FFF2-40B4-BE49-F238E27FC236}">
                <a16:creationId xmlns:a16="http://schemas.microsoft.com/office/drawing/2014/main" id="{FF3BEA21-8DE1-4A53-97ED-E06D79C55B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0604" y="2242452"/>
            <a:ext cx="2452795" cy="572697"/>
          </a:xfrm>
        </p:spPr>
        <p:txBody>
          <a:bodyPr/>
          <a:lstStyle/>
          <a:p>
            <a:pPr marL="0" lvl="0" indent="0">
              <a:buNone/>
            </a:pPr>
            <a:r>
              <a:rPr lang="en-US" sz="1400"/>
              <a:t>Here you could describe the topic of the section</a:t>
            </a:r>
          </a:p>
        </p:txBody>
      </p:sp>
      <p:sp>
        <p:nvSpPr>
          <p:cNvPr id="18" name="Google Shape;171;p30">
            <a:extLst>
              <a:ext uri="{FF2B5EF4-FFF2-40B4-BE49-F238E27FC236}">
                <a16:creationId xmlns:a16="http://schemas.microsoft.com/office/drawing/2014/main" id="{DB9965F5-0CAD-4878-ADA2-30F22BF0288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0604" y="3791757"/>
            <a:ext cx="2452795" cy="572697"/>
          </a:xfrm>
        </p:spPr>
        <p:txBody>
          <a:bodyPr/>
          <a:lstStyle/>
          <a:p>
            <a:pPr marL="0" lvl="0" indent="0">
              <a:buNone/>
            </a:pPr>
            <a:r>
              <a:rPr lang="en-US" sz="1400"/>
              <a:t>Here you could describe the topic of the section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05F15C1-BD11-4A17-9E64-0279969AA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73" y="66135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5">
            <a:extLst>
              <a:ext uri="{FF2B5EF4-FFF2-40B4-BE49-F238E27FC236}">
                <a16:creationId xmlns:a16="http://schemas.microsoft.com/office/drawing/2014/main" id="{81EE18E7-35A8-40F3-B83B-545EA391004F}"/>
              </a:ext>
            </a:extLst>
          </p:cNvPr>
          <p:cNvSpPr/>
          <p:nvPr/>
        </p:nvSpPr>
        <p:spPr>
          <a:xfrm>
            <a:off x="4313499" y="0"/>
            <a:ext cx="3766678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D5FD86D5-325C-46C2-9873-5780A0002961}"/>
              </a:ext>
            </a:extLst>
          </p:cNvPr>
          <p:cNvSpPr txBox="1"/>
          <p:nvPr/>
        </p:nvSpPr>
        <p:spPr>
          <a:xfrm>
            <a:off x="39401" y="472918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 dirty="0">
                <a:solidFill>
                  <a:srgbClr val="FFC0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5B1B4B1E-9090-4799-B583-C3C24ED68C12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 dirty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ELABORADO POR</a:t>
            </a:r>
            <a:r>
              <a:rPr lang="es-PE" sz="1600" b="0" i="0" u="none" strike="noStrike" kern="0" cap="none" spc="0" baseline="0" dirty="0">
                <a:solidFill>
                  <a:srgbClr val="FFC0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 dirty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2BF53A37-DD58-4A02-9BA1-F0528D0AD23C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508E8F80-C756-4D79-9CD3-053FE276EE9B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 dirty="0">
                  <a:solidFill>
                    <a:srgbClr val="FFC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92656AF7-AF64-494E-9B4E-BBF934644DB1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41E74B88-0F27-4B68-AACD-7AAD4DD2F5B7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3FA9F3DB-C6C2-436C-A407-F9F8BB90989D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DA5340B4-2AA8-4B7A-85DB-6101B32FE0D0}"/>
              </a:ext>
            </a:extLst>
          </p:cNvPr>
          <p:cNvSpPr txBox="1"/>
          <p:nvPr/>
        </p:nvSpPr>
        <p:spPr>
          <a:xfrm>
            <a:off x="7470146" y="4804945"/>
            <a:ext cx="1673854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C888413A-3D14-4573-8E1F-C0EF9990D321}"/>
              </a:ext>
            </a:extLst>
          </p:cNvPr>
          <p:cNvGrpSpPr/>
          <p:nvPr/>
        </p:nvGrpSpPr>
        <p:grpSpPr>
          <a:xfrm>
            <a:off x="8318162" y="4063706"/>
            <a:ext cx="703955" cy="703955"/>
            <a:chOff x="8712119" y="4572265"/>
            <a:chExt cx="317324" cy="317324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1C303FDC-6D5D-4817-825B-5A4D681FE097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AF686A83-73E2-4914-AAFC-C897B0BBBDBD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Lágrima 6">
            <a:extLst>
              <a:ext uri="{FF2B5EF4-FFF2-40B4-BE49-F238E27FC236}">
                <a16:creationId xmlns:a16="http://schemas.microsoft.com/office/drawing/2014/main" id="{EEF3FD8C-A02F-4D79-A529-4863FFEA09F2}"/>
              </a:ext>
            </a:extLst>
          </p:cNvPr>
          <p:cNvSpPr/>
          <p:nvPr/>
        </p:nvSpPr>
        <p:spPr>
          <a:xfrm rot="18900010">
            <a:off x="4348418" y="1329249"/>
            <a:ext cx="3353241" cy="3353241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chemeClr val="bg1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138E5E5-7973-490A-B194-AA1472D4C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038" y="654374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4F58CF-A569-4178-9AA3-7B1DF953A7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4108" y="168057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679D0368-071F-4352-AEC1-671144682E9B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89E82A75-8CB7-4CA5-AB7D-DC588782C3FC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1A8394A7-1E26-4D0B-B7F2-E5E77FEA4727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9467D88-CEED-4EC8-8A83-1482FA2D3FFD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977FC68D-ECA0-4339-A74D-FCF2083FA26F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7D4EEBA-2D89-4A2D-B86E-21561779CE56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0E06069B-A7DD-40E2-862A-C66708DB7A73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1296B37-71E2-49C1-BD18-B9734CF9052C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814CBD8-B77D-408F-BB6E-C823997536F6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1BE3D054-93EE-46CB-9B7C-BD146D74099F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2105BED9-0E5C-4643-9E5D-4607F7BE416E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C397A193-6042-457E-BFBE-372F9F0202C8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3D5C5871-E163-40D7-A928-18F5E9D7F3D8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A7E9969D-31A6-46E8-8346-7408E60F5A00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0DEA21C-366A-4C87-BD94-C5E5FCF3961A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4E16415C-659E-4B21-BD08-F128C23A296A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1A31A787-BD8B-4E1E-9C60-D65E0518B17C}"/>
              </a:ext>
            </a:extLst>
          </p:cNvPr>
          <p:cNvSpPr/>
          <p:nvPr/>
        </p:nvSpPr>
        <p:spPr>
          <a:xfrm rot="18805987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836A59CD-ED26-4B56-9889-58C8B6BB757F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B70DCEB0-D6EA-4102-928A-61B6F511407D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11C9BA-C666-4E7D-8B3B-695353185D61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8DF95FF8-AA6F-4BDE-82C2-7B6FEB1497A7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A63AF93B-6037-43C5-974F-E330CD562B2A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3D5AEE9E-DF6D-4034-BB5E-29B59DE386B1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3B9C91B5-EE9E-48CB-99DC-DEF27AD22836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1F46E3D6-667E-448A-A631-B096D3B8A6C6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FD450CCB-65A7-4C71-A021-0A0094A9CDE9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8F1D58B5-84BC-4BE0-B379-F168EAA2D370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1213DE30-685D-4E82-BC25-80318A9B444B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D7331A86-0660-4800-8D5A-79A9F39B6A7D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D7391E18-81D1-40DF-9923-E5A82290A1B7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E134ECD3-7105-409E-A80E-27A989577FF8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6C8AE262-9AF8-4BF4-B759-45EE94039B15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F49A3106-C5B5-4BE9-9C47-DB4C786C4734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5AF0560C-B048-4C0B-BD7E-73AECA0EC4ED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2381F08B-6CFC-490C-B901-5064EE4EE71E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1FA214C7-B276-492B-8B81-60AB62740952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D7707BC9-163A-446D-AF04-90DDE12DEE01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1FA077DE-A05A-4E05-9DBB-5856DEC6ABDB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2A1E00E8-7C8E-4A13-BEBB-FF4A5CD274EB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AD5F9473-1B47-409F-9B34-F6769D476215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F8DC3F22-63E5-4E03-9545-C3732D4E27D7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C841259F-3985-4915-91F0-82B085CFCCA6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0E2A3FCB-2020-4885-BCDD-542D81DFB721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55EC3641-8074-40DE-9E7B-48A282AF81F6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173CED21-6461-4D28-8C66-86A69895B6B6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715EF76E-0CE9-4312-94DA-6A1967137FE9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531BCDEA-AFAD-4B60-8A1E-4A58A854999A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BA1EB00C-CEF2-4A67-9C3D-0997CF932E9A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063E05C-604E-4222-B640-A9DBAB6334E5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7DFD9CE0-698E-46C7-9C88-5C9BC2265DF6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309A23D8-3304-4F47-951C-8F64C3EC3465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DF7586DC-AAE9-4724-B904-E90AF19E06C0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DAD95F7B-BA67-4B13-8994-230FE739FD53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E71CB0A9-4EA0-40E2-9878-9A23473CFC31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8B23FFC9-80F5-46C2-84E5-F4C267A1D8FA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53E27EFB-A7A8-4EBE-B0FB-6A55557068A2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9FA4865E-1552-4F6F-BA88-F9377A475C38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A3D088C5-4ACC-4EE8-BE22-3FDBEFDA0F03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CBF13A51-5A8F-4B17-B273-2E90D711C2F5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151103EA-ED79-4B2B-8913-C81900C1FB48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A98DAF60-8004-409C-8C4B-ECEB49955F7C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0AF229C3-D10F-41B2-8046-56EF36741BF7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CB4C26C9-186D-4645-A4F0-23FBD9CBC000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632DC677-4980-45AB-92FD-198547F50061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379B9044-8A57-4244-B11A-36BF9D11D19F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023534C9-D2D7-44C8-8366-93C986954502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5DD07590-DB1A-4AE7-8F1F-6B84CC78B718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17772FD8-5E82-43A6-B994-DA6FF58009B3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08FD4972-3EF0-464B-AC1C-8B90BC99D100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82AFD094-022D-4110-BC90-59F643F33180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E2C6FF1C-0AF7-4D14-81C3-3DB95DA9CCE2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466C6F08-B2C2-4CD7-AC78-190B2C99512C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EFB7E04B-E911-45CD-A813-B5A15BBC4B99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99ABDF20-0E8E-4100-B843-E4A55BF073F6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D7BD6A28-54CD-419D-8F5F-A1BBD87CE721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55D691DE-4705-428A-8E8E-CB47692015FE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9FA5F94E-C132-4904-A08F-2A1EEE97E7D3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F2B2E590-9492-4936-9AB5-73B9FAB72CD8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9256D432-769D-4D85-8C87-C16972F6FC6D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B5AB561D-9CD6-45FF-B397-B8C1A0A02A66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298EA1CA-D5BB-4733-BB7A-005F8900DF2A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C743C260-C5AF-4B0F-B22D-0561B0A4974F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DA55628D-172A-4AF8-B7BE-E04F549E8CE1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8816AAA4-4DB0-456D-BC0F-1C9EE686EA9F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45C5F92D-6A8E-47E4-A94C-2C647FC830E9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10A949AC-D7DF-4DBE-AD8B-1F96A5A499B2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6383ECFD-0829-4097-BA1F-48B0AF901957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B7A05A68-42C0-4679-8C1A-A44528977073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AA0D1BC0-916C-4E54-8FC1-386D5BE4F2D4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F11C8F99-33CB-497D-A7A1-9C3260D92372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0672263B-468B-4B37-AE62-73CA2F374C34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34C34C90-C437-4FA8-9B4D-C05B41C47E86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1FEEF63A-6EC0-4566-9FA4-02EFF6B68C34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07FCBD19-1FEE-4EB1-A62D-7E4B022ACC20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34CB39B1-D93F-44DB-AF10-19F514A6BA7A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18CA1AC0-1179-4118-AE50-86ECF868914E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36497E4-1987-47FA-BE84-DE9F749E5DFA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55E42E3F-683C-46E4-B16C-96816C256F5A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DE996E53-7BAB-4CAF-9C2F-7D4517F58BD8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EB2CA1E8-6954-48C9-BA01-0689F873D451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A144BD84-7BA5-4883-AD5C-88971478EA54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CA46DC95-7440-4AE9-948C-8E9672195336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32D7477A-D7A3-467F-9676-F9B8606C5F28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65294976-A2B7-4265-BC39-6439995D18DE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D921DB6F-B250-4C99-864B-BBFE89CCC17A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5FF37C74-246F-4519-BEB0-24C5584E38E5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9BCEF43B-FA84-49CD-800F-AC5AF71432EA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58B607A2-FF5B-4A03-AC8B-516ADC462D54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606B0682-8665-44BF-ACCD-4986378B8EE8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F1354CC5-DC15-496B-870A-572AF76DD4C2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C8EA4431-E92F-40B2-8458-BB79C67666AF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C3C7AF68-7E1A-42AD-95FB-A15FB1F93A10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A19B1763-627B-4872-8252-C40087BAE51F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475700BF-6FD9-405A-BBA2-038C80EEF894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48843B5D-4C4B-4439-86DC-2D6B4AC67508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54A6C1-0775-41FA-8513-75DC35E2EB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2818B3DA-445D-4A7D-A7CD-09FB2BDBC38A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3BA8A33A-F7D5-499A-AF06-FA74277CADAC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BA1B11B1-47F2-452A-B0BF-026C1637E359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F7F82F41-EE2E-4C9E-A0B2-108186AC9A2A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CE649378-07CD-4A97-839B-D04EC9E982AC}"/>
                </a:ext>
              </a:extLst>
            </p:cNvPr>
            <p:cNvSpPr/>
            <p:nvPr/>
          </p:nvSpPr>
          <p:spPr>
            <a:xfrm rot="18100527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B45AFA05-92D3-4AD7-876A-E99C8C5AA1FF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901CA9A8-23A8-4A1B-9739-EE8766C09987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F9C630D-1E46-434C-B1F6-ABF042716521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6BB7834-74A6-4BE7-BFA5-A0A44DC4A727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97AD29B-2975-40F2-89B7-9B161F727B1D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C319E9C-6A28-4B64-A7E5-5A8D6F0937B5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022361A0-3866-4A39-833E-3FA036E47A6C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21E15296-E9BA-416C-8F65-8271CB2843DF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A313BEAE-6AF9-4DA8-9B72-FE2885A6B7E3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6BBD01C0-5024-4CB9-A326-40E43A8C07C4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502AF29E-4398-4C40-ABB1-A6701234F2C7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71AEC895-DE9B-4D2D-B8A4-E46A7A21526F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797A948D-D62E-48B0-8394-9E5D045BD7F3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707F4F1A-4F59-44ED-8E5F-B47D6D706A35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16C00CF4-A492-4D14-A63B-AE84792BE3B2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30BE0644-D09D-464A-BF4A-E7354498AB8A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31D68A52-4085-42A2-91B4-C4A67770558E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8D4E0DFB-6584-485E-AA74-7FC0FC1886E1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DF05BCBC-C39F-4C9C-A251-44A98AE75523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1437E663-D1F6-402E-95C6-C5813E51D3A7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DC19A46B-3A03-4166-88B7-9063ADB3192F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6FA99929-283C-4AC2-9AAA-82C763879AF5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7F0184F4-B378-4147-96F4-6895E609C5E1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8D8DA3EF-E323-4629-9479-899463959108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8F632B9D-3B41-4AB2-879B-F5E7C2224CDB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2376B6D2-0FFD-4AE2-8D64-A6EE0BBE0780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2E36FC3A-CE5F-4D91-93CB-5DDBFCA03FF9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DFBBC531-65E6-4F95-A2B7-11AD2FC04246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808C6FE5-F034-4FCE-A21C-E30C9AAAA946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6228DE2E-5E0F-45FE-9FCB-DF3992B6CF62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71CD5FF7-4D71-4F66-BA3E-749E6950036B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38D74E45-BDB5-4EC2-84FD-350963DD7770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778895B5-E9D5-4246-98F4-86D7855FD36A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146EF1C4-A16C-4607-85C7-2BE2C85EFCAE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06F5F21A-BFF4-44CC-AEBD-2E255C4AC408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7813DA1E-15D3-4504-A7C4-74F6FFCF08E2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9CE660F2-3C9E-4130-A0E0-2B266C58BA3C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7A6663F2-8172-4FC3-9FAD-C238467E297C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C7531520-651F-413C-8BD2-AC39CCD4EC1C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C795B9A2-4804-4B2D-BA65-B7E02C933F70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8D896A6E-C9CE-4064-B458-00697189F53D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E91F32DF-C358-4EA1-B55E-97685B2F0E80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DB678AD7-42FA-4516-903B-6A805756ABE6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2D3EFC58-E4F8-4A78-BF7B-96EA54D5AE91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2C4EE098-4B42-41B8-972B-A21EA17E89FA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F5F2A010-9E9E-4EF4-BEF0-4DDAF617F301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D69C3726-AB23-48B4-9F8F-7B8D89C167AC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FA82ED3F-8A80-41FB-99F7-F23F619EA7CA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6EC6C2D3-CB84-4CCB-8E75-4C5D84F32B86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83F3A4D4-A980-4E1E-84B2-218504439279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F2276C17-90D3-45C6-802B-FFB5C37C81DB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999BBAFB-21A0-43F1-B41E-13F6E89684AA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F397D054-F8B0-4BA3-A4E9-084808E5D74B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7879EABC-9BCD-43FA-805C-F103F408909A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7E19E828-DE98-4943-925E-2737A2A539C3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7F508261-9EDB-4C2B-898A-8659568F6D9E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43C848B0-D038-4061-988E-D85386D6912D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5A667EFD-F887-493F-8C2C-61AD8D132F08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79DD5467-74FF-4FBE-B948-8536A8CE0232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C00CB8F1-A600-4C8B-AF93-5E06131FEC22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A105AC20-1E6D-48C0-9285-BA16D80EC95B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1E77E9C7-C5EF-4792-82C7-137611890AEB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397183E4-3E8F-4EB7-9175-08C8AF672687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4ECDEEFE-B389-4BA2-B84A-F46F9E4BD385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6CBFAACD-205E-4D00-98DE-C1D3F4329C4D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EC58B2C9-A033-4205-BC7A-C3A79A46859E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0FDB7527-4EAE-4BC2-8520-DD69389E978B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BEAD7F0A-57A8-455A-BA75-1A9BB742B968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8B6F415B-41DF-40BE-AED8-7ECC782C631E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E84756DB-FEB8-4605-A77A-E041E9F45D95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BCD01969-CFE7-4D6B-BC2E-120F8AB47910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60D7CA3A-2A41-4B5D-8DAF-980CC55DB6ED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59D42655-A62D-4DBC-A1BE-5B3DE9C67808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B27B52B2-739B-4F17-9DB6-C89077EA3D0D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B7786B7C-B8F9-4486-9AE4-EE1C012D686D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B7966FC4-F3F9-4002-9180-EDAC3190CA4B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EDAC67B9-9CBE-46D9-ABED-9ED0DB302A11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93CCCABC-2CC5-46ED-8C87-EE1F5A0F1030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2A40D07D-5AD6-41E3-9366-E407C1B670E5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306CBB76-0E90-4BCB-AD91-6DBE29EC9DCB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79AC0670-23A1-493F-AC85-87662854DBBF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339506FB-5ACD-4A65-BC00-320B5D7103BB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60875484-56EA-48C4-96BC-3C82EC275049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DDD2DCEB-DFE2-4144-9E10-6756907478DF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2F314017-B866-4DCF-8B60-9BCB960B92AF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B72EDE32-A2FE-46C2-978E-0AA21DB440DE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017DCA01-3BA4-447A-8BC5-D46551B6B959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4DFC8F9C-155B-4B19-BD0D-50B1ABF191B6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5B3F5D23-0570-4EED-B886-D7762EFFD12D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ADA7A356-28D7-4083-B553-91DA08716B2B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447F6229-8020-4B8A-AFD1-89259AD51FE6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E785D648-12E8-4518-A1B3-5C45A926DE3E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6642E29E-6ACF-41AC-BC5E-606C1CCA7898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D9BD1898-2509-41CD-95B5-2F0D1CCF73F7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A9D6BC61-3A74-4791-8EB8-DAD3EB055B38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14358BA2-6F2E-4F2F-AA48-64DF4633EB35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64F5F107-6F30-499F-88EE-0AE56668C4C2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83C96CA9-3012-4771-9F6C-0B3096FC894F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E1498688-9D02-4F45-8E6E-8E96ED728C3B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78BE6268-5364-4EEB-8653-BD18377FF204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AA3690FB-1BBF-49EA-9428-3AB52817FDF1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DFDF1E3A-0787-42E6-9AAD-4D6159D57793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701FE8CB-7D39-4C8D-8D89-5EC90D2E7C23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3F2B2201-5F2B-4710-9FA9-F104EC2E973C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D5C2BED0-DE82-4B64-AA21-DD1B3F47E11D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D132B6DB-7398-4BC2-9EAC-D93A61CBECF9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96BEB3C8-355B-4FC0-99D1-3F0BF024C301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69E147CC-6FA6-4C8B-975C-4208E2E745A0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950D9EEF-F76A-437D-A30A-0D560CE0E2A6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0F98316D-864B-43CC-B072-CA75FE435F76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1BFC98DF-3825-4730-860F-1C056DCFBEB6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99900745-D75E-4095-B878-1C5A40C84A48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99D23281-FB3C-453D-A171-F4BA560E77F3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1FDBCE87-A22A-4C69-9E94-9D48105CBD3C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F57F96C5-27CD-47AA-A586-235F33CA16B7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B5887596-9F13-4D36-B906-47F62587FB97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6D615C0E-72B3-420D-A2F8-E8CABCBD5803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C8ADED8C-43AE-4C4B-AB49-1EE43041BDC7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AA2FE159-8165-4E7F-AFEC-6F6DE4936C6F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18AF0836-DA4E-4248-81A2-B5F5F7D75B7F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2F4667D7-EC6C-4D17-B7B4-BA3ECCAC0427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B4BCADBD-6905-41FE-AF15-207B2A855821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8B18E3A0-A668-494C-9B11-ADE1E9F521D1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CFEBB2CD-95BB-4120-9B5A-F0D45A22782D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6BD7B266-BF64-4689-875D-AB203C6B6891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A5341ABF-CF44-4ABB-B979-4321AE8F84C6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4F6E7D52-6270-47E4-ACD1-B2FE07D0CFF4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9D13B351-CF7B-4B38-AA87-A9367CE864FF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80D63BC6-96FF-42C1-92F1-E069FEFA9AF6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BD5F284E-ED7C-4D70-96AD-E8BFFEC611E2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3EB29C81-9488-44EA-9C06-FBE9446D2E37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96EEE86B-BE22-41CA-A4ED-7DFB53C4C48A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5AF04BB6-E31E-43FF-B4FD-F826F356F25E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44D2C067-2A1E-4994-8BC9-5F87DDB2E76B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B71C4251-4DBD-470B-B210-54AC68E12515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9FF0AA37-E954-47CC-84F5-E39A1FFC0BF6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F98A3527-F75D-4E4D-BAEA-1FA39E000BA0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7708E2CF-7713-471C-86AB-606587249BC8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F3E7B367-9062-4417-98BA-9D080D319273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9D60B591-2A95-4A15-B11C-5E29A663F119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A7D1F575-6372-45EA-BD52-78DB5ADC4447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61D1EB64-3C12-472D-BBD0-BCEB8A2A71C6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8322B606-1CBE-4792-9FF4-79B6E9724457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8C9BED97-85BB-4F7E-A451-97B17C4C925C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505FAED7-64EB-423E-A345-16D41AF676EC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23B1DCCF-F37D-4FED-871D-4E2718A549A4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44306101-1581-4199-9809-2F80264C50A1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372382F4-DDA5-41F6-A35E-A5DD9E35E307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40985FB3-E267-422B-ACD4-6CD442A0429B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650641B9-5AB9-4990-8D0C-7AFA121C7911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8CF841EF-E947-4179-9C60-A1C33253D3F5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4AD6BFD3-BFA3-4FBA-B794-0FC8EF2EA465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174DBA73-A90F-41BC-8681-502A2B7ABD87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BE24ABCC-1356-443E-941D-35BC6234C902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32FBCC6F-9CC8-462D-A012-C5CA50A28616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0A317533-2D8E-42CD-97F9-EF54D2B581EA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9E6F92F9-2D7F-4DD5-9D62-C1FE8197BD6A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EB353429-A244-4E42-97ED-7F0F38386757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860F88F5-3D28-4978-AF00-D9AE92CF380C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90F6AE32-8B60-459A-9B8E-4707078F4ED6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128255F8-892E-4C7A-839B-B48DFE1853B1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42CF6CA4-0003-4A36-8EE9-0DE411252350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43432CC1-61AF-44C1-A9A9-40788709BBE1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1B3EDD49-2FAE-4C0A-8A77-893509CDE624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B059AE1F-7321-4A2F-8FF5-6534EE59D960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B016DF37-4A69-4CE2-9F8E-4A2168FBAD42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75B3202F-CB2C-4F0D-A2C5-EE9BBBD7455C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FDC699FF-435E-4B83-82D3-05D0AF461440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1638B5A1-E31C-4835-BA24-84B8FCBD00D3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7AB65A8A-6D0A-40D8-AA0C-96E7E62A27BC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11ACF1AF-C927-45A6-B584-CF3A1F28AA32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0D0629C9-A439-430C-9E1D-7D8602F64802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80E20847-B721-4D2E-AB8A-4CA74086592E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C5EA42B2-E69C-4F37-A35A-875B03BB9D9B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B70564DF-8AE5-456E-80F4-26897A057865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66FC6770-3419-4B85-9042-CD43E2D6A236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3DF4EA5C-84D7-44F4-875E-60BA463564AB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DD3DADBF-989B-4C53-82F3-284A9CED74B5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2FA7958A-1099-4FD2-9A70-E881976F9018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9403B453-29AE-495C-AEE5-3C1B3148A0A3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D5CFC71C-EB42-4B20-A739-BD045725B275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BAC4BF88-A4F3-4070-B8A7-A41FB1C8AB7A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78D98DC8-1B45-4383-A61D-D151C2DC02DC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369B3F45-BC45-4E0C-B642-F1916C2A2702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15C9CA59-BD2D-47EA-BEC8-B857FD113CE8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6AA872DE-0296-4969-BF27-C8AFB099FEFA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C75F86E8-3512-4D58-8280-C04681AAF4D4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82CB9E84-88A3-4CEB-9810-CFA4373126EA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2DA7A482-1AAE-4BDB-8173-75EB583A7885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56F2E14D-E709-4647-A3D3-FBF210E0B181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F810674A-B349-4A97-9266-C5D16F490336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EBB58653-E720-473D-911F-5432D8C6FC5D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F61D2F98-D975-4091-A14E-92557F8993E1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034ACA4B-9127-4D64-9987-0B5318F62903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8F31E245-6C56-4342-8190-156E49BF61EB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2DF924BB-0842-47A0-903C-E1DBE86B0EDF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12B39639-F2F8-47D5-B686-9460AFBCDB06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C10A3367-4125-46E6-BBB8-36C258A56E7F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45FFF7E1-06EF-4508-8859-448747F0DD47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03925CB6-EA6F-42FC-9EEA-BE9926A84F5B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9D29BF49-9488-4A75-B8C2-2D7DD12BB09E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FB2603AD-E082-479C-998D-FD58A65F36FA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B3BDA9EA-6A11-447F-A38D-A84281EDEC35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6C70575-1BF7-4A28-AC5A-726E3B8E34B5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ABF25A-9F74-45DF-935D-D4D2192B75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>
            <a:norm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28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775F6F06-F0C2-4ADA-9F39-719B9EB13E02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9E43FAF-1888-4A54-8971-E62D88359051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74097475-B2F3-4F28-981C-9C146CB62302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9E913D55-3D17-450E-B562-A3FDE29F204D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6D6D73C7-DD15-41C2-BD1B-C7BA7F75B64A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C9545A3D-8A72-444B-8A4B-85FF0B2FA62D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05840F5-C5C6-4391-832D-C7E66C0EFC04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6C6AC2E3-A9E2-4B3B-84A5-A2C2CA5F03B3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11AF5CD8-5A63-4192-B152-480C0D5DFA4A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A1485BDD-5ED4-439E-AE3E-ED7EE8850B06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150D0F6A-F33A-4C36-AA50-3E12E88DD028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F2F1223C-EA63-4209-B89B-1968DFA641CB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8A73B1D2-D54F-4A83-87C8-AD55E25BED8F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87B7A30E-6A10-4B69-B5ED-F65776C03921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7D34C293-C795-495C-9712-F06349512861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63885BEE-982D-4A02-A671-62871EC9A698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AF456F64-734A-4CE5-B73E-A447D7DE2C04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12CCF2DD-265D-46DB-8879-DCE055015F66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03916A01-0102-4E59-B421-623E3A2B9FDB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D4FB82B7-B9E6-4692-8006-B778D0A05143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229F06C3-455A-406B-A8ED-3ABD6D105E41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4908F05A-53EA-43F9-A557-B593704C20F5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20BDB931-0854-4593-9A5B-4270800B52B7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B1F9A3E1-9CC6-4F24-B805-4B95EDBEE437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211FED70-5566-4D87-975A-39B508F5BAA2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7C82A797-E761-44ED-9FAE-15AA9F7905A5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1DA4D0EE-B1A1-4B22-B379-045750222FB7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47EC944A-7ADA-4D10-82CC-EFA518BC8963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28C50CA6-FBE5-476E-A454-A0CE36745D93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C214FAF2-0680-4854-AB9B-21B77B59C7F8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B18A62A3-E26D-4CB4-82AB-1DCCBFA6ABBD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B0E7277C-F1EF-40B0-B644-1D9B7C43F65A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0A380511-AF3E-494B-8439-C6EF91A03E7F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1123EC4F-8877-4C15-BB41-B65BE547A607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4FC9F85D-2446-416C-AA2A-71BA2D5BEC4B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F5C83B38-A88C-4D82-B729-9D11B170961E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83D41ED9-5E08-4469-AC40-B22C36D1C3DD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EA51E5F3-FA45-4318-B66B-726AFD4BFF98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C475ED83-4D7C-429E-A3DA-C6A21DC497D0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6A262B86-22F3-4696-B3F9-4F9FFFC38770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3B00B5AD-74B7-4424-BD3C-4E253A14A504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D1D69436-132A-41F1-A1B0-394289575C0B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FF47CD92-6C01-4A62-BB74-C19928A750AB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66D488C5-4882-4A79-81E7-6EBCCF51C9D1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4693E15C-EF9A-4DB4-BDA1-952264F24236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158FBFE5-B3DD-468E-B0FB-E141737B70C7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8BBC7463-6442-41F1-ABBD-B015EC904E97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51FF2297-5C92-4A9F-B405-BF67C38B3992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E477BF86-711A-42C1-92A5-01D914E285C0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58EFFD77-CAA0-4DC1-9D55-8AF5358A3FB1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5661433F-6525-45D0-99B6-6AB385B4608E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D2AD68CE-9523-4FD6-A6D2-A42A1AE6B81C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923399C8-D869-49DA-8BB1-907585EE6BEB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0E8DBE5C-F91B-4268-BF35-735CC337D4C5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98153274-EE86-4A93-9441-6203BEF043A3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E6B70BC8-4CDB-44C7-9648-207E10BE5F18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AE89CBB6-25C6-448D-AB5D-F470CA2B317D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7F093515-D695-4C0E-8897-865694BFCAB4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F7C8E58E-2E89-429B-AE63-23538B33F1FD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17D01293-B4C7-4CA9-BE88-2EBC93C994EB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86162F0A-73C5-44D1-A1AE-D9953CF0B023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2EA30F95-8957-4835-9D32-283FC496E0A7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F48EBAAE-93BB-458D-813D-0FACE0A23788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42EDCED2-84E8-4229-8764-B07C3F715D45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E206F5CB-E751-4682-AC83-32E289DF79A3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999409DD-5382-4BF4-8AF7-3954A41D80C2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15F10916-35AC-4CF1-B886-7E694B28A3EC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EA9EB9C7-EFD6-4940-8DA1-20EF74A558B7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0C00EA44-024B-4815-8EAD-766114BCC7B6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6A161084-1BE9-4F0B-8C1C-5AEF5F8439CD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A05D87A0-8266-41DA-9BE1-EE66C0EBD3EF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B2215EA2-B40C-4F0A-AE27-47DB7DB92285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B26E8E89-7EC0-4A55-90E6-9A4F76E01410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9DBAC51C-D7C7-4644-BCF2-9530825D39A0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19F6F408-964A-479D-BCFE-D99728072EA6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14DE617E-B619-46F1-8EC7-C8EDCC9D4CBA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067BB66A-B439-4D12-9AAE-C3EFC4099AB2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A5E44749-26A3-432A-B5E6-8BD0E1DE28EC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CF3AADC1-30C6-4B69-A321-02E3B979906F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071322EB-D8BA-4AAE-9557-DE8BEC54917E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F2EC1BF2-5D8E-469A-8127-0D0F7DD6B0B4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240DAB1C-1C34-4C2D-A9E7-FDEF4C124E95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5DAA7AE6-24AF-4618-86C5-1FF498B0FBA4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858B3F6D-726E-4EE3-988E-AB24A29547DC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D960F668-DB62-4956-A258-521467981ECA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4B0A088E-3005-4668-90E4-812052A345EF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1AFC327A-693B-4463-9A84-FF18E6BDB4A3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DE59EE92-7F82-4CD9-A9B4-086DA1FCBB83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F79A3EA7-A72C-44F6-87BA-1B35C774FE5B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68CAB158-5610-47FE-8081-BBF85C7E2919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81E7D521-8D01-4236-AE7F-222563EBF187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E827E0A1-218A-4B27-ACB0-B80AF7B84621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C7936BE8-A31F-4699-96CD-9E6D0F247D0C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0BA30C03-BC9D-45EA-9E6A-3BB63E576821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087DD4A2-4EA9-4D26-815A-B8295ED888A0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07F37365-4B1A-4A44-AC92-F8B2C622B112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457C3EA1-534C-420B-A77E-B9B1C5C2C894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86E46AA0-0FD2-4F2B-9643-DF21697FE75A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5A42EC7E-EAB9-42F8-AE61-7A44D4CC81C1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48166563-BD31-4B08-BC17-2858E8948B75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EECF40DE-0655-49A9-9D66-5F8B8003CCB1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40417F4D-3526-4754-9A1F-814749417F2F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A068BE9A-655A-41C3-A8C7-1F74EA6E5165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0452CDA1-F80F-4081-9712-DADCCC54C95B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B51D97C8-4384-44E5-8409-7A2E86FDA34F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D03C1926-7EA7-4017-912F-05FED8A58E79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63746730-54FB-473B-98DC-03DE24DD60EA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B6B84538-DFB7-4A64-B6E4-8A2A72481A1B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F5BE859E-978B-4013-87DF-4373A6AAFC83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9EA3C37A-BAFE-445A-8DC1-71B65D9033DB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E17AA678-C49F-4766-B261-B8E8B00ACA50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B80E15A3-D1ED-4DBB-83FB-3533AAA96FBB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A9D2DCEA-25BA-4F48-A49F-0B2C9387BACD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783731FF-B8E5-4515-A3DA-2875134F5843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89165C47-D52A-4A95-9793-1CD84828B5A3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2CAF96D1-A5F9-4ADA-A4E9-E4CAB775B47A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F02A6A5D-93B0-4619-AB6C-6032AB1D96CE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822F102F-4A5C-494E-BA7F-8729EA7A48B7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8AAAF410-F273-4440-B969-35812C93EE78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E1A450F2-F473-483D-985C-75AB32568906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62F4BE3E-EB03-4598-9AE0-688EF142710B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8D9A7771-577F-442E-9085-E23B4C398213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0E8A7717-901F-47D1-96FE-DEFC4AEFC751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2947D201-019F-4D26-9DBD-0E9BC9076FDA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B26EB765-0837-40CC-8161-269454A80CCD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B0E89FD4-26C3-43DB-A536-0F1DABA8B07F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03FD98B9-C091-40E8-BAFC-7E12E8BEA919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A52DE5E-28B3-4F43-8943-92CF90A69E18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0A08A688-B69A-425A-B044-88766F3FC5E0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35F4D2F8-8697-45F8-9941-C81D8E95D0A0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7A811026-846B-4370-9D8D-21BE7B8BB867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8631701D-F9F2-4830-8BA2-FF6FEE99089D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2968FB31-5DAC-4ADA-B339-6B5B2317E77B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126A06B8-EF60-4E7A-9737-D61193419A23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134AA226-1E18-44DE-9D3F-35E5F6AADAE2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BEC742DD-8D56-486F-B888-04172237B46C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4F8B5566-5758-4E3D-B238-10978E2A1085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D85ECD83-8044-4A01-9656-7C1FD01E2902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CD933397-9264-4FF0-B1D5-01FEBA050B6C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B2901928-67FB-4F1E-AB87-AE26C866DB41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5D3BC129-14E2-41A4-AC02-CEB8D6C504C2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75D9F4F6-15AE-456A-A060-6BAE0787E9B5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02B883CE-45C7-4DCE-8B80-7B237847F28B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3145E6A1-8859-445D-9811-34D4221F2597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A2888DD2-7E38-46B1-A83B-2B58EBFABDDF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1A6185C9-B80F-42DB-9F58-F7E086287A4A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0B0FAE22-F126-4376-B184-A9AA9161E7B8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9885FDBC-9BC6-470D-81D3-AFCB69751774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62289C94-FF2B-45FB-8EF2-DD9FD4AD781D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6E2DDA67-AA3E-475D-836D-ED79A8C47E47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EDDB154E-8697-48D7-AEDB-DFD32F196935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0979CF03-606B-4885-8D07-4BE725FC6ED3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ADC5D30D-6881-4165-9F25-6F3AD46001D0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31771A63-3277-4D5A-9F8C-C9222B98CD2C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F1D6ABB0-9A04-4032-B175-A81735A9A79D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61CB79C3-4865-42A0-9D07-0DD7753CFCDE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4242A5EB-4F94-4DD3-83A2-B9D76E6C6B84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84FDA8CF-446A-4349-B6A4-14085B580CBA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D987B643-7DE8-425B-93BB-56F5B26503C3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5C013A40-5340-4D89-91A7-71060A0C6E0F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31756AD4-C886-498F-837D-992104BD920B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0F2AFAE-2BB7-4FEC-96E1-EC2A7C9B75E2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E665031-184A-47FE-8C19-C0F7C14314BB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36B9EC"/>
                </a:solidFill>
                <a:uFillTx/>
                <a:latin typeface="Arial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1C2F9F1C-B494-4711-B247-4F30343B9131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B3A2D0ED-9925-47DC-8BFA-2A80FFF294B9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36046098-A4CB-4039-B155-8D295E865563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6704128F-A825-437E-A38A-3D403DC4FA92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0;p36">
            <a:extLst>
              <a:ext uri="{FF2B5EF4-FFF2-40B4-BE49-F238E27FC236}">
                <a16:creationId xmlns:a16="http://schemas.microsoft.com/office/drawing/2014/main" id="{7377C280-E69C-425C-ABFB-F4BE72A10313}"/>
              </a:ext>
            </a:extLst>
          </p:cNvPr>
          <p:cNvSpPr/>
          <p:nvPr/>
        </p:nvSpPr>
        <p:spPr>
          <a:xfrm>
            <a:off x="96222" y="87444"/>
            <a:ext cx="8914769" cy="4908508"/>
          </a:xfrm>
          <a:prstGeom prst="rect">
            <a:avLst/>
          </a:pr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47;p29">
            <a:extLst>
              <a:ext uri="{FF2B5EF4-FFF2-40B4-BE49-F238E27FC236}">
                <a16:creationId xmlns:a16="http://schemas.microsoft.com/office/drawing/2014/main" id="{2EBBA840-1197-4D43-9903-4D4E8C84F0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685754"/>
            <a:ext cx="7704002" cy="572697"/>
          </a:xfrm>
        </p:spPr>
        <p:txBody>
          <a:bodyPr/>
          <a:lstStyle/>
          <a:p>
            <a:pPr lvl="0"/>
            <a:r>
              <a:rPr lang="en-US"/>
              <a:t>CONTENTS OF THIS TEMPLATE</a:t>
            </a:r>
          </a:p>
        </p:txBody>
      </p:sp>
      <p:sp>
        <p:nvSpPr>
          <p:cNvPr id="4" name="Google Shape;149;p29">
            <a:extLst>
              <a:ext uri="{FF2B5EF4-FFF2-40B4-BE49-F238E27FC236}">
                <a16:creationId xmlns:a16="http://schemas.microsoft.com/office/drawing/2014/main" id="{6803682E-165C-4639-985B-EC41E7A81002}"/>
              </a:ext>
            </a:extLst>
          </p:cNvPr>
          <p:cNvSpPr/>
          <p:nvPr/>
        </p:nvSpPr>
        <p:spPr>
          <a:xfrm rot="403763">
            <a:off x="5863783" y="750009"/>
            <a:ext cx="152348" cy="152659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11;p33">
            <a:extLst>
              <a:ext uri="{FF2B5EF4-FFF2-40B4-BE49-F238E27FC236}">
                <a16:creationId xmlns:a16="http://schemas.microsoft.com/office/drawing/2014/main" id="{7D0D79D9-6A13-4EE6-B902-CB71A9AC4E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8" y="1457928"/>
            <a:ext cx="3509101" cy="3204304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b="1">
                <a:solidFill>
                  <a:srgbClr val="FFFFFF"/>
                </a:solidFill>
              </a:rPr>
              <a:t>Do you know what helps you make your point clear? Lists like this one:</a:t>
            </a:r>
          </a:p>
          <a:p>
            <a:pPr lvl="0" indent="-317497">
              <a:spcBef>
                <a:spcPts val="1600"/>
              </a:spcBef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-US" b="1">
                <a:solidFill>
                  <a:srgbClr val="FFFFFF"/>
                </a:solidFill>
              </a:rPr>
              <a:t>They’re simple</a:t>
            </a:r>
          </a:p>
          <a:p>
            <a:pPr lvl="0" indent="-317497"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-US" b="1">
                <a:solidFill>
                  <a:srgbClr val="FFFFFF"/>
                </a:solidFill>
              </a:rPr>
              <a:t>You can organize your ideas clearly</a:t>
            </a:r>
          </a:p>
          <a:p>
            <a:pPr lvl="0" indent="-317497"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-US" b="1">
                <a:solidFill>
                  <a:srgbClr val="FFFFFF"/>
                </a:solidFill>
              </a:rPr>
              <a:t>You’ll never forget to buy milk!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The audience won’t miss the point of your presentation</a:t>
            </a:r>
          </a:p>
        </p:txBody>
      </p:sp>
      <p:sp>
        <p:nvSpPr>
          <p:cNvPr id="7" name="Google Shape;278;p39">
            <a:extLst>
              <a:ext uri="{FF2B5EF4-FFF2-40B4-BE49-F238E27FC236}">
                <a16:creationId xmlns:a16="http://schemas.microsoft.com/office/drawing/2014/main" id="{D21451B4-1958-4741-B2CC-51362051211B}"/>
              </a:ext>
            </a:extLst>
          </p:cNvPr>
          <p:cNvSpPr txBox="1"/>
          <p:nvPr/>
        </p:nvSpPr>
        <p:spPr>
          <a:xfrm>
            <a:off x="496217" y="1231961"/>
            <a:ext cx="2188799" cy="333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1" i="0" u="none" strike="noStrike" kern="0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</a:rPr>
              <a:t>STRENGTHS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25BB05-30CA-4C81-B02E-F26AAB9B3E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951" b="41033"/>
          <a:stretch/>
        </p:blipFill>
        <p:spPr>
          <a:xfrm>
            <a:off x="2685017" y="1"/>
            <a:ext cx="645898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;p32">
            <a:extLst>
              <a:ext uri="{FF2B5EF4-FFF2-40B4-BE49-F238E27FC236}">
                <a16:creationId xmlns:a16="http://schemas.microsoft.com/office/drawing/2014/main" id="{A109C5E5-8130-453C-BDED-6384C04335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988640"/>
            <a:ext cx="3355500" cy="1555504"/>
          </a:xfrm>
        </p:spPr>
        <p:txBody>
          <a:bodyPr/>
          <a:lstStyle/>
          <a:p>
            <a:pPr lvl="0"/>
            <a:r>
              <a:rPr lang="en-US"/>
              <a:t>01</a:t>
            </a:r>
          </a:p>
        </p:txBody>
      </p:sp>
      <p:sp>
        <p:nvSpPr>
          <p:cNvPr id="3" name="Google Shape;202;p32">
            <a:extLst>
              <a:ext uri="{FF2B5EF4-FFF2-40B4-BE49-F238E27FC236}">
                <a16:creationId xmlns:a16="http://schemas.microsoft.com/office/drawing/2014/main" id="{CF48DC26-F1B7-479C-BF05-DF23088CEA13}"/>
              </a:ext>
            </a:extLst>
          </p:cNvPr>
          <p:cNvSpPr/>
          <p:nvPr/>
        </p:nvSpPr>
        <p:spPr>
          <a:xfrm rot="403557">
            <a:off x="2577840" y="898581"/>
            <a:ext cx="367698" cy="368466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03;p32">
            <a:extLst>
              <a:ext uri="{FF2B5EF4-FFF2-40B4-BE49-F238E27FC236}">
                <a16:creationId xmlns:a16="http://schemas.microsoft.com/office/drawing/2014/main" id="{EB67DE41-6443-43F3-B4E3-73F2574E9E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447839"/>
            <a:ext cx="4663202" cy="564596"/>
          </a:xfrm>
        </p:spPr>
        <p:txBody>
          <a:bodyPr anchor="b"/>
          <a:lstStyle/>
          <a:p>
            <a:pPr lvl="0"/>
            <a:r>
              <a:rPr lang="en-US"/>
              <a:t>SECTION 01</a:t>
            </a:r>
          </a:p>
        </p:txBody>
      </p:sp>
      <p:sp>
        <p:nvSpPr>
          <p:cNvPr id="5" name="Google Shape;204;p32">
            <a:extLst>
              <a:ext uri="{FF2B5EF4-FFF2-40B4-BE49-F238E27FC236}">
                <a16:creationId xmlns:a16="http://schemas.microsoft.com/office/drawing/2014/main" id="{11A33143-600F-4F44-9E79-2EE79E4E89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896864"/>
            <a:ext cx="4663202" cy="468300"/>
          </a:xfrm>
        </p:spPr>
        <p:txBody>
          <a:bodyPr/>
          <a:lstStyle/>
          <a:p>
            <a:pPr marL="0" lvl="0" indent="0">
              <a:buNone/>
            </a:pPr>
            <a:r>
              <a:rPr lang="en-US" sz="1700">
                <a:solidFill>
                  <a:srgbClr val="FFFFFF"/>
                </a:solidFill>
                <a:highlight>
                  <a:srgbClr val="FFB200"/>
                </a:highlight>
              </a:rPr>
              <a:t>Here you can add a subtitle if you need it</a:t>
            </a:r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0A185CB6-A13A-4354-A01C-382B34BDD79B}"/>
              </a:ext>
            </a:extLst>
          </p:cNvPr>
          <p:cNvSpPr/>
          <p:nvPr/>
        </p:nvSpPr>
        <p:spPr>
          <a:xfrm>
            <a:off x="1808564" y="3475488"/>
            <a:ext cx="1981632" cy="7386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The audience won’t miss the point of your presentation</a:t>
            </a:r>
          </a:p>
        </p:txBody>
      </p:sp>
      <p:sp>
        <p:nvSpPr>
          <p:cNvPr id="7" name="Google Shape;202;p32">
            <a:extLst>
              <a:ext uri="{FF2B5EF4-FFF2-40B4-BE49-F238E27FC236}">
                <a16:creationId xmlns:a16="http://schemas.microsoft.com/office/drawing/2014/main" id="{1D9DF0CE-F94A-411C-A065-8EBA49EA0836}"/>
              </a:ext>
            </a:extLst>
          </p:cNvPr>
          <p:cNvSpPr/>
          <p:nvPr/>
        </p:nvSpPr>
        <p:spPr>
          <a:xfrm rot="403557">
            <a:off x="2866708" y="1853543"/>
            <a:ext cx="648126" cy="649480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02;p32">
            <a:extLst>
              <a:ext uri="{FF2B5EF4-FFF2-40B4-BE49-F238E27FC236}">
                <a16:creationId xmlns:a16="http://schemas.microsoft.com/office/drawing/2014/main" id="{25351532-CA62-4C28-93B0-7C197C0306FD}"/>
              </a:ext>
            </a:extLst>
          </p:cNvPr>
          <p:cNvSpPr/>
          <p:nvPr/>
        </p:nvSpPr>
        <p:spPr>
          <a:xfrm rot="403557">
            <a:off x="2640029" y="1506502"/>
            <a:ext cx="243321" cy="243824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B71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B1B1B620-DCEC-4868-8AF1-6D4066EAF226}"/>
              </a:ext>
            </a:extLst>
          </p:cNvPr>
          <p:cNvSpPr/>
          <p:nvPr/>
        </p:nvSpPr>
        <p:spPr>
          <a:xfrm>
            <a:off x="150720" y="137388"/>
            <a:ext cx="8842549" cy="4868731"/>
          </a:xfrm>
          <a:prstGeom prst="rect">
            <a:avLst/>
          </a:prstGeom>
          <a:noFill/>
          <a:ln w="25402" cap="flat">
            <a:solidFill>
              <a:srgbClr val="E7A35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9E9990-8D98-4812-898F-7745DC847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720" y="137381"/>
            <a:ext cx="48768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0;p33">
            <a:extLst>
              <a:ext uri="{FF2B5EF4-FFF2-40B4-BE49-F238E27FC236}">
                <a16:creationId xmlns:a16="http://schemas.microsoft.com/office/drawing/2014/main" id="{F5ED15EA-3AE0-4CA4-B005-5041F6B8F5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4900" y="693836"/>
            <a:ext cx="3798176" cy="572697"/>
          </a:xfrm>
        </p:spPr>
        <p:txBody>
          <a:bodyPr/>
          <a:lstStyle/>
          <a:p>
            <a:pPr lvl="0"/>
            <a:r>
              <a:rPr lang="en-US" sz="3200" dirty="0"/>
              <a:t>INTRODUCTION</a:t>
            </a:r>
          </a:p>
        </p:txBody>
      </p:sp>
      <p:sp>
        <p:nvSpPr>
          <p:cNvPr id="3" name="Google Shape;211;p33">
            <a:extLst>
              <a:ext uri="{FF2B5EF4-FFF2-40B4-BE49-F238E27FC236}">
                <a16:creationId xmlns:a16="http://schemas.microsoft.com/office/drawing/2014/main" id="{F0676E6F-8E32-443A-873A-A2E48E2D26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14900" y="1399050"/>
            <a:ext cx="3509101" cy="3204304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1600" dirty="0"/>
              <a:t>Do you know what helps you make your point clear? Lists like this one:</a:t>
            </a:r>
          </a:p>
          <a:p>
            <a:pPr lvl="0" indent="-317497">
              <a:spcBef>
                <a:spcPts val="1600"/>
              </a:spcBef>
              <a:buSzPts val="1400"/>
              <a:buFont typeface="Open Sans Light"/>
            </a:pPr>
            <a:r>
              <a:rPr lang="en-US" sz="1600" dirty="0"/>
              <a:t>They’re simple</a:t>
            </a:r>
          </a:p>
          <a:p>
            <a:pPr lvl="0" indent="-317497">
              <a:buSzPts val="1400"/>
              <a:buFont typeface="Open Sans Light"/>
            </a:pPr>
            <a:r>
              <a:rPr lang="en-US" sz="1600" dirty="0"/>
              <a:t>You can organize your ideas clearly</a:t>
            </a:r>
          </a:p>
          <a:p>
            <a:pPr lvl="0" indent="-317497">
              <a:buSzPts val="1400"/>
              <a:buFont typeface="Open Sans Light"/>
            </a:pPr>
            <a:r>
              <a:rPr lang="en-US" sz="1600" dirty="0"/>
              <a:t>You’ll never forget to buy milk!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 dirty="0"/>
              <a:t>The audience won’t miss the point of your presentation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669879-6104-413D-B78F-ED63CD1ADF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9" y="0"/>
            <a:ext cx="2885350" cy="50325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3">
            <a:extLst>
              <a:ext uri="{FF2B5EF4-FFF2-40B4-BE49-F238E27FC236}">
                <a16:creationId xmlns:a16="http://schemas.microsoft.com/office/drawing/2014/main" id="{CB6DBE4C-A385-43EF-9430-010C576650DF}"/>
              </a:ext>
            </a:extLst>
          </p:cNvPr>
          <p:cNvSpPr/>
          <p:nvPr/>
        </p:nvSpPr>
        <p:spPr>
          <a:xfrm>
            <a:off x="3251834" y="539998"/>
            <a:ext cx="2642140" cy="572697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17;p34">
            <a:extLst>
              <a:ext uri="{FF2B5EF4-FFF2-40B4-BE49-F238E27FC236}">
                <a16:creationId xmlns:a16="http://schemas.microsoft.com/office/drawing/2014/main" id="{1F99CB1E-CC23-4DBE-B71C-AD454DD4EB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/>
              <a:t>OUR TEAM</a:t>
            </a:r>
          </a:p>
        </p:txBody>
      </p:sp>
      <p:sp>
        <p:nvSpPr>
          <p:cNvPr id="4" name="Google Shape;223;p34">
            <a:extLst>
              <a:ext uri="{FF2B5EF4-FFF2-40B4-BE49-F238E27FC236}">
                <a16:creationId xmlns:a16="http://schemas.microsoft.com/office/drawing/2014/main" id="{2BA2E10B-9379-4C38-8C30-94274850DF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10939" y="3855533"/>
            <a:ext cx="3001966" cy="517522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/>
              <a:t>You can use this space to describe a team member</a:t>
            </a:r>
          </a:p>
        </p:txBody>
      </p:sp>
      <p:sp>
        <p:nvSpPr>
          <p:cNvPr id="5" name="Google Shape;224;p34">
            <a:extLst>
              <a:ext uri="{FF2B5EF4-FFF2-40B4-BE49-F238E27FC236}">
                <a16:creationId xmlns:a16="http://schemas.microsoft.com/office/drawing/2014/main" id="{9D63826F-000E-4817-B3E2-0243B485E7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58015" y="3808990"/>
            <a:ext cx="3003547" cy="517522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/>
              <a:t>You can use this space to describe a team member</a:t>
            </a:r>
          </a:p>
        </p:txBody>
      </p:sp>
      <p:sp>
        <p:nvSpPr>
          <p:cNvPr id="6" name="Google Shape;225;p34">
            <a:extLst>
              <a:ext uri="{FF2B5EF4-FFF2-40B4-BE49-F238E27FC236}">
                <a16:creationId xmlns:a16="http://schemas.microsoft.com/office/drawing/2014/main" id="{E9B4D536-76BA-41C6-A8F7-F29EFBEA7E2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10939" y="3516190"/>
            <a:ext cx="3003547" cy="355601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b="1"/>
              <a:t>JOANNA SMITH</a:t>
            </a:r>
          </a:p>
        </p:txBody>
      </p:sp>
      <p:sp>
        <p:nvSpPr>
          <p:cNvPr id="7" name="Google Shape;226;p34">
            <a:extLst>
              <a:ext uri="{FF2B5EF4-FFF2-40B4-BE49-F238E27FC236}">
                <a16:creationId xmlns:a16="http://schemas.microsoft.com/office/drawing/2014/main" id="{EEB0A968-7D02-4013-895B-EBB9DFEF3EA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59597" y="3499932"/>
            <a:ext cx="3001966" cy="355601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b="1"/>
              <a:t>JANE DOE</a:t>
            </a:r>
          </a:p>
        </p:txBody>
      </p:sp>
      <p:sp>
        <p:nvSpPr>
          <p:cNvPr id="10" name="Google Shape;222;p34">
            <a:extLst>
              <a:ext uri="{FF2B5EF4-FFF2-40B4-BE49-F238E27FC236}">
                <a16:creationId xmlns:a16="http://schemas.microsoft.com/office/drawing/2014/main" id="{ECCB1F43-1495-4E84-AF75-2C13BA31C2EE}"/>
              </a:ext>
            </a:extLst>
          </p:cNvPr>
          <p:cNvSpPr/>
          <p:nvPr/>
        </p:nvSpPr>
        <p:spPr>
          <a:xfrm rot="403763">
            <a:off x="3409058" y="750009"/>
            <a:ext cx="152348" cy="152659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27;p34">
            <a:extLst>
              <a:ext uri="{FF2B5EF4-FFF2-40B4-BE49-F238E27FC236}">
                <a16:creationId xmlns:a16="http://schemas.microsoft.com/office/drawing/2014/main" id="{43FB1D41-2D23-4F13-AA69-51DDA0EE6D32}"/>
              </a:ext>
            </a:extLst>
          </p:cNvPr>
          <p:cNvSpPr/>
          <p:nvPr/>
        </p:nvSpPr>
        <p:spPr>
          <a:xfrm rot="403763">
            <a:off x="5565305" y="750009"/>
            <a:ext cx="152348" cy="152659"/>
          </a:xfrm>
          <a:custGeom>
            <a:avLst/>
            <a:gdLst>
              <a:gd name="f0" fmla="val w"/>
              <a:gd name="f1" fmla="val h"/>
              <a:gd name="f2" fmla="val 0"/>
              <a:gd name="f3" fmla="val 8583"/>
              <a:gd name="f4" fmla="val 8602"/>
              <a:gd name="f5" fmla="val 2200"/>
              <a:gd name="f6" fmla="val 492"/>
              <a:gd name="f7" fmla="val 1237"/>
              <a:gd name="f8" fmla="val 2691"/>
              <a:gd name="f9" fmla="val 3928"/>
              <a:gd name="f10" fmla="val 1"/>
              <a:gd name="f11" fmla="val 6147"/>
              <a:gd name="f12" fmla="val 1218"/>
              <a:gd name="f13" fmla="val 7855"/>
              <a:gd name="f14" fmla="val 4164"/>
              <a:gd name="f15" fmla="val 5656"/>
              <a:gd name="f16" fmla="val 6128"/>
              <a:gd name="f17" fmla="val 7856"/>
              <a:gd name="f18" fmla="val 7129"/>
              <a:gd name="f19" fmla="val 5892"/>
              <a:gd name="f20" fmla="val 4419"/>
              <a:gd name="f21" fmla="val 2219"/>
              <a:gd name="f22" fmla="val 7110"/>
              <a:gd name="f23" fmla="val 491"/>
              <a:gd name="f24" fmla="val 2710"/>
              <a:gd name="f25" fmla="*/ f0 1 8583"/>
              <a:gd name="f26" fmla="*/ f1 1 8602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8583"/>
              <a:gd name="f33" fmla="*/ f30 1 8602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583" h="860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4"/>
                </a:lnTo>
                <a:lnTo>
                  <a:pt x="f17" y="f18"/>
                </a:lnTo>
                <a:lnTo>
                  <a:pt x="f19" y="f20"/>
                </a:lnTo>
                <a:lnTo>
                  <a:pt x="f3" y="f21"/>
                </a:lnTo>
                <a:lnTo>
                  <a:pt x="f22" y="f23"/>
                </a:lnTo>
                <a:lnTo>
                  <a:pt x="f20" y="f24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4" name="Conector angular 6">
            <a:extLst>
              <a:ext uri="{FF2B5EF4-FFF2-40B4-BE49-F238E27FC236}">
                <a16:creationId xmlns:a16="http://schemas.microsoft.com/office/drawing/2014/main" id="{94F24147-F18A-4166-8338-E32D85E1A60C}"/>
              </a:ext>
            </a:extLst>
          </p:cNvPr>
          <p:cNvCxnSpPr>
            <a:cxnSpLocks/>
          </p:cNvCxnSpPr>
          <p:nvPr/>
        </p:nvCxnSpPr>
        <p:spPr>
          <a:xfrm rot="5399996" flipH="1">
            <a:off x="4541285" y="1143411"/>
            <a:ext cx="1653162" cy="1591733"/>
          </a:xfrm>
          <a:prstGeom prst="bentConnector3">
            <a:avLst/>
          </a:prstGeom>
          <a:noFill/>
          <a:ln w="9528" cap="flat">
            <a:solidFill>
              <a:srgbClr val="FFB50B"/>
            </a:solidFill>
            <a:prstDash val="solid"/>
            <a:tailEnd type="arrow"/>
          </a:ln>
        </p:spPr>
      </p:cxnSp>
      <p:cxnSp>
        <p:nvCxnSpPr>
          <p:cNvPr id="15" name="Conector angular 9">
            <a:extLst>
              <a:ext uri="{FF2B5EF4-FFF2-40B4-BE49-F238E27FC236}">
                <a16:creationId xmlns:a16="http://schemas.microsoft.com/office/drawing/2014/main" id="{F9889BB6-0D61-4197-B1C7-2D62F41EE57F}"/>
              </a:ext>
            </a:extLst>
          </p:cNvPr>
          <p:cNvCxnSpPr/>
          <p:nvPr/>
        </p:nvCxnSpPr>
        <p:spPr>
          <a:xfrm rot="5400013">
            <a:off x="2746748" y="1119754"/>
            <a:ext cx="1755401" cy="1559298"/>
          </a:xfrm>
          <a:prstGeom prst="bentConnector3">
            <a:avLst/>
          </a:prstGeom>
          <a:noFill/>
          <a:ln w="9528" cap="flat">
            <a:solidFill>
              <a:srgbClr val="FFB50B"/>
            </a:solidFill>
            <a:prstDash val="solid"/>
            <a:tailEnd type="arrow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9BA89BE3-D4E7-419F-BF55-EF86872AA3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082" y="3028953"/>
            <a:ext cx="1946366" cy="35188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46924BD-A7B7-4990-8807-FB2C510298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168" y="3105203"/>
            <a:ext cx="1946366" cy="3518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2CA9461-0D96-4F89-AF5B-BBB51FC44A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3" y="0"/>
            <a:ext cx="9144000" cy="4888354"/>
          </a:xfrm>
          <a:prstGeom prst="rect">
            <a:avLst/>
          </a:prstGeom>
        </p:spPr>
      </p:pic>
      <p:sp>
        <p:nvSpPr>
          <p:cNvPr id="2" name="Rectángulo 7">
            <a:extLst>
              <a:ext uri="{FF2B5EF4-FFF2-40B4-BE49-F238E27FC236}">
                <a16:creationId xmlns:a16="http://schemas.microsoft.com/office/drawing/2014/main" id="{7F256BE6-9A82-4508-A06C-1FB2C32AF442}"/>
              </a:ext>
            </a:extLst>
          </p:cNvPr>
          <p:cNvSpPr/>
          <p:nvPr/>
        </p:nvSpPr>
        <p:spPr>
          <a:xfrm>
            <a:off x="0" y="2809695"/>
            <a:ext cx="9144000" cy="2177945"/>
          </a:xfrm>
          <a:prstGeom prst="rect">
            <a:avLst/>
          </a:prstGeom>
          <a:solidFill>
            <a:srgbClr val="E7A35A"/>
          </a:solidFill>
          <a:ln w="25402" cap="flat">
            <a:solidFill>
              <a:srgbClr val="BC8609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900A"/>
              </a:solidFill>
              <a:uFillTx/>
              <a:latin typeface="Arial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2030511-1C44-4D2F-9849-DCB96C3D35B7}"/>
              </a:ext>
            </a:extLst>
          </p:cNvPr>
          <p:cNvSpPr txBox="1"/>
          <p:nvPr/>
        </p:nvSpPr>
        <p:spPr>
          <a:xfrm>
            <a:off x="1476820" y="3063276"/>
            <a:ext cx="6209507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 </a:t>
            </a:r>
            <a:r>
              <a:rPr lang="en-GB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</a:t>
            </a:r>
            <a:r>
              <a:rPr lang="en-US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resentation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096ADA9-59E9-41A8-9750-F5E2F6C60A50}"/>
              </a:ext>
            </a:extLst>
          </p:cNvPr>
          <p:cNvSpPr txBox="1"/>
          <p:nvPr/>
        </p:nvSpPr>
        <p:spPr>
          <a:xfrm>
            <a:off x="1467246" y="3664979"/>
            <a:ext cx="620950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We Create Professional Presentation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8EF18E-02DD-4ADE-9F39-444DD7B6B0D1}"/>
              </a:ext>
            </a:extLst>
          </p:cNvPr>
          <p:cNvSpPr/>
          <p:nvPr/>
        </p:nvSpPr>
        <p:spPr>
          <a:xfrm>
            <a:off x="1157282" y="4107658"/>
            <a:ext cx="6586542" cy="3429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D714CC0-C384-4C2C-9B5F-AB6406FB466D}"/>
              </a:ext>
            </a:extLst>
          </p:cNvPr>
          <p:cNvSpPr txBox="1"/>
          <p:nvPr/>
        </p:nvSpPr>
        <p:spPr>
          <a:xfrm>
            <a:off x="1535908" y="4242020"/>
            <a:ext cx="609133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</a:t>
            </a: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sz="9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333DAB6-FB88-43D7-99A8-60A0799E7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139"/>
            <a:ext cx="9144000" cy="4984361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243F6785-B283-42B3-B98E-2F90E3572772}"/>
              </a:ext>
            </a:extLst>
          </p:cNvPr>
          <p:cNvSpPr txBox="1"/>
          <p:nvPr/>
        </p:nvSpPr>
        <p:spPr>
          <a:xfrm>
            <a:off x="1105043" y="2736314"/>
            <a:ext cx="3112855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FZShuTi" pitchFamily="2"/>
                <a:cs typeface="Arial" pitchFamily="34"/>
              </a:rPr>
              <a:t>EASY TO CHANGE COLORS, PHOTOS.   </a:t>
            </a: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3338AAE9-EA55-4BC9-BB97-CB87B0CA2B01}"/>
              </a:ext>
            </a:extLst>
          </p:cNvPr>
          <p:cNvSpPr txBox="1"/>
          <p:nvPr/>
        </p:nvSpPr>
        <p:spPr>
          <a:xfrm>
            <a:off x="213613" y="3083649"/>
            <a:ext cx="484354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Professional  Presentation</a:t>
            </a: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48BA3BA9-9011-4A8F-961A-B22CD471BD0D}"/>
              </a:ext>
            </a:extLst>
          </p:cNvPr>
          <p:cNvGrpSpPr/>
          <p:nvPr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4CC731-1E2D-40AD-B9F7-00E60064DA1A}"/>
                </a:ext>
              </a:extLst>
            </p:cNvPr>
            <p:cNvSpPr/>
            <p:nvPr/>
          </p:nvSpPr>
          <p:spPr>
            <a:xfrm>
              <a:off x="0" y="0"/>
              <a:ext cx="9144000" cy="1143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40"/>
                <a:gd name="f7" fmla="val 680"/>
                <a:gd name="f8" fmla="val 386"/>
                <a:gd name="f9" fmla="val 3189"/>
                <a:gd name="f10" fmla="val 548"/>
                <a:gd name="f11" fmla="val 3320"/>
                <a:gd name="f12" fmla="val 3483"/>
                <a:gd name="f13" fmla="+- 0 0 -90"/>
                <a:gd name="f14" fmla="*/ f3 1 3840"/>
                <a:gd name="f15" fmla="*/ f4 1 68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840"/>
                <a:gd name="f24" fmla="*/ f20 1 680"/>
                <a:gd name="f25" fmla="*/ 3840 f21 1"/>
                <a:gd name="f26" fmla="*/ 386 f20 1"/>
                <a:gd name="f27" fmla="*/ 0 f20 1"/>
                <a:gd name="f28" fmla="*/ 0 f21 1"/>
                <a:gd name="f29" fmla="*/ 3189 f21 1"/>
                <a:gd name="f30" fmla="*/ 3483 f21 1"/>
                <a:gd name="f31" fmla="*/ 680 f20 1"/>
                <a:gd name="f32" fmla="+- f22 0 f1"/>
                <a:gd name="f33" fmla="*/ f25 1 3840"/>
                <a:gd name="f34" fmla="*/ f26 1 680"/>
                <a:gd name="f35" fmla="*/ f27 1 680"/>
                <a:gd name="f36" fmla="*/ f28 1 3840"/>
                <a:gd name="f37" fmla="*/ f29 1 3840"/>
                <a:gd name="f38" fmla="*/ f30 1 3840"/>
                <a:gd name="f39" fmla="*/ f31 1 680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4"/>
                <a:gd name="f47" fmla="*/ f36 1 f23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5 1"/>
                <a:gd name="f58" fmla="*/ f47 f14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5" y="f57"/>
                </a:cxn>
                <a:cxn ang="f32">
                  <a:pos x="f58" y="f57"/>
                </a:cxn>
                <a:cxn ang="f32">
                  <a:pos x="f58" y="f56"/>
                </a:cxn>
                <a:cxn ang="f32">
                  <a:pos x="f59" y="f56"/>
                </a:cxn>
                <a:cxn ang="f32">
                  <a:pos x="f59" y="f56"/>
                </a:cxn>
                <a:cxn ang="f32">
                  <a:pos x="f60" y="f61"/>
                </a:cxn>
                <a:cxn ang="f32">
                  <a:pos x="f55" y="f61"/>
                </a:cxn>
                <a:cxn ang="f32">
                  <a:pos x="f55" y="f56"/>
                </a:cxn>
              </a:cxnLst>
              <a:rect l="f51" t="f54" r="f52" b="f53"/>
              <a:pathLst>
                <a:path w="3840" h="680">
                  <a:moveTo>
                    <a:pt x="f6" y="f8"/>
                  </a:moveTo>
                  <a:cubicBezTo>
                    <a:pt x="f6" y="f5"/>
                    <a:pt x="f6" y="f5"/>
                    <a:pt x="f6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9" y="f8"/>
                    <a:pt x="f9" y="f8"/>
                    <a:pt x="f9" y="f8"/>
                  </a:cubicBezTo>
                  <a:cubicBezTo>
                    <a:pt x="f9" y="f8"/>
                    <a:pt x="f9" y="f8"/>
                    <a:pt x="f9" y="f8"/>
                  </a:cubicBezTo>
                  <a:cubicBezTo>
                    <a:pt x="f9" y="f10"/>
                    <a:pt x="f11" y="f7"/>
                    <a:pt x="f12" y="f7"/>
                  </a:cubicBezTo>
                  <a:cubicBezTo>
                    <a:pt x="f6" y="f7"/>
                    <a:pt x="f6" y="f7"/>
                    <a:pt x="f6" y="f7"/>
                  </a:cubicBezTo>
                  <a:cubicBezTo>
                    <a:pt x="f6" y="f8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F0E38B-D655-4A75-A5CE-F4BA40F7B2FE}"/>
                </a:ext>
              </a:extLst>
            </p:cNvPr>
            <p:cNvSpPr/>
            <p:nvPr/>
          </p:nvSpPr>
          <p:spPr>
            <a:xfrm>
              <a:off x="7786198" y="137562"/>
              <a:ext cx="1272186" cy="74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4"/>
                <a:gd name="f7" fmla="val 441"/>
                <a:gd name="f8" fmla="val 343"/>
                <a:gd name="f9" fmla="val 4"/>
                <a:gd name="f10" fmla="val 330"/>
                <a:gd name="f11" fmla="val 11"/>
                <a:gd name="f12" fmla="val 320"/>
                <a:gd name="f13" fmla="val 21"/>
                <a:gd name="f14" fmla="val 311"/>
                <a:gd name="f15" fmla="val 48"/>
                <a:gd name="f16" fmla="val 290"/>
                <a:gd name="f17" fmla="val 90"/>
                <a:gd name="f18" fmla="val 299"/>
                <a:gd name="f19" fmla="val 105"/>
                <a:gd name="f20" fmla="val 108"/>
                <a:gd name="f21" fmla="val 334"/>
                <a:gd name="f22" fmla="val 110"/>
                <a:gd name="f23" fmla="val 340"/>
                <a:gd name="f24" fmla="val 111"/>
                <a:gd name="f25" fmla="val 344"/>
                <a:gd name="f26" fmla="val 131"/>
                <a:gd name="f27" fmla="val 150"/>
                <a:gd name="f28" fmla="val 169"/>
                <a:gd name="f29" fmla="val 341"/>
                <a:gd name="f30" fmla="val 338"/>
                <a:gd name="f31" fmla="val 281"/>
                <a:gd name="f32" fmla="val 170"/>
                <a:gd name="f33" fmla="val 225"/>
                <a:gd name="f34" fmla="val 146"/>
                <a:gd name="f35" fmla="val 177"/>
                <a:gd name="f36" fmla="val 126"/>
                <a:gd name="f37" fmla="val 195"/>
                <a:gd name="f38" fmla="val 196"/>
                <a:gd name="f39" fmla="val 168"/>
                <a:gd name="f40" fmla="val 80"/>
                <a:gd name="f41" fmla="val 176"/>
                <a:gd name="f42" fmla="val 41"/>
                <a:gd name="f43" fmla="val 198"/>
                <a:gd name="f44" fmla="val 222"/>
                <a:gd name="f45" fmla="val 258"/>
                <a:gd name="f46" fmla="val 22"/>
                <a:gd name="f47" fmla="val 303"/>
                <a:gd name="f48" fmla="val 43"/>
                <a:gd name="f49" fmla="val 308"/>
                <a:gd name="f50" fmla="val 81"/>
                <a:gd name="f51" fmla="val 282"/>
                <a:gd name="f52" fmla="val 109"/>
                <a:gd name="f53" fmla="val 305"/>
                <a:gd name="f54" fmla="val 134"/>
                <a:gd name="f55" fmla="val 322"/>
                <a:gd name="f56" fmla="val 163"/>
                <a:gd name="f57" fmla="val 190"/>
                <a:gd name="f58" fmla="val 350"/>
                <a:gd name="f59" fmla="val 200"/>
                <a:gd name="f60" fmla="val 358"/>
                <a:gd name="f61" fmla="val 210"/>
                <a:gd name="f62" fmla="val 365"/>
                <a:gd name="f63" fmla="val 220"/>
                <a:gd name="f64" fmla="val 367"/>
                <a:gd name="f65" fmla="val 223"/>
                <a:gd name="f66" fmla="val 369"/>
                <a:gd name="f67" fmla="val 373"/>
                <a:gd name="f68" fmla="val 382"/>
                <a:gd name="f69" fmla="val 224"/>
                <a:gd name="f70" fmla="val 391"/>
                <a:gd name="f71" fmla="val 400"/>
                <a:gd name="f72" fmla="val 428"/>
                <a:gd name="f73" fmla="val 449"/>
                <a:gd name="f74" fmla="val 246"/>
                <a:gd name="f75" fmla="val 272"/>
                <a:gd name="f76" fmla="val 385"/>
                <a:gd name="f77" fmla="val 370"/>
                <a:gd name="f78" fmla="val 355"/>
                <a:gd name="f79" fmla="val 354"/>
                <a:gd name="f80" fmla="val 352"/>
                <a:gd name="f81" fmla="val 328"/>
                <a:gd name="f82" fmla="val 336"/>
                <a:gd name="f83" fmla="val 353"/>
                <a:gd name="f84" fmla="val 357"/>
                <a:gd name="f85" fmla="val 398"/>
                <a:gd name="f86" fmla="val 438"/>
                <a:gd name="f87" fmla="val 479"/>
                <a:gd name="f88" fmla="val 496"/>
                <a:gd name="f89" fmla="val 511"/>
                <a:gd name="f90" fmla="val 349"/>
                <a:gd name="f91" fmla="val 521"/>
                <a:gd name="f92" fmla="val 363"/>
                <a:gd name="f93" fmla="val 532"/>
                <a:gd name="f94" fmla="val 378"/>
                <a:gd name="f95" fmla="val 394"/>
                <a:gd name="f96" fmla="val 527"/>
                <a:gd name="f97" fmla="val 411"/>
                <a:gd name="f98" fmla="val 519"/>
                <a:gd name="f99" fmla="val 429"/>
                <a:gd name="f100" fmla="val 506"/>
                <a:gd name="f101" fmla="val 487"/>
                <a:gd name="f102" fmla="val 440"/>
                <a:gd name="f103" fmla="val 484"/>
                <a:gd name="f104" fmla="val 481"/>
                <a:gd name="f105" fmla="val 361"/>
                <a:gd name="f106" fmla="val 244"/>
                <a:gd name="f107" fmla="val 127"/>
                <a:gd name="f108" fmla="val 107"/>
                <a:gd name="f109" fmla="val 91"/>
                <a:gd name="f110" fmla="val 433"/>
                <a:gd name="f111" fmla="val 416"/>
                <a:gd name="f112" fmla="val 414"/>
                <a:gd name="f113" fmla="val 79"/>
                <a:gd name="f114" fmla="val 412"/>
                <a:gd name="f115" fmla="val 78"/>
                <a:gd name="f116" fmla="val 409"/>
                <a:gd name="f117" fmla="val 71"/>
                <a:gd name="f118" fmla="val 410"/>
                <a:gd name="f119" fmla="val 64"/>
                <a:gd name="f120" fmla="val 58"/>
                <a:gd name="f121" fmla="val 31"/>
                <a:gd name="f122" fmla="val 413"/>
                <a:gd name="f123" fmla="val 9"/>
                <a:gd name="f124" fmla="val 1"/>
                <a:gd name="f125" fmla="val 372"/>
                <a:gd name="f126" fmla="val 371"/>
                <a:gd name="f127" fmla="val 266"/>
                <a:gd name="f128" fmla="val 237"/>
                <a:gd name="f129" fmla="val 260"/>
                <a:gd name="f130" fmla="val 228"/>
                <a:gd name="f131" fmla="val 254"/>
                <a:gd name="f132" fmla="val 248"/>
                <a:gd name="f133" fmla="val 212"/>
                <a:gd name="f134" fmla="val 242"/>
                <a:gd name="f135" fmla="val 203"/>
                <a:gd name="f136" fmla="val 236"/>
                <a:gd name="f137" fmla="val 230"/>
                <a:gd name="f138" fmla="val 186"/>
                <a:gd name="f139" fmla="val 239"/>
                <a:gd name="f140" fmla="val 247"/>
                <a:gd name="f141" fmla="val 174"/>
                <a:gd name="f142" fmla="val 256"/>
                <a:gd name="f143" fmla="val 257"/>
                <a:gd name="f144" fmla="val 172"/>
                <a:gd name="f145" fmla="val 173"/>
                <a:gd name="f146" fmla="val 271"/>
                <a:gd name="f147" fmla="val 189"/>
                <a:gd name="f148" fmla="val 205"/>
                <a:gd name="f149" fmla="val 293"/>
                <a:gd name="f150" fmla="val 221"/>
                <a:gd name="f151" fmla="val 294"/>
                <a:gd name="f152" fmla="val 296"/>
                <a:gd name="f153" fmla="val 297"/>
                <a:gd name="f154" fmla="val 318"/>
                <a:gd name="f155" fmla="val 329"/>
                <a:gd name="f156" fmla="val 215"/>
                <a:gd name="f157" fmla="val 316"/>
                <a:gd name="f158" fmla="val 206"/>
                <a:gd name="f159" fmla="val 310"/>
                <a:gd name="f160" fmla="val 284"/>
                <a:gd name="f161" fmla="val 162"/>
                <a:gd name="f162" fmla="val 144"/>
                <a:gd name="f163" fmla="val 124"/>
                <a:gd name="f164" fmla="val 232"/>
                <a:gd name="f165" fmla="val 121"/>
                <a:gd name="f166" fmla="val 214"/>
                <a:gd name="f167" fmla="val 137"/>
                <a:gd name="f168" fmla="val 204"/>
                <a:gd name="f169" fmla="val 145"/>
                <a:gd name="f170" fmla="val 201"/>
                <a:gd name="f171" fmla="val 155"/>
                <a:gd name="f172" fmla="val 199"/>
                <a:gd name="f173" fmla="val 262"/>
                <a:gd name="f174" fmla="val 263"/>
                <a:gd name="f175" fmla="val 265"/>
                <a:gd name="f176" fmla="val 218"/>
                <a:gd name="f177" fmla="val 235"/>
                <a:gd name="f178" fmla="val 252"/>
                <a:gd name="f179" fmla="val 253"/>
                <a:gd name="f180" fmla="val 255"/>
                <a:gd name="f181" fmla="val 245"/>
                <a:gd name="f182" fmla="val 278"/>
                <a:gd name="f183" fmla="val 283"/>
                <a:gd name="f184" fmla="val 347"/>
                <a:gd name="f185" fmla="val 473"/>
                <a:gd name="f186" fmla="val 477"/>
                <a:gd name="f187" fmla="val 480"/>
                <a:gd name="f188" fmla="val 483"/>
                <a:gd name="f189" fmla="val 490"/>
                <a:gd name="f190" fmla="val 497"/>
                <a:gd name="f191" fmla="val 404"/>
                <a:gd name="f192" fmla="val 499"/>
                <a:gd name="f193" fmla="val 502"/>
                <a:gd name="f194" fmla="val 386"/>
                <a:gd name="f195" fmla="val 494"/>
                <a:gd name="f196" fmla="val 375"/>
                <a:gd name="f197" fmla="val 482"/>
                <a:gd name="f198" fmla="val 415"/>
                <a:gd name="f199" fmla="val 280"/>
                <a:gd name="f200" fmla="val 387"/>
                <a:gd name="f201" fmla="val 289"/>
                <a:gd name="f202" fmla="val 321"/>
                <a:gd name="f203" fmla="val 323"/>
                <a:gd name="f204" fmla="val 325"/>
                <a:gd name="f205" fmla="val 418"/>
                <a:gd name="f206" fmla="val 273"/>
                <a:gd name="f207" fmla="val 366"/>
                <a:gd name="f208" fmla="val 333"/>
                <a:gd name="f209" fmla="val 261"/>
                <a:gd name="f210" fmla="val 317"/>
                <a:gd name="f211" fmla="val 339"/>
                <a:gd name="f212" fmla="val 342"/>
                <a:gd name="f213" fmla="val 307"/>
                <a:gd name="f214" fmla="val 376"/>
                <a:gd name="f215" fmla="val 122"/>
                <a:gd name="f216" fmla="val 115"/>
                <a:gd name="f217" fmla="val 379"/>
                <a:gd name="f218" fmla="val 102"/>
                <a:gd name="f219" fmla="val 164"/>
                <a:gd name="f220" fmla="val 243"/>
                <a:gd name="f221" fmla="val 66"/>
                <a:gd name="f222" fmla="val 82"/>
                <a:gd name="f223" fmla="val 95"/>
                <a:gd name="f224" fmla="val 268"/>
                <a:gd name="f225" fmla="val 50"/>
                <a:gd name="f226" fmla="val 36"/>
                <a:gd name="f227" fmla="val 37"/>
                <a:gd name="f228" fmla="val 313"/>
                <a:gd name="f229" fmla="val 234"/>
                <a:gd name="f230" fmla="val 314"/>
                <a:gd name="f231" fmla="val 56"/>
                <a:gd name="f232" fmla="val 331"/>
                <a:gd name="f233" fmla="val 42"/>
                <a:gd name="f234" fmla="val 30"/>
                <a:gd name="f235" fmla="val 356"/>
                <a:gd name="f236" fmla="val 381"/>
                <a:gd name="f237" fmla="val 55"/>
                <a:gd name="f238" fmla="val 69"/>
                <a:gd name="f239" fmla="+- 0 0 -90"/>
                <a:gd name="f240" fmla="*/ f3 1 534"/>
                <a:gd name="f241" fmla="*/ f4 1 441"/>
                <a:gd name="f242" fmla="val f5"/>
                <a:gd name="f243" fmla="val f6"/>
                <a:gd name="f244" fmla="val f7"/>
                <a:gd name="f245" fmla="*/ f239 f0 1"/>
                <a:gd name="f246" fmla="+- f244 0 f242"/>
                <a:gd name="f247" fmla="+- f243 0 f242"/>
                <a:gd name="f248" fmla="*/ f245 1 f2"/>
                <a:gd name="f249" fmla="*/ f247 1 534"/>
                <a:gd name="f250" fmla="*/ f246 1 441"/>
                <a:gd name="f251" fmla="*/ 21 f247 1"/>
                <a:gd name="f252" fmla="*/ 311 f246 1"/>
                <a:gd name="f253" fmla="*/ 111 f247 1"/>
                <a:gd name="f254" fmla="*/ 344 f246 1"/>
                <a:gd name="f255" fmla="*/ 169 f247 1"/>
                <a:gd name="f256" fmla="*/ 338 f246 1"/>
                <a:gd name="f257" fmla="*/ 195 f247 1"/>
                <a:gd name="f258" fmla="*/ 111 f246 1"/>
                <a:gd name="f259" fmla="*/ 198 f247 1"/>
                <a:gd name="f260" fmla="*/ 21 f246 1"/>
                <a:gd name="f261" fmla="*/ 282 f247 1"/>
                <a:gd name="f262" fmla="*/ 109 f246 1"/>
                <a:gd name="f263" fmla="*/ 365 f247 1"/>
                <a:gd name="f264" fmla="*/ 220 f246 1"/>
                <a:gd name="f265" fmla="*/ 400 f247 1"/>
                <a:gd name="f266" fmla="*/ 225 f246 1"/>
                <a:gd name="f267" fmla="*/ 320 f246 1"/>
                <a:gd name="f268" fmla="*/ 350 f247 1"/>
                <a:gd name="f269" fmla="*/ 357 f247 1"/>
                <a:gd name="f270" fmla="*/ 521 f247 1"/>
                <a:gd name="f271" fmla="*/ 363 f246 1"/>
                <a:gd name="f272" fmla="*/ 487 f247 1"/>
                <a:gd name="f273" fmla="*/ 440 f246 1"/>
                <a:gd name="f274" fmla="*/ 127 f247 1"/>
                <a:gd name="f275" fmla="*/ 441 f246 1"/>
                <a:gd name="f276" fmla="*/ 78 f247 1"/>
                <a:gd name="f277" fmla="*/ 409 f246 1"/>
                <a:gd name="f278" fmla="*/ 1 f247 1"/>
                <a:gd name="f279" fmla="*/ 372 f246 1"/>
                <a:gd name="f280" fmla="*/ 0 f247 1"/>
                <a:gd name="f281" fmla="*/ 343 f246 1"/>
                <a:gd name="f282" fmla="*/ 248 f247 1"/>
                <a:gd name="f283" fmla="*/ 212 f246 1"/>
                <a:gd name="f284" fmla="*/ 256 f247 1"/>
                <a:gd name="f285" fmla="*/ 168 f246 1"/>
                <a:gd name="f286" fmla="*/ 293 f247 1"/>
                <a:gd name="f287" fmla="*/ 221 f246 1"/>
                <a:gd name="f288" fmla="*/ 329 f247 1"/>
                <a:gd name="f289" fmla="*/ 224 f246 1"/>
                <a:gd name="f290" fmla="*/ 271 f247 1"/>
                <a:gd name="f291" fmla="*/ 144 f246 1"/>
                <a:gd name="f292" fmla="*/ 201 f247 1"/>
                <a:gd name="f293" fmla="*/ 266 f246 1"/>
                <a:gd name="f294" fmla="*/ 266 f247 1"/>
                <a:gd name="f295" fmla="*/ 237 f246 1"/>
                <a:gd name="f296" fmla="*/ 284 f247 1"/>
                <a:gd name="f297" fmla="*/ 483 f247 1"/>
                <a:gd name="f298" fmla="*/ 482 f247 1"/>
                <a:gd name="f299" fmla="*/ 375 f246 1"/>
                <a:gd name="f300" fmla="*/ 278 f247 1"/>
                <a:gd name="f301" fmla="*/ 318 f247 1"/>
                <a:gd name="f302" fmla="*/ 289 f246 1"/>
                <a:gd name="f303" fmla="*/ 256 f246 1"/>
                <a:gd name="f304" fmla="*/ 272 f246 1"/>
                <a:gd name="f305" fmla="*/ 245 f247 1"/>
                <a:gd name="f306" fmla="*/ 107 f247 1"/>
                <a:gd name="f307" fmla="*/ 386 f246 1"/>
                <a:gd name="f308" fmla="*/ 242 f247 1"/>
                <a:gd name="f309" fmla="*/ 246 f247 1"/>
                <a:gd name="f310" fmla="*/ 376 f246 1"/>
                <a:gd name="f311" fmla="*/ 239 f247 1"/>
                <a:gd name="f312" fmla="*/ 95 f246 1"/>
                <a:gd name="f313" fmla="*/ 37 f246 1"/>
                <a:gd name="f314" fmla="*/ 252 f247 1"/>
                <a:gd name="f315" fmla="*/ 299 f246 1"/>
                <a:gd name="f316" fmla="*/ 30 f247 1"/>
                <a:gd name="f317" fmla="*/ 356 f246 1"/>
                <a:gd name="f318" fmla="*/ 81 f247 1"/>
                <a:gd name="f319" fmla="+- f248 0 f1"/>
                <a:gd name="f320" fmla="*/ f251 1 534"/>
                <a:gd name="f321" fmla="*/ f252 1 441"/>
                <a:gd name="f322" fmla="*/ f253 1 534"/>
                <a:gd name="f323" fmla="*/ f254 1 441"/>
                <a:gd name="f324" fmla="*/ f255 1 534"/>
                <a:gd name="f325" fmla="*/ f256 1 441"/>
                <a:gd name="f326" fmla="*/ f257 1 534"/>
                <a:gd name="f327" fmla="*/ f258 1 441"/>
                <a:gd name="f328" fmla="*/ f259 1 534"/>
                <a:gd name="f329" fmla="*/ f260 1 441"/>
                <a:gd name="f330" fmla="*/ f261 1 534"/>
                <a:gd name="f331" fmla="*/ f262 1 441"/>
                <a:gd name="f332" fmla="*/ f263 1 534"/>
                <a:gd name="f333" fmla="*/ f264 1 441"/>
                <a:gd name="f334" fmla="*/ f265 1 534"/>
                <a:gd name="f335" fmla="*/ f266 1 441"/>
                <a:gd name="f336" fmla="*/ f267 1 441"/>
                <a:gd name="f337" fmla="*/ f268 1 534"/>
                <a:gd name="f338" fmla="*/ f269 1 534"/>
                <a:gd name="f339" fmla="*/ f270 1 534"/>
                <a:gd name="f340" fmla="*/ f271 1 441"/>
                <a:gd name="f341" fmla="*/ f272 1 534"/>
                <a:gd name="f342" fmla="*/ f273 1 441"/>
                <a:gd name="f343" fmla="*/ f274 1 534"/>
                <a:gd name="f344" fmla="*/ f275 1 441"/>
                <a:gd name="f345" fmla="*/ f276 1 534"/>
                <a:gd name="f346" fmla="*/ f277 1 441"/>
                <a:gd name="f347" fmla="*/ f278 1 534"/>
                <a:gd name="f348" fmla="*/ f279 1 441"/>
                <a:gd name="f349" fmla="*/ f280 1 534"/>
                <a:gd name="f350" fmla="*/ f281 1 441"/>
                <a:gd name="f351" fmla="*/ f282 1 534"/>
                <a:gd name="f352" fmla="*/ f283 1 441"/>
                <a:gd name="f353" fmla="*/ f284 1 534"/>
                <a:gd name="f354" fmla="*/ f285 1 441"/>
                <a:gd name="f355" fmla="*/ f286 1 534"/>
                <a:gd name="f356" fmla="*/ f287 1 441"/>
                <a:gd name="f357" fmla="*/ f288 1 534"/>
                <a:gd name="f358" fmla="*/ f289 1 441"/>
                <a:gd name="f359" fmla="*/ f290 1 534"/>
                <a:gd name="f360" fmla="*/ f291 1 441"/>
                <a:gd name="f361" fmla="*/ f292 1 534"/>
                <a:gd name="f362" fmla="*/ f293 1 441"/>
                <a:gd name="f363" fmla="*/ f294 1 534"/>
                <a:gd name="f364" fmla="*/ f295 1 441"/>
                <a:gd name="f365" fmla="*/ f296 1 534"/>
                <a:gd name="f366" fmla="*/ f297 1 534"/>
                <a:gd name="f367" fmla="*/ f298 1 534"/>
                <a:gd name="f368" fmla="*/ f299 1 441"/>
                <a:gd name="f369" fmla="*/ f300 1 534"/>
                <a:gd name="f370" fmla="*/ f301 1 534"/>
                <a:gd name="f371" fmla="*/ f302 1 441"/>
                <a:gd name="f372" fmla="*/ f303 1 441"/>
                <a:gd name="f373" fmla="*/ f304 1 441"/>
                <a:gd name="f374" fmla="*/ f305 1 534"/>
                <a:gd name="f375" fmla="*/ f306 1 534"/>
                <a:gd name="f376" fmla="*/ f307 1 441"/>
                <a:gd name="f377" fmla="*/ f308 1 534"/>
                <a:gd name="f378" fmla="*/ f309 1 534"/>
                <a:gd name="f379" fmla="*/ f310 1 441"/>
                <a:gd name="f380" fmla="*/ f311 1 534"/>
                <a:gd name="f381" fmla="*/ f312 1 441"/>
                <a:gd name="f382" fmla="*/ f313 1 441"/>
                <a:gd name="f383" fmla="*/ f314 1 534"/>
                <a:gd name="f384" fmla="*/ f315 1 441"/>
                <a:gd name="f385" fmla="*/ f316 1 534"/>
                <a:gd name="f386" fmla="*/ f317 1 441"/>
                <a:gd name="f387" fmla="*/ f318 1 534"/>
                <a:gd name="f388" fmla="*/ 0 1 f249"/>
                <a:gd name="f389" fmla="*/ f243 1 f249"/>
                <a:gd name="f390" fmla="*/ 0 1 f250"/>
                <a:gd name="f391" fmla="*/ f244 1 f250"/>
                <a:gd name="f392" fmla="*/ f320 1 f249"/>
                <a:gd name="f393" fmla="*/ f321 1 f250"/>
                <a:gd name="f394" fmla="*/ f322 1 f249"/>
                <a:gd name="f395" fmla="*/ f323 1 f250"/>
                <a:gd name="f396" fmla="*/ f324 1 f249"/>
                <a:gd name="f397" fmla="*/ f325 1 f250"/>
                <a:gd name="f398" fmla="*/ f326 1 f249"/>
                <a:gd name="f399" fmla="*/ f327 1 f250"/>
                <a:gd name="f400" fmla="*/ f328 1 f249"/>
                <a:gd name="f401" fmla="*/ f329 1 f250"/>
                <a:gd name="f402" fmla="*/ f330 1 f249"/>
                <a:gd name="f403" fmla="*/ f331 1 f250"/>
                <a:gd name="f404" fmla="*/ f332 1 f249"/>
                <a:gd name="f405" fmla="*/ f333 1 f250"/>
                <a:gd name="f406" fmla="*/ f334 1 f249"/>
                <a:gd name="f407" fmla="*/ f335 1 f250"/>
                <a:gd name="f408" fmla="*/ f336 1 f250"/>
                <a:gd name="f409" fmla="*/ f337 1 f249"/>
                <a:gd name="f410" fmla="*/ f338 1 f249"/>
                <a:gd name="f411" fmla="*/ f339 1 f249"/>
                <a:gd name="f412" fmla="*/ f340 1 f250"/>
                <a:gd name="f413" fmla="*/ f341 1 f249"/>
                <a:gd name="f414" fmla="*/ f342 1 f250"/>
                <a:gd name="f415" fmla="*/ f343 1 f249"/>
                <a:gd name="f416" fmla="*/ f344 1 f250"/>
                <a:gd name="f417" fmla="*/ f345 1 f249"/>
                <a:gd name="f418" fmla="*/ f346 1 f250"/>
                <a:gd name="f419" fmla="*/ f347 1 f249"/>
                <a:gd name="f420" fmla="*/ f348 1 f250"/>
                <a:gd name="f421" fmla="*/ f349 1 f249"/>
                <a:gd name="f422" fmla="*/ f350 1 f250"/>
                <a:gd name="f423" fmla="*/ f351 1 f249"/>
                <a:gd name="f424" fmla="*/ f352 1 f250"/>
                <a:gd name="f425" fmla="*/ f353 1 f249"/>
                <a:gd name="f426" fmla="*/ f354 1 f250"/>
                <a:gd name="f427" fmla="*/ f355 1 f249"/>
                <a:gd name="f428" fmla="*/ f356 1 f250"/>
                <a:gd name="f429" fmla="*/ f357 1 f249"/>
                <a:gd name="f430" fmla="*/ f358 1 f250"/>
                <a:gd name="f431" fmla="*/ f359 1 f249"/>
                <a:gd name="f432" fmla="*/ f360 1 f250"/>
                <a:gd name="f433" fmla="*/ f361 1 f249"/>
                <a:gd name="f434" fmla="*/ f362 1 f250"/>
                <a:gd name="f435" fmla="*/ f363 1 f249"/>
                <a:gd name="f436" fmla="*/ f364 1 f250"/>
                <a:gd name="f437" fmla="*/ f365 1 f249"/>
                <a:gd name="f438" fmla="*/ f366 1 f249"/>
                <a:gd name="f439" fmla="*/ f367 1 f249"/>
                <a:gd name="f440" fmla="*/ f368 1 f250"/>
                <a:gd name="f441" fmla="*/ f369 1 f249"/>
                <a:gd name="f442" fmla="*/ f370 1 f249"/>
                <a:gd name="f443" fmla="*/ f371 1 f250"/>
                <a:gd name="f444" fmla="*/ f372 1 f250"/>
                <a:gd name="f445" fmla="*/ f373 1 f250"/>
                <a:gd name="f446" fmla="*/ f374 1 f249"/>
                <a:gd name="f447" fmla="*/ f375 1 f249"/>
                <a:gd name="f448" fmla="*/ f376 1 f250"/>
                <a:gd name="f449" fmla="*/ f377 1 f249"/>
                <a:gd name="f450" fmla="*/ f378 1 f249"/>
                <a:gd name="f451" fmla="*/ f379 1 f250"/>
                <a:gd name="f452" fmla="*/ f380 1 f249"/>
                <a:gd name="f453" fmla="*/ f381 1 f250"/>
                <a:gd name="f454" fmla="*/ f382 1 f250"/>
                <a:gd name="f455" fmla="*/ f383 1 f249"/>
                <a:gd name="f456" fmla="*/ f384 1 f250"/>
                <a:gd name="f457" fmla="*/ f385 1 f249"/>
                <a:gd name="f458" fmla="*/ f386 1 f250"/>
                <a:gd name="f459" fmla="*/ f387 1 f249"/>
                <a:gd name="f460" fmla="*/ f388 f240 1"/>
                <a:gd name="f461" fmla="*/ f389 f240 1"/>
                <a:gd name="f462" fmla="*/ f391 f241 1"/>
                <a:gd name="f463" fmla="*/ f390 f241 1"/>
                <a:gd name="f464" fmla="*/ f392 f240 1"/>
                <a:gd name="f465" fmla="*/ f393 f241 1"/>
                <a:gd name="f466" fmla="*/ f394 f240 1"/>
                <a:gd name="f467" fmla="*/ f395 f241 1"/>
                <a:gd name="f468" fmla="*/ f396 f240 1"/>
                <a:gd name="f469" fmla="*/ f397 f241 1"/>
                <a:gd name="f470" fmla="*/ f398 f240 1"/>
                <a:gd name="f471" fmla="*/ f399 f241 1"/>
                <a:gd name="f472" fmla="*/ f400 f240 1"/>
                <a:gd name="f473" fmla="*/ f401 f241 1"/>
                <a:gd name="f474" fmla="*/ f402 f240 1"/>
                <a:gd name="f475" fmla="*/ f403 f241 1"/>
                <a:gd name="f476" fmla="*/ f404 f240 1"/>
                <a:gd name="f477" fmla="*/ f405 f241 1"/>
                <a:gd name="f478" fmla="*/ f406 f240 1"/>
                <a:gd name="f479" fmla="*/ f407 f241 1"/>
                <a:gd name="f480" fmla="*/ f408 f241 1"/>
                <a:gd name="f481" fmla="*/ f409 f240 1"/>
                <a:gd name="f482" fmla="*/ f410 f240 1"/>
                <a:gd name="f483" fmla="*/ f411 f240 1"/>
                <a:gd name="f484" fmla="*/ f412 f241 1"/>
                <a:gd name="f485" fmla="*/ f413 f240 1"/>
                <a:gd name="f486" fmla="*/ f414 f241 1"/>
                <a:gd name="f487" fmla="*/ f415 f240 1"/>
                <a:gd name="f488" fmla="*/ f416 f241 1"/>
                <a:gd name="f489" fmla="*/ f417 f240 1"/>
                <a:gd name="f490" fmla="*/ f418 f241 1"/>
                <a:gd name="f491" fmla="*/ f419 f240 1"/>
                <a:gd name="f492" fmla="*/ f420 f241 1"/>
                <a:gd name="f493" fmla="*/ f421 f240 1"/>
                <a:gd name="f494" fmla="*/ f422 f241 1"/>
                <a:gd name="f495" fmla="*/ f423 f240 1"/>
                <a:gd name="f496" fmla="*/ f424 f241 1"/>
                <a:gd name="f497" fmla="*/ f425 f240 1"/>
                <a:gd name="f498" fmla="*/ f426 f241 1"/>
                <a:gd name="f499" fmla="*/ f427 f240 1"/>
                <a:gd name="f500" fmla="*/ f428 f241 1"/>
                <a:gd name="f501" fmla="*/ f429 f240 1"/>
                <a:gd name="f502" fmla="*/ f430 f241 1"/>
                <a:gd name="f503" fmla="*/ f431 f240 1"/>
                <a:gd name="f504" fmla="*/ f432 f241 1"/>
                <a:gd name="f505" fmla="*/ f433 f240 1"/>
                <a:gd name="f506" fmla="*/ f434 f241 1"/>
                <a:gd name="f507" fmla="*/ f435 f240 1"/>
                <a:gd name="f508" fmla="*/ f436 f241 1"/>
                <a:gd name="f509" fmla="*/ f437 f240 1"/>
                <a:gd name="f510" fmla="*/ f438 f240 1"/>
                <a:gd name="f511" fmla="*/ f439 f240 1"/>
                <a:gd name="f512" fmla="*/ f440 f241 1"/>
                <a:gd name="f513" fmla="*/ f441 f240 1"/>
                <a:gd name="f514" fmla="*/ f442 f240 1"/>
                <a:gd name="f515" fmla="*/ f443 f241 1"/>
                <a:gd name="f516" fmla="*/ f444 f241 1"/>
                <a:gd name="f517" fmla="*/ f445 f241 1"/>
                <a:gd name="f518" fmla="*/ f446 f240 1"/>
                <a:gd name="f519" fmla="*/ f447 f240 1"/>
                <a:gd name="f520" fmla="*/ f448 f241 1"/>
                <a:gd name="f521" fmla="*/ f449 f240 1"/>
                <a:gd name="f522" fmla="*/ f450 f240 1"/>
                <a:gd name="f523" fmla="*/ f451 f241 1"/>
                <a:gd name="f524" fmla="*/ f452 f240 1"/>
                <a:gd name="f525" fmla="*/ f453 f241 1"/>
                <a:gd name="f526" fmla="*/ f454 f241 1"/>
                <a:gd name="f527" fmla="*/ f455 f240 1"/>
                <a:gd name="f528" fmla="*/ f456 f241 1"/>
                <a:gd name="f529" fmla="*/ f457 f240 1"/>
                <a:gd name="f530" fmla="*/ f458 f241 1"/>
                <a:gd name="f531" fmla="*/ f459 f2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9">
                  <a:pos x="f464" y="f465"/>
                </a:cxn>
                <a:cxn ang="f319">
                  <a:pos x="f466" y="f467"/>
                </a:cxn>
                <a:cxn ang="f319">
                  <a:pos x="f468" y="f469"/>
                </a:cxn>
                <a:cxn ang="f319">
                  <a:pos x="f470" y="f471"/>
                </a:cxn>
                <a:cxn ang="f319">
                  <a:pos x="f472" y="f473"/>
                </a:cxn>
                <a:cxn ang="f319">
                  <a:pos x="f474" y="f475"/>
                </a:cxn>
                <a:cxn ang="f319">
                  <a:pos x="f476" y="f477"/>
                </a:cxn>
                <a:cxn ang="f319">
                  <a:pos x="f478" y="f479"/>
                </a:cxn>
                <a:cxn ang="f319">
                  <a:pos x="f478" y="f480"/>
                </a:cxn>
                <a:cxn ang="f319">
                  <a:pos x="f481" y="f480"/>
                </a:cxn>
                <a:cxn ang="f319">
                  <a:pos x="f482" y="f467"/>
                </a:cxn>
                <a:cxn ang="f319">
                  <a:pos x="f483" y="f484"/>
                </a:cxn>
                <a:cxn ang="f319">
                  <a:pos x="f485" y="f486"/>
                </a:cxn>
                <a:cxn ang="f319">
                  <a:pos x="f487" y="f488"/>
                </a:cxn>
                <a:cxn ang="f319">
                  <a:pos x="f489" y="f490"/>
                </a:cxn>
                <a:cxn ang="f319">
                  <a:pos x="f491" y="f492"/>
                </a:cxn>
                <a:cxn ang="f319">
                  <a:pos x="f493" y="f494"/>
                </a:cxn>
                <a:cxn ang="f319">
                  <a:pos x="f495" y="f496"/>
                </a:cxn>
                <a:cxn ang="f319">
                  <a:pos x="f497" y="f498"/>
                </a:cxn>
                <a:cxn ang="f319">
                  <a:pos x="f499" y="f500"/>
                </a:cxn>
                <a:cxn ang="f319">
                  <a:pos x="f501" y="f502"/>
                </a:cxn>
                <a:cxn ang="f319">
                  <a:pos x="f503" y="f504"/>
                </a:cxn>
                <a:cxn ang="f319">
                  <a:pos x="f505" y="f498"/>
                </a:cxn>
                <a:cxn ang="f319">
                  <a:pos x="f505" y="f506"/>
                </a:cxn>
                <a:cxn ang="f319">
                  <a:pos x="f507" y="f508"/>
                </a:cxn>
                <a:cxn ang="f319">
                  <a:pos x="f509" y="f490"/>
                </a:cxn>
                <a:cxn ang="f319">
                  <a:pos x="f510" y="f490"/>
                </a:cxn>
                <a:cxn ang="f319">
                  <a:pos x="f511" y="f512"/>
                </a:cxn>
                <a:cxn ang="f319">
                  <a:pos x="f513" y="f512"/>
                </a:cxn>
                <a:cxn ang="f319">
                  <a:pos x="f514" y="f515"/>
                </a:cxn>
                <a:cxn ang="f319">
                  <a:pos x="f478" y="f515"/>
                </a:cxn>
                <a:cxn ang="f319">
                  <a:pos x="f478" y="f516"/>
                </a:cxn>
                <a:cxn ang="f319">
                  <a:pos x="f509" y="f517"/>
                </a:cxn>
                <a:cxn ang="f319">
                  <a:pos x="f509" y="f494"/>
                </a:cxn>
                <a:cxn ang="f319">
                  <a:pos x="f514" y="f515"/>
                </a:cxn>
                <a:cxn ang="f319">
                  <a:pos x="f518" y="f512"/>
                </a:cxn>
                <a:cxn ang="f319">
                  <a:pos x="f519" y="f520"/>
                </a:cxn>
                <a:cxn ang="f319">
                  <a:pos x="f521" y="f490"/>
                </a:cxn>
                <a:cxn ang="f319">
                  <a:pos x="f522" y="f523"/>
                </a:cxn>
                <a:cxn ang="f319">
                  <a:pos x="f524" y="f525"/>
                </a:cxn>
                <a:cxn ang="f319">
                  <a:pos x="f524" y="f526"/>
                </a:cxn>
                <a:cxn ang="f319">
                  <a:pos x="f505" y="f494"/>
                </a:cxn>
                <a:cxn ang="f319">
                  <a:pos x="f527" y="f528"/>
                </a:cxn>
                <a:cxn ang="f319">
                  <a:pos x="f505" y="f494"/>
                </a:cxn>
                <a:cxn ang="f319">
                  <a:pos x="f529" y="f530"/>
                </a:cxn>
                <a:cxn ang="f319">
                  <a:pos x="f531" y="f530"/>
                </a:cxn>
              </a:cxnLst>
              <a:rect l="f460" t="f463" r="f461" b="f462"/>
              <a:pathLst>
                <a:path w="534" h="44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0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5"/>
                    <a:pt x="f27" y="f25"/>
                    <a:pt x="f28" y="f25"/>
                  </a:cubicBezTo>
                  <a:cubicBezTo>
                    <a:pt x="f28" y="f29"/>
                    <a:pt x="f28" y="f23"/>
                    <a:pt x="f28" y="f30"/>
                  </a:cubicBezTo>
                  <a:cubicBezTo>
                    <a:pt x="f28" y="f31"/>
                    <a:pt x="f32" y="f33"/>
                    <a:pt x="f28" y="f28"/>
                  </a:cubicBezTo>
                  <a:cubicBezTo>
                    <a:pt x="f28" y="f34"/>
                    <a:pt x="f35" y="f36"/>
                    <a:pt x="f37" y="f24"/>
                  </a:cubicBezTo>
                  <a:cubicBezTo>
                    <a:pt x="f38" y="f24"/>
                    <a:pt x="f38" y="f22"/>
                    <a:pt x="f38" y="f22"/>
                  </a:cubicBezTo>
                  <a:cubicBezTo>
                    <a:pt x="f39" y="f40"/>
                    <a:pt x="f41" y="f42"/>
                    <a:pt x="f43" y="f13"/>
                  </a:cubicBezTo>
                  <a:cubicBezTo>
                    <a:pt x="f44" y="f5"/>
                    <a:pt x="f45" y="f5"/>
                    <a:pt x="f31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8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33"/>
                    <a:pt x="f67" y="f33"/>
                  </a:cubicBezTo>
                  <a:cubicBezTo>
                    <a:pt x="f68" y="f69"/>
                    <a:pt x="f70" y="f69"/>
                    <a:pt x="f71" y="f33"/>
                  </a:cubicBezTo>
                  <a:cubicBezTo>
                    <a:pt x="f72" y="f33"/>
                    <a:pt x="f73" y="f74"/>
                    <a:pt x="f73" y="f75"/>
                  </a:cubicBezTo>
                  <a:cubicBezTo>
                    <a:pt x="f73" y="f18"/>
                    <a:pt x="f72" y="f12"/>
                    <a:pt x="f71" y="f12"/>
                  </a:cubicBezTo>
                  <a:cubicBezTo>
                    <a:pt x="f76" y="f12"/>
                    <a:pt x="f77" y="f12"/>
                    <a:pt x="f78" y="f12"/>
                  </a:cubicBezTo>
                  <a:cubicBezTo>
                    <a:pt x="f79" y="f12"/>
                    <a:pt x="f80" y="f12"/>
                    <a:pt x="f58" y="f12"/>
                  </a:cubicBezTo>
                  <a:cubicBezTo>
                    <a:pt x="f58" y="f81"/>
                    <a:pt x="f58" y="f82"/>
                    <a:pt x="f58" y="f25"/>
                  </a:cubicBezTo>
                  <a:cubicBezTo>
                    <a:pt x="f83" y="f25"/>
                    <a:pt x="f78" y="f25"/>
                    <a:pt x="f84" y="f25"/>
                  </a:cubicBezTo>
                  <a:cubicBezTo>
                    <a:pt x="f85" y="f25"/>
                    <a:pt x="f86" y="f25"/>
                    <a:pt x="f87" y="f25"/>
                  </a:cubicBezTo>
                  <a:cubicBezTo>
                    <a:pt x="f88" y="f25"/>
                    <a:pt x="f89" y="f90"/>
                    <a:pt x="f91" y="f92"/>
                  </a:cubicBezTo>
                  <a:cubicBezTo>
                    <a:pt x="f93" y="f94"/>
                    <a:pt x="f6" y="f95"/>
                    <a:pt x="f96" y="f97"/>
                  </a:cubicBezTo>
                  <a:cubicBezTo>
                    <a:pt x="f98" y="f99"/>
                    <a:pt x="f100" y="f86"/>
                    <a:pt x="f101" y="f102"/>
                  </a:cubicBezTo>
                  <a:cubicBezTo>
                    <a:pt x="f103" y="f7"/>
                    <a:pt x="f104" y="f7"/>
                    <a:pt x="f87" y="f7"/>
                  </a:cubicBezTo>
                  <a:cubicBezTo>
                    <a:pt x="f105" y="f7"/>
                    <a:pt x="f106" y="f7"/>
                    <a:pt x="f107" y="f7"/>
                  </a:cubicBezTo>
                  <a:cubicBezTo>
                    <a:pt x="f108" y="f7"/>
                    <a:pt x="f109" y="f110"/>
                    <a:pt x="f50" y="f111"/>
                  </a:cubicBezTo>
                  <a:cubicBezTo>
                    <a:pt x="f40" y="f112"/>
                    <a:pt x="f113" y="f114"/>
                    <a:pt x="f115" y="f116"/>
                  </a:cubicBezTo>
                  <a:cubicBezTo>
                    <a:pt x="f117" y="f118"/>
                    <a:pt x="f119" y="f114"/>
                    <a:pt x="f120" y="f114"/>
                  </a:cubicBezTo>
                  <a:cubicBezTo>
                    <a:pt x="f121" y="f122"/>
                    <a:pt x="f123" y="f85"/>
                    <a:pt x="f124" y="f125"/>
                  </a:cubicBezTo>
                  <a:cubicBezTo>
                    <a:pt x="f124" y="f126"/>
                    <a:pt x="f5" y="f126"/>
                    <a:pt x="f5" y="f77"/>
                  </a:cubicBezTo>
                  <a:cubicBezTo>
                    <a:pt x="f5" y="f105"/>
                    <a:pt x="f5" y="f80"/>
                    <a:pt x="f5" y="f8"/>
                  </a:cubicBezTo>
                  <a:close/>
                  <a:moveTo>
                    <a:pt x="f127" y="f128"/>
                  </a:moveTo>
                  <a:cubicBezTo>
                    <a:pt x="f129" y="f130"/>
                    <a:pt x="f131" y="f63"/>
                    <a:pt x="f132" y="f133"/>
                  </a:cubicBezTo>
                  <a:cubicBezTo>
                    <a:pt x="f134" y="f135"/>
                    <a:pt x="f136" y="f37"/>
                    <a:pt x="f137" y="f138"/>
                  </a:cubicBezTo>
                  <a:cubicBezTo>
                    <a:pt x="f139" y="f2"/>
                    <a:pt x="f140" y="f141"/>
                    <a:pt x="f142" y="f39"/>
                  </a:cubicBezTo>
                  <a:cubicBezTo>
                    <a:pt x="f143" y="f32"/>
                    <a:pt x="f45" y="f144"/>
                    <a:pt x="f129" y="f145"/>
                  </a:cubicBezTo>
                  <a:cubicBezTo>
                    <a:pt x="f146" y="f147"/>
                    <a:pt x="f51" y="f148"/>
                    <a:pt x="f149" y="f150"/>
                  </a:cubicBezTo>
                  <a:cubicBezTo>
                    <a:pt x="f151" y="f44"/>
                    <a:pt x="f152" y="f69"/>
                    <a:pt x="f153" y="f69"/>
                  </a:cubicBezTo>
                  <a:cubicBezTo>
                    <a:pt x="f49" y="f33"/>
                    <a:pt x="f154" y="f69"/>
                    <a:pt x="f155" y="f69"/>
                  </a:cubicBezTo>
                  <a:cubicBezTo>
                    <a:pt x="f55" y="f156"/>
                    <a:pt x="f157" y="f158"/>
                    <a:pt x="f159" y="f43"/>
                  </a:cubicBezTo>
                  <a:cubicBezTo>
                    <a:pt x="f153" y="f2"/>
                    <a:pt x="f160" y="f161"/>
                    <a:pt x="f146" y="f162"/>
                  </a:cubicBezTo>
                  <a:cubicBezTo>
                    <a:pt x="f14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0" y="f39"/>
                  </a:cubicBezTo>
                  <a:cubicBezTo>
                    <a:pt x="f170" y="f172"/>
                    <a:pt x="f170" y="f137"/>
                    <a:pt x="f170" y="f173"/>
                  </a:cubicBezTo>
                  <a:cubicBezTo>
                    <a:pt x="f170" y="f174"/>
                    <a:pt x="f170" y="f175"/>
                    <a:pt x="f170" y="f127"/>
                  </a:cubicBezTo>
                  <a:cubicBezTo>
                    <a:pt x="f176" y="f127"/>
                    <a:pt x="f177" y="f127"/>
                    <a:pt x="f178" y="f127"/>
                  </a:cubicBezTo>
                  <a:cubicBezTo>
                    <a:pt x="f179" y="f180"/>
                    <a:pt x="f45" y="f181"/>
                    <a:pt x="f127" y="f128"/>
                  </a:cubicBezTo>
                  <a:close/>
                  <a:moveTo>
                    <a:pt x="f182" y="f116"/>
                  </a:moveTo>
                  <a:cubicBezTo>
                    <a:pt x="f31" y="f116"/>
                    <a:pt x="f183" y="f116"/>
                    <a:pt x="f160" y="f116"/>
                  </a:cubicBezTo>
                  <a:cubicBezTo>
                    <a:pt x="f184" y="f116"/>
                    <a:pt x="f118" y="f116"/>
                    <a:pt x="f185" y="f116"/>
                  </a:cubicBezTo>
                  <a:cubicBezTo>
                    <a:pt x="f186" y="f116"/>
                    <a:pt x="f187" y="f118"/>
                    <a:pt x="f188" y="f116"/>
                  </a:cubicBezTo>
                  <a:cubicBezTo>
                    <a:pt x="f189" y="f116"/>
                    <a:pt x="f190" y="f191"/>
                    <a:pt x="f192" y="f85"/>
                  </a:cubicBezTo>
                  <a:cubicBezTo>
                    <a:pt x="f193" y="f194"/>
                    <a:pt x="f195" y="f196"/>
                    <a:pt x="f197" y="f196"/>
                  </a:cubicBezTo>
                  <a:cubicBezTo>
                    <a:pt x="f198" y="f196"/>
                    <a:pt x="f90" y="f196"/>
                    <a:pt x="f51" y="f196"/>
                  </a:cubicBezTo>
                  <a:cubicBezTo>
                    <a:pt x="f31" y="f196"/>
                    <a:pt x="f199" y="f196"/>
                    <a:pt x="f182" y="f196"/>
                  </a:cubicBezTo>
                  <a:cubicBezTo>
                    <a:pt x="f182" y="f200"/>
                    <a:pt x="f182" y="f85"/>
                    <a:pt x="f182" y="f116"/>
                  </a:cubicBezTo>
                  <a:close/>
                  <a:moveTo>
                    <a:pt x="f154" y="f201"/>
                  </a:moveTo>
                  <a:cubicBezTo>
                    <a:pt x="f202" y="f201"/>
                    <a:pt x="f203" y="f201"/>
                    <a:pt x="f204" y="f201"/>
                  </a:cubicBezTo>
                  <a:cubicBezTo>
                    <a:pt x="f58" y="f201"/>
                    <a:pt x="f196" y="f201"/>
                    <a:pt x="f71" y="f201"/>
                  </a:cubicBezTo>
                  <a:cubicBezTo>
                    <a:pt x="f118" y="f201"/>
                    <a:pt x="f205" y="f51"/>
                    <a:pt x="f205" y="f206"/>
                  </a:cubicBezTo>
                  <a:cubicBezTo>
                    <a:pt x="f205" y="f174"/>
                    <a:pt x="f97" y="f142"/>
                    <a:pt x="f71" y="f142"/>
                  </a:cubicBezTo>
                  <a:cubicBezTo>
                    <a:pt x="f207" y="f142"/>
                    <a:pt x="f208" y="f142"/>
                    <a:pt x="f18" y="f142"/>
                  </a:cubicBezTo>
                  <a:cubicBezTo>
                    <a:pt x="f201" y="f142"/>
                    <a:pt x="f160" y="f209"/>
                    <a:pt x="f160" y="f75"/>
                  </a:cubicBezTo>
                  <a:cubicBezTo>
                    <a:pt x="f160" y="f151"/>
                    <a:pt x="f160" y="f210"/>
                    <a:pt x="f160" y="f211"/>
                  </a:cubicBezTo>
                  <a:cubicBezTo>
                    <a:pt x="f160" y="f29"/>
                    <a:pt x="f160" y="f212"/>
                    <a:pt x="f160" y="f8"/>
                  </a:cubicBezTo>
                  <a:cubicBezTo>
                    <a:pt x="f152" y="f8"/>
                    <a:pt x="f213" y="f8"/>
                    <a:pt x="f154" y="f8"/>
                  </a:cubicBezTo>
                  <a:cubicBezTo>
                    <a:pt x="f154" y="f204"/>
                    <a:pt x="f154" y="f213"/>
                    <a:pt x="f154" y="f201"/>
                  </a:cubicBezTo>
                  <a:close/>
                  <a:moveTo>
                    <a:pt x="f74" y="f214"/>
                  </a:moveTo>
                  <a:cubicBezTo>
                    <a:pt x="f74" y="f196"/>
                    <a:pt x="f181" y="f196"/>
                    <a:pt x="f181" y="f196"/>
                  </a:cubicBezTo>
                  <a:cubicBezTo>
                    <a:pt x="f168" y="f196"/>
                    <a:pt x="f56" y="f196"/>
                    <a:pt x="f215" y="f196"/>
                  </a:cubicBezTo>
                  <a:cubicBezTo>
                    <a:pt x="f216" y="f196"/>
                    <a:pt x="f22" y="f217"/>
                    <a:pt x="f108" y="f194"/>
                  </a:cubicBezTo>
                  <a:cubicBezTo>
                    <a:pt x="f218" y="f85"/>
                    <a:pt x="f24" y="f116"/>
                    <a:pt x="f163" y="f116"/>
                  </a:cubicBezTo>
                  <a:cubicBezTo>
                    <a:pt x="f219" y="f116"/>
                    <a:pt x="f135" y="f116"/>
                    <a:pt x="f134" y="f116"/>
                  </a:cubicBezTo>
                  <a:cubicBezTo>
                    <a:pt x="f220" y="f116"/>
                    <a:pt x="f181" y="f116"/>
                    <a:pt x="f74" y="f116"/>
                  </a:cubicBezTo>
                  <a:cubicBezTo>
                    <a:pt x="f74" y="f85"/>
                    <a:pt x="f74" y="f200"/>
                    <a:pt x="f74" y="f214"/>
                  </a:cubicBezTo>
                  <a:close/>
                  <a:moveTo>
                    <a:pt x="f61" y="f221"/>
                  </a:moveTo>
                  <a:cubicBezTo>
                    <a:pt x="f61" y="f222"/>
                    <a:pt x="f65" y="f223"/>
                    <a:pt x="f139" y="f223"/>
                  </a:cubicBezTo>
                  <a:cubicBezTo>
                    <a:pt x="f180" y="f223"/>
                    <a:pt x="f224" y="f222"/>
                    <a:pt x="f224" y="f221"/>
                  </a:cubicBezTo>
                  <a:cubicBezTo>
                    <a:pt x="f224" y="f225"/>
                    <a:pt x="f180" y="f226"/>
                    <a:pt x="f139" y="f227"/>
                  </a:cubicBezTo>
                  <a:cubicBezTo>
                    <a:pt x="f65" y="f227"/>
                    <a:pt x="f61" y="f225"/>
                    <a:pt x="f61" y="f221"/>
                  </a:cubicBezTo>
                  <a:close/>
                  <a:moveTo>
                    <a:pt x="f170" y="f8"/>
                  </a:moveTo>
                  <a:cubicBezTo>
                    <a:pt x="f176" y="f8"/>
                    <a:pt x="f177" y="f8"/>
                    <a:pt x="f178" y="f8"/>
                  </a:cubicBezTo>
                  <a:cubicBezTo>
                    <a:pt x="f178" y="f81"/>
                    <a:pt x="f178" y="f228"/>
                    <a:pt x="f178" y="f18"/>
                  </a:cubicBezTo>
                  <a:cubicBezTo>
                    <a:pt x="f229" y="f18"/>
                    <a:pt x="f176" y="f18"/>
                    <a:pt x="f170" y="f18"/>
                  </a:cubicBezTo>
                  <a:cubicBezTo>
                    <a:pt x="f170" y="f230"/>
                    <a:pt x="f170" y="f81"/>
                    <a:pt x="f170" y="f8"/>
                  </a:cubicBezTo>
                  <a:close/>
                  <a:moveTo>
                    <a:pt x="f231" y="f232"/>
                  </a:moveTo>
                  <a:cubicBezTo>
                    <a:pt x="f233" y="f232"/>
                    <a:pt x="f234" y="f212"/>
                    <a:pt x="f234" y="f235"/>
                  </a:cubicBezTo>
                  <a:cubicBezTo>
                    <a:pt x="f234" y="f66"/>
                    <a:pt x="f233" y="f236"/>
                    <a:pt x="f237" y="f236"/>
                  </a:cubicBezTo>
                  <a:cubicBezTo>
                    <a:pt x="f238" y="f68"/>
                    <a:pt x="f50" y="f77"/>
                    <a:pt x="f50" y="f235"/>
                  </a:cubicBezTo>
                  <a:cubicBezTo>
                    <a:pt x="f50" y="f212"/>
                    <a:pt x="f238" y="f232"/>
                    <a:pt x="f231" y="f23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8355655B-EE14-4A1D-A2EB-ADF700DF94A8}"/>
              </a:ext>
            </a:extLst>
          </p:cNvPr>
          <p:cNvSpPr txBox="1"/>
          <p:nvPr/>
        </p:nvSpPr>
        <p:spPr>
          <a:xfrm>
            <a:off x="-175427" y="-17117"/>
            <a:ext cx="5673797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 </a:t>
            </a:r>
            <a:r>
              <a:rPr lang="en-GB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</a:t>
            </a:r>
            <a:r>
              <a:rPr lang="en-US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resentation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792C06A-3186-49A3-BA60-07644216CA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696" y="974686"/>
            <a:ext cx="3777176" cy="37771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0">
            <a:extLst>
              <a:ext uri="{FF2B5EF4-FFF2-40B4-BE49-F238E27FC236}">
                <a16:creationId xmlns:a16="http://schemas.microsoft.com/office/drawing/2014/main" id="{02F14B5E-8FE2-48A4-A72F-A8A2452B993F}"/>
              </a:ext>
            </a:extLst>
          </p:cNvPr>
          <p:cNvCxnSpPr/>
          <p:nvPr/>
        </p:nvCxnSpPr>
        <p:spPr>
          <a:xfrm flipH="1">
            <a:off x="-832" y="3061530"/>
            <a:ext cx="5404396" cy="0"/>
          </a:xfrm>
          <a:prstGeom prst="straightConnector1">
            <a:avLst/>
          </a:prstGeom>
          <a:noFill/>
          <a:ln w="44448" cap="flat">
            <a:solidFill>
              <a:srgbClr val="212121"/>
            </a:solidFill>
            <a:prstDash val="solid"/>
          </a:ln>
        </p:spPr>
      </p:cxnSp>
      <p:sp>
        <p:nvSpPr>
          <p:cNvPr id="3" name="Oval 72">
            <a:extLst>
              <a:ext uri="{FF2B5EF4-FFF2-40B4-BE49-F238E27FC236}">
                <a16:creationId xmlns:a16="http://schemas.microsoft.com/office/drawing/2014/main" id="{792F41C1-FFD9-43AB-97BE-654752920CEC}"/>
              </a:ext>
            </a:extLst>
          </p:cNvPr>
          <p:cNvSpPr/>
          <p:nvPr/>
        </p:nvSpPr>
        <p:spPr>
          <a:xfrm flipH="1">
            <a:off x="4949409" y="1508778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D47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Freeform 31">
            <a:extLst>
              <a:ext uri="{FF2B5EF4-FFF2-40B4-BE49-F238E27FC236}">
                <a16:creationId xmlns:a16="http://schemas.microsoft.com/office/drawing/2014/main" id="{7C58D52F-0AE6-4890-8227-9C62F783ECCA}"/>
              </a:ext>
            </a:extLst>
          </p:cNvPr>
          <p:cNvSpPr/>
          <p:nvPr/>
        </p:nvSpPr>
        <p:spPr>
          <a:xfrm rot="8579997">
            <a:off x="5054878" y="1614564"/>
            <a:ext cx="243230" cy="242581"/>
          </a:xfrm>
          <a:custGeom>
            <a:avLst/>
            <a:gdLst>
              <a:gd name="f0" fmla="val w"/>
              <a:gd name="f1" fmla="val h"/>
              <a:gd name="f2" fmla="val 0"/>
              <a:gd name="f3" fmla="val 3872365"/>
              <a:gd name="f4" fmla="val 3862045"/>
              <a:gd name="f5" fmla="val 1786489"/>
              <a:gd name="f6" fmla="val 808318"/>
              <a:gd name="f7" fmla="val 1525809"/>
              <a:gd name="f8" fmla="val 610106"/>
              <a:gd name="f9" fmla="val 1257124"/>
              <a:gd name="f10" fmla="val 397966"/>
              <a:gd name="f11" fmla="val 1040385"/>
              <a:gd name="f12" fmla="val 230829"/>
              <a:gd name="f13" fmla="val 1905215"/>
              <a:gd name="f14" fmla="val -194386"/>
              <a:gd name="f15" fmla="val 2650439"/>
              <a:gd name="f16" fmla="val 24572"/>
              <a:gd name="f17" fmla="val 3162062"/>
              <a:gd name="f18" fmla="val 429660"/>
              <a:gd name="f19" fmla="val 3007351"/>
              <a:gd name="f20" fmla="val 875340"/>
              <a:gd name="f21" fmla="val 2905932"/>
              <a:gd name="f22" fmla="val 1443216"/>
              <a:gd name="f23" fmla="val 2745609"/>
              <a:gd name="f24" fmla="val 1410478"/>
              <a:gd name="f25" fmla="val 2633182"/>
              <a:gd name="f26" fmla="val 1430335"/>
              <a:gd name="f27" fmla="val 2220955"/>
              <a:gd name="f28" fmla="val 1138671"/>
              <a:gd name="f29" fmla="val 2701004"/>
              <a:gd name="f30" fmla="val 2590217"/>
              <a:gd name="f31" fmla="val 2682933"/>
              <a:gd name="f32" fmla="val 2576481"/>
              <a:gd name="f33" fmla="val 2672282"/>
              <a:gd name="f34" fmla="val 2559744"/>
              <a:gd name="f35" fmla="val 2670336"/>
              <a:gd name="f36" fmla="val 2539383"/>
              <a:gd name="f37" fmla="val 2587360"/>
              <a:gd name="f38" fmla="val 2376647"/>
              <a:gd name="f39" fmla="val 3042640"/>
              <a:gd name="f40" fmla="val 1246798"/>
              <a:gd name="f41" fmla="val 3299881"/>
              <a:gd name="f42" fmla="val 563773"/>
              <a:gd name="f43" fmla="val 3959368"/>
              <a:gd name="f44" fmla="val 1266493"/>
              <a:gd name="f45" fmla="val 3967860"/>
              <a:gd name="f46" fmla="val 2043171"/>
              <a:gd name="f47" fmla="val 3730056"/>
              <a:gd name="f48" fmla="val 2650875"/>
              <a:gd name="f49" fmla="val 3317547"/>
              <a:gd name="f50" fmla="val 2635434"/>
              <a:gd name="f51" fmla="val 2827499"/>
              <a:gd name="f52" fmla="val 2686366"/>
              <a:gd name="f53" fmla="val 19691"/>
              <a:gd name="f54" fmla="val 2248546"/>
              <a:gd name="f55" fmla="val -100797"/>
              <a:gd name="f56" fmla="val 1292396"/>
              <a:gd name="f57" fmla="val 348853"/>
              <a:gd name="f58" fmla="val 659059"/>
              <a:gd name="f59" fmla="val 898439"/>
              <a:gd name="f60" fmla="val 307194"/>
              <a:gd name="f61" fmla="val 1269469"/>
              <a:gd name="f62" fmla="val 598575"/>
              <a:gd name="f63" fmla="val 1773388"/>
              <a:gd name="f64" fmla="val 879352"/>
              <a:gd name="f65" fmla="val 1690237"/>
              <a:gd name="f66" fmla="val 1020281"/>
              <a:gd name="f67" fmla="val 1661713"/>
              <a:gd name="f68" fmla="val 1200709"/>
              <a:gd name="f69" fmla="val 629275"/>
              <a:gd name="f70" fmla="val 1847170"/>
              <a:gd name="f71" fmla="val 1805382"/>
              <a:gd name="f72" fmla="val 3858278"/>
              <a:gd name="f73" fmla="val 1676483"/>
              <a:gd name="f74" fmla="val 3404460"/>
              <a:gd name="f75" fmla="val 1433840"/>
              <a:gd name="f76" fmla="val 2881111"/>
              <a:gd name="f77" fmla="val 1583946"/>
              <a:gd name="f78" fmla="val 2815971"/>
              <a:gd name="f79" fmla="val 1713076"/>
              <a:gd name="f80" fmla="val 2686769"/>
              <a:gd name="f81" fmla="val 2928316"/>
              <a:gd name="f82" fmla="val 2770622"/>
              <a:gd name="f83" fmla="val 3657403"/>
              <a:gd name="f84" fmla="val 2804207"/>
              <a:gd name="f85" fmla="val 3192869"/>
              <a:gd name="f86" fmla="val 3648569"/>
              <a:gd name="f87" fmla="val 2456828"/>
              <a:gd name="f88" fmla="val 3896652"/>
              <a:gd name="f89" fmla="val 762284"/>
              <a:gd name="f90" fmla="val 3480575"/>
              <a:gd name="f91" fmla="val 380940"/>
              <a:gd name="f92" fmla="val 3198297"/>
              <a:gd name="f93" fmla="val 161300"/>
              <a:gd name="f94" fmla="val 2806810"/>
              <a:gd name="f95" fmla="val 58293"/>
              <a:gd name="f96" fmla="val 2412172"/>
              <a:gd name="f97" fmla="val 450067"/>
              <a:gd name="f98" fmla="val 2149344"/>
              <a:gd name="f99" fmla="val 872820"/>
              <a:gd name="f100" fmla="val 1756853"/>
              <a:gd name="f101" fmla="val 981158"/>
              <a:gd name="f102" fmla="val 1879484"/>
              <a:gd name="f103" fmla="val 1143940"/>
              <a:gd name="f104" fmla="val 1962367"/>
              <a:gd name="f105" fmla="val 1439720"/>
              <a:gd name="f106" fmla="val 3144041"/>
              <a:gd name="f107" fmla="val 1633080"/>
              <a:gd name="f108" fmla="val 3847823"/>
              <a:gd name="f109" fmla="val 1278110"/>
              <a:gd name="f110" fmla="val 3779994"/>
              <a:gd name="f111" fmla="val 991090"/>
              <a:gd name="f112" fmla="val 3649942"/>
              <a:gd name="f113" fmla="*/ f0 1 3872365"/>
              <a:gd name="f114" fmla="*/ f1 1 3862045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3872365"/>
              <a:gd name="f121" fmla="*/ f118 1 3862045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3872365" h="386204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53" y="f54"/>
                </a:cubicBezTo>
                <a:close/>
                <a:moveTo>
                  <a:pt x="f71" y="f72"/>
                </a:move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71" y="f72"/>
                </a:cubicBezTo>
                <a:close/>
                <a:moveTo>
                  <a:pt x="f89" y="f90"/>
                </a:move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89" y="f90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74">
            <a:extLst>
              <a:ext uri="{FF2B5EF4-FFF2-40B4-BE49-F238E27FC236}">
                <a16:creationId xmlns:a16="http://schemas.microsoft.com/office/drawing/2014/main" id="{00F1DBCC-E69F-4D4D-8D55-2BF25EBB1025}"/>
              </a:ext>
            </a:extLst>
          </p:cNvPr>
          <p:cNvGrpSpPr/>
          <p:nvPr/>
        </p:nvGrpSpPr>
        <p:grpSpPr>
          <a:xfrm>
            <a:off x="1276209" y="1470400"/>
            <a:ext cx="3551840" cy="553999"/>
            <a:chOff x="1276209" y="1470400"/>
            <a:chExt cx="3551840" cy="553999"/>
          </a:xfrm>
        </p:grpSpPr>
        <p:sp>
          <p:nvSpPr>
            <p:cNvPr id="6" name="TextBox 75">
              <a:extLst>
                <a:ext uri="{FF2B5EF4-FFF2-40B4-BE49-F238E27FC236}">
                  <a16:creationId xmlns:a16="http://schemas.microsoft.com/office/drawing/2014/main" id="{EF2F2BB7-39C9-447E-BA05-0A1B369A3ADC}"/>
                </a:ext>
              </a:extLst>
            </p:cNvPr>
            <p:cNvSpPr txBox="1"/>
            <p:nvPr/>
          </p:nvSpPr>
          <p:spPr>
            <a:xfrm>
              <a:off x="1276209" y="1655064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Easy to change colors, photos and Text. </a:t>
              </a:r>
              <a:endPara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itchFamily="34"/>
              </a:endParaRPr>
            </a:p>
          </p:txBody>
        </p:sp>
        <p:sp>
          <p:nvSpPr>
            <p:cNvPr id="7" name="TextBox 76">
              <a:extLst>
                <a:ext uri="{FF2B5EF4-FFF2-40B4-BE49-F238E27FC236}">
                  <a16:creationId xmlns:a16="http://schemas.microsoft.com/office/drawing/2014/main" id="{C41B71A4-9E79-4DF8-91B0-65E2E93D7B51}"/>
                </a:ext>
              </a:extLst>
            </p:cNvPr>
            <p:cNvSpPr txBox="1"/>
            <p:nvPr/>
          </p:nvSpPr>
          <p:spPr>
            <a:xfrm>
              <a:off x="1276209" y="1470400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8" name="Oval 78">
            <a:extLst>
              <a:ext uri="{FF2B5EF4-FFF2-40B4-BE49-F238E27FC236}">
                <a16:creationId xmlns:a16="http://schemas.microsoft.com/office/drawing/2014/main" id="{97672896-9FD7-4B16-B311-797EAFA57525}"/>
              </a:ext>
            </a:extLst>
          </p:cNvPr>
          <p:cNvSpPr/>
          <p:nvPr/>
        </p:nvSpPr>
        <p:spPr>
          <a:xfrm flipH="1">
            <a:off x="4949409" y="4110182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D47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C0DE026-AFE2-42B7-90E5-A3A8FB2D4ACC}"/>
              </a:ext>
            </a:extLst>
          </p:cNvPr>
          <p:cNvSpPr/>
          <p:nvPr/>
        </p:nvSpPr>
        <p:spPr>
          <a:xfrm>
            <a:off x="5066443" y="4227435"/>
            <a:ext cx="220096" cy="219666"/>
          </a:xfrm>
          <a:custGeom>
            <a:avLst/>
            <a:gdLst>
              <a:gd name="f0" fmla="val w"/>
              <a:gd name="f1" fmla="val h"/>
              <a:gd name="f2" fmla="val 0"/>
              <a:gd name="f3" fmla="val 4020621"/>
              <a:gd name="f4" fmla="val 4012920"/>
              <a:gd name="f5" fmla="val 780213"/>
              <a:gd name="f6" fmla="val 3724888"/>
              <a:gd name="f7" fmla="val 2868445"/>
              <a:gd name="f8" fmla="val 2152587"/>
              <a:gd name="f9" fmla="val 3448731"/>
              <a:gd name="f10" fmla="val 3903908"/>
              <a:gd name="f11" fmla="val 3386593"/>
              <a:gd name="f12" fmla="val 2214725"/>
              <a:gd name="f13" fmla="val 1582587"/>
              <a:gd name="f14" fmla="val 1544569"/>
              <a:gd name="f15" fmla="val 1525677"/>
              <a:gd name="f16" fmla="val 1652847"/>
              <a:gd name="f17" fmla="val 1434945"/>
              <a:gd name="f18" fmla="val 1739939"/>
              <a:gd name="f19" fmla="val 1324158"/>
              <a:gd name="f20" fmla="val 1792547"/>
              <a:gd name="f21" fmla="val 1790243"/>
              <a:gd name="f22" fmla="val 1708293"/>
              <a:gd name="f23" fmla="val 1721838"/>
              <a:gd name="f24" fmla="val 1638004"/>
              <a:gd name="f25" fmla="val 1638154"/>
              <a:gd name="f26" fmla="val 1238323"/>
              <a:gd name="f27" fmla="val 1312673"/>
              <a:gd name="f28" fmla="val 1173622"/>
              <a:gd name="f29" fmla="val 1121172"/>
              <a:gd name="f30" fmla="val 1365123"/>
              <a:gd name="f31" fmla="val 1429824"/>
              <a:gd name="f32" fmla="val 1494525"/>
              <a:gd name="f33" fmla="val 1546975"/>
              <a:gd name="f34" fmla="val 1303024"/>
              <a:gd name="f35" fmla="val 1355474"/>
              <a:gd name="f36" fmla="val 870057"/>
              <a:gd name="f37" fmla="val 805356"/>
              <a:gd name="f38" fmla="val 752906"/>
              <a:gd name="f39" fmla="val 934758"/>
              <a:gd name="f40" fmla="val 987208"/>
              <a:gd name="f41" fmla="val 2775838"/>
              <a:gd name="f42" fmla="val 1127627"/>
              <a:gd name="f43" fmla="val 2666578"/>
              <a:gd name="f44" fmla="val 2578006"/>
              <a:gd name="f45" fmla="val 1216199"/>
              <a:gd name="f46" fmla="val 1325459"/>
              <a:gd name="f47" fmla="val 1434719"/>
              <a:gd name="f48" fmla="val 1523291"/>
              <a:gd name="f49" fmla="val 2885098"/>
              <a:gd name="f50" fmla="val 2973670"/>
              <a:gd name="f51" fmla="val 2153949"/>
              <a:gd name="f52" fmla="val 2044689"/>
              <a:gd name="f53" fmla="val 1956117"/>
              <a:gd name="f54" fmla="val 2263209"/>
              <a:gd name="f55" fmla="val 2351781"/>
              <a:gd name="f56" fmla="val 956510"/>
              <a:gd name="f57" fmla="val 1008960"/>
              <a:gd name="f58" fmla="val 1073661"/>
              <a:gd name="f59" fmla="val 1138362"/>
              <a:gd name="f60" fmla="val 1190812"/>
              <a:gd name="f61" fmla="val 526176"/>
              <a:gd name="f62" fmla="val 614748"/>
              <a:gd name="f63" fmla="val 724008"/>
              <a:gd name="f64" fmla="val 833268"/>
              <a:gd name="f65" fmla="val 921840"/>
              <a:gd name="f66" fmla="val 2464893"/>
              <a:gd name="f67" fmla="val 3030837"/>
              <a:gd name="f68" fmla="val 3489626"/>
              <a:gd name="f69" fmla="val 458789"/>
              <a:gd name="f70" fmla="val 1024733"/>
              <a:gd name="f71" fmla="val 1442455"/>
              <a:gd name="f72" fmla="val 3239684"/>
              <a:gd name="f73" fmla="val 1801800"/>
              <a:gd name="f74" fmla="val 2880320"/>
              <a:gd name="f75" fmla="val 1959209"/>
              <a:gd name="f76" fmla="val 2008571"/>
              <a:gd name="f77" fmla="val 3250857"/>
              <a:gd name="f78" fmla="val 2359970"/>
              <a:gd name="f79" fmla="val 3437294"/>
              <a:gd name="f80" fmla="val 2360694"/>
              <a:gd name="f81" fmla="val 3852060"/>
              <a:gd name="f82" fmla="val 2233461"/>
              <a:gd name="f83" fmla="val 3367858"/>
              <a:gd name="f84" fmla="val 3240624"/>
              <a:gd name="f85" fmla="val 3241349"/>
              <a:gd name="f86" fmla="val 3633063"/>
              <a:gd name="f87" fmla="val 298529"/>
              <a:gd name="f88" fmla="val 2431730"/>
              <a:gd name="f89" fmla="val 792088"/>
              <a:gd name="f90" fmla="val 1796817"/>
              <a:gd name="f91" fmla="val 587745"/>
              <a:gd name="f92" fmla="val 1700755"/>
              <a:gd name="f93" fmla="val 447370"/>
              <a:gd name="f94" fmla="val 1492642"/>
              <a:gd name="f95" fmla="val 1251742"/>
              <a:gd name="f96" fmla="val 916605"/>
              <a:gd name="f97" fmla="val 719053"/>
              <a:gd name="f98" fmla="val 644923"/>
              <a:gd name="f99" fmla="val 1054190"/>
              <a:gd name="f100" fmla="val 1212753"/>
              <a:gd name="f101" fmla="val 1357112"/>
              <a:gd name="f102" fmla="val 705740"/>
              <a:gd name="f103" fmla="val 1463939"/>
              <a:gd name="f104" fmla="val 806702"/>
              <a:gd name="f105" fmla="val 1563407"/>
              <a:gd name="f106" fmla="val 345444"/>
              <a:gd name="f107" fmla="val 1973809"/>
              <a:gd name="f108" fmla="*/ f0 1 4020621"/>
              <a:gd name="f109" fmla="*/ f1 1 4012920"/>
              <a:gd name="f110" fmla="val f2"/>
              <a:gd name="f111" fmla="val f3"/>
              <a:gd name="f112" fmla="val f4"/>
              <a:gd name="f113" fmla="+- f112 0 f110"/>
              <a:gd name="f114" fmla="+- f111 0 f110"/>
              <a:gd name="f115" fmla="*/ f114 1 4020621"/>
              <a:gd name="f116" fmla="*/ f113 1 4012920"/>
              <a:gd name="f117" fmla="*/ f110 1 f115"/>
              <a:gd name="f118" fmla="*/ f111 1 f115"/>
              <a:gd name="f119" fmla="*/ f110 1 f116"/>
              <a:gd name="f120" fmla="*/ f112 1 f116"/>
              <a:gd name="f121" fmla="*/ f117 f108 1"/>
              <a:gd name="f122" fmla="*/ f118 f108 1"/>
              <a:gd name="f123" fmla="*/ f120 f109 1"/>
              <a:gd name="f124" fmla="*/ f119 f1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1" t="f124" r="f122" b="f123"/>
            <a:pathLst>
              <a:path w="4020621" h="4012920">
                <a:moveTo>
                  <a:pt x="f5" y="f6"/>
                </a:moveTo>
                <a:lnTo>
                  <a:pt x="f7" y="f6"/>
                </a:lnTo>
                <a:lnTo>
                  <a:pt x="f7" y="f4"/>
                </a:lnTo>
                <a:lnTo>
                  <a:pt x="f5" y="f4"/>
                </a:lnTo>
                <a:close/>
                <a:moveTo>
                  <a:pt x="f3" y="f8"/>
                </a:moveTo>
                <a:lnTo>
                  <a:pt x="f3" y="f9"/>
                </a:lnTo>
                <a:lnTo>
                  <a:pt x="f10" y="f11"/>
                </a:lnTo>
                <a:lnTo>
                  <a:pt x="f10" y="f12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lnTo>
                  <a:pt x="f21" y="f20"/>
                </a:lnTo>
                <a:cubicBezTo>
                  <a:pt x="f22" y="f23"/>
                  <a:pt x="f24" y="f25"/>
                  <a:pt x="f13" y="f14"/>
                </a:cubicBezTo>
                <a:close/>
                <a:moveTo>
                  <a:pt x="f26" y="f27"/>
                </a:moveTo>
                <a:cubicBezTo>
                  <a:pt x="f28" y="f27"/>
                  <a:pt x="f29" y="f30"/>
                  <a:pt x="f29" y="f31"/>
                </a:cubicBezTo>
                <a:cubicBezTo>
                  <a:pt x="f29" y="f32"/>
                  <a:pt x="f28" y="f33"/>
                  <a:pt x="f26" y="f33"/>
                </a:cubicBezTo>
                <a:cubicBezTo>
                  <a:pt x="f34" y="f33"/>
                  <a:pt x="f35" y="f32"/>
                  <a:pt x="f35" y="f31"/>
                </a:cubicBezTo>
                <a:cubicBezTo>
                  <a:pt x="f35" y="f30"/>
                  <a:pt x="f34" y="f27"/>
                  <a:pt x="f26" y="f27"/>
                </a:cubicBezTo>
                <a:close/>
                <a:moveTo>
                  <a:pt x="f36" y="f27"/>
                </a:moveTo>
                <a:cubicBezTo>
                  <a:pt x="f37" y="f27"/>
                  <a:pt x="f38" y="f30"/>
                  <a:pt x="f38" y="f31"/>
                </a:cubicBezTo>
                <a:cubicBezTo>
                  <a:pt x="f38" y="f32"/>
                  <a:pt x="f37" y="f33"/>
                  <a:pt x="f36" y="f33"/>
                </a:cubicBezTo>
                <a:cubicBezTo>
                  <a:pt x="f39" y="f33"/>
                  <a:pt x="f40" y="f32"/>
                  <a:pt x="f40" y="f31"/>
                </a:cubicBezTo>
                <a:cubicBezTo>
                  <a:pt x="f40" y="f30"/>
                  <a:pt x="f39" y="f27"/>
                  <a:pt x="f36" y="f27"/>
                </a:cubicBezTo>
                <a:close/>
                <a:moveTo>
                  <a:pt x="f41" y="f42"/>
                </a:moveTo>
                <a:cubicBezTo>
                  <a:pt x="f43" y="f42"/>
                  <a:pt x="f44" y="f45"/>
                  <a:pt x="f44" y="f46"/>
                </a:cubicBezTo>
                <a:cubicBezTo>
                  <a:pt x="f44" y="f47"/>
                  <a:pt x="f43" y="f48"/>
                  <a:pt x="f41" y="f48"/>
                </a:cubicBezTo>
                <a:cubicBezTo>
                  <a:pt x="f49" y="f48"/>
                  <a:pt x="f50" y="f47"/>
                  <a:pt x="f50" y="f46"/>
                </a:cubicBezTo>
                <a:cubicBezTo>
                  <a:pt x="f50" y="f45"/>
                  <a:pt x="f49" y="f42"/>
                  <a:pt x="f41" y="f42"/>
                </a:cubicBezTo>
                <a:close/>
                <a:moveTo>
                  <a:pt x="f51" y="f42"/>
                </a:moveTo>
                <a:cubicBezTo>
                  <a:pt x="f52" y="f42"/>
                  <a:pt x="f53" y="f45"/>
                  <a:pt x="f53" y="f46"/>
                </a:cubicBezTo>
                <a:cubicBezTo>
                  <a:pt x="f53" y="f47"/>
                  <a:pt x="f52" y="f48"/>
                  <a:pt x="f51" y="f48"/>
                </a:cubicBezTo>
                <a:cubicBezTo>
                  <a:pt x="f54" y="f48"/>
                  <a:pt x="f55" y="f47"/>
                  <a:pt x="f55" y="f46"/>
                </a:cubicBezTo>
                <a:cubicBezTo>
                  <a:pt x="f55" y="f45"/>
                  <a:pt x="f54" y="f42"/>
                  <a:pt x="f51" y="f42"/>
                </a:cubicBezTo>
                <a:close/>
                <a:moveTo>
                  <a:pt x="f26" y="f56"/>
                </a:moveTo>
                <a:cubicBezTo>
                  <a:pt x="f28" y="f56"/>
                  <a:pt x="f29" y="f57"/>
                  <a:pt x="f29" y="f58"/>
                </a:cubicBezTo>
                <a:cubicBezTo>
                  <a:pt x="f29" y="f59"/>
                  <a:pt x="f28" y="f60"/>
                  <a:pt x="f26" y="f60"/>
                </a:cubicBezTo>
                <a:cubicBezTo>
                  <a:pt x="f34" y="f60"/>
                  <a:pt x="f35" y="f59"/>
                  <a:pt x="f35" y="f58"/>
                </a:cubicBezTo>
                <a:cubicBezTo>
                  <a:pt x="f35" y="f57"/>
                  <a:pt x="f34" y="f56"/>
                  <a:pt x="f26" y="f56"/>
                </a:cubicBezTo>
                <a:close/>
                <a:moveTo>
                  <a:pt x="f36" y="f56"/>
                </a:moveTo>
                <a:cubicBezTo>
                  <a:pt x="f37" y="f56"/>
                  <a:pt x="f38" y="f57"/>
                  <a:pt x="f38" y="f58"/>
                </a:cubicBezTo>
                <a:cubicBezTo>
                  <a:pt x="f38" y="f59"/>
                  <a:pt x="f37" y="f60"/>
                  <a:pt x="f36" y="f60"/>
                </a:cubicBezTo>
                <a:cubicBezTo>
                  <a:pt x="f39" y="f60"/>
                  <a:pt x="f40" y="f59"/>
                  <a:pt x="f40" y="f58"/>
                </a:cubicBezTo>
                <a:cubicBezTo>
                  <a:pt x="f40" y="f57"/>
                  <a:pt x="f39" y="f56"/>
                  <a:pt x="f36" y="f56"/>
                </a:cubicBezTo>
                <a:close/>
                <a:moveTo>
                  <a:pt x="f41" y="f61"/>
                </a:moveTo>
                <a:cubicBezTo>
                  <a:pt x="f43" y="f61"/>
                  <a:pt x="f44" y="f62"/>
                  <a:pt x="f44" y="f63"/>
                </a:cubicBezTo>
                <a:cubicBezTo>
                  <a:pt x="f44" y="f64"/>
                  <a:pt x="f43" y="f65"/>
                  <a:pt x="f41" y="f65"/>
                </a:cubicBezTo>
                <a:cubicBezTo>
                  <a:pt x="f49" y="f65"/>
                  <a:pt x="f50" y="f64"/>
                  <a:pt x="f50" y="f63"/>
                </a:cubicBezTo>
                <a:cubicBezTo>
                  <a:pt x="f50" y="f62"/>
                  <a:pt x="f49" y="f61"/>
                  <a:pt x="f41" y="f61"/>
                </a:cubicBezTo>
                <a:close/>
                <a:moveTo>
                  <a:pt x="f51" y="f61"/>
                </a:moveTo>
                <a:cubicBezTo>
                  <a:pt x="f52" y="f61"/>
                  <a:pt x="f53" y="f62"/>
                  <a:pt x="f53" y="f63"/>
                </a:cubicBezTo>
                <a:cubicBezTo>
                  <a:pt x="f53" y="f64"/>
                  <a:pt x="f52" y="f65"/>
                  <a:pt x="f51" y="f65"/>
                </a:cubicBezTo>
                <a:cubicBezTo>
                  <a:pt x="f54" y="f65"/>
                  <a:pt x="f55" y="f64"/>
                  <a:pt x="f55" y="f63"/>
                </a:cubicBezTo>
                <a:cubicBezTo>
                  <a:pt x="f55" y="f62"/>
                  <a:pt x="f54" y="f61"/>
                  <a:pt x="f51" y="f61"/>
                </a:cubicBezTo>
                <a:close/>
                <a:moveTo>
                  <a:pt x="f66" y="f2"/>
                </a:moveTo>
                <a:cubicBezTo>
                  <a:pt x="f67" y="f2"/>
                  <a:pt x="f68" y="f69"/>
                  <a:pt x="f68" y="f70"/>
                </a:cubicBezTo>
                <a:cubicBezTo>
                  <a:pt x="f68" y="f71"/>
                  <a:pt x="f72" y="f73"/>
                  <a:pt x="f74" y="f75"/>
                </a:cubicBezTo>
                <a:lnTo>
                  <a:pt x="f74" y="f76"/>
                </a:lnTo>
                <a:lnTo>
                  <a:pt x="f77" y="f76"/>
                </a:lnTo>
                <a:lnTo>
                  <a:pt x="f77" y="f78"/>
                </a:lnTo>
                <a:lnTo>
                  <a:pt x="f79" y="f78"/>
                </a:lnTo>
                <a:lnTo>
                  <a:pt x="f79" y="f80"/>
                </a:lnTo>
                <a:lnTo>
                  <a:pt x="f81" y="f82"/>
                </a:lnTo>
                <a:lnTo>
                  <a:pt x="f81" y="f83"/>
                </a:lnTo>
                <a:lnTo>
                  <a:pt x="f79" y="f84"/>
                </a:lnTo>
                <a:lnTo>
                  <a:pt x="f79" y="f85"/>
                </a:lnTo>
                <a:lnTo>
                  <a:pt x="f77" y="f85"/>
                </a:lnTo>
                <a:lnTo>
                  <a:pt x="f77" y="f86"/>
                </a:lnTo>
                <a:lnTo>
                  <a:pt x="f87" y="f86"/>
                </a:lnTo>
                <a:lnTo>
                  <a:pt x="f87" y="f88"/>
                </a:lnTo>
                <a:lnTo>
                  <a:pt x="f2" y="f76"/>
                </a:lnTo>
                <a:lnTo>
                  <a:pt x="f87" y="f76"/>
                </a:lnTo>
                <a:lnTo>
                  <a:pt x="f89" y="f76"/>
                </a:lnTo>
                <a:lnTo>
                  <a:pt x="f89" y="f90"/>
                </a:lnTo>
                <a:cubicBezTo>
                  <a:pt x="f91" y="f92"/>
                  <a:pt x="f93" y="f94"/>
                  <a:pt x="f93" y="f95"/>
                </a:cubicBezTo>
                <a:cubicBezTo>
                  <a:pt x="f93" y="f96"/>
                  <a:pt x="f97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cubicBezTo>
                  <a:pt x="f105" y="f106"/>
                  <a:pt x="f107" y="f2"/>
                  <a:pt x="f66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0" name="Group 80">
            <a:extLst>
              <a:ext uri="{FF2B5EF4-FFF2-40B4-BE49-F238E27FC236}">
                <a16:creationId xmlns:a16="http://schemas.microsoft.com/office/drawing/2014/main" id="{C0303438-4A62-4A43-B4BE-503511D3CA61}"/>
              </a:ext>
            </a:extLst>
          </p:cNvPr>
          <p:cNvGrpSpPr/>
          <p:nvPr/>
        </p:nvGrpSpPr>
        <p:grpSpPr>
          <a:xfrm>
            <a:off x="1276209" y="4071814"/>
            <a:ext cx="3551840" cy="553998"/>
            <a:chOff x="1276209" y="4071814"/>
            <a:chExt cx="3551840" cy="553998"/>
          </a:xfrm>
        </p:grpSpPr>
        <p:sp>
          <p:nvSpPr>
            <p:cNvPr id="11" name="TextBox 81">
              <a:extLst>
                <a:ext uri="{FF2B5EF4-FFF2-40B4-BE49-F238E27FC236}">
                  <a16:creationId xmlns:a16="http://schemas.microsoft.com/office/drawing/2014/main" id="{BDCE6F4A-2C69-449E-9B96-CD20CF70AD77}"/>
                </a:ext>
              </a:extLst>
            </p:cNvPr>
            <p:cNvSpPr txBox="1"/>
            <p:nvPr/>
          </p:nvSpPr>
          <p:spPr>
            <a:xfrm>
              <a:off x="1276209" y="4256477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 Easy to change colors, photos and Text.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 </a:t>
              </a:r>
            </a:p>
          </p:txBody>
        </p:sp>
        <p:sp>
          <p:nvSpPr>
            <p:cNvPr id="12" name="TextBox 82">
              <a:extLst>
                <a:ext uri="{FF2B5EF4-FFF2-40B4-BE49-F238E27FC236}">
                  <a16:creationId xmlns:a16="http://schemas.microsoft.com/office/drawing/2014/main" id="{4D6D20B6-1923-4193-96B9-7B89C6FF62AF}"/>
                </a:ext>
              </a:extLst>
            </p:cNvPr>
            <p:cNvSpPr txBox="1"/>
            <p:nvPr/>
          </p:nvSpPr>
          <p:spPr>
            <a:xfrm>
              <a:off x="1276209" y="4071814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13" name="Oval 84">
            <a:extLst>
              <a:ext uri="{FF2B5EF4-FFF2-40B4-BE49-F238E27FC236}">
                <a16:creationId xmlns:a16="http://schemas.microsoft.com/office/drawing/2014/main" id="{EC56B9C7-0B84-4716-AC99-0EED3D584BF9}"/>
              </a:ext>
            </a:extLst>
          </p:cNvPr>
          <p:cNvSpPr/>
          <p:nvPr/>
        </p:nvSpPr>
        <p:spPr>
          <a:xfrm flipH="1">
            <a:off x="4022582" y="3277831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D47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3437A48D-B1B5-44BB-853F-3D90DB84FF7A}"/>
              </a:ext>
            </a:extLst>
          </p:cNvPr>
          <p:cNvSpPr/>
          <p:nvPr/>
        </p:nvSpPr>
        <p:spPr>
          <a:xfrm>
            <a:off x="4143996" y="3399254"/>
            <a:ext cx="211326" cy="211326"/>
          </a:xfrm>
          <a:custGeom>
            <a:avLst/>
            <a:gdLst>
              <a:gd name="f0" fmla="val w"/>
              <a:gd name="f1" fmla="val h"/>
              <a:gd name="f2" fmla="val 0"/>
              <a:gd name="f3" fmla="val 3960440"/>
              <a:gd name="f4" fmla="val 3960000"/>
              <a:gd name="f5" fmla="val 1588743"/>
              <a:gd name="f6" fmla="val 1414211"/>
              <a:gd name="f7" fmla="val 1540407"/>
              <a:gd name="f8" fmla="val 1411706"/>
              <a:gd name="f9" fmla="val 1506842"/>
              <a:gd name="f10" fmla="val 1440258"/>
              <a:gd name="f11" fmla="val 1478573"/>
              <a:gd name="f12" fmla="val 2462752"/>
              <a:gd name="f13" fmla="val 2484086"/>
              <a:gd name="f14" fmla="val 1516471"/>
              <a:gd name="f15" fmla="val 2503171"/>
              <a:gd name="f16" fmla="val 1532201"/>
              <a:gd name="f17" fmla="val 2515206"/>
              <a:gd name="f18" fmla="val 1552351"/>
              <a:gd name="f19" fmla="val 2541621"/>
              <a:gd name="f20" fmla="val 1589483"/>
              <a:gd name="f21" fmla="val 2548946"/>
              <a:gd name="f22" fmla="val 1619199"/>
              <a:gd name="f23" fmla="val 2531790"/>
              <a:gd name="f24" fmla="val 2471524"/>
              <a:gd name="f25" fmla="val 2039700"/>
              <a:gd name="f26" fmla="val 2509339"/>
              <a:gd name="f27" fmla="val 2017643"/>
              <a:gd name="f28" fmla="val 2509577"/>
              <a:gd name="f29" fmla="val 1945490"/>
              <a:gd name="f30" fmla="val 2464719"/>
              <a:gd name="f31" fmla="val 1913406"/>
              <a:gd name="f32" fmla="val 2315501"/>
              <a:gd name="f33" fmla="val 1808322"/>
              <a:gd name="f34" fmla="val 1748389"/>
              <a:gd name="f35" fmla="val 1486683"/>
              <a:gd name="f36" fmla="val 1982320"/>
              <a:gd name="f37" fmla="val 904379"/>
              <a:gd name="f38" fmla="val 2575020"/>
              <a:gd name="f39" fmla="val 3055498"/>
              <a:gd name="f40" fmla="val 1384857"/>
              <a:gd name="f41" fmla="val 1977557"/>
              <a:gd name="f42" fmla="val 2570257"/>
              <a:gd name="f43" fmla="val 3050735"/>
              <a:gd name="f44" fmla="val 1389620"/>
              <a:gd name="f45" fmla="val 909142"/>
              <a:gd name="f46" fmla="val 537397"/>
              <a:gd name="f47" fmla="val 1186942"/>
              <a:gd name="f48" fmla="val 542160"/>
              <a:gd name="f49" fmla="val 1182179"/>
              <a:gd name="f50" fmla="val 2772935"/>
              <a:gd name="f51" fmla="val 3417717"/>
              <a:gd name="f52" fmla="val 2777698"/>
              <a:gd name="f53" fmla="val 3422480"/>
              <a:gd name="f54" fmla="val 436907"/>
              <a:gd name="f55" fmla="val 3523533"/>
              <a:gd name="f56" fmla="val 3764830"/>
              <a:gd name="f57" fmla="val 195610"/>
              <a:gd name="f58" fmla="val 3523093"/>
              <a:gd name="f59" fmla="val 3764390"/>
              <a:gd name="f60" fmla="*/ f0 1 3960440"/>
              <a:gd name="f61" fmla="*/ f1 1 3960000"/>
              <a:gd name="f62" fmla="val f2"/>
              <a:gd name="f63" fmla="val f3"/>
              <a:gd name="f64" fmla="val f4"/>
              <a:gd name="f65" fmla="+- f64 0 f62"/>
              <a:gd name="f66" fmla="+- f63 0 f62"/>
              <a:gd name="f67" fmla="*/ f66 1 3960440"/>
              <a:gd name="f68" fmla="*/ f65 1 3960000"/>
              <a:gd name="f69" fmla="*/ f62 1 f67"/>
              <a:gd name="f70" fmla="*/ f63 1 f67"/>
              <a:gd name="f71" fmla="*/ f62 1 f68"/>
              <a:gd name="f72" fmla="*/ f64 1 f68"/>
              <a:gd name="f73" fmla="*/ f69 f60 1"/>
              <a:gd name="f74" fmla="*/ f70 f60 1"/>
              <a:gd name="f75" fmla="*/ f72 f61 1"/>
              <a:gd name="f76" fmla="*/ f71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3960440" h="3960000">
                <a:moveTo>
                  <a:pt x="f5" y="f6"/>
                </a:moveTo>
                <a:cubicBezTo>
                  <a:pt x="f7" y="f8"/>
                  <a:pt x="f9" y="f10"/>
                  <a:pt x="f9" y="f11"/>
                </a:cubicBezTo>
                <a:lnTo>
                  <a:pt x="f9" y="f12"/>
                </a:lnTo>
                <a:cubicBezTo>
                  <a:pt x="f9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5" y="f6"/>
                </a:cubicBezTo>
                <a:close/>
                <a:moveTo>
                  <a:pt x="f36" y="f37"/>
                </a:moveTo>
                <a:cubicBezTo>
                  <a:pt x="f38" y="f37"/>
                  <a:pt x="f39" y="f40"/>
                  <a:pt x="f39" y="f41"/>
                </a:cubicBezTo>
                <a:cubicBezTo>
                  <a:pt x="f39" y="f42"/>
                  <a:pt x="f38" y="f43"/>
                  <a:pt x="f36" y="f43"/>
                </a:cubicBezTo>
                <a:cubicBezTo>
                  <a:pt x="f44" y="f43"/>
                  <a:pt x="f45" y="f42"/>
                  <a:pt x="f45" y="f41"/>
                </a:cubicBezTo>
                <a:cubicBezTo>
                  <a:pt x="f45" y="f40"/>
                  <a:pt x="f44" y="f37"/>
                  <a:pt x="f36" y="f37"/>
                </a:cubicBezTo>
                <a:close/>
                <a:moveTo>
                  <a:pt x="f36" y="f46"/>
                </a:moveTo>
                <a:cubicBezTo>
                  <a:pt x="f47" y="f46"/>
                  <a:pt x="f48" y="f49"/>
                  <a:pt x="f48" y="f41"/>
                </a:cubicBezTo>
                <a:cubicBezTo>
                  <a:pt x="f48" y="f50"/>
                  <a:pt x="f47" y="f51"/>
                  <a:pt x="f36" y="f51"/>
                </a:cubicBezTo>
                <a:cubicBezTo>
                  <a:pt x="f52" y="f51"/>
                  <a:pt x="f53" y="f50"/>
                  <a:pt x="f53" y="f41"/>
                </a:cubicBezTo>
                <a:cubicBezTo>
                  <a:pt x="f53" y="f49"/>
                  <a:pt x="f52" y="f46"/>
                  <a:pt x="f36" y="f46"/>
                </a:cubicBezTo>
                <a:close/>
                <a:moveTo>
                  <a:pt x="f54" y="f2"/>
                </a:moveTo>
                <a:lnTo>
                  <a:pt x="f55" y="f2"/>
                </a:lnTo>
                <a:cubicBezTo>
                  <a:pt x="f56" y="f2"/>
                  <a:pt x="f3" y="f57"/>
                  <a:pt x="f3" y="f54"/>
                </a:cubicBezTo>
                <a:lnTo>
                  <a:pt x="f3" y="f58"/>
                </a:lnTo>
                <a:cubicBezTo>
                  <a:pt x="f3" y="f59"/>
                  <a:pt x="f56" y="f4"/>
                  <a:pt x="f55" y="f4"/>
                </a:cubicBezTo>
                <a:lnTo>
                  <a:pt x="f54" y="f4"/>
                </a:lnTo>
                <a:cubicBezTo>
                  <a:pt x="f57" y="f4"/>
                  <a:pt x="f2" y="f59"/>
                  <a:pt x="f2" y="f58"/>
                </a:cubicBezTo>
                <a:lnTo>
                  <a:pt x="f2" y="f54"/>
                </a:lnTo>
                <a:cubicBezTo>
                  <a:pt x="f2" y="f57"/>
                  <a:pt x="f57" y="f2"/>
                  <a:pt x="f54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5" name="Group 86">
            <a:extLst>
              <a:ext uri="{FF2B5EF4-FFF2-40B4-BE49-F238E27FC236}">
                <a16:creationId xmlns:a16="http://schemas.microsoft.com/office/drawing/2014/main" id="{3237B2A8-A961-4A71-B320-B7DFBFE96E74}"/>
              </a:ext>
            </a:extLst>
          </p:cNvPr>
          <p:cNvGrpSpPr/>
          <p:nvPr/>
        </p:nvGrpSpPr>
        <p:grpSpPr>
          <a:xfrm>
            <a:off x="349383" y="3239463"/>
            <a:ext cx="3551840" cy="553998"/>
            <a:chOff x="349383" y="3239463"/>
            <a:chExt cx="3551840" cy="553998"/>
          </a:xfrm>
        </p:grpSpPr>
        <p:sp>
          <p:nvSpPr>
            <p:cNvPr id="16" name="TextBox 87">
              <a:extLst>
                <a:ext uri="{FF2B5EF4-FFF2-40B4-BE49-F238E27FC236}">
                  <a16:creationId xmlns:a16="http://schemas.microsoft.com/office/drawing/2014/main" id="{36FAFD99-149B-4085-B456-B8FE3D6D6D37}"/>
                </a:ext>
              </a:extLst>
            </p:cNvPr>
            <p:cNvSpPr txBox="1"/>
            <p:nvPr/>
          </p:nvSpPr>
          <p:spPr>
            <a:xfrm>
              <a:off x="349383" y="3424126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 Easy to change colors, photos and Text.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 </a:t>
              </a:r>
            </a:p>
          </p:txBody>
        </p:sp>
        <p:sp>
          <p:nvSpPr>
            <p:cNvPr id="17" name="TextBox 88">
              <a:extLst>
                <a:ext uri="{FF2B5EF4-FFF2-40B4-BE49-F238E27FC236}">
                  <a16:creationId xmlns:a16="http://schemas.microsoft.com/office/drawing/2014/main" id="{98B09647-8E31-4D4F-AD9A-39C871BF8970}"/>
                </a:ext>
              </a:extLst>
            </p:cNvPr>
            <p:cNvSpPr txBox="1"/>
            <p:nvPr/>
          </p:nvSpPr>
          <p:spPr>
            <a:xfrm>
              <a:off x="349383" y="3239463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18" name="Oval 90">
            <a:extLst>
              <a:ext uri="{FF2B5EF4-FFF2-40B4-BE49-F238E27FC236}">
                <a16:creationId xmlns:a16="http://schemas.microsoft.com/office/drawing/2014/main" id="{C0F29CF9-8372-4DE2-8180-935394BE12ED}"/>
              </a:ext>
            </a:extLst>
          </p:cNvPr>
          <p:cNvSpPr/>
          <p:nvPr/>
        </p:nvSpPr>
        <p:spPr>
          <a:xfrm flipH="1">
            <a:off x="4022582" y="2341129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D47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Donut 6">
            <a:extLst>
              <a:ext uri="{FF2B5EF4-FFF2-40B4-BE49-F238E27FC236}">
                <a16:creationId xmlns:a16="http://schemas.microsoft.com/office/drawing/2014/main" id="{A791DFC3-5DD2-4EE6-9697-ED2DF17D080E}"/>
              </a:ext>
            </a:extLst>
          </p:cNvPr>
          <p:cNvSpPr/>
          <p:nvPr/>
        </p:nvSpPr>
        <p:spPr>
          <a:xfrm>
            <a:off x="4119884" y="2438430"/>
            <a:ext cx="259561" cy="259561"/>
          </a:xfrm>
          <a:custGeom>
            <a:avLst/>
            <a:gdLst>
              <a:gd name="f0" fmla="val w"/>
              <a:gd name="f1" fmla="val h"/>
              <a:gd name="f2" fmla="val 0"/>
              <a:gd name="f3" fmla="val 3960000"/>
              <a:gd name="f4" fmla="val 1980000"/>
              <a:gd name="f5" fmla="val 1260000"/>
              <a:gd name="f6" fmla="val 2377645"/>
              <a:gd name="f7" fmla="val 2700000"/>
              <a:gd name="f8" fmla="val 1582355"/>
              <a:gd name="f9" fmla="val 2490424"/>
              <a:gd name="f10" fmla="val 1258488"/>
              <a:gd name="f11" fmla="val 3822407"/>
              <a:gd name="f12" fmla="val 3911854"/>
              <a:gd name="f13" fmla="val 1481555"/>
              <a:gd name="f14" fmla="val 1725155"/>
              <a:gd name="f15" fmla="val 3073524"/>
              <a:gd name="f16" fmla="val 1852759"/>
              <a:gd name="f17" fmla="val 3953575"/>
              <a:gd name="f18" fmla="val 2729076"/>
              <a:gd name="f19" fmla="val 2455486"/>
              <a:gd name="f20" fmla="val 2726868"/>
              <a:gd name="f21" fmla="val 2454194"/>
              <a:gd name="f22" fmla="val 2814857"/>
              <a:gd name="f23" fmla="val 2317465"/>
              <a:gd name="f24" fmla="val 2865416"/>
              <a:gd name="f25" fmla="val 2154637"/>
              <a:gd name="f26" fmla="val 1681504"/>
              <a:gd name="f27" fmla="val 2717708"/>
              <a:gd name="f28" fmla="val 1417508"/>
              <a:gd name="f29" fmla="val 334727"/>
              <a:gd name="f30" fmla="val 878603"/>
              <a:gd name="f31" fmla="val 1154753"/>
              <a:gd name="f32" fmla="val 2298930"/>
              <a:gd name="f33" fmla="val 1281989"/>
              <a:gd name="f34" fmla="val 2630497"/>
              <a:gd name="f35" fmla="val 1603560"/>
              <a:gd name="f36" fmla="val 2123408"/>
              <a:gd name="f37" fmla="val 2258854"/>
              <a:gd name="f38" fmla="val 2831322"/>
              <a:gd name="f39" fmla="val 2378271"/>
              <a:gd name="f40" fmla="val 2770003"/>
              <a:gd name="f41" fmla="val 1695481"/>
              <a:gd name="f42" fmla="val 3937251"/>
              <a:gd name="f43" fmla="val 736579"/>
              <a:gd name="f44" fmla="val 3801546"/>
              <a:gd name="f45" fmla="val 2976792"/>
              <a:gd name="f46" fmla="val 1572291"/>
              <a:gd name="f47" fmla="val 123228"/>
              <a:gd name="f48" fmla="val 1193364"/>
              <a:gd name="f49" fmla="val 2762762"/>
              <a:gd name="f50" fmla="val 3439434"/>
              <a:gd name="f51" fmla="val 454224"/>
              <a:gd name="f52" fmla="val 3758731"/>
              <a:gd name="f53" fmla="val 1114488"/>
              <a:gd name="f54" fmla="val 2165892"/>
              <a:gd name="f55" fmla="val 2106002"/>
              <a:gd name="f56" fmla="val 1101330"/>
              <a:gd name="f57" fmla="val 2043789"/>
              <a:gd name="f58" fmla="val 1094584"/>
              <a:gd name="f59" fmla="val 1916211"/>
              <a:gd name="f60" fmla="val 1853998"/>
              <a:gd name="f61" fmla="val 1794108"/>
              <a:gd name="f62" fmla="val 1774506"/>
              <a:gd name="f63" fmla="val 1119528"/>
              <a:gd name="f64" fmla="val 1405645"/>
              <a:gd name="f65" fmla="val 1206316"/>
              <a:gd name="f66" fmla="val 1126346"/>
              <a:gd name="f67" fmla="val 1524537"/>
              <a:gd name="f68" fmla="val 1097987"/>
              <a:gd name="f69" fmla="val 1912608"/>
              <a:gd name="f70" fmla="val 428214"/>
              <a:gd name="f71" fmla="val 752526"/>
              <a:gd name="f72" fmla="val 789694"/>
              <a:gd name="f73" fmla="val 293724"/>
              <a:gd name="f74" fmla="val 1350545"/>
              <a:gd name="f75" fmla="*/ f0 1 3960000"/>
              <a:gd name="f76" fmla="*/ f1 1 3960000"/>
              <a:gd name="f77" fmla="val f2"/>
              <a:gd name="f78" fmla="val f3"/>
              <a:gd name="f79" fmla="+- f78 0 f77"/>
              <a:gd name="f80" fmla="*/ f79 1 3960000"/>
              <a:gd name="f81" fmla="*/ f77 1 f80"/>
              <a:gd name="f82" fmla="*/ f78 1 f80"/>
              <a:gd name="f83" fmla="*/ f81 f75 1"/>
              <a:gd name="f84" fmla="*/ f82 f75 1"/>
              <a:gd name="f85" fmla="*/ f82 f76 1"/>
              <a:gd name="f86" fmla="*/ f81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3" t="f86" r="f84" b="f85"/>
            <a:pathLst>
              <a:path w="3960000" h="3960000">
                <a:moveTo>
                  <a:pt x="f4" y="f5"/>
                </a:moveTo>
                <a:cubicBezTo>
                  <a:pt x="f6" y="f5"/>
                  <a:pt x="f7" y="f8"/>
                  <a:pt x="f7" y="f4"/>
                </a:cubicBezTo>
                <a:cubicBezTo>
                  <a:pt x="f7" y="f6"/>
                  <a:pt x="f6" y="f7"/>
                  <a:pt x="f4" y="f7"/>
                </a:cubicBezTo>
                <a:cubicBezTo>
                  <a:pt x="f8" y="f7"/>
                  <a:pt x="f5" y="f6"/>
                  <a:pt x="f5" y="f4"/>
                </a:cubicBezTo>
                <a:cubicBezTo>
                  <a:pt x="f5" y="f8"/>
                  <a:pt x="f8" y="f5"/>
                  <a:pt x="f4" y="f5"/>
                </a:cubicBezTo>
                <a:close/>
                <a:moveTo>
                  <a:pt x="f9" y="f10"/>
                </a:moveTo>
                <a:lnTo>
                  <a:pt x="f11" y="f10"/>
                </a:lnTo>
                <a:cubicBezTo>
                  <a:pt x="f12" y="f13"/>
                  <a:pt x="f3" y="f14"/>
                  <a:pt x="f3" y="f4"/>
                </a:cubicBezTo>
                <a:cubicBezTo>
                  <a:pt x="f3" y="f15"/>
                  <a:pt x="f15" y="f3"/>
                  <a:pt x="f4" y="f3"/>
                </a:cubicBez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ubicBezTo>
                  <a:pt x="f22" y="f23"/>
                  <a:pt x="f24" y="f25"/>
                  <a:pt x="f24" y="f4"/>
                </a:cubicBezTo>
                <a:cubicBezTo>
                  <a:pt x="f24" y="f26"/>
                  <a:pt x="f27" y="f28"/>
                  <a:pt x="f9" y="f10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24"/>
                  <a:pt x="f4" y="f24"/>
                </a:cubicBezTo>
                <a:cubicBezTo>
                  <a:pt x="f36" y="f24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2" y="f45"/>
                  <a:pt x="f2" y="f4"/>
                </a:cubicBezTo>
                <a:cubicBezTo>
                  <a:pt x="f2" y="f46"/>
                  <a:pt x="f47" y="f48"/>
                  <a:pt x="f29" y="f30"/>
                </a:cubicBezTo>
                <a:close/>
                <a:moveTo>
                  <a:pt x="f4" y="f2"/>
                </a:moveTo>
                <a:cubicBezTo>
                  <a:pt x="f49" y="f2"/>
                  <a:pt x="f50" y="f51"/>
                  <a:pt x="f52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4" y="f58"/>
                </a:cubicBezTo>
                <a:cubicBezTo>
                  <a:pt x="f59" y="f58"/>
                  <a:pt x="f60" y="f56"/>
                  <a:pt x="f61" y="f53"/>
                </a:cubicBezTo>
                <a:lnTo>
                  <a:pt x="f62" y="f53"/>
                </a:lnTo>
                <a:lnTo>
                  <a:pt x="f62" y="f63"/>
                </a:lnTo>
                <a:cubicBezTo>
                  <a:pt x="f64" y="f65"/>
                  <a:pt x="f66" y="f67"/>
                  <a:pt x="f68" y="f69"/>
                </a:cubicBezTo>
                <a:lnTo>
                  <a:pt x="f70" y="f71"/>
                </a:lnTo>
                <a:cubicBezTo>
                  <a:pt x="f72" y="f73"/>
                  <a:pt x="f74" y="f2"/>
                  <a:pt x="f4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20" name="Group 92">
            <a:extLst>
              <a:ext uri="{FF2B5EF4-FFF2-40B4-BE49-F238E27FC236}">
                <a16:creationId xmlns:a16="http://schemas.microsoft.com/office/drawing/2014/main" id="{3C8BCB11-DC94-4314-832D-B0D2D65D4C04}"/>
              </a:ext>
            </a:extLst>
          </p:cNvPr>
          <p:cNvGrpSpPr/>
          <p:nvPr/>
        </p:nvGrpSpPr>
        <p:grpSpPr>
          <a:xfrm>
            <a:off x="349383" y="2302751"/>
            <a:ext cx="3551849" cy="553998"/>
            <a:chOff x="349383" y="2302751"/>
            <a:chExt cx="3551849" cy="553998"/>
          </a:xfrm>
        </p:grpSpPr>
        <p:sp>
          <p:nvSpPr>
            <p:cNvPr id="21" name="TextBox 93">
              <a:extLst>
                <a:ext uri="{FF2B5EF4-FFF2-40B4-BE49-F238E27FC236}">
                  <a16:creationId xmlns:a16="http://schemas.microsoft.com/office/drawing/2014/main" id="{EBB2F276-A9BD-4096-BCF0-AA254167D9EB}"/>
                </a:ext>
              </a:extLst>
            </p:cNvPr>
            <p:cNvSpPr txBox="1"/>
            <p:nvPr/>
          </p:nvSpPr>
          <p:spPr>
            <a:xfrm>
              <a:off x="349383" y="2487414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Easy to change colors, photos and Text. </a:t>
              </a:r>
              <a:endPara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itchFamily="34"/>
              </a:endParaRPr>
            </a:p>
          </p:txBody>
        </p:sp>
        <p:sp>
          <p:nvSpPr>
            <p:cNvPr id="22" name="TextBox 94">
              <a:extLst>
                <a:ext uri="{FF2B5EF4-FFF2-40B4-BE49-F238E27FC236}">
                  <a16:creationId xmlns:a16="http://schemas.microsoft.com/office/drawing/2014/main" id="{32433240-5136-4C93-BD67-7E791E2A5360}"/>
                </a:ext>
              </a:extLst>
            </p:cNvPr>
            <p:cNvSpPr txBox="1"/>
            <p:nvPr/>
          </p:nvSpPr>
          <p:spPr>
            <a:xfrm>
              <a:off x="349392" y="2302751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23" name="Elipse 33">
            <a:extLst>
              <a:ext uri="{FF2B5EF4-FFF2-40B4-BE49-F238E27FC236}">
                <a16:creationId xmlns:a16="http://schemas.microsoft.com/office/drawing/2014/main" id="{F4230276-910D-4587-85ED-FC137D6EBEA1}"/>
              </a:ext>
            </a:extLst>
          </p:cNvPr>
          <p:cNvSpPr/>
          <p:nvPr/>
        </p:nvSpPr>
        <p:spPr>
          <a:xfrm>
            <a:off x="5385816" y="1244096"/>
            <a:ext cx="3497351" cy="336144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76196" cap="flat">
            <a:solidFill>
              <a:srgbClr val="FFD47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4" name="Grupo 11">
            <a:extLst>
              <a:ext uri="{FF2B5EF4-FFF2-40B4-BE49-F238E27FC236}">
                <a16:creationId xmlns:a16="http://schemas.microsoft.com/office/drawing/2014/main" id="{09620C48-60CC-4289-8E48-AEF2C78FAA43}"/>
              </a:ext>
            </a:extLst>
          </p:cNvPr>
          <p:cNvGrpSpPr/>
          <p:nvPr/>
        </p:nvGrpSpPr>
        <p:grpSpPr>
          <a:xfrm>
            <a:off x="6714475" y="2341906"/>
            <a:ext cx="926305" cy="1165622"/>
            <a:chOff x="6714475" y="2341906"/>
            <a:chExt cx="926305" cy="116562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F3DA1D5-D09B-4758-92C2-69594F86141B}"/>
                </a:ext>
              </a:extLst>
            </p:cNvPr>
            <p:cNvSpPr/>
            <p:nvPr/>
          </p:nvSpPr>
          <p:spPr>
            <a:xfrm>
              <a:off x="6885925" y="2341906"/>
              <a:ext cx="479822" cy="7548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2"/>
                <a:gd name="f8" fmla="val 13"/>
                <a:gd name="f9" fmla="val 15"/>
                <a:gd name="f10" fmla="val 19"/>
                <a:gd name="f11" fmla="val 12"/>
                <a:gd name="f12" fmla="val 9"/>
                <a:gd name="f13" fmla="val 6"/>
                <a:gd name="f14" fmla="val 3"/>
                <a:gd name="f15" fmla="val 21"/>
                <a:gd name="f16" fmla="val 17"/>
                <a:gd name="f17" fmla="val 2"/>
                <a:gd name="f18" fmla="val 1"/>
                <a:gd name="f19" fmla="val 11"/>
                <a:gd name="f20" fmla="val 8"/>
                <a:gd name="f21" fmla="val 5"/>
                <a:gd name="f22" fmla="+- 0 0 -90"/>
                <a:gd name="f23" fmla="*/ f3 1 14"/>
                <a:gd name="f24" fmla="*/ f4 1 22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4"/>
                <a:gd name="f33" fmla="*/ f29 1 22"/>
                <a:gd name="f34" fmla="*/ 13 f30 1"/>
                <a:gd name="f35" fmla="*/ 15 f29 1"/>
                <a:gd name="f36" fmla="*/ 9 f30 1"/>
                <a:gd name="f37" fmla="*/ 22 f29 1"/>
                <a:gd name="f38" fmla="*/ 3 f30 1"/>
                <a:gd name="f39" fmla="*/ 17 f29 1"/>
                <a:gd name="f40" fmla="*/ 1 f30 1"/>
                <a:gd name="f41" fmla="*/ 8 f29 1"/>
                <a:gd name="f42" fmla="*/ 5 f30 1"/>
                <a:gd name="f43" fmla="*/ 1 f29 1"/>
                <a:gd name="f44" fmla="*/ 12 f30 1"/>
                <a:gd name="f45" fmla="*/ 6 f29 1"/>
                <a:gd name="f46" fmla="+- f31 0 f1"/>
                <a:gd name="f47" fmla="*/ f34 1 14"/>
                <a:gd name="f48" fmla="*/ f35 1 22"/>
                <a:gd name="f49" fmla="*/ f36 1 14"/>
                <a:gd name="f50" fmla="*/ f37 1 22"/>
                <a:gd name="f51" fmla="*/ f38 1 14"/>
                <a:gd name="f52" fmla="*/ f39 1 22"/>
                <a:gd name="f53" fmla="*/ f40 1 14"/>
                <a:gd name="f54" fmla="*/ f41 1 22"/>
                <a:gd name="f55" fmla="*/ f42 1 14"/>
                <a:gd name="f56" fmla="*/ f43 1 22"/>
                <a:gd name="f57" fmla="*/ f44 1 14"/>
                <a:gd name="f58" fmla="*/ f45 1 22"/>
                <a:gd name="f59" fmla="*/ 0 1 f32"/>
                <a:gd name="f60" fmla="*/ f26 1 f32"/>
                <a:gd name="f61" fmla="*/ 0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3"/>
                <a:gd name="f69" fmla="*/ f53 1 f32"/>
                <a:gd name="f70" fmla="*/ f54 1 f33"/>
                <a:gd name="f71" fmla="*/ f55 1 f32"/>
                <a:gd name="f72" fmla="*/ f56 1 f33"/>
                <a:gd name="f73" fmla="*/ f57 1 f32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4 1"/>
                <a:gd name="f85" fmla="*/ f69 f23 1"/>
                <a:gd name="f86" fmla="*/ f70 f24 1"/>
                <a:gd name="f87" fmla="*/ f71 f23 1"/>
                <a:gd name="f88" fmla="*/ f72 f24 1"/>
                <a:gd name="f89" fmla="*/ f73 f23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9" y="f90"/>
                </a:cxn>
                <a:cxn ang="f46">
                  <a:pos x="f79" y="f80"/>
                </a:cxn>
              </a:cxnLst>
              <a:rect l="f75" t="f78" r="f76" b="f77"/>
              <a:pathLst>
                <a:path w="14" h="22">
                  <a:moveTo>
                    <a:pt x="f8" y="f9"/>
                  </a:moveTo>
                  <a:cubicBezTo>
                    <a:pt x="f6" y="f10"/>
                    <a:pt x="f11" y="f7"/>
                    <a:pt x="f12" y="f7"/>
                  </a:cubicBezTo>
                  <a:cubicBezTo>
                    <a:pt x="f13" y="f7"/>
                    <a:pt x="f14" y="f15"/>
                    <a:pt x="f14" y="f16"/>
                  </a:cubicBezTo>
                  <a:cubicBezTo>
                    <a:pt x="f17" y="f6"/>
                    <a:pt x="f18" y="f19"/>
                    <a:pt x="f18" y="f20"/>
                  </a:cubicBezTo>
                  <a:cubicBezTo>
                    <a:pt x="f5" y="f21"/>
                    <a:pt x="f18" y="f17"/>
                    <a:pt x="f21" y="f18"/>
                  </a:cubicBezTo>
                  <a:cubicBezTo>
                    <a:pt x="f12" y="f5"/>
                    <a:pt x="f11" y="f17"/>
                    <a:pt x="f11" y="f13"/>
                  </a:cubicBezTo>
                  <a:cubicBezTo>
                    <a:pt x="f11" y="f12"/>
                    <a:pt x="f6" y="f11"/>
                    <a:pt x="f8" y="f9"/>
                  </a:cubicBezTo>
                  <a:close/>
                </a:path>
              </a:pathLst>
            </a:custGeom>
            <a:solidFill>
              <a:srgbClr val="FEFFFF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3C30EEA3-DADE-4B43-8DE9-412A68E54D1C}"/>
                </a:ext>
              </a:extLst>
            </p:cNvPr>
            <p:cNvSpPr/>
            <p:nvPr/>
          </p:nvSpPr>
          <p:spPr>
            <a:xfrm>
              <a:off x="6714475" y="2821728"/>
              <a:ext cx="926305" cy="685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0"/>
                <a:gd name="f8" fmla="val 26"/>
                <a:gd name="f9" fmla="val 3"/>
                <a:gd name="f10" fmla="val 6"/>
                <a:gd name="f11" fmla="val 25"/>
                <a:gd name="f12" fmla="val 8"/>
                <a:gd name="f13" fmla="val 23"/>
                <a:gd name="f14" fmla="val 10"/>
                <a:gd name="f15" fmla="val 12"/>
                <a:gd name="f16" fmla="val 17"/>
                <a:gd name="f17" fmla="val 14"/>
                <a:gd name="f18" fmla="val 18"/>
                <a:gd name="f19" fmla="val 19"/>
                <a:gd name="f20" fmla="val 16"/>
                <a:gd name="f21" fmla="val 15"/>
                <a:gd name="f22" fmla="val 11"/>
                <a:gd name="f23" fmla="val 5"/>
                <a:gd name="f24" fmla="val 2"/>
                <a:gd name="f25" fmla="val 1"/>
                <a:gd name="f26" fmla="val 7"/>
                <a:gd name="f27" fmla="val 4"/>
                <a:gd name="f28" fmla="val 13"/>
                <a:gd name="f29" fmla="val 22"/>
                <a:gd name="f30" fmla="+- 0 0 -90"/>
                <a:gd name="f31" fmla="*/ f3 1 27"/>
                <a:gd name="f32" fmla="*/ f4 1 20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7"/>
                <a:gd name="f41" fmla="*/ f37 1 20"/>
                <a:gd name="f42" fmla="*/ 26 f38 1"/>
                <a:gd name="f43" fmla="*/ 3 f37 1"/>
                <a:gd name="f44" fmla="*/ 23 f38 1"/>
                <a:gd name="f45" fmla="*/ 10 f37 1"/>
                <a:gd name="f46" fmla="*/ 18 f38 1"/>
                <a:gd name="f47" fmla="*/ 18 f37 1"/>
                <a:gd name="f48" fmla="*/ 17 f38 1"/>
                <a:gd name="f49" fmla="*/ 20 f37 1"/>
                <a:gd name="f50" fmla="*/ 15 f38 1"/>
                <a:gd name="f51" fmla="*/ 19 f37 1"/>
                <a:gd name="f52" fmla="*/ 8 f38 1"/>
                <a:gd name="f53" fmla="*/ 14 f37 1"/>
                <a:gd name="f54" fmla="*/ 2 f38 1"/>
                <a:gd name="f55" fmla="*/ 8 f37 1"/>
                <a:gd name="f56" fmla="*/ 5 f37 1"/>
                <a:gd name="f57" fmla="*/ 5 f38 1"/>
                <a:gd name="f58" fmla="*/ 22 f38 1"/>
                <a:gd name="f59" fmla="*/ 2 f37 1"/>
                <a:gd name="f60" fmla="*/ 25 f38 1"/>
                <a:gd name="f61" fmla="*/ 0 f37 1"/>
                <a:gd name="f62" fmla="+- f39 0 f1"/>
                <a:gd name="f63" fmla="*/ f42 1 27"/>
                <a:gd name="f64" fmla="*/ f43 1 20"/>
                <a:gd name="f65" fmla="*/ f44 1 27"/>
                <a:gd name="f66" fmla="*/ f45 1 20"/>
                <a:gd name="f67" fmla="*/ f46 1 27"/>
                <a:gd name="f68" fmla="*/ f47 1 20"/>
                <a:gd name="f69" fmla="*/ f48 1 27"/>
                <a:gd name="f70" fmla="*/ f49 1 20"/>
                <a:gd name="f71" fmla="*/ f50 1 27"/>
                <a:gd name="f72" fmla="*/ f51 1 20"/>
                <a:gd name="f73" fmla="*/ f52 1 27"/>
                <a:gd name="f74" fmla="*/ f53 1 20"/>
                <a:gd name="f75" fmla="*/ f54 1 27"/>
                <a:gd name="f76" fmla="*/ f55 1 20"/>
                <a:gd name="f77" fmla="*/ f56 1 20"/>
                <a:gd name="f78" fmla="*/ f57 1 27"/>
                <a:gd name="f79" fmla="*/ f58 1 27"/>
                <a:gd name="f80" fmla="*/ f59 1 20"/>
                <a:gd name="f81" fmla="*/ f60 1 27"/>
                <a:gd name="f82" fmla="*/ f61 1 20"/>
                <a:gd name="f83" fmla="*/ 0 1 f40"/>
                <a:gd name="f84" fmla="*/ f34 1 f40"/>
                <a:gd name="f85" fmla="*/ 0 1 f41"/>
                <a:gd name="f86" fmla="*/ f35 1 f41"/>
                <a:gd name="f87" fmla="*/ f63 1 f40"/>
                <a:gd name="f88" fmla="*/ f64 1 f41"/>
                <a:gd name="f89" fmla="*/ f65 1 f40"/>
                <a:gd name="f90" fmla="*/ f66 1 f41"/>
                <a:gd name="f91" fmla="*/ f67 1 f40"/>
                <a:gd name="f92" fmla="*/ f68 1 f41"/>
                <a:gd name="f93" fmla="*/ f69 1 f40"/>
                <a:gd name="f94" fmla="*/ f70 1 f41"/>
                <a:gd name="f95" fmla="*/ f71 1 f40"/>
                <a:gd name="f96" fmla="*/ f72 1 f41"/>
                <a:gd name="f97" fmla="*/ f73 1 f40"/>
                <a:gd name="f98" fmla="*/ f74 1 f41"/>
                <a:gd name="f99" fmla="*/ f75 1 f40"/>
                <a:gd name="f100" fmla="*/ f76 1 f41"/>
                <a:gd name="f101" fmla="*/ f77 1 f41"/>
                <a:gd name="f102" fmla="*/ f78 1 f40"/>
                <a:gd name="f103" fmla="*/ f79 1 f40"/>
                <a:gd name="f104" fmla="*/ f80 1 f41"/>
                <a:gd name="f105" fmla="*/ f81 1 f40"/>
                <a:gd name="f106" fmla="*/ f82 1 f41"/>
                <a:gd name="f107" fmla="*/ f83 f31 1"/>
                <a:gd name="f108" fmla="*/ f84 f31 1"/>
                <a:gd name="f109" fmla="*/ f86 f32 1"/>
                <a:gd name="f110" fmla="*/ f85 f32 1"/>
                <a:gd name="f111" fmla="*/ f87 f31 1"/>
                <a:gd name="f112" fmla="*/ f88 f32 1"/>
                <a:gd name="f113" fmla="*/ f89 f31 1"/>
                <a:gd name="f114" fmla="*/ f90 f32 1"/>
                <a:gd name="f115" fmla="*/ f91 f31 1"/>
                <a:gd name="f116" fmla="*/ f92 f32 1"/>
                <a:gd name="f117" fmla="*/ f93 f31 1"/>
                <a:gd name="f118" fmla="*/ f94 f32 1"/>
                <a:gd name="f119" fmla="*/ f95 f31 1"/>
                <a:gd name="f120" fmla="*/ f96 f32 1"/>
                <a:gd name="f121" fmla="*/ f97 f31 1"/>
                <a:gd name="f122" fmla="*/ f98 f32 1"/>
                <a:gd name="f123" fmla="*/ f99 f31 1"/>
                <a:gd name="f124" fmla="*/ f100 f32 1"/>
                <a:gd name="f125" fmla="*/ f101 f32 1"/>
                <a:gd name="f126" fmla="*/ f102 f31 1"/>
                <a:gd name="f127" fmla="*/ f103 f31 1"/>
                <a:gd name="f128" fmla="*/ f104 f32 1"/>
                <a:gd name="f129" fmla="*/ f105 f31 1"/>
                <a:gd name="f130" fmla="*/ f10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111" y="f112"/>
                </a:cxn>
                <a:cxn ang="f62">
                  <a:pos x="f113" y="f114"/>
                </a:cxn>
                <a:cxn ang="f62">
                  <a:pos x="f115" y="f116"/>
                </a:cxn>
                <a:cxn ang="f62">
                  <a:pos x="f117" y="f118"/>
                </a:cxn>
                <a:cxn ang="f62">
                  <a:pos x="f119" y="f120"/>
                </a:cxn>
                <a:cxn ang="f62">
                  <a:pos x="f121" y="f122"/>
                </a:cxn>
                <a:cxn ang="f62">
                  <a:pos x="f123" y="f124"/>
                </a:cxn>
                <a:cxn ang="f62">
                  <a:pos x="f123" y="f125"/>
                </a:cxn>
                <a:cxn ang="f62">
                  <a:pos x="f126" y="f125"/>
                </a:cxn>
                <a:cxn ang="f62">
                  <a:pos x="f127" y="f128"/>
                </a:cxn>
                <a:cxn ang="f62">
                  <a:pos x="f129" y="f130"/>
                </a:cxn>
                <a:cxn ang="f62">
                  <a:pos x="f111" y="f112"/>
                </a:cxn>
              </a:cxnLst>
              <a:rect l="f107" t="f110" r="f108" b="f109"/>
              <a:pathLst>
                <a:path w="27" h="2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7" y="f15"/>
                    <a:pt x="f16" y="f17"/>
                    <a:pt x="f18" y="f18"/>
                  </a:cubicBezTo>
                  <a:cubicBezTo>
                    <a:pt x="f19" y="f19"/>
                    <a:pt x="f18" y="f7"/>
                    <a:pt x="f16" y="f7"/>
                  </a:cubicBezTo>
                  <a:cubicBezTo>
                    <a:pt x="f20" y="f7"/>
                    <a:pt x="f21" y="f19"/>
                    <a:pt x="f21" y="f19"/>
                  </a:cubicBezTo>
                  <a:cubicBezTo>
                    <a:pt x="f21" y="f21"/>
                    <a:pt x="f22" y="f21"/>
                    <a:pt x="f12" y="f17"/>
                  </a:cubicBezTo>
                  <a:cubicBezTo>
                    <a:pt x="f23" y="f15"/>
                    <a:pt x="f9" y="f14"/>
                    <a:pt x="f24" y="f12"/>
                  </a:cubicBezTo>
                  <a:cubicBezTo>
                    <a:pt x="f25" y="f26"/>
                    <a:pt x="f5" y="f10"/>
                    <a:pt x="f24" y="f23"/>
                  </a:cubicBezTo>
                  <a:cubicBezTo>
                    <a:pt x="f9" y="f27"/>
                    <a:pt x="f27" y="f27"/>
                    <a:pt x="f23" y="f23"/>
                  </a:cubicBezTo>
                  <a:cubicBezTo>
                    <a:pt x="f17" y="f28"/>
                    <a:pt x="f18" y="f15"/>
                    <a:pt x="f29" y="f24"/>
                  </a:cubicBezTo>
                  <a:cubicBezTo>
                    <a:pt x="f29" y="f5"/>
                    <a:pt x="f13" y="f5"/>
                    <a:pt x="f11" y="f5"/>
                  </a:cubicBezTo>
                  <a:cubicBezTo>
                    <a:pt x="f6" y="f5"/>
                    <a:pt x="f8" y="f24"/>
                    <a:pt x="f8" y="f9"/>
                  </a:cubicBezTo>
                  <a:close/>
                </a:path>
              </a:pathLst>
            </a:custGeom>
            <a:solidFill>
              <a:srgbClr val="FEFEFE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4F686447-38F5-48A2-B988-420637ACA629}"/>
              </a:ext>
            </a:extLst>
          </p:cNvPr>
          <p:cNvSpPr txBox="1"/>
          <p:nvPr/>
        </p:nvSpPr>
        <p:spPr>
          <a:xfrm>
            <a:off x="98855" y="364873"/>
            <a:ext cx="6615619" cy="5431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500" b="1" i="0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/>
              </a:rPr>
              <a:t>Infographic Style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7FB4027-73BA-4D8D-8580-0818653DE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92" r="27215" b="25603"/>
          <a:stretch/>
        </p:blipFill>
        <p:spPr>
          <a:xfrm>
            <a:off x="3463497" y="0"/>
            <a:ext cx="5680503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neakers shop pitch 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1097</Words>
  <Application>Microsoft Office PowerPoint</Application>
  <PresentationFormat>Presentación en pantalla (16:9)</PresentationFormat>
  <Paragraphs>157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41" baseType="lpstr">
      <vt:lpstr>Malgun Gothic</vt:lpstr>
      <vt:lpstr>Aharoni</vt:lpstr>
      <vt:lpstr>Arial</vt:lpstr>
      <vt:lpstr>Arial (Títulos)</vt:lpstr>
      <vt:lpstr>Arial Rounded MT Bold</vt:lpstr>
      <vt:lpstr>Bahnschrift</vt:lpstr>
      <vt:lpstr>Barlow</vt:lpstr>
      <vt:lpstr>Cairo</vt:lpstr>
      <vt:lpstr>Calibri</vt:lpstr>
      <vt:lpstr>Changa One</vt:lpstr>
      <vt:lpstr>Montserrat</vt:lpstr>
      <vt:lpstr>Montserrat ExtraBold</vt:lpstr>
      <vt:lpstr>Open Sans</vt:lpstr>
      <vt:lpstr>Open Sans Light</vt:lpstr>
      <vt:lpstr>Roboto</vt:lpstr>
      <vt:lpstr>Source Sans Pro</vt:lpstr>
      <vt:lpstr>Sneakers shop pitch deck</vt:lpstr>
      <vt:lpstr>Presentación de PowerPoint</vt:lpstr>
      <vt:lpstr>TABLE OF CONTENTS</vt:lpstr>
      <vt:lpstr>CONTENTS OF THIS TEMPLATE</vt:lpstr>
      <vt:lpstr>01</vt:lpstr>
      <vt:lpstr>INTRODUCTION</vt:lpstr>
      <vt:lpstr>OUR TEAM</vt:lpstr>
      <vt:lpstr>Presentación de PowerPoint</vt:lpstr>
      <vt:lpstr>Presentación de PowerPoint</vt:lpstr>
      <vt:lpstr>Presentación de PowerPoint</vt:lpstr>
      <vt:lpstr>AWESOME WORDS</vt:lpstr>
      <vt:lpstr>Presentación de PowerPoint</vt:lpstr>
      <vt:lpstr>PHYSICAL EXAMINATION</vt:lpstr>
      <vt:lpstr>Presentación de PowerPoint</vt:lpstr>
      <vt:lpstr>REVIEWS</vt:lpstr>
      <vt:lpstr>AN IMAGE IS WORTH A THOUSAND WORDS</vt:lpstr>
      <vt:lpstr>AWARDS</vt:lpstr>
      <vt:lpstr>INVESTMENT</vt:lpstr>
      <vt:lpstr>THANKS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costumbres suecia</dc:title>
  <dc:creator>slidesppt</dc:creator>
  <cp:lastModifiedBy>Franklin</cp:lastModifiedBy>
  <cp:revision>62</cp:revision>
  <dcterms:modified xsi:type="dcterms:W3CDTF">2024-02-29T17:45:21Z</dcterms:modified>
  <cp:category>slidesppt.net</cp:category>
</cp:coreProperties>
</file>