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7" r:id="rId1"/>
  </p:sldMasterIdLst>
  <p:notesMasterIdLst>
    <p:notesMasterId r:id="rId26"/>
  </p:notesMasterIdLst>
  <p:sldIdLst>
    <p:sldId id="277" r:id="rId2"/>
    <p:sldId id="279" r:id="rId3"/>
    <p:sldId id="261" r:id="rId4"/>
    <p:sldId id="266" r:id="rId5"/>
    <p:sldId id="1242" r:id="rId6"/>
    <p:sldId id="260" r:id="rId7"/>
    <p:sldId id="270" r:id="rId8"/>
    <p:sldId id="268" r:id="rId9"/>
    <p:sldId id="278" r:id="rId10"/>
    <p:sldId id="264" r:id="rId11"/>
    <p:sldId id="1244" r:id="rId12"/>
    <p:sldId id="280" r:id="rId13"/>
    <p:sldId id="269" r:id="rId14"/>
    <p:sldId id="265" r:id="rId15"/>
    <p:sldId id="349" r:id="rId16"/>
    <p:sldId id="262" r:id="rId17"/>
    <p:sldId id="258" r:id="rId18"/>
    <p:sldId id="282" r:id="rId19"/>
    <p:sldId id="1079" r:id="rId20"/>
    <p:sldId id="329" r:id="rId21"/>
    <p:sldId id="1236" r:id="rId22"/>
    <p:sldId id="1237" r:id="rId23"/>
    <p:sldId id="1238" r:id="rId24"/>
    <p:sldId id="10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840" userDrawn="1">
          <p15:clr>
            <a:srgbClr val="A4A3A4"/>
          </p15:clr>
        </p15:guide>
        <p15:guide id="3" orient="horz" pos="1956"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6070"/>
  </p:normalViewPr>
  <p:slideViewPr>
    <p:cSldViewPr snapToGrid="0" snapToObjects="1" showGuides="1">
      <p:cViewPr varScale="1">
        <p:scale>
          <a:sx n="65" d="100"/>
          <a:sy n="65" d="100"/>
        </p:scale>
        <p:origin x="840" y="60"/>
      </p:cViewPr>
      <p:guideLst>
        <p:guide orient="horz" pos="1139"/>
        <p:guide pos="3840"/>
        <p:guide orient="horz" pos="1956"/>
        <p:guide orient="horz" pos="2160"/>
      </p:guideLst>
    </p:cSldViewPr>
  </p:slideViewPr>
  <p:notesTextViewPr>
    <p:cViewPr>
      <p:scale>
        <a:sx n="1" d="1"/>
        <a:sy n="1" d="1"/>
      </p:scale>
      <p:origin x="0" y="0"/>
    </p:cViewPr>
  </p:notesTextViewPr>
  <p:sorterViewPr>
    <p:cViewPr>
      <p:scale>
        <a:sx n="71" d="100"/>
        <a:sy n="7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dPt>
            <c:idx val="0"/>
            <c:bubble3D val="0"/>
            <c:spPr>
              <a:gradFill flip="none" rotWithShape="1">
                <a:gsLst>
                  <a:gs pos="0">
                    <a:schemeClr val="accent4">
                      <a:lumMod val="75000"/>
                    </a:schemeClr>
                  </a:gs>
                  <a:gs pos="100000">
                    <a:schemeClr val="accent4">
                      <a:lumMod val="50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1-36D2-4FAD-ADA6-B93B56D01A0B}"/>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3-36D2-4FAD-ADA6-B93B56D01A0B}"/>
              </c:ext>
            </c:extLst>
          </c:dPt>
          <c:cat>
            <c:strRef>
              <c:f>Sheet1!$B$1:$D$1</c:f>
              <c:strCache>
                <c:ptCount val="2"/>
                <c:pt idx="0">
                  <c:v>1st Qtr</c:v>
                </c:pt>
                <c:pt idx="1">
                  <c:v>2nd Qtr</c:v>
                </c:pt>
              </c:strCache>
            </c:strRef>
          </c:cat>
          <c:val>
            <c:numRef>
              <c:f>Sheet1!$B$2:$D$2</c:f>
              <c:numCache>
                <c:formatCode>General</c:formatCode>
                <c:ptCount val="2"/>
                <c:pt idx="0">
                  <c:v>0.25</c:v>
                </c:pt>
                <c:pt idx="1">
                  <c:v>0.75</c:v>
                </c:pt>
              </c:numCache>
            </c:numRef>
          </c:val>
          <c:extLst>
            <c:ext xmlns:c16="http://schemas.microsoft.com/office/drawing/2014/chart" uri="{C3380CC4-5D6E-409C-BE32-E72D297353CC}">
              <c16:uniqueId val="{00000004-36D2-4FAD-ADA6-B93B56D01A0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dPt>
            <c:idx val="0"/>
            <c:bubble3D val="0"/>
            <c:spPr>
              <a:gradFill flip="none" rotWithShape="1">
                <a:gsLst>
                  <a:gs pos="0">
                    <a:schemeClr val="accent3">
                      <a:lumMod val="50000"/>
                    </a:schemeClr>
                  </a:gs>
                  <a:gs pos="100000">
                    <a:schemeClr val="accent3">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1-19E9-411A-99BA-415F85FE15BE}"/>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3-19E9-411A-99BA-415F85FE15BE}"/>
              </c:ext>
            </c:extLst>
          </c:dPt>
          <c:cat>
            <c:strRef>
              <c:f>Sheet1!$B$1:$D$1</c:f>
              <c:strCache>
                <c:ptCount val="2"/>
                <c:pt idx="0">
                  <c:v>1st Qtr</c:v>
                </c:pt>
                <c:pt idx="1">
                  <c:v>2nd Qtr</c:v>
                </c:pt>
              </c:strCache>
            </c:strRef>
          </c:cat>
          <c:val>
            <c:numRef>
              <c:f>Sheet1!$B$2:$D$2</c:f>
              <c:numCache>
                <c:formatCode>General</c:formatCode>
                <c:ptCount val="2"/>
                <c:pt idx="0">
                  <c:v>0.25</c:v>
                </c:pt>
                <c:pt idx="1">
                  <c:v>0.75</c:v>
                </c:pt>
              </c:numCache>
            </c:numRef>
          </c:val>
          <c:extLst>
            <c:ext xmlns:c16="http://schemas.microsoft.com/office/drawing/2014/chart" uri="{C3380CC4-5D6E-409C-BE32-E72D297353CC}">
              <c16:uniqueId val="{00000004-19E9-411A-99BA-415F85FE15B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explosion val="1"/>
          <c:dPt>
            <c:idx val="0"/>
            <c:bubble3D val="0"/>
            <c:spPr>
              <a:gradFill flip="none" rotWithShape="1">
                <a:gsLst>
                  <a:gs pos="0">
                    <a:schemeClr val="accent1">
                      <a:lumMod val="75000"/>
                    </a:schemeClr>
                  </a:gs>
                  <a:gs pos="100000">
                    <a:schemeClr val="accent1"/>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1-5F07-481D-8238-BDB4EF84100D}"/>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3-5F07-481D-8238-BDB4EF84100D}"/>
              </c:ext>
            </c:extLst>
          </c:dPt>
          <c:cat>
            <c:strRef>
              <c:f>Sheet1!$B$1:$D$1</c:f>
              <c:strCache>
                <c:ptCount val="3"/>
                <c:pt idx="0">
                  <c:v>1st Qtr</c:v>
                </c:pt>
                <c:pt idx="1">
                  <c:v>2nd Qtr</c:v>
                </c:pt>
                <c:pt idx="2">
                  <c:v>3th Qtr</c:v>
                </c:pt>
              </c:strCache>
            </c:strRef>
          </c:cat>
          <c:val>
            <c:numRef>
              <c:f>Sheet1!$B$2:$D$2</c:f>
              <c:numCache>
                <c:formatCode>General</c:formatCode>
                <c:ptCount val="3"/>
                <c:pt idx="0">
                  <c:v>0.5</c:v>
                </c:pt>
                <c:pt idx="1">
                  <c:v>0.5</c:v>
                </c:pt>
                <c:pt idx="2">
                  <c:v>0</c:v>
                </c:pt>
              </c:numCache>
            </c:numRef>
          </c:val>
          <c:extLst>
            <c:ext xmlns:c16="http://schemas.microsoft.com/office/drawing/2014/chart" uri="{C3380CC4-5D6E-409C-BE32-E72D297353CC}">
              <c16:uniqueId val="{00000004-5F07-481D-8238-BDB4EF84100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dPt>
            <c:idx val="0"/>
            <c:bubble3D val="0"/>
            <c:spPr>
              <a:gradFill flip="none" rotWithShape="1">
                <a:gsLst>
                  <a:gs pos="0">
                    <a:schemeClr val="accent2">
                      <a:lumMod val="75000"/>
                    </a:schemeClr>
                  </a:gs>
                  <a:gs pos="100000">
                    <a:schemeClr val="accent2"/>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1-5BBD-4FB7-B297-D6E82C3A02C0}"/>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c:ext xmlns:c16="http://schemas.microsoft.com/office/drawing/2014/chart" uri="{C3380CC4-5D6E-409C-BE32-E72D297353CC}">
                <c16:uniqueId val="{00000003-5BBD-4FB7-B297-D6E82C3A02C0}"/>
              </c:ext>
            </c:extLst>
          </c:dPt>
          <c:cat>
            <c:strRef>
              <c:f>Sheet1!$B$1:$D$1</c:f>
              <c:strCache>
                <c:ptCount val="2"/>
                <c:pt idx="0">
                  <c:v>1st Qtr</c:v>
                </c:pt>
                <c:pt idx="1">
                  <c:v>2nd Qtr</c:v>
                </c:pt>
              </c:strCache>
            </c:strRef>
          </c:cat>
          <c:val>
            <c:numRef>
              <c:f>Sheet1!$B$2:$D$2</c:f>
              <c:numCache>
                <c:formatCode>General</c:formatCode>
                <c:ptCount val="2"/>
                <c:pt idx="0">
                  <c:v>0.25</c:v>
                </c:pt>
                <c:pt idx="1">
                  <c:v>0.75</c:v>
                </c:pt>
              </c:numCache>
            </c:numRef>
          </c:val>
          <c:extLst>
            <c:ext xmlns:c16="http://schemas.microsoft.com/office/drawing/2014/chart" uri="{C3380CC4-5D6E-409C-BE32-E72D297353CC}">
              <c16:uniqueId val="{00000004-5BBD-4FB7-B297-D6E82C3A02C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13544-B986-1545-AEDE-B5F23F4BCE9B}"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7A049-CF88-4644-B8E2-24D1F16BEC26}" type="slidenum">
              <a:rPr lang="en-US" smtClean="0"/>
              <a:t>‹Nº›</a:t>
            </a:fld>
            <a:endParaRPr lang="en-US"/>
          </a:p>
        </p:txBody>
      </p:sp>
    </p:spTree>
    <p:extLst>
      <p:ext uri="{BB962C8B-B14F-4D97-AF65-F5344CB8AC3E}">
        <p14:creationId xmlns:p14="http://schemas.microsoft.com/office/powerpoint/2010/main" val="21730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1A7A049-CF88-4644-B8E2-24D1F16BEC26}" type="slidenum">
              <a:rPr lang="en-US" smtClean="0"/>
              <a:t>1</a:t>
            </a:fld>
            <a:endParaRPr lang="en-US"/>
          </a:p>
        </p:txBody>
      </p:sp>
    </p:spTree>
    <p:extLst>
      <p:ext uri="{BB962C8B-B14F-4D97-AF65-F5344CB8AC3E}">
        <p14:creationId xmlns:p14="http://schemas.microsoft.com/office/powerpoint/2010/main" val="1859332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13</a:t>
            </a:fld>
            <a:endParaRPr lang="en-US"/>
          </a:p>
        </p:txBody>
      </p:sp>
    </p:spTree>
    <p:extLst>
      <p:ext uri="{BB962C8B-B14F-4D97-AF65-F5344CB8AC3E}">
        <p14:creationId xmlns:p14="http://schemas.microsoft.com/office/powerpoint/2010/main" val="190437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12;g73c582b175_0_17107:notes">
            <a:extLst>
              <a:ext uri="{FF2B5EF4-FFF2-40B4-BE49-F238E27FC236}">
                <a16:creationId xmlns:a16="http://schemas.microsoft.com/office/drawing/2014/main" id="{0D3290E0-0744-3791-8027-20A61FD0E754}"/>
              </a:ext>
            </a:extLst>
          </p:cNvPr>
          <p:cNvSpPr>
            <a:spLocks noGrp="1" noRot="1" noChangeAspect="1"/>
          </p:cNvSpPr>
          <p:nvPr>
            <p:ph type="sldImg"/>
          </p:nvPr>
        </p:nvSpPr>
        <p:spPr>
          <a:xfrm>
            <a:off x="381000" y="685800"/>
            <a:ext cx="6096000" cy="3429000"/>
          </a:xfrm>
        </p:spPr>
      </p:sp>
      <p:sp>
        <p:nvSpPr>
          <p:cNvPr id="3" name="Google Shape;1213;g73c582b175_0_17107:notes">
            <a:extLst>
              <a:ext uri="{FF2B5EF4-FFF2-40B4-BE49-F238E27FC236}">
                <a16:creationId xmlns:a16="http://schemas.microsoft.com/office/drawing/2014/main" id="{00331627-6816-A808-1E84-A26C86834DAF}"/>
              </a:ext>
            </a:extLst>
          </p:cNvPr>
          <p:cNvSpPr txBox="1">
            <a:spLocks noGrp="1"/>
          </p:cNvSpPr>
          <p:nvPr>
            <p:ph type="body" sz="quarter" idx="1"/>
          </p:nvPr>
        </p:nvSpPr>
        <p:spPr/>
        <p:txBody>
          <a:bodyPr/>
          <a:lstStyle/>
          <a:p>
            <a:pPr marL="0" lvl="0" indent="0">
              <a:buNone/>
            </a:pPr>
            <a:r>
              <a:rPr lang="en-US">
                <a:solidFill>
                  <a:srgbClr val="A50021"/>
                </a:solidFill>
                <a:latin typeface="Arial" panose="020B0604020202020204" pitchFamily="34" charset="0"/>
                <a:cs typeface="Arial" panose="020B0604020202020204" pitchFamily="34" charset="0"/>
              </a:rPr>
              <a:t>slidesppt.net</a:t>
            </a:r>
          </a:p>
          <a:p>
            <a:pPr marL="0" lvl="0" indent="0">
              <a:buNone/>
            </a:pPr>
            <a:endParaRPr lang="en-US"/>
          </a:p>
        </p:txBody>
      </p:sp>
    </p:spTree>
    <p:extLst>
      <p:ext uri="{BB962C8B-B14F-4D97-AF65-F5344CB8AC3E}">
        <p14:creationId xmlns:p14="http://schemas.microsoft.com/office/powerpoint/2010/main" val="286465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mj-lt"/>
                <a:cs typeface="Arial" panose="020B0604020202020204" pitchFamily="34" charset="0"/>
              </a:rPr>
              <a:t>slidesppt.net</a:t>
            </a:r>
            <a:endParaRPr lang="ko-KR" altLang="en-US" dirty="0">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18384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17</a:t>
            </a:fld>
            <a:endParaRPr lang="en-US"/>
          </a:p>
        </p:txBody>
      </p:sp>
    </p:spTree>
    <p:extLst>
      <p:ext uri="{BB962C8B-B14F-4D97-AF65-F5344CB8AC3E}">
        <p14:creationId xmlns:p14="http://schemas.microsoft.com/office/powerpoint/2010/main" val="215921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28;g73c582b175_0_17752:notes">
            <a:extLst>
              <a:ext uri="{FF2B5EF4-FFF2-40B4-BE49-F238E27FC236}">
                <a16:creationId xmlns:a16="http://schemas.microsoft.com/office/drawing/2014/main" id="{8483882D-17FE-20D3-0D87-66DADC11BF3F}"/>
              </a:ext>
            </a:extLst>
          </p:cNvPr>
          <p:cNvSpPr>
            <a:spLocks noGrp="1" noRot="1" noChangeAspect="1"/>
          </p:cNvSpPr>
          <p:nvPr>
            <p:ph type="sldImg"/>
          </p:nvPr>
        </p:nvSpPr>
        <p:spPr>
          <a:xfrm>
            <a:off x="381000" y="685800"/>
            <a:ext cx="6096000" cy="3429000"/>
          </a:xfrm>
        </p:spPr>
      </p:sp>
      <p:sp>
        <p:nvSpPr>
          <p:cNvPr id="3" name="Google Shape;1529;g73c582b175_0_17752:notes">
            <a:extLst>
              <a:ext uri="{FF2B5EF4-FFF2-40B4-BE49-F238E27FC236}">
                <a16:creationId xmlns:a16="http://schemas.microsoft.com/office/drawing/2014/main" id="{114B0A6D-B6CE-C484-CED2-407DF474664F}"/>
              </a:ext>
            </a:extLst>
          </p:cNvPr>
          <p:cNvSpPr txBox="1">
            <a:spLocks noGrp="1"/>
          </p:cNvSpPr>
          <p:nvPr>
            <p:ph type="body" sz="quarter" idx="1"/>
          </p:nvPr>
        </p:nvSpPr>
        <p:spPr/>
        <p:txBody>
          <a:bodyPr/>
          <a:lstStyle/>
          <a:p>
            <a:pPr marL="0" lvl="0" indent="0">
              <a:buNone/>
            </a:pPr>
            <a:r>
              <a:rPr lang="en-US">
                <a:solidFill>
                  <a:srgbClr val="A50021"/>
                </a:solidFill>
                <a:latin typeface="Arial" panose="020B0604020202020204" pitchFamily="34" charset="0"/>
                <a:cs typeface="Arial" panose="020B0604020202020204" pitchFamily="34" charset="0"/>
              </a:rPr>
              <a:t>slidesppt.net</a:t>
            </a:r>
          </a:p>
          <a:p>
            <a:pPr marL="0" lvl="0" indent="0">
              <a:buNone/>
            </a:pPr>
            <a:endParaRPr lang="en-US"/>
          </a:p>
        </p:txBody>
      </p:sp>
    </p:spTree>
    <p:extLst>
      <p:ext uri="{BB962C8B-B14F-4D97-AF65-F5344CB8AC3E}">
        <p14:creationId xmlns:p14="http://schemas.microsoft.com/office/powerpoint/2010/main" val="165974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56B825-F031-0F7E-B29F-A74E4BBA805D}"/>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6B565D40-D081-AF59-BC55-1BC88D629437}"/>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es-PE" dirty="0"/>
          </a:p>
        </p:txBody>
      </p:sp>
    </p:spTree>
    <p:extLst>
      <p:ext uri="{BB962C8B-B14F-4D97-AF65-F5344CB8AC3E}">
        <p14:creationId xmlns:p14="http://schemas.microsoft.com/office/powerpoint/2010/main" val="942448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27AAFAC-56A3-0D62-F891-71BB100D530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1E98901-FE7B-1728-CF37-25F7055EE743}"/>
              </a:ext>
            </a:extLst>
          </p:cNvPr>
          <p:cNvSpPr txBox="1">
            <a:spLocks noGrp="1"/>
          </p:cNvSpPr>
          <p:nvPr>
            <p:ph type="body" sz="quarter" idx="1"/>
          </p:nvPr>
        </p:nvSpPr>
        <p:spPr/>
        <p:txBody>
          <a:bodyPr/>
          <a:lstStyle/>
          <a:p>
            <a:pPr marL="139702" lvl="0" indent="0">
              <a:buNone/>
            </a:pPr>
            <a:r>
              <a:rPr lang="es-PE"/>
              <a:t>slidesppt.net</a:t>
            </a:r>
          </a:p>
        </p:txBody>
      </p:sp>
    </p:spTree>
    <p:extLst>
      <p:ext uri="{BB962C8B-B14F-4D97-AF65-F5344CB8AC3E}">
        <p14:creationId xmlns:p14="http://schemas.microsoft.com/office/powerpoint/2010/main" val="290104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B0441A-5FD0-868B-6E44-77D985DE98F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ED9A6AA-1BCD-058D-6579-E427DE32BF92}"/>
              </a:ext>
            </a:extLst>
          </p:cNvPr>
          <p:cNvSpPr txBox="1">
            <a:spLocks noGrp="1"/>
          </p:cNvSpPr>
          <p:nvPr>
            <p:ph type="body" sz="quarter" idx="1"/>
          </p:nvPr>
        </p:nvSpPr>
        <p:spPr/>
        <p:txBody>
          <a:bodyPr/>
          <a:lstStyle/>
          <a:p>
            <a:pPr marL="139702" lvl="0" indent="0">
              <a:buNone/>
            </a:pPr>
            <a:r>
              <a:rPr lang="es-PE"/>
              <a:t>slidesppt.net</a:t>
            </a:r>
          </a:p>
          <a:p>
            <a:pPr marL="139702" lvl="0" indent="0">
              <a:buNone/>
            </a:pPr>
            <a:endParaRPr lang="es-ES"/>
          </a:p>
        </p:txBody>
      </p:sp>
    </p:spTree>
    <p:extLst>
      <p:ext uri="{BB962C8B-B14F-4D97-AF65-F5344CB8AC3E}">
        <p14:creationId xmlns:p14="http://schemas.microsoft.com/office/powerpoint/2010/main" val="1220957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647F811-7356-6A8A-E2D2-61CA1EA4414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A2F86F79-11A1-2D97-50B1-2D9AD9CEBF63}"/>
              </a:ext>
            </a:extLst>
          </p:cNvPr>
          <p:cNvSpPr txBox="1">
            <a:spLocks noGrp="1"/>
          </p:cNvSpPr>
          <p:nvPr>
            <p:ph type="body" sz="quarter" idx="1"/>
          </p:nvPr>
        </p:nvSpPr>
        <p:spPr/>
        <p:txBody>
          <a:bodyPr/>
          <a:lstStyle/>
          <a:p>
            <a:pPr marL="139702" lvl="0" indent="0">
              <a:buNone/>
            </a:pPr>
            <a:r>
              <a:rPr lang="es-PE"/>
              <a:t>slidesppt.net</a:t>
            </a:r>
          </a:p>
          <a:p>
            <a:pPr marL="139702" lvl="0" indent="0">
              <a:buNone/>
            </a:pPr>
            <a:endParaRPr lang="es-ES"/>
          </a:p>
        </p:txBody>
      </p:sp>
    </p:spTree>
    <p:extLst>
      <p:ext uri="{BB962C8B-B14F-4D97-AF65-F5344CB8AC3E}">
        <p14:creationId xmlns:p14="http://schemas.microsoft.com/office/powerpoint/2010/main" val="2107868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947088-6AF8-4E4E-0277-274D4E7DC37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02B864B-149C-1D92-F5AF-0341552D0527}"/>
              </a:ext>
            </a:extLst>
          </p:cNvPr>
          <p:cNvSpPr txBox="1">
            <a:spLocks noGrp="1"/>
          </p:cNvSpPr>
          <p:nvPr>
            <p:ph type="body" sz="quarter" idx="1"/>
          </p:nvPr>
        </p:nvSpPr>
        <p:spPr/>
        <p:txBody>
          <a:bodyPr/>
          <a:lstStyle/>
          <a:p>
            <a:pPr marL="139702" lvl="0" indent="0">
              <a:buNone/>
            </a:pPr>
            <a:r>
              <a:rPr lang="es-PE" dirty="0"/>
              <a:t>slidesppt.net</a:t>
            </a:r>
          </a:p>
          <a:p>
            <a:pPr marL="139702" lvl="0" indent="0">
              <a:buNone/>
            </a:pPr>
            <a:endParaRPr lang="es-ES" dirty="0"/>
          </a:p>
        </p:txBody>
      </p:sp>
    </p:spTree>
    <p:extLst>
      <p:ext uri="{BB962C8B-B14F-4D97-AF65-F5344CB8AC3E}">
        <p14:creationId xmlns:p14="http://schemas.microsoft.com/office/powerpoint/2010/main" val="176784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C170A-A63C-9647-8644-A0C75F5BDC3B}" type="slidenum">
              <a:rPr lang="en-US" smtClean="0"/>
              <a:t>2</a:t>
            </a:fld>
            <a:endParaRPr lang="en-US"/>
          </a:p>
        </p:txBody>
      </p:sp>
    </p:spTree>
    <p:extLst>
      <p:ext uri="{BB962C8B-B14F-4D97-AF65-F5344CB8AC3E}">
        <p14:creationId xmlns:p14="http://schemas.microsoft.com/office/powerpoint/2010/main" val="3473039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tabLst/>
              <a:defRPr/>
            </a:pPr>
            <a:r>
              <a:rPr lang="es-PE" dirty="0"/>
              <a:t>slidesppt.net</a:t>
            </a:r>
          </a:p>
          <a:p>
            <a:pPr marL="158749"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1747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3</a:t>
            </a:fld>
            <a:endParaRPr lang="en-US"/>
          </a:p>
        </p:txBody>
      </p:sp>
    </p:spTree>
    <p:extLst>
      <p:ext uri="{BB962C8B-B14F-4D97-AF65-F5344CB8AC3E}">
        <p14:creationId xmlns:p14="http://schemas.microsoft.com/office/powerpoint/2010/main" val="116059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tabLst/>
              <a:defRPr/>
            </a:pPr>
            <a:r>
              <a:rPr lang="es-MX" dirty="0"/>
              <a:t>slidesppt.net</a:t>
            </a:r>
          </a:p>
        </p:txBody>
      </p:sp>
    </p:spTree>
    <p:extLst>
      <p:ext uri="{BB962C8B-B14F-4D97-AF65-F5344CB8AC3E}">
        <p14:creationId xmlns:p14="http://schemas.microsoft.com/office/powerpoint/2010/main" val="418440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6</a:t>
            </a:fld>
            <a:endParaRPr lang="en-US"/>
          </a:p>
        </p:txBody>
      </p:sp>
    </p:spTree>
    <p:extLst>
      <p:ext uri="{BB962C8B-B14F-4D97-AF65-F5344CB8AC3E}">
        <p14:creationId xmlns:p14="http://schemas.microsoft.com/office/powerpoint/2010/main" val="85277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7</a:t>
            </a:fld>
            <a:endParaRPr lang="en-US"/>
          </a:p>
        </p:txBody>
      </p:sp>
    </p:spTree>
    <p:extLst>
      <p:ext uri="{BB962C8B-B14F-4D97-AF65-F5344CB8AC3E}">
        <p14:creationId xmlns:p14="http://schemas.microsoft.com/office/powerpoint/2010/main" val="140733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8</a:t>
            </a:fld>
            <a:endParaRPr lang="en-US"/>
          </a:p>
        </p:txBody>
      </p:sp>
    </p:spTree>
    <p:extLst>
      <p:ext uri="{BB962C8B-B14F-4D97-AF65-F5344CB8AC3E}">
        <p14:creationId xmlns:p14="http://schemas.microsoft.com/office/powerpoint/2010/main" val="68140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9</a:t>
            </a:fld>
            <a:endParaRPr lang="en-US"/>
          </a:p>
        </p:txBody>
      </p:sp>
    </p:spTree>
    <p:extLst>
      <p:ext uri="{BB962C8B-B14F-4D97-AF65-F5344CB8AC3E}">
        <p14:creationId xmlns:p14="http://schemas.microsoft.com/office/powerpoint/2010/main" val="246802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71A7A049-CF88-4644-B8E2-24D1F16BEC26}" type="slidenum">
              <a:rPr lang="en-US" smtClean="0"/>
              <a:t>11</a:t>
            </a:fld>
            <a:endParaRPr lang="en-US"/>
          </a:p>
        </p:txBody>
      </p:sp>
    </p:spTree>
    <p:extLst>
      <p:ext uri="{BB962C8B-B14F-4D97-AF65-F5344CB8AC3E}">
        <p14:creationId xmlns:p14="http://schemas.microsoft.com/office/powerpoint/2010/main" val="340068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6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zigzag">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120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Icon sets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A4931BB-DE77-C54F-53A1-B565FD0AB86E}"/>
              </a:ext>
            </a:extLst>
          </p:cNvPr>
          <p:cNvSpPr txBox="1">
            <a:spLocks noGrp="1"/>
          </p:cNvSpPr>
          <p:nvPr>
            <p:ph type="body" idx="4294967295"/>
          </p:nvPr>
        </p:nvSpPr>
        <p:spPr>
          <a:xfrm>
            <a:off x="323527" y="123481"/>
            <a:ext cx="11573195" cy="724241"/>
          </a:xfrm>
        </p:spPr>
        <p:txBody>
          <a:bodyPr anchor="ctr" anchorCtr="1"/>
          <a:lstStyle>
            <a:lvl1pPr marL="0" indent="0" algn="ctr">
              <a:buNone/>
              <a:defRPr lang="en-US" sz="5400">
                <a:solidFill>
                  <a:srgbClr val="000000"/>
                </a:solidFill>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93C645EB-D34A-22EA-FD73-3FD7C00FE46F}"/>
              </a:ext>
            </a:extLst>
          </p:cNvPr>
          <p:cNvSpPr/>
          <p:nvPr/>
        </p:nvSpPr>
        <p:spPr>
          <a:xfrm>
            <a:off x="354019" y="1131600"/>
            <a:ext cx="3560771" cy="5402555"/>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A402E14D-756E-1DBC-4B51-84675D497515}"/>
              </a:ext>
            </a:extLst>
          </p:cNvPr>
          <p:cNvSpPr/>
          <p:nvPr/>
        </p:nvSpPr>
        <p:spPr>
          <a:xfrm>
            <a:off x="456481" y="1296681"/>
            <a:ext cx="130868" cy="426576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nvGrpSpPr>
          <p:cNvPr id="5" name="Grupo 5">
            <a:extLst>
              <a:ext uri="{FF2B5EF4-FFF2-40B4-BE49-F238E27FC236}">
                <a16:creationId xmlns:a16="http://schemas.microsoft.com/office/drawing/2014/main" id="{EB86E802-22D5-A552-A3EF-0D319B58C9E6}"/>
              </a:ext>
            </a:extLst>
          </p:cNvPr>
          <p:cNvGrpSpPr/>
          <p:nvPr/>
        </p:nvGrpSpPr>
        <p:grpSpPr>
          <a:xfrm>
            <a:off x="1396044" y="1837568"/>
            <a:ext cx="2232245" cy="1861360"/>
            <a:chOff x="1047033" y="1378176"/>
            <a:chExt cx="1674184" cy="1396020"/>
          </a:xfrm>
        </p:grpSpPr>
        <p:sp>
          <p:nvSpPr>
            <p:cNvPr id="6" name="TextBox 57">
              <a:extLst>
                <a:ext uri="{FF2B5EF4-FFF2-40B4-BE49-F238E27FC236}">
                  <a16:creationId xmlns:a16="http://schemas.microsoft.com/office/drawing/2014/main" id="{CE01C597-36B0-FAE4-027F-2AD2EC8B6874}"/>
                </a:ext>
              </a:extLst>
            </p:cNvPr>
            <p:cNvSpPr txBox="1"/>
            <p:nvPr/>
          </p:nvSpPr>
          <p:spPr>
            <a:xfrm>
              <a:off x="1047033" y="1378176"/>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85CBB787-1CE0-09AC-C305-830139D7A871}"/>
                </a:ext>
              </a:extLst>
            </p:cNvPr>
            <p:cNvSpPr txBox="1"/>
            <p:nvPr/>
          </p:nvSpPr>
          <p:spPr>
            <a:xfrm>
              <a:off x="1047033" y="2012449"/>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8AFC9663-D762-915D-8F7A-F8F1F239B33C}"/>
              </a:ext>
            </a:extLst>
          </p:cNvPr>
          <p:cNvSpPr txBox="1"/>
          <p:nvPr/>
        </p:nvSpPr>
        <p:spPr>
          <a:xfrm>
            <a:off x="1613197" y="5833894"/>
            <a:ext cx="2232001" cy="400110"/>
          </a:xfrm>
          <a:prstGeom prst="rect">
            <a:avLst/>
          </a:prstGeom>
          <a:noFill/>
          <a:ln cap="flat">
            <a:noFill/>
          </a:ln>
        </p:spPr>
        <p:txBody>
          <a:bodyPr vert="horz" wrap="square" lIns="121920" tIns="60960" rIns="121920" bIns="60960" anchor="ctr" anchorCtr="0" compatLnSpc="1">
            <a:sp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D21995CA-9B3A-D451-8BB2-974A4AFB61D5}"/>
              </a:ext>
            </a:extLst>
          </p:cNvPr>
          <p:cNvSpPr txBox="1"/>
          <p:nvPr/>
        </p:nvSpPr>
        <p:spPr>
          <a:xfrm>
            <a:off x="910998" y="4021911"/>
            <a:ext cx="2717292" cy="1969770"/>
          </a:xfrm>
          <a:prstGeom prst="rect">
            <a:avLst/>
          </a:prstGeom>
          <a:noFill/>
          <a:ln cap="flat">
            <a:noFill/>
          </a:ln>
        </p:spPr>
        <p:txBody>
          <a:bodyPr vert="horz" wrap="square" lIns="121920" tIns="60960" rIns="121920" bIns="60960" anchor="ctr" anchorCtr="0" compatLnSpc="1">
            <a:spAutoFit/>
          </a:bodyPr>
          <a:lstStyle/>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AC31B639-0A00-7AD3-B943-4733B12A818F}"/>
              </a:ext>
            </a:extLst>
          </p:cNvPr>
          <p:cNvGrpSpPr/>
          <p:nvPr/>
        </p:nvGrpSpPr>
        <p:grpSpPr>
          <a:xfrm>
            <a:off x="567160" y="5403421"/>
            <a:ext cx="976456" cy="976456"/>
            <a:chOff x="425370" y="4052566"/>
            <a:chExt cx="732342" cy="732342"/>
          </a:xfrm>
        </p:grpSpPr>
        <p:sp>
          <p:nvSpPr>
            <p:cNvPr id="11" name="Lágrima 15">
              <a:extLst>
                <a:ext uri="{FF2B5EF4-FFF2-40B4-BE49-F238E27FC236}">
                  <a16:creationId xmlns:a16="http://schemas.microsoft.com/office/drawing/2014/main" id="{865B7709-F377-6664-4AB6-D5789A4DFBC3}"/>
                </a:ext>
              </a:extLst>
            </p:cNvPr>
            <p:cNvSpPr/>
            <p:nvPr/>
          </p:nvSpPr>
          <p:spPr>
            <a:xfrm rot="10799991">
              <a:off x="425370" y="4052566"/>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grpSp>
          <p:nvGrpSpPr>
            <p:cNvPr id="12" name="Grupo 16">
              <a:extLst>
                <a:ext uri="{FF2B5EF4-FFF2-40B4-BE49-F238E27FC236}">
                  <a16:creationId xmlns:a16="http://schemas.microsoft.com/office/drawing/2014/main" id="{BD2B76BC-1158-0682-945E-99F2FCC87A9B}"/>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9AA430E4-9A41-4D8A-96C5-A344437F48D4}"/>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0ABC26BE-E722-D3C2-BF55-E10D0FC45190}"/>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61D05F47-ADF1-7050-B94F-C8530236295A}"/>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94B2E619-06C7-E26F-6CBF-5E69C3B6A8BE}"/>
              </a:ext>
            </a:extLst>
          </p:cNvPr>
          <p:cNvSpPr/>
          <p:nvPr/>
        </p:nvSpPr>
        <p:spPr>
          <a:xfrm rot="5400013">
            <a:off x="2598573" y="5216744"/>
            <a:ext cx="101644" cy="222462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nvGrpSpPr>
          <p:cNvPr id="17" name="Gráfico 10">
            <a:extLst>
              <a:ext uri="{FF2B5EF4-FFF2-40B4-BE49-F238E27FC236}">
                <a16:creationId xmlns:a16="http://schemas.microsoft.com/office/drawing/2014/main" id="{94DD1B93-C7A1-01F0-7475-D70BB9B4DF0E}"/>
              </a:ext>
            </a:extLst>
          </p:cNvPr>
          <p:cNvGrpSpPr/>
          <p:nvPr/>
        </p:nvGrpSpPr>
        <p:grpSpPr>
          <a:xfrm>
            <a:off x="627242" y="5458042"/>
            <a:ext cx="849367" cy="849367"/>
            <a:chOff x="470431" y="4093531"/>
            <a:chExt cx="637025" cy="637025"/>
          </a:xfrm>
        </p:grpSpPr>
        <p:sp>
          <p:nvSpPr>
            <p:cNvPr id="18" name="Forma libre: forma 30">
              <a:extLst>
                <a:ext uri="{FF2B5EF4-FFF2-40B4-BE49-F238E27FC236}">
                  <a16:creationId xmlns:a16="http://schemas.microsoft.com/office/drawing/2014/main" id="{B936A9F2-07FE-6B95-89AC-5DB37B7A4C95}"/>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C00000"/>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Forma libre: forma 31">
              <a:extLst>
                <a:ext uri="{FF2B5EF4-FFF2-40B4-BE49-F238E27FC236}">
                  <a16:creationId xmlns:a16="http://schemas.microsoft.com/office/drawing/2014/main" id="{8A5683C3-3075-FF7A-20D8-47FE9B5ECCDF}"/>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0" name="AutoShape 3">
            <a:extLst>
              <a:ext uri="{FF2B5EF4-FFF2-40B4-BE49-F238E27FC236}">
                <a16:creationId xmlns:a16="http://schemas.microsoft.com/office/drawing/2014/main" id="{429B1690-D134-6469-4283-9431D632239B}"/>
              </a:ext>
            </a:extLst>
          </p:cNvPr>
          <p:cNvSpPr/>
          <p:nvPr/>
        </p:nvSpPr>
        <p:spPr>
          <a:xfrm>
            <a:off x="725484" y="1171578"/>
            <a:ext cx="1084259" cy="1082673"/>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5">
            <a:extLst>
              <a:ext uri="{FF2B5EF4-FFF2-40B4-BE49-F238E27FC236}">
                <a16:creationId xmlns:a16="http://schemas.microsoft.com/office/drawing/2014/main" id="{3A83B43E-8493-F602-350B-B21A9E528E59}"/>
              </a:ext>
            </a:extLst>
          </p:cNvPr>
          <p:cNvSpPr/>
          <p:nvPr/>
        </p:nvSpPr>
        <p:spPr>
          <a:xfrm>
            <a:off x="2885821" y="1303653"/>
            <a:ext cx="939576" cy="963411"/>
          </a:xfrm>
          <a:custGeom>
            <a:avLst/>
            <a:gdLst>
              <a:gd name="f0" fmla="val 10800000"/>
              <a:gd name="f1" fmla="val 5400000"/>
              <a:gd name="f2" fmla="val 180"/>
              <a:gd name="f3" fmla="val w"/>
              <a:gd name="f4" fmla="val h"/>
              <a:gd name="f5" fmla="val 0"/>
              <a:gd name="f6" fmla="val 285"/>
              <a:gd name="f7" fmla="val 286"/>
              <a:gd name="f8" fmla="val 265"/>
              <a:gd name="f9" fmla="val 21"/>
              <a:gd name="f10" fmla="val 9"/>
              <a:gd name="f11" fmla="val 20"/>
              <a:gd name="f12" fmla="val 32"/>
              <a:gd name="f13" fmla="val 41"/>
              <a:gd name="f14" fmla="val 244"/>
              <a:gd name="f15" fmla="val 266"/>
              <a:gd name="f16" fmla="val 277"/>
              <a:gd name="f17" fmla="val 254"/>
              <a:gd name="f18" fmla="val 276"/>
              <a:gd name="f19" fmla="val 22"/>
              <a:gd name="f20" fmla="+- 0 0 -90"/>
              <a:gd name="f21" fmla="*/ f3 1 285"/>
              <a:gd name="f22" fmla="*/ f4 1 286"/>
              <a:gd name="f23" fmla="val f5"/>
              <a:gd name="f24" fmla="val f6"/>
              <a:gd name="f25" fmla="val f7"/>
              <a:gd name="f26" fmla="*/ f20 f0 1"/>
              <a:gd name="f27" fmla="+- f25 0 f23"/>
              <a:gd name="f28" fmla="+- f24 0 f23"/>
              <a:gd name="f29" fmla="*/ f26 1 f2"/>
              <a:gd name="f30" fmla="*/ f28 1 285"/>
              <a:gd name="f31" fmla="*/ f27 1 286"/>
              <a:gd name="f32" fmla="*/ 265 f28 1"/>
              <a:gd name="f33" fmla="*/ 0 f27 1"/>
              <a:gd name="f34" fmla="*/ 21 f28 1"/>
              <a:gd name="f35" fmla="*/ 0 f28 1"/>
              <a:gd name="f36" fmla="*/ 20 f27 1"/>
              <a:gd name="f37" fmla="*/ 41 f27 1"/>
              <a:gd name="f38" fmla="*/ 244 f28 1"/>
              <a:gd name="f39" fmla="*/ 266 f27 1"/>
              <a:gd name="f40" fmla="*/ 286 f27 1"/>
              <a:gd name="f41" fmla="*/ 285 f28 1"/>
              <a:gd name="f42" fmla="*/ 22 f27 1"/>
              <a:gd name="f43" fmla="*/ 21 f27 1"/>
              <a:gd name="f44" fmla="+- f29 0 f1"/>
              <a:gd name="f45" fmla="*/ f32 1 285"/>
              <a:gd name="f46" fmla="*/ f33 1 286"/>
              <a:gd name="f47" fmla="*/ f34 1 285"/>
              <a:gd name="f48" fmla="*/ f35 1 285"/>
              <a:gd name="f49" fmla="*/ f36 1 286"/>
              <a:gd name="f50" fmla="*/ f37 1 286"/>
              <a:gd name="f51" fmla="*/ f38 1 285"/>
              <a:gd name="f52" fmla="*/ f39 1 286"/>
              <a:gd name="f53" fmla="*/ f40 1 286"/>
              <a:gd name="f54" fmla="*/ f41 1 285"/>
              <a:gd name="f55" fmla="*/ f42 1 286"/>
              <a:gd name="f56" fmla="*/ f43 1 286"/>
              <a:gd name="f57" fmla="*/ 0 1 f30"/>
              <a:gd name="f58" fmla="*/ f24 1 f30"/>
              <a:gd name="f59" fmla="*/ 0 1 f31"/>
              <a:gd name="f60" fmla="*/ f25 1 f31"/>
              <a:gd name="f61" fmla="*/ f45 1 f30"/>
              <a:gd name="f62" fmla="*/ f46 1 f31"/>
              <a:gd name="f63" fmla="*/ f47 1 f30"/>
              <a:gd name="f64" fmla="*/ f48 1 f30"/>
              <a:gd name="f65" fmla="*/ f49 1 f31"/>
              <a:gd name="f66" fmla="*/ f50 1 f31"/>
              <a:gd name="f67" fmla="*/ f51 1 f30"/>
              <a:gd name="f68" fmla="*/ f52 1 f31"/>
              <a:gd name="f69" fmla="*/ f53 1 f31"/>
              <a:gd name="f70" fmla="*/ f54 1 f30"/>
              <a:gd name="f71" fmla="*/ f55 1 f31"/>
              <a:gd name="f72" fmla="*/ f56 1 f31"/>
              <a:gd name="f73" fmla="*/ f57 f21 1"/>
              <a:gd name="f74" fmla="*/ f58 f21 1"/>
              <a:gd name="f75" fmla="*/ f60 f22 1"/>
              <a:gd name="f76" fmla="*/ f59 f22 1"/>
              <a:gd name="f77" fmla="*/ f61 f21 1"/>
              <a:gd name="f78" fmla="*/ f62 f22 1"/>
              <a:gd name="f79" fmla="*/ f63 f21 1"/>
              <a:gd name="f80" fmla="*/ f64 f21 1"/>
              <a:gd name="f81" fmla="*/ f65 f22 1"/>
              <a:gd name="f82" fmla="*/ f66 f22 1"/>
              <a:gd name="f83" fmla="*/ f67 f21 1"/>
              <a:gd name="f84" fmla="*/ f68 f22 1"/>
              <a:gd name="f85" fmla="*/ f69 f22 1"/>
              <a:gd name="f86" fmla="*/ f70 f21 1"/>
              <a:gd name="f87" fmla="*/ f71 f22 1"/>
              <a:gd name="f88" fmla="*/ f72 f22 1"/>
            </a:gdLst>
            <a:ahLst/>
            <a:cxnLst>
              <a:cxn ang="3cd4">
                <a:pos x="hc" y="t"/>
              </a:cxn>
              <a:cxn ang="0">
                <a:pos x="r" y="vc"/>
              </a:cxn>
              <a:cxn ang="cd4">
                <a:pos x="hc" y="b"/>
              </a:cxn>
              <a:cxn ang="cd2">
                <a:pos x="l" y="vc"/>
              </a:cxn>
              <a:cxn ang="f44">
                <a:pos x="f77" y="f78"/>
              </a:cxn>
              <a:cxn ang="f44">
                <a:pos x="f79" y="f78"/>
              </a:cxn>
              <a:cxn ang="f44">
                <a:pos x="f80" y="f81"/>
              </a:cxn>
              <a:cxn ang="f44">
                <a:pos x="f79" y="f82"/>
              </a:cxn>
              <a:cxn ang="f44">
                <a:pos x="f83" y="f82"/>
              </a:cxn>
              <a:cxn ang="f44">
                <a:pos x="f83" y="f84"/>
              </a:cxn>
              <a:cxn ang="f44">
                <a:pos x="f77" y="f85"/>
              </a:cxn>
              <a:cxn ang="f44">
                <a:pos x="f86" y="f84"/>
              </a:cxn>
              <a:cxn ang="f44">
                <a:pos x="f86" y="f87"/>
              </a:cxn>
              <a:cxn ang="f44">
                <a:pos x="f86" y="f88"/>
              </a:cxn>
              <a:cxn ang="f44">
                <a:pos x="f86" y="f81"/>
              </a:cxn>
              <a:cxn ang="f44">
                <a:pos x="f77" y="f78"/>
              </a:cxn>
            </a:cxnLst>
            <a:rect l="f73" t="f76" r="f74" b="f75"/>
            <a:pathLst>
              <a:path w="285" h="286">
                <a:moveTo>
                  <a:pt x="f8" y="f5"/>
                </a:moveTo>
                <a:cubicBezTo>
                  <a:pt x="f9" y="f5"/>
                  <a:pt x="f9" y="f5"/>
                  <a:pt x="f9" y="f5"/>
                </a:cubicBezTo>
                <a:cubicBezTo>
                  <a:pt x="f10" y="f5"/>
                  <a:pt x="f5" y="f10"/>
                  <a:pt x="f5" y="f11"/>
                </a:cubicBezTo>
                <a:cubicBezTo>
                  <a:pt x="f5" y="f12"/>
                  <a:pt x="f10" y="f13"/>
                  <a:pt x="f9" y="f13"/>
                </a:cubicBezTo>
                <a:cubicBezTo>
                  <a:pt x="f14" y="f13"/>
                  <a:pt x="f14" y="f13"/>
                  <a:pt x="f14" y="f13"/>
                </a:cubicBezTo>
                <a:cubicBezTo>
                  <a:pt x="f14" y="f15"/>
                  <a:pt x="f14" y="f15"/>
                  <a:pt x="f14" y="f15"/>
                </a:cubicBezTo>
                <a:cubicBezTo>
                  <a:pt x="f14" y="f16"/>
                  <a:pt x="f17" y="f7"/>
                  <a:pt x="f8" y="f7"/>
                </a:cubicBezTo>
                <a:cubicBezTo>
                  <a:pt x="f18" y="f7"/>
                  <a:pt x="f6" y="f16"/>
                  <a:pt x="f6" y="f15"/>
                </a:cubicBezTo>
                <a:cubicBezTo>
                  <a:pt x="f6" y="f19"/>
                  <a:pt x="f6" y="f19"/>
                  <a:pt x="f6" y="f19"/>
                </a:cubicBezTo>
                <a:cubicBezTo>
                  <a:pt x="f6" y="f9"/>
                  <a:pt x="f6" y="f9"/>
                  <a:pt x="f6" y="f9"/>
                </a:cubicBezTo>
                <a:cubicBezTo>
                  <a:pt x="f6" y="f11"/>
                  <a:pt x="f6" y="f11"/>
                  <a:pt x="f6" y="f11"/>
                </a:cubicBezTo>
                <a:cubicBezTo>
                  <a:pt x="f6" y="f10"/>
                  <a:pt x="f18" y="f5"/>
                  <a:pt x="f8" y="f5"/>
                </a:cubicBezTo>
              </a:path>
            </a:pathLst>
          </a:custGeom>
          <a:no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6356393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D50018-A1D3-4E02-8F2D-C326445D79E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DD0CFFD-5332-4D48-9788-5412DAF4324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D1B0CC1-7262-4506-9EC6-14A69162D1EB}"/>
              </a:ext>
            </a:extLst>
          </p:cNvPr>
          <p:cNvSpPr>
            <a:spLocks noGrp="1"/>
          </p:cNvSpPr>
          <p:nvPr>
            <p:ph type="dt" sz="half" idx="10"/>
          </p:nvPr>
        </p:nvSpPr>
        <p:spPr/>
        <p:txBody>
          <a:bodyPr/>
          <a:lstStyle/>
          <a:p>
            <a:fld id="{5F3820CA-44B0-4D60-868B-DE1B9D84C165}" type="datetimeFigureOut">
              <a:rPr lang="es-PE" smtClean="0"/>
              <a:t>4/03/2024</a:t>
            </a:fld>
            <a:endParaRPr lang="es-PE"/>
          </a:p>
        </p:txBody>
      </p:sp>
      <p:sp>
        <p:nvSpPr>
          <p:cNvPr id="5" name="Marcador de pie de página 4">
            <a:extLst>
              <a:ext uri="{FF2B5EF4-FFF2-40B4-BE49-F238E27FC236}">
                <a16:creationId xmlns:a16="http://schemas.microsoft.com/office/drawing/2014/main" id="{63C075C8-D662-4B51-812E-5FD8A588ABA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6C6CB28-3CE1-4166-99A3-5FBD0EA27AE3}"/>
              </a:ext>
            </a:extLst>
          </p:cNvPr>
          <p:cNvSpPr>
            <a:spLocks noGrp="1"/>
          </p:cNvSpPr>
          <p:nvPr>
            <p:ph type="sldNum" sz="quarter" idx="12"/>
          </p:nvPr>
        </p:nvSpPr>
        <p:spPr/>
        <p:txBody>
          <a:bodyPr/>
          <a:lstStyle/>
          <a:p>
            <a:fld id="{DC690282-CCB0-40B0-9901-2F717439799B}" type="slidenum">
              <a:rPr lang="es-PE" smtClean="0"/>
              <a:t>‹Nº›</a:t>
            </a:fld>
            <a:endParaRPr lang="es-PE"/>
          </a:p>
        </p:txBody>
      </p:sp>
    </p:spTree>
    <p:extLst>
      <p:ext uri="{BB962C8B-B14F-4D97-AF65-F5344CB8AC3E}">
        <p14:creationId xmlns:p14="http://schemas.microsoft.com/office/powerpoint/2010/main" val="90232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_ONLY">
    <p:spTree>
      <p:nvGrpSpPr>
        <p:cNvPr id="1" name=""/>
        <p:cNvGrpSpPr/>
        <p:nvPr/>
      </p:nvGrpSpPr>
      <p:grpSpPr>
        <a:xfrm>
          <a:off x="0" y="0"/>
          <a:ext cx="0" cy="0"/>
          <a:chOff x="0" y="0"/>
          <a:chExt cx="0" cy="0"/>
        </a:xfrm>
      </p:grpSpPr>
      <p:sp>
        <p:nvSpPr>
          <p:cNvPr id="2" name="Google Shape;368;p10">
            <a:extLst>
              <a:ext uri="{FF2B5EF4-FFF2-40B4-BE49-F238E27FC236}">
                <a16:creationId xmlns:a16="http://schemas.microsoft.com/office/drawing/2014/main" id="{97B5C80C-3520-128C-DC69-8CC8FBFA460E}"/>
              </a:ext>
            </a:extLst>
          </p:cNvPr>
          <p:cNvSpPr txBox="1">
            <a:spLocks noGrp="1"/>
          </p:cNvSpPr>
          <p:nvPr>
            <p:ph type="title"/>
          </p:nvPr>
        </p:nvSpPr>
        <p:spPr>
          <a:xfrm>
            <a:off x="981236" y="979104"/>
            <a:ext cx="4063605" cy="2582801"/>
          </a:xfrm>
        </p:spPr>
        <p:txBody>
          <a:bodyPr/>
          <a:lstStyle>
            <a:lvl1pPr>
              <a:defRPr/>
            </a:lvl1pPr>
          </a:lstStyle>
          <a:p>
            <a:pPr lvl="0"/>
            <a:endParaRPr lang="es-PE"/>
          </a:p>
        </p:txBody>
      </p:sp>
      <p:grpSp>
        <p:nvGrpSpPr>
          <p:cNvPr id="33" name="Grupo 35">
            <a:extLst>
              <a:ext uri="{FF2B5EF4-FFF2-40B4-BE49-F238E27FC236}">
                <a16:creationId xmlns:a16="http://schemas.microsoft.com/office/drawing/2014/main" id="{68BC1B4B-1384-1F57-88D5-0D02434D1999}"/>
              </a:ext>
            </a:extLst>
          </p:cNvPr>
          <p:cNvGrpSpPr/>
          <p:nvPr/>
        </p:nvGrpSpPr>
        <p:grpSpPr>
          <a:xfrm>
            <a:off x="-8459" y="6421372"/>
            <a:ext cx="12200459" cy="444509"/>
            <a:chOff x="-6345" y="4809103"/>
            <a:chExt cx="9150344" cy="333382"/>
          </a:xfrm>
          <a:solidFill>
            <a:srgbClr val="C00000"/>
          </a:solidFill>
        </p:grpSpPr>
        <p:sp>
          <p:nvSpPr>
            <p:cNvPr id="34" name="Freeform 5">
              <a:extLst>
                <a:ext uri="{FF2B5EF4-FFF2-40B4-BE49-F238E27FC236}">
                  <a16:creationId xmlns:a16="http://schemas.microsoft.com/office/drawing/2014/main" id="{5FC673C3-D9FF-F716-2088-772C4056CF54}"/>
                </a:ext>
              </a:extLst>
            </p:cNvPr>
            <p:cNvSpPr/>
            <p:nvPr/>
          </p:nvSpPr>
          <p:spPr>
            <a:xfrm>
              <a:off x="-6345" y="4809103"/>
              <a:ext cx="5206995" cy="333371"/>
            </a:xfrm>
            <a:custGeom>
              <a:avLst/>
              <a:gdLst>
                <a:gd name="f0" fmla="val 10800000"/>
                <a:gd name="f1" fmla="val 5400000"/>
                <a:gd name="f2" fmla="val 180"/>
                <a:gd name="f3" fmla="val w"/>
                <a:gd name="f4" fmla="val h"/>
                <a:gd name="f5" fmla="val 0"/>
                <a:gd name="f6" fmla="val 1616"/>
                <a:gd name="f7" fmla="val 102"/>
                <a:gd name="f8" fmla="val 1489"/>
                <a:gd name="f9" fmla="val 1529"/>
                <a:gd name="f10" fmla="val 1575"/>
                <a:gd name="f11" fmla="val 1570"/>
                <a:gd name="f12" fmla="val 94"/>
                <a:gd name="f13" fmla="val 1520"/>
                <a:gd name="f14" fmla="val 88"/>
                <a:gd name="f15" fmla="val 1475"/>
                <a:gd name="f16" fmla="val 79"/>
                <a:gd name="f17" fmla="val 1325"/>
                <a:gd name="f18" fmla="val 57"/>
                <a:gd name="f19" fmla="val 1176"/>
                <a:gd name="f20" fmla="val 34"/>
                <a:gd name="f21" fmla="val 1021"/>
                <a:gd name="f22" fmla="val 19"/>
                <a:gd name="f23" fmla="val 958"/>
                <a:gd name="f24" fmla="val 14"/>
                <a:gd name="f25" fmla="val 894"/>
                <a:gd name="f26" fmla="val 8"/>
                <a:gd name="f27" fmla="val 831"/>
                <a:gd name="f28" fmla="val 658"/>
                <a:gd name="f29" fmla="val 486"/>
                <a:gd name="f30" fmla="val 11"/>
                <a:gd name="f31" fmla="val 318"/>
                <a:gd name="f32" fmla="val 28"/>
                <a:gd name="f33" fmla="val 250"/>
                <a:gd name="f34" fmla="val 37"/>
                <a:gd name="f35" fmla="val 182"/>
                <a:gd name="f36" fmla="val 42"/>
                <a:gd name="f37" fmla="val 114"/>
                <a:gd name="f38" fmla="val 54"/>
                <a:gd name="f39" fmla="val 75"/>
                <a:gd name="f40" fmla="val 61"/>
                <a:gd name="f41" fmla="val 36"/>
                <a:gd name="f42" fmla="val 66"/>
                <a:gd name="f43" fmla="val 73"/>
                <a:gd name="f44" fmla="val 496"/>
                <a:gd name="f45" fmla="val 992"/>
                <a:gd name="f46" fmla="+- 0 0 -90"/>
                <a:gd name="f47" fmla="*/ f3 1 1616"/>
                <a:gd name="f48" fmla="*/ f4 1 102"/>
                <a:gd name="f49" fmla="val f5"/>
                <a:gd name="f50" fmla="val f6"/>
                <a:gd name="f51" fmla="val f7"/>
                <a:gd name="f52" fmla="*/ f46 f0 1"/>
                <a:gd name="f53" fmla="+- f51 0 f49"/>
                <a:gd name="f54" fmla="+- f50 0 f49"/>
                <a:gd name="f55" fmla="*/ f52 1 f2"/>
                <a:gd name="f56" fmla="*/ f54 1 1616"/>
                <a:gd name="f57" fmla="*/ f53 1 102"/>
                <a:gd name="f58" fmla="*/ 1489 f54 1"/>
                <a:gd name="f59" fmla="*/ 102 f53 1"/>
                <a:gd name="f60" fmla="*/ 1616 f54 1"/>
                <a:gd name="f61" fmla="*/ 1475 f54 1"/>
                <a:gd name="f62" fmla="*/ 79 f53 1"/>
                <a:gd name="f63" fmla="*/ 1021 f54 1"/>
                <a:gd name="f64" fmla="*/ 19 f53 1"/>
                <a:gd name="f65" fmla="*/ 831 f54 1"/>
                <a:gd name="f66" fmla="*/ 8 f53 1"/>
                <a:gd name="f67" fmla="*/ 318 f54 1"/>
                <a:gd name="f68" fmla="*/ 28 f53 1"/>
                <a:gd name="f69" fmla="*/ 114 f54 1"/>
                <a:gd name="f70" fmla="*/ 54 f53 1"/>
                <a:gd name="f71" fmla="*/ 0 f54 1"/>
                <a:gd name="f72" fmla="*/ 73 f53 1"/>
                <a:gd name="f73" fmla="+- f55 0 f1"/>
                <a:gd name="f74" fmla="*/ f58 1 1616"/>
                <a:gd name="f75" fmla="*/ f59 1 102"/>
                <a:gd name="f76" fmla="*/ f60 1 1616"/>
                <a:gd name="f77" fmla="*/ f61 1 1616"/>
                <a:gd name="f78" fmla="*/ f62 1 102"/>
                <a:gd name="f79" fmla="*/ f63 1 1616"/>
                <a:gd name="f80" fmla="*/ f64 1 102"/>
                <a:gd name="f81" fmla="*/ f65 1 1616"/>
                <a:gd name="f82" fmla="*/ f66 1 102"/>
                <a:gd name="f83" fmla="*/ f67 1 1616"/>
                <a:gd name="f84" fmla="*/ f68 1 102"/>
                <a:gd name="f85" fmla="*/ f69 1 1616"/>
                <a:gd name="f86" fmla="*/ f70 1 102"/>
                <a:gd name="f87" fmla="*/ f71 1 1616"/>
                <a:gd name="f88" fmla="*/ f72 1 102"/>
                <a:gd name="f89" fmla="*/ 0 1 f56"/>
                <a:gd name="f90" fmla="*/ f50 1 f56"/>
                <a:gd name="f91" fmla="*/ 0 1 f57"/>
                <a:gd name="f92" fmla="*/ f51 1 f57"/>
                <a:gd name="f93" fmla="*/ f74 1 f56"/>
                <a:gd name="f94" fmla="*/ f75 1 f57"/>
                <a:gd name="f95" fmla="*/ f76 1 f56"/>
                <a:gd name="f96" fmla="*/ f77 1 f56"/>
                <a:gd name="f97" fmla="*/ f78 1 f57"/>
                <a:gd name="f98" fmla="*/ f79 1 f56"/>
                <a:gd name="f99" fmla="*/ f80 1 f57"/>
                <a:gd name="f100" fmla="*/ f81 1 f56"/>
                <a:gd name="f101" fmla="*/ f82 1 f57"/>
                <a:gd name="f102" fmla="*/ f83 1 f56"/>
                <a:gd name="f103" fmla="*/ f84 1 f57"/>
                <a:gd name="f104" fmla="*/ f85 1 f56"/>
                <a:gd name="f105" fmla="*/ f86 1 f57"/>
                <a:gd name="f106" fmla="*/ f87 1 f56"/>
                <a:gd name="f107" fmla="*/ f88 1 f57"/>
                <a:gd name="f108" fmla="*/ f89 f47 1"/>
                <a:gd name="f109" fmla="*/ f90 f47 1"/>
                <a:gd name="f110" fmla="*/ f92 f48 1"/>
                <a:gd name="f111" fmla="*/ f91 f48 1"/>
                <a:gd name="f112" fmla="*/ f93 f47 1"/>
                <a:gd name="f113" fmla="*/ f94 f48 1"/>
                <a:gd name="f114" fmla="*/ f95 f47 1"/>
                <a:gd name="f115" fmla="*/ f96 f47 1"/>
                <a:gd name="f116" fmla="*/ f97 f48 1"/>
                <a:gd name="f117" fmla="*/ f98 f47 1"/>
                <a:gd name="f118" fmla="*/ f99 f48 1"/>
                <a:gd name="f119" fmla="*/ f100 f47 1"/>
                <a:gd name="f120" fmla="*/ f101 f48 1"/>
                <a:gd name="f121" fmla="*/ f102 f47 1"/>
                <a:gd name="f122" fmla="*/ f103 f48 1"/>
                <a:gd name="f123" fmla="*/ f104 f47 1"/>
                <a:gd name="f124" fmla="*/ f105 f48 1"/>
                <a:gd name="f125" fmla="*/ f106 f47 1"/>
                <a:gd name="f126" fmla="*/ f107 f48 1"/>
              </a:gdLst>
              <a:ahLst/>
              <a:cxnLst>
                <a:cxn ang="3cd4">
                  <a:pos x="hc" y="t"/>
                </a:cxn>
                <a:cxn ang="0">
                  <a:pos x="r" y="vc"/>
                </a:cxn>
                <a:cxn ang="cd4">
                  <a:pos x="hc" y="b"/>
                </a:cxn>
                <a:cxn ang="cd2">
                  <a:pos x="l" y="vc"/>
                </a:cxn>
                <a:cxn ang="f73">
                  <a:pos x="f112" y="f113"/>
                </a:cxn>
                <a:cxn ang="f73">
                  <a:pos x="f114" y="f113"/>
                </a:cxn>
                <a:cxn ang="f73">
                  <a:pos x="f115" y="f116"/>
                </a:cxn>
                <a:cxn ang="f73">
                  <a:pos x="f117" y="f118"/>
                </a:cxn>
                <a:cxn ang="f73">
                  <a:pos x="f119" y="f120"/>
                </a:cxn>
                <a:cxn ang="f73">
                  <a:pos x="f121" y="f122"/>
                </a:cxn>
                <a:cxn ang="f73">
                  <a:pos x="f123" y="f124"/>
                </a:cxn>
                <a:cxn ang="f73">
                  <a:pos x="f125" y="f126"/>
                </a:cxn>
                <a:cxn ang="f73">
                  <a:pos x="f125" y="f113"/>
                </a:cxn>
                <a:cxn ang="f73">
                  <a:pos x="f112" y="f113"/>
                </a:cxn>
              </a:cxnLst>
              <a:rect l="f108" t="f111" r="f109" b="f110"/>
              <a:pathLst>
                <a:path w="1615" h="102">
                  <a:moveTo>
                    <a:pt x="f8" y="f7"/>
                  </a:moveTo>
                  <a:cubicBezTo>
                    <a:pt x="f9" y="f7"/>
                    <a:pt x="f10" y="f7"/>
                    <a:pt x="f6" y="f7"/>
                  </a:cubicBezTo>
                  <a:cubicBezTo>
                    <a:pt x="f11" y="f12"/>
                    <a:pt x="f13" y="f14"/>
                    <a:pt x="f15" y="f16"/>
                  </a:cubicBezTo>
                  <a:cubicBezTo>
                    <a:pt x="f17" y="f18"/>
                    <a:pt x="f19" y="f20"/>
                    <a:pt x="f21" y="f22"/>
                  </a:cubicBezTo>
                  <a:cubicBezTo>
                    <a:pt x="f23" y="f24"/>
                    <a:pt x="f25" y="f26"/>
                    <a:pt x="f27" y="f26"/>
                  </a:cubicBezTo>
                  <a:cubicBezTo>
                    <a:pt x="f28" y="f5"/>
                    <a:pt x="f29" y="f30"/>
                    <a:pt x="f31" y="f32"/>
                  </a:cubicBezTo>
                  <a:cubicBezTo>
                    <a:pt x="f33" y="f34"/>
                    <a:pt x="f35" y="f36"/>
                    <a:pt x="f37" y="f38"/>
                  </a:cubicBezTo>
                  <a:cubicBezTo>
                    <a:pt x="f39" y="f40"/>
                    <a:pt x="f41" y="f42"/>
                    <a:pt x="f5" y="f43"/>
                  </a:cubicBezTo>
                  <a:cubicBezTo>
                    <a:pt x="f5" y="f7"/>
                    <a:pt x="f5" y="f7"/>
                    <a:pt x="f5" y="f7"/>
                  </a:cubicBezTo>
                  <a:cubicBezTo>
                    <a:pt x="f44" y="f7"/>
                    <a:pt x="f45" y="f7"/>
                    <a:pt x="f8" y="f7"/>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67" b="0" i="0" u="none" strike="noStrike" kern="0" cap="none" spc="0" baseline="0">
                <a:solidFill>
                  <a:srgbClr val="000000"/>
                </a:solidFill>
                <a:uFillTx/>
                <a:latin typeface="Arial"/>
                <a:ea typeface="Arial"/>
                <a:cs typeface="Arial"/>
              </a:endParaRPr>
            </a:p>
          </p:txBody>
        </p:sp>
        <p:sp>
          <p:nvSpPr>
            <p:cNvPr id="36" name="Freeform 7">
              <a:extLst>
                <a:ext uri="{FF2B5EF4-FFF2-40B4-BE49-F238E27FC236}">
                  <a16:creationId xmlns:a16="http://schemas.microsoft.com/office/drawing/2014/main" id="{F9EF18F0-0298-37D3-1C78-A26EC840917A}"/>
                </a:ext>
              </a:extLst>
            </p:cNvPr>
            <p:cNvSpPr/>
            <p:nvPr/>
          </p:nvSpPr>
          <p:spPr>
            <a:xfrm>
              <a:off x="7800974" y="4913885"/>
              <a:ext cx="1343025" cy="228600"/>
            </a:xfrm>
            <a:custGeom>
              <a:avLst/>
              <a:gdLst>
                <a:gd name="f0" fmla="val 10800000"/>
                <a:gd name="f1" fmla="val 5400000"/>
                <a:gd name="f2" fmla="val 180"/>
                <a:gd name="f3" fmla="val w"/>
                <a:gd name="f4" fmla="val h"/>
                <a:gd name="f5" fmla="val 0"/>
                <a:gd name="f6" fmla="val 417"/>
                <a:gd name="f7" fmla="val 70"/>
                <a:gd name="f8" fmla="val 409"/>
                <a:gd name="f9" fmla="val 2"/>
                <a:gd name="f10" fmla="val 295"/>
                <a:gd name="f11" fmla="val 22"/>
                <a:gd name="f12" fmla="val 177"/>
                <a:gd name="f13" fmla="val 44"/>
                <a:gd name="f14" fmla="val 59"/>
                <a:gd name="f15" fmla="val 62"/>
                <a:gd name="f16" fmla="val 37"/>
                <a:gd name="f17" fmla="val 65"/>
                <a:gd name="f18" fmla="val 19"/>
                <a:gd name="f19" fmla="val 67"/>
                <a:gd name="f20" fmla="val 141"/>
                <a:gd name="f21" fmla="val 281"/>
                <a:gd name="f22" fmla="val 414"/>
                <a:gd name="f23" fmla="val 412"/>
                <a:gd name="f24" fmla="val 1"/>
                <a:gd name="f25" fmla="+- 0 0 -90"/>
                <a:gd name="f26" fmla="*/ f3 1 417"/>
                <a:gd name="f27" fmla="*/ f4 1 70"/>
                <a:gd name="f28" fmla="val f5"/>
                <a:gd name="f29" fmla="val f6"/>
                <a:gd name="f30" fmla="val f7"/>
                <a:gd name="f31" fmla="*/ f25 f0 1"/>
                <a:gd name="f32" fmla="+- f30 0 f28"/>
                <a:gd name="f33" fmla="+- f29 0 f28"/>
                <a:gd name="f34" fmla="*/ f31 1 f2"/>
                <a:gd name="f35" fmla="*/ f33 1 417"/>
                <a:gd name="f36" fmla="*/ f32 1 70"/>
                <a:gd name="f37" fmla="*/ 409 f33 1"/>
                <a:gd name="f38" fmla="*/ 2 f32 1"/>
                <a:gd name="f39" fmla="*/ 59 f33 1"/>
                <a:gd name="f40" fmla="*/ 62 f32 1"/>
                <a:gd name="f41" fmla="*/ 0 f33 1"/>
                <a:gd name="f42" fmla="*/ 70 f32 1"/>
                <a:gd name="f43" fmla="*/ 417 f33 1"/>
                <a:gd name="f44" fmla="*/ 0 f32 1"/>
                <a:gd name="f45" fmla="+- f34 0 f1"/>
                <a:gd name="f46" fmla="*/ f37 1 417"/>
                <a:gd name="f47" fmla="*/ f38 1 70"/>
                <a:gd name="f48" fmla="*/ f39 1 417"/>
                <a:gd name="f49" fmla="*/ f40 1 70"/>
                <a:gd name="f50" fmla="*/ f41 1 417"/>
                <a:gd name="f51" fmla="*/ f42 1 70"/>
                <a:gd name="f52" fmla="*/ f43 1 417"/>
                <a:gd name="f53" fmla="*/ f44 1 70"/>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5"/>
                </a:cxn>
                <a:cxn ang="f45">
                  <a:pos x="f76" y="f77"/>
                </a:cxn>
                <a:cxn ang="f45">
                  <a:pos x="f70" y="f71"/>
                </a:cxn>
              </a:cxnLst>
              <a:rect l="f66" t="f69" r="f67" b="f68"/>
              <a:pathLst>
                <a:path w="417" h="70">
                  <a:moveTo>
                    <a:pt x="f8" y="f9"/>
                  </a:moveTo>
                  <a:cubicBezTo>
                    <a:pt x="f10" y="f11"/>
                    <a:pt x="f12" y="f13"/>
                    <a:pt x="f14" y="f15"/>
                  </a:cubicBezTo>
                  <a:cubicBezTo>
                    <a:pt x="f16" y="f17"/>
                    <a:pt x="f18" y="f19"/>
                    <a:pt x="f5" y="f7"/>
                  </a:cubicBezTo>
                  <a:cubicBezTo>
                    <a:pt x="f20" y="f7"/>
                    <a:pt x="f21" y="f7"/>
                    <a:pt x="f6" y="f7"/>
                  </a:cubicBezTo>
                  <a:cubicBezTo>
                    <a:pt x="f6" y="f5"/>
                    <a:pt x="f6" y="f5"/>
                    <a:pt x="f6" y="f5"/>
                  </a:cubicBezTo>
                  <a:cubicBezTo>
                    <a:pt x="f22" y="f5"/>
                    <a:pt x="f23" y="f24"/>
                    <a:pt x="f8" y="f9"/>
                  </a:cubicBezTo>
                  <a:close/>
                </a:path>
              </a:pathLst>
            </a:custGeom>
            <a:grp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867"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8867472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PTMON slide">
    <p:spTree>
      <p:nvGrpSpPr>
        <p:cNvPr id="1" name=""/>
        <p:cNvGrpSpPr/>
        <p:nvPr/>
      </p:nvGrpSpPr>
      <p:grpSpPr>
        <a:xfrm>
          <a:off x="0" y="0"/>
          <a:ext cx="0" cy="0"/>
          <a:chOff x="0" y="0"/>
          <a:chExt cx="0" cy="0"/>
        </a:xfrm>
      </p:grpSpPr>
      <p:sp>
        <p:nvSpPr>
          <p:cNvPr id="9" name="사각형: 둥근 모서리 8">
            <a:extLst>
              <a:ext uri="{FF2B5EF4-FFF2-40B4-BE49-F238E27FC236}">
                <a16:creationId xmlns:a16="http://schemas.microsoft.com/office/drawing/2014/main" id="{55F4D556-4C33-43EC-A370-DF9D7D43DBBE}"/>
              </a:ext>
            </a:extLst>
          </p:cNvPr>
          <p:cNvSpPr/>
          <p:nvPr userDrawn="1"/>
        </p:nvSpPr>
        <p:spPr>
          <a:xfrm>
            <a:off x="1013035" y="1065028"/>
            <a:ext cx="4932335" cy="2156400"/>
          </a:xfrm>
          <a:prstGeom prst="roundRect">
            <a:avLst>
              <a:gd name="adj" fmla="val 4004"/>
            </a:avLst>
          </a:prstGeom>
          <a:solidFill>
            <a:schemeClr val="bg1"/>
          </a:solidFill>
          <a:ln w="9525" cap="flat">
            <a:noFill/>
            <a:prstDash val="solid"/>
            <a:miter/>
          </a:ln>
          <a:effectLst>
            <a:outerShdw blurRad="190500" sx="101000" sy="101000" algn="ctr" rotWithShape="0">
              <a:prstClr val="black">
                <a:alpha val="7000"/>
              </a:prstClr>
            </a:outerShdw>
          </a:effectLst>
        </p:spPr>
        <p:txBody>
          <a:bodyPr rtlCol="0" anchor="ctr"/>
          <a:lstStyle/>
          <a:p>
            <a:pPr lvl="0" algn="ctr"/>
            <a:endParaRPr lang="ko-KR" altLang="en-US" sz="2400">
              <a:solidFill>
                <a:srgbClr val="32A5E6"/>
              </a:solidFill>
              <a:latin typeface="+mj-lt"/>
            </a:endParaRPr>
          </a:p>
        </p:txBody>
      </p:sp>
      <p:sp>
        <p:nvSpPr>
          <p:cNvPr id="11" name="그림 개체 틀 17">
            <a:extLst>
              <a:ext uri="{FF2B5EF4-FFF2-40B4-BE49-F238E27FC236}">
                <a16:creationId xmlns:a16="http://schemas.microsoft.com/office/drawing/2014/main" id="{D81A7751-56BF-48DB-AC54-C15F45F798FC}"/>
              </a:ext>
            </a:extLst>
          </p:cNvPr>
          <p:cNvSpPr>
            <a:spLocks noGrp="1"/>
          </p:cNvSpPr>
          <p:nvPr>
            <p:ph type="pic" sz="quarter" idx="11" hasCustomPrompt="1"/>
          </p:nvPr>
        </p:nvSpPr>
        <p:spPr>
          <a:xfrm>
            <a:off x="1103130" y="1155123"/>
            <a:ext cx="1976212" cy="1976210"/>
          </a:xfrm>
          <a:prstGeom prst="roundRect">
            <a:avLst>
              <a:gd name="adj" fmla="val 5465"/>
            </a:avLst>
          </a:prstGeom>
          <a:pattFill prst="pct10">
            <a:fgClr>
              <a:schemeClr val="bg1">
                <a:lumMod val="75000"/>
              </a:schemeClr>
            </a:fgClr>
            <a:bgClr>
              <a:schemeClr val="bg1">
                <a:lumMod val="95000"/>
              </a:schemeClr>
            </a:bgClr>
          </a:pattFill>
          <a:ln w="31750">
            <a:noFill/>
          </a:ln>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2" name="사각형: 둥근 모서리 11">
            <a:extLst>
              <a:ext uri="{FF2B5EF4-FFF2-40B4-BE49-F238E27FC236}">
                <a16:creationId xmlns:a16="http://schemas.microsoft.com/office/drawing/2014/main" id="{6E3ECB3A-2C3D-4C41-AB60-91405206D063}"/>
              </a:ext>
            </a:extLst>
          </p:cNvPr>
          <p:cNvSpPr/>
          <p:nvPr userDrawn="1"/>
        </p:nvSpPr>
        <p:spPr>
          <a:xfrm>
            <a:off x="6156535" y="1065028"/>
            <a:ext cx="4932335" cy="2156400"/>
          </a:xfrm>
          <a:prstGeom prst="roundRect">
            <a:avLst>
              <a:gd name="adj" fmla="val 4004"/>
            </a:avLst>
          </a:prstGeom>
          <a:solidFill>
            <a:schemeClr val="bg1"/>
          </a:solidFill>
          <a:ln w="9525" cap="flat">
            <a:noFill/>
            <a:prstDash val="solid"/>
            <a:miter/>
          </a:ln>
          <a:effectLst>
            <a:outerShdw blurRad="190500" sx="101000" sy="101000" algn="ctr" rotWithShape="0">
              <a:prstClr val="black">
                <a:alpha val="7000"/>
              </a:prstClr>
            </a:outerShdw>
          </a:effectLst>
        </p:spPr>
        <p:txBody>
          <a:bodyPr rtlCol="0" anchor="ctr"/>
          <a:lstStyle/>
          <a:p>
            <a:pPr lvl="0" algn="ctr"/>
            <a:endParaRPr lang="ko-KR" altLang="en-US" sz="2400">
              <a:solidFill>
                <a:srgbClr val="32A5E6"/>
              </a:solidFill>
              <a:latin typeface="+mj-lt"/>
            </a:endParaRPr>
          </a:p>
        </p:txBody>
      </p:sp>
      <p:sp>
        <p:nvSpPr>
          <p:cNvPr id="17" name="그림 개체 틀 17">
            <a:extLst>
              <a:ext uri="{FF2B5EF4-FFF2-40B4-BE49-F238E27FC236}">
                <a16:creationId xmlns:a16="http://schemas.microsoft.com/office/drawing/2014/main" id="{529444E4-6563-4334-B935-139C993049EE}"/>
              </a:ext>
            </a:extLst>
          </p:cNvPr>
          <p:cNvSpPr>
            <a:spLocks noGrp="1"/>
          </p:cNvSpPr>
          <p:nvPr>
            <p:ph type="pic" sz="quarter" idx="15" hasCustomPrompt="1"/>
          </p:nvPr>
        </p:nvSpPr>
        <p:spPr>
          <a:xfrm>
            <a:off x="6246630" y="1155123"/>
            <a:ext cx="1976212" cy="1976210"/>
          </a:xfrm>
          <a:prstGeom prst="roundRect">
            <a:avLst>
              <a:gd name="adj" fmla="val 5465"/>
            </a:avLst>
          </a:prstGeom>
          <a:pattFill prst="pct10">
            <a:fgClr>
              <a:schemeClr val="bg1">
                <a:lumMod val="75000"/>
              </a:schemeClr>
            </a:fgClr>
            <a:bgClr>
              <a:schemeClr val="bg1">
                <a:lumMod val="95000"/>
              </a:schemeClr>
            </a:bgClr>
          </a:pattFill>
          <a:ln w="31750">
            <a:noFill/>
          </a:ln>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8" name="사각형: 둥근 모서리 17">
            <a:extLst>
              <a:ext uri="{FF2B5EF4-FFF2-40B4-BE49-F238E27FC236}">
                <a16:creationId xmlns:a16="http://schemas.microsoft.com/office/drawing/2014/main" id="{E200F141-CA5D-47FE-86A5-73B5613AB1F4}"/>
              </a:ext>
            </a:extLst>
          </p:cNvPr>
          <p:cNvSpPr/>
          <p:nvPr userDrawn="1"/>
        </p:nvSpPr>
        <p:spPr>
          <a:xfrm>
            <a:off x="1013035" y="3636572"/>
            <a:ext cx="4932335" cy="2156400"/>
          </a:xfrm>
          <a:prstGeom prst="roundRect">
            <a:avLst>
              <a:gd name="adj" fmla="val 4004"/>
            </a:avLst>
          </a:prstGeom>
          <a:solidFill>
            <a:schemeClr val="bg1"/>
          </a:solidFill>
          <a:ln w="9525" cap="flat">
            <a:noFill/>
            <a:prstDash val="solid"/>
            <a:miter/>
          </a:ln>
          <a:effectLst>
            <a:outerShdw blurRad="190500" sx="101000" sy="101000" algn="ctr" rotWithShape="0">
              <a:prstClr val="black">
                <a:alpha val="7000"/>
              </a:prstClr>
            </a:outerShdw>
          </a:effectLst>
        </p:spPr>
        <p:txBody>
          <a:bodyPr rtlCol="0" anchor="ctr"/>
          <a:lstStyle/>
          <a:p>
            <a:pPr lvl="0" algn="ctr"/>
            <a:endParaRPr lang="ko-KR" altLang="en-US" sz="2400">
              <a:solidFill>
                <a:srgbClr val="32A5E6"/>
              </a:solidFill>
              <a:latin typeface="+mj-lt"/>
            </a:endParaRPr>
          </a:p>
        </p:txBody>
      </p:sp>
      <p:sp>
        <p:nvSpPr>
          <p:cNvPr id="19" name="그림 개체 틀 17">
            <a:extLst>
              <a:ext uri="{FF2B5EF4-FFF2-40B4-BE49-F238E27FC236}">
                <a16:creationId xmlns:a16="http://schemas.microsoft.com/office/drawing/2014/main" id="{CE66A7EB-FBB2-409D-87BD-A4235F9987AC}"/>
              </a:ext>
            </a:extLst>
          </p:cNvPr>
          <p:cNvSpPr>
            <a:spLocks noGrp="1"/>
          </p:cNvSpPr>
          <p:nvPr>
            <p:ph type="pic" sz="quarter" idx="16" hasCustomPrompt="1"/>
          </p:nvPr>
        </p:nvSpPr>
        <p:spPr>
          <a:xfrm>
            <a:off x="1103130" y="3726667"/>
            <a:ext cx="1976212" cy="1976210"/>
          </a:xfrm>
          <a:prstGeom prst="roundRect">
            <a:avLst>
              <a:gd name="adj" fmla="val 5465"/>
            </a:avLst>
          </a:prstGeom>
          <a:pattFill prst="pct10">
            <a:fgClr>
              <a:schemeClr val="bg1">
                <a:lumMod val="75000"/>
              </a:schemeClr>
            </a:fgClr>
            <a:bgClr>
              <a:schemeClr val="bg1">
                <a:lumMod val="95000"/>
              </a:schemeClr>
            </a:bgClr>
          </a:pattFill>
          <a:ln w="31750">
            <a:noFill/>
          </a:ln>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0" name="사각형: 둥근 모서리 19">
            <a:extLst>
              <a:ext uri="{FF2B5EF4-FFF2-40B4-BE49-F238E27FC236}">
                <a16:creationId xmlns:a16="http://schemas.microsoft.com/office/drawing/2014/main" id="{6A32727A-35FD-403D-AE7A-FFAF41F42FDB}"/>
              </a:ext>
            </a:extLst>
          </p:cNvPr>
          <p:cNvSpPr/>
          <p:nvPr userDrawn="1"/>
        </p:nvSpPr>
        <p:spPr>
          <a:xfrm>
            <a:off x="6156535" y="3636572"/>
            <a:ext cx="4932335" cy="2156400"/>
          </a:xfrm>
          <a:prstGeom prst="roundRect">
            <a:avLst>
              <a:gd name="adj" fmla="val 4004"/>
            </a:avLst>
          </a:prstGeom>
          <a:solidFill>
            <a:schemeClr val="bg1"/>
          </a:solidFill>
          <a:ln w="9525" cap="flat">
            <a:noFill/>
            <a:prstDash val="solid"/>
            <a:miter/>
          </a:ln>
          <a:effectLst>
            <a:outerShdw blurRad="190500" sx="101000" sy="101000" algn="ctr" rotWithShape="0">
              <a:prstClr val="black">
                <a:alpha val="7000"/>
              </a:prstClr>
            </a:outerShdw>
          </a:effectLst>
        </p:spPr>
        <p:txBody>
          <a:bodyPr rtlCol="0" anchor="ctr"/>
          <a:lstStyle/>
          <a:p>
            <a:pPr lvl="0" algn="ctr"/>
            <a:endParaRPr lang="ko-KR" altLang="en-US" sz="2400">
              <a:solidFill>
                <a:srgbClr val="32A5E6"/>
              </a:solidFill>
              <a:latin typeface="+mj-lt"/>
            </a:endParaRPr>
          </a:p>
        </p:txBody>
      </p:sp>
      <p:sp>
        <p:nvSpPr>
          <p:cNvPr id="21" name="그림 개체 틀 17">
            <a:extLst>
              <a:ext uri="{FF2B5EF4-FFF2-40B4-BE49-F238E27FC236}">
                <a16:creationId xmlns:a16="http://schemas.microsoft.com/office/drawing/2014/main" id="{8B4D8D50-143B-401E-A1F6-02D6226DB5B2}"/>
              </a:ext>
            </a:extLst>
          </p:cNvPr>
          <p:cNvSpPr>
            <a:spLocks noGrp="1"/>
          </p:cNvSpPr>
          <p:nvPr>
            <p:ph type="pic" sz="quarter" idx="17" hasCustomPrompt="1"/>
          </p:nvPr>
        </p:nvSpPr>
        <p:spPr>
          <a:xfrm>
            <a:off x="6246630" y="3726667"/>
            <a:ext cx="1976212" cy="1976210"/>
          </a:xfrm>
          <a:prstGeom prst="roundRect">
            <a:avLst>
              <a:gd name="adj" fmla="val 5465"/>
            </a:avLst>
          </a:prstGeom>
          <a:pattFill prst="pct10">
            <a:fgClr>
              <a:schemeClr val="bg1">
                <a:lumMod val="75000"/>
              </a:schemeClr>
            </a:fgClr>
            <a:bgClr>
              <a:schemeClr val="bg1">
                <a:lumMod val="95000"/>
              </a:schemeClr>
            </a:bgClr>
          </a:pattFill>
          <a:ln w="31750">
            <a:noFill/>
          </a:ln>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45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noChangeAspect="1"/>
          </p:cNvSpPr>
          <p:nvPr>
            <p:ph type="pic" sz="quarter" idx="11"/>
          </p:nvPr>
        </p:nvSpPr>
        <p:spPr>
          <a:xfrm>
            <a:off x="-29319" y="-16295"/>
            <a:ext cx="12220223" cy="3299262"/>
          </a:xfrm>
          <a:custGeom>
            <a:avLst/>
            <a:gdLst>
              <a:gd name="connsiteX0" fmla="*/ 11841540 w 12204700"/>
              <a:gd name="connsiteY0" fmla="*/ 2252559 h 6824132"/>
              <a:gd name="connsiteX1" fmla="*/ 8242149 w 12204700"/>
              <a:gd name="connsiteY1" fmla="*/ 6607486 h 6824132"/>
              <a:gd name="connsiteX2" fmla="*/ 3962714 w 12204700"/>
              <a:gd name="connsiteY2" fmla="*/ 6607520 h 6824132"/>
              <a:gd name="connsiteX3" fmla="*/ 363023 w 12204700"/>
              <a:gd name="connsiteY3" fmla="*/ 2252771 h 6824132"/>
              <a:gd name="connsiteX4" fmla="*/ 11841540 w 12204700"/>
              <a:gd name="connsiteY4" fmla="*/ 2252559 h 6824132"/>
              <a:gd name="connsiteX0" fmla="*/ 12144352 w 12509100"/>
              <a:gd name="connsiteY0" fmla="*/ 0 h 4571572"/>
              <a:gd name="connsiteX1" fmla="*/ 8544961 w 12509100"/>
              <a:gd name="connsiteY1" fmla="*/ 4354927 h 4571572"/>
              <a:gd name="connsiteX2" fmla="*/ 4265526 w 12509100"/>
              <a:gd name="connsiteY2" fmla="*/ 4354961 h 4571572"/>
              <a:gd name="connsiteX3" fmla="*/ 327168 w 12509100"/>
              <a:gd name="connsiteY3" fmla="*/ 880745 h 4571572"/>
              <a:gd name="connsiteX4" fmla="*/ 12144352 w 12509100"/>
              <a:gd name="connsiteY4" fmla="*/ 0 h 4571572"/>
              <a:gd name="connsiteX0" fmla="*/ 11861689 w 12226437"/>
              <a:gd name="connsiteY0" fmla="*/ 0 h 4571572"/>
              <a:gd name="connsiteX1" fmla="*/ 8262298 w 12226437"/>
              <a:gd name="connsiteY1" fmla="*/ 4354927 h 4571572"/>
              <a:gd name="connsiteX2" fmla="*/ 3982863 w 12226437"/>
              <a:gd name="connsiteY2" fmla="*/ 4354961 h 4571572"/>
              <a:gd name="connsiteX3" fmla="*/ 44505 w 12226437"/>
              <a:gd name="connsiteY3" fmla="*/ 880745 h 4571572"/>
              <a:gd name="connsiteX4" fmla="*/ 11861689 w 12226437"/>
              <a:gd name="connsiteY4" fmla="*/ 0 h 4571572"/>
              <a:gd name="connsiteX0" fmla="*/ 11879237 w 12243985"/>
              <a:gd name="connsiteY0" fmla="*/ 0 h 4571572"/>
              <a:gd name="connsiteX1" fmla="*/ 8279846 w 12243985"/>
              <a:gd name="connsiteY1" fmla="*/ 4354927 h 4571572"/>
              <a:gd name="connsiteX2" fmla="*/ 4000411 w 12243985"/>
              <a:gd name="connsiteY2" fmla="*/ 4354961 h 4571572"/>
              <a:gd name="connsiteX3" fmla="*/ 62053 w 12243985"/>
              <a:gd name="connsiteY3" fmla="*/ 880745 h 4571572"/>
              <a:gd name="connsiteX4" fmla="*/ 11879237 w 12243985"/>
              <a:gd name="connsiteY4" fmla="*/ 0 h 4571572"/>
              <a:gd name="connsiteX0" fmla="*/ 11862107 w 12084422"/>
              <a:gd name="connsiteY0" fmla="*/ 0 h 5042888"/>
              <a:gd name="connsiteX1" fmla="*/ 8262716 w 12084422"/>
              <a:gd name="connsiteY1" fmla="*/ 4354927 h 5042888"/>
              <a:gd name="connsiteX2" fmla="*/ 4609814 w 12084422"/>
              <a:gd name="connsiteY2" fmla="*/ 4862961 h 5042888"/>
              <a:gd name="connsiteX3" fmla="*/ 44923 w 12084422"/>
              <a:gd name="connsiteY3" fmla="*/ 880745 h 5042888"/>
              <a:gd name="connsiteX4" fmla="*/ 11862107 w 12084422"/>
              <a:gd name="connsiteY4" fmla="*/ 0 h 5042888"/>
              <a:gd name="connsiteX0" fmla="*/ 11862107 w 12084422"/>
              <a:gd name="connsiteY0" fmla="*/ 0 h 4911508"/>
              <a:gd name="connsiteX1" fmla="*/ 8262716 w 12084422"/>
              <a:gd name="connsiteY1" fmla="*/ 4354927 h 4911508"/>
              <a:gd name="connsiteX2" fmla="*/ 4609814 w 12084422"/>
              <a:gd name="connsiteY2" fmla="*/ 4862961 h 4911508"/>
              <a:gd name="connsiteX3" fmla="*/ 44923 w 12084422"/>
              <a:gd name="connsiteY3" fmla="*/ 880745 h 4911508"/>
              <a:gd name="connsiteX4" fmla="*/ 11862107 w 12084422"/>
              <a:gd name="connsiteY4" fmla="*/ 0 h 4911508"/>
              <a:gd name="connsiteX0" fmla="*/ 11862107 w 12084422"/>
              <a:gd name="connsiteY0" fmla="*/ 0 h 4911508"/>
              <a:gd name="connsiteX1" fmla="*/ 8262716 w 12084422"/>
              <a:gd name="connsiteY1" fmla="*/ 4354927 h 4911508"/>
              <a:gd name="connsiteX2" fmla="*/ 4609814 w 12084422"/>
              <a:gd name="connsiteY2" fmla="*/ 4862961 h 4911508"/>
              <a:gd name="connsiteX3" fmla="*/ 44923 w 12084422"/>
              <a:gd name="connsiteY3" fmla="*/ 880745 h 4911508"/>
              <a:gd name="connsiteX4" fmla="*/ 11862107 w 12084422"/>
              <a:gd name="connsiteY4" fmla="*/ 0 h 4911508"/>
              <a:gd name="connsiteX0" fmla="*/ 11862107 w 12198970"/>
              <a:gd name="connsiteY0" fmla="*/ 0 h 4862961"/>
              <a:gd name="connsiteX1" fmla="*/ 9786716 w 12198970"/>
              <a:gd name="connsiteY1" fmla="*/ 3846927 h 4862961"/>
              <a:gd name="connsiteX2" fmla="*/ 4609814 w 12198970"/>
              <a:gd name="connsiteY2" fmla="*/ 4862961 h 4862961"/>
              <a:gd name="connsiteX3" fmla="*/ 44923 w 12198970"/>
              <a:gd name="connsiteY3" fmla="*/ 880745 h 4862961"/>
              <a:gd name="connsiteX4" fmla="*/ 11862107 w 12198970"/>
              <a:gd name="connsiteY4" fmla="*/ 0 h 4862961"/>
              <a:gd name="connsiteX0" fmla="*/ 12166907 w 12477103"/>
              <a:gd name="connsiteY0" fmla="*/ 50588 h 3982216"/>
              <a:gd name="connsiteX1" fmla="*/ 9786716 w 12477103"/>
              <a:gd name="connsiteY1" fmla="*/ 2966182 h 3982216"/>
              <a:gd name="connsiteX2" fmla="*/ 4609814 w 12477103"/>
              <a:gd name="connsiteY2" fmla="*/ 3982216 h 3982216"/>
              <a:gd name="connsiteX3" fmla="*/ 44923 w 12477103"/>
              <a:gd name="connsiteY3" fmla="*/ 0 h 3982216"/>
              <a:gd name="connsiteX4" fmla="*/ 12166907 w 12477103"/>
              <a:gd name="connsiteY4" fmla="*/ 50588 h 3982216"/>
              <a:gd name="connsiteX0" fmla="*/ 12166907 w 12216911"/>
              <a:gd name="connsiteY0" fmla="*/ 50588 h 3982216"/>
              <a:gd name="connsiteX1" fmla="*/ 9786716 w 12216911"/>
              <a:gd name="connsiteY1" fmla="*/ 2966182 h 3982216"/>
              <a:gd name="connsiteX2" fmla="*/ 4609814 w 12216911"/>
              <a:gd name="connsiteY2" fmla="*/ 3982216 h 3982216"/>
              <a:gd name="connsiteX3" fmla="*/ 44923 w 12216911"/>
              <a:gd name="connsiteY3" fmla="*/ 0 h 3982216"/>
              <a:gd name="connsiteX4" fmla="*/ 12166907 w 12216911"/>
              <a:gd name="connsiteY4" fmla="*/ 50588 h 3982216"/>
              <a:gd name="connsiteX0" fmla="*/ 12166907 w 12169781"/>
              <a:gd name="connsiteY0" fmla="*/ 50588 h 3982216"/>
              <a:gd name="connsiteX1" fmla="*/ 9786716 w 12169781"/>
              <a:gd name="connsiteY1" fmla="*/ 2966182 h 3982216"/>
              <a:gd name="connsiteX2" fmla="*/ 4609814 w 12169781"/>
              <a:gd name="connsiteY2" fmla="*/ 3982216 h 3982216"/>
              <a:gd name="connsiteX3" fmla="*/ 44923 w 12169781"/>
              <a:gd name="connsiteY3" fmla="*/ 0 h 3982216"/>
              <a:gd name="connsiteX4" fmla="*/ 12166907 w 12169781"/>
              <a:gd name="connsiteY4" fmla="*/ 50588 h 3982216"/>
              <a:gd name="connsiteX0" fmla="*/ 12217707 w 12220487"/>
              <a:gd name="connsiteY0" fmla="*/ 16721 h 3982216"/>
              <a:gd name="connsiteX1" fmla="*/ 9786716 w 12220487"/>
              <a:gd name="connsiteY1" fmla="*/ 2966182 h 3982216"/>
              <a:gd name="connsiteX2" fmla="*/ 4609814 w 12220487"/>
              <a:gd name="connsiteY2" fmla="*/ 3982216 h 3982216"/>
              <a:gd name="connsiteX3" fmla="*/ 44923 w 12220487"/>
              <a:gd name="connsiteY3" fmla="*/ 0 h 3982216"/>
              <a:gd name="connsiteX4" fmla="*/ 12217707 w 12220487"/>
              <a:gd name="connsiteY4" fmla="*/ 16721 h 3982216"/>
              <a:gd name="connsiteX0" fmla="*/ 12174102 w 12176882"/>
              <a:gd name="connsiteY0" fmla="*/ 16721 h 3982216"/>
              <a:gd name="connsiteX1" fmla="*/ 9743111 w 12176882"/>
              <a:gd name="connsiteY1" fmla="*/ 2966182 h 3982216"/>
              <a:gd name="connsiteX2" fmla="*/ 4566209 w 12176882"/>
              <a:gd name="connsiteY2" fmla="*/ 3982216 h 3982216"/>
              <a:gd name="connsiteX3" fmla="*/ 1318 w 12176882"/>
              <a:gd name="connsiteY3" fmla="*/ 0 h 3982216"/>
              <a:gd name="connsiteX4" fmla="*/ 12174102 w 12176882"/>
              <a:gd name="connsiteY4" fmla="*/ 16721 h 3982216"/>
              <a:gd name="connsiteX0" fmla="*/ 13606014 w 13612477"/>
              <a:gd name="connsiteY0" fmla="*/ 16721 h 3150828"/>
              <a:gd name="connsiteX1" fmla="*/ 11175023 w 13612477"/>
              <a:gd name="connsiteY1" fmla="*/ 2966182 h 3150828"/>
              <a:gd name="connsiteX2" fmla="*/ 1392254 w 13612477"/>
              <a:gd name="connsiteY2" fmla="*/ 2864616 h 3150828"/>
              <a:gd name="connsiteX3" fmla="*/ 1433230 w 13612477"/>
              <a:gd name="connsiteY3" fmla="*/ 0 h 3150828"/>
              <a:gd name="connsiteX4" fmla="*/ 13606014 w 13612477"/>
              <a:gd name="connsiteY4" fmla="*/ 16721 h 3150828"/>
              <a:gd name="connsiteX0" fmla="*/ 12213760 w 12220223"/>
              <a:gd name="connsiteY0" fmla="*/ 16721 h 3150828"/>
              <a:gd name="connsiteX1" fmla="*/ 9782769 w 12220223"/>
              <a:gd name="connsiteY1" fmla="*/ 2966182 h 3150828"/>
              <a:gd name="connsiteX2" fmla="*/ 0 w 12220223"/>
              <a:gd name="connsiteY2" fmla="*/ 2864616 h 3150828"/>
              <a:gd name="connsiteX3" fmla="*/ 40976 w 12220223"/>
              <a:gd name="connsiteY3" fmla="*/ 0 h 3150828"/>
              <a:gd name="connsiteX4" fmla="*/ 12213760 w 12220223"/>
              <a:gd name="connsiteY4" fmla="*/ 16721 h 3150828"/>
              <a:gd name="connsiteX0" fmla="*/ 12213760 w 12220223"/>
              <a:gd name="connsiteY0" fmla="*/ 16721 h 3264501"/>
              <a:gd name="connsiteX1" fmla="*/ 9782769 w 12220223"/>
              <a:gd name="connsiteY1" fmla="*/ 2966182 h 3264501"/>
              <a:gd name="connsiteX2" fmla="*/ 0 w 12220223"/>
              <a:gd name="connsiteY2" fmla="*/ 2864616 h 3264501"/>
              <a:gd name="connsiteX3" fmla="*/ 40976 w 12220223"/>
              <a:gd name="connsiteY3" fmla="*/ 0 h 3264501"/>
              <a:gd name="connsiteX4" fmla="*/ 12213760 w 12220223"/>
              <a:gd name="connsiteY4" fmla="*/ 16721 h 3264501"/>
              <a:gd name="connsiteX0" fmla="*/ 12213760 w 12220223"/>
              <a:gd name="connsiteY0" fmla="*/ 16721 h 3264501"/>
              <a:gd name="connsiteX1" fmla="*/ 9782769 w 12220223"/>
              <a:gd name="connsiteY1" fmla="*/ 2966182 h 3264501"/>
              <a:gd name="connsiteX2" fmla="*/ 0 w 12220223"/>
              <a:gd name="connsiteY2" fmla="*/ 2864616 h 3264501"/>
              <a:gd name="connsiteX3" fmla="*/ 40976 w 12220223"/>
              <a:gd name="connsiteY3" fmla="*/ 0 h 3264501"/>
              <a:gd name="connsiteX4" fmla="*/ 12213760 w 12220223"/>
              <a:gd name="connsiteY4" fmla="*/ 16721 h 3264501"/>
              <a:gd name="connsiteX0" fmla="*/ 12213760 w 12220223"/>
              <a:gd name="connsiteY0" fmla="*/ 16721 h 3042558"/>
              <a:gd name="connsiteX1" fmla="*/ 9782769 w 12220223"/>
              <a:gd name="connsiteY1" fmla="*/ 2966182 h 3042558"/>
              <a:gd name="connsiteX2" fmla="*/ 0 w 12220223"/>
              <a:gd name="connsiteY2" fmla="*/ 2017950 h 3042558"/>
              <a:gd name="connsiteX3" fmla="*/ 40976 w 12220223"/>
              <a:gd name="connsiteY3" fmla="*/ 0 h 3042558"/>
              <a:gd name="connsiteX4" fmla="*/ 12213760 w 12220223"/>
              <a:gd name="connsiteY4" fmla="*/ 16721 h 3042558"/>
              <a:gd name="connsiteX0" fmla="*/ 12213760 w 12220223"/>
              <a:gd name="connsiteY0" fmla="*/ 16721 h 3299262"/>
              <a:gd name="connsiteX1" fmla="*/ 9782769 w 12220223"/>
              <a:gd name="connsiteY1" fmla="*/ 2966182 h 3299262"/>
              <a:gd name="connsiteX2" fmla="*/ 0 w 12220223"/>
              <a:gd name="connsiteY2" fmla="*/ 2017950 h 3299262"/>
              <a:gd name="connsiteX3" fmla="*/ 40976 w 12220223"/>
              <a:gd name="connsiteY3" fmla="*/ 0 h 3299262"/>
              <a:gd name="connsiteX4" fmla="*/ 12213760 w 12220223"/>
              <a:gd name="connsiteY4" fmla="*/ 16721 h 329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223" h="3299262">
                <a:moveTo>
                  <a:pt x="12213760" y="16721"/>
                </a:moveTo>
                <a:cubicBezTo>
                  <a:pt x="12282921" y="1926969"/>
                  <a:pt x="11818396" y="2632644"/>
                  <a:pt x="9782769" y="2966182"/>
                </a:cubicBezTo>
                <a:cubicBezTo>
                  <a:pt x="7747142" y="3299720"/>
                  <a:pt x="3953585" y="3813844"/>
                  <a:pt x="0" y="2017950"/>
                </a:cubicBezTo>
                <a:cubicBezTo>
                  <a:pt x="19120" y="-42844"/>
                  <a:pt x="-11013" y="809576"/>
                  <a:pt x="40976" y="0"/>
                </a:cubicBezTo>
                <a:lnTo>
                  <a:pt x="12213760" y="16721"/>
                </a:lnTo>
                <a:close/>
              </a:path>
            </a:pathLst>
          </a:custGeom>
        </p:spPr>
        <p:txBody>
          <a:bodyPr/>
          <a:lstStyle/>
          <a:p>
            <a:endParaRPr lang="en-US"/>
          </a:p>
        </p:txBody>
      </p:sp>
    </p:spTree>
    <p:extLst>
      <p:ext uri="{BB962C8B-B14F-4D97-AF65-F5344CB8AC3E}">
        <p14:creationId xmlns:p14="http://schemas.microsoft.com/office/powerpoint/2010/main" val="4385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0"/>
            <a:ext cx="12192000" cy="2878138"/>
          </a:xfrm>
        </p:spPr>
        <p:txBody>
          <a:bodyPr/>
          <a:lstStyle/>
          <a:p>
            <a:endParaRPr lang="en-US"/>
          </a:p>
        </p:txBody>
      </p:sp>
    </p:spTree>
    <p:extLst>
      <p:ext uri="{BB962C8B-B14F-4D97-AF65-F5344CB8AC3E}">
        <p14:creationId xmlns:p14="http://schemas.microsoft.com/office/powerpoint/2010/main" val="49830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3979862"/>
            <a:ext cx="12192000" cy="2878138"/>
          </a:xfrm>
        </p:spPr>
        <p:txBody>
          <a:bodyPr/>
          <a:lstStyle/>
          <a:p>
            <a:endParaRPr lang="en-US"/>
          </a:p>
        </p:txBody>
      </p:sp>
    </p:spTree>
    <p:extLst>
      <p:ext uri="{BB962C8B-B14F-4D97-AF65-F5344CB8AC3E}">
        <p14:creationId xmlns:p14="http://schemas.microsoft.com/office/powerpoint/2010/main" val="203800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54133" y="0"/>
            <a:ext cx="6637867" cy="6858000"/>
          </a:xfrm>
        </p:spPr>
        <p:txBody>
          <a:bodyPr/>
          <a:lstStyle/>
          <a:p>
            <a:endParaRPr lang="en-US"/>
          </a:p>
        </p:txBody>
      </p:sp>
    </p:spTree>
    <p:extLst>
      <p:ext uri="{BB962C8B-B14F-4D97-AF65-F5344CB8AC3E}">
        <p14:creationId xmlns:p14="http://schemas.microsoft.com/office/powerpoint/2010/main" val="3262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2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82665" y="2208497"/>
            <a:ext cx="3241103" cy="2444641"/>
          </a:xfrm>
        </p:spPr>
        <p:txBody>
          <a:bodyPr/>
          <a:lstStyle>
            <a:lvl1pPr>
              <a:defRPr>
                <a:noFill/>
              </a:defRPr>
            </a:lvl1pPr>
          </a:lstStyle>
          <a:p>
            <a:endParaRPr lang="en-US" dirty="0"/>
          </a:p>
        </p:txBody>
      </p:sp>
      <p:sp>
        <p:nvSpPr>
          <p:cNvPr id="10" name="Picture Placeholder 7"/>
          <p:cNvSpPr>
            <a:spLocks noGrp="1"/>
          </p:cNvSpPr>
          <p:nvPr>
            <p:ph type="pic" sz="quarter" idx="11"/>
          </p:nvPr>
        </p:nvSpPr>
        <p:spPr>
          <a:xfrm>
            <a:off x="4475450" y="2207825"/>
            <a:ext cx="3241103" cy="2444641"/>
          </a:xfrm>
        </p:spPr>
        <p:txBody>
          <a:bodyPr/>
          <a:lstStyle>
            <a:lvl1pPr>
              <a:defRPr>
                <a:noFill/>
              </a:defRPr>
            </a:lvl1pPr>
          </a:lstStyle>
          <a:p>
            <a:endParaRPr lang="en-US"/>
          </a:p>
        </p:txBody>
      </p:sp>
      <p:sp>
        <p:nvSpPr>
          <p:cNvPr id="11" name="Picture Placeholder 7"/>
          <p:cNvSpPr>
            <a:spLocks noGrp="1"/>
          </p:cNvSpPr>
          <p:nvPr>
            <p:ph type="pic" sz="quarter" idx="12"/>
          </p:nvPr>
        </p:nvSpPr>
        <p:spPr>
          <a:xfrm>
            <a:off x="7967466" y="2207825"/>
            <a:ext cx="3241103" cy="2444641"/>
          </a:xfrm>
        </p:spPr>
        <p:txBody>
          <a:bodyPr/>
          <a:lstStyle>
            <a:lvl1pPr>
              <a:defRPr>
                <a:noFill/>
              </a:defRPr>
            </a:lvl1pPr>
          </a:lstStyle>
          <a:p>
            <a:endParaRPr lang="en-US"/>
          </a:p>
        </p:txBody>
      </p:sp>
    </p:spTree>
    <p:extLst>
      <p:ext uri="{BB962C8B-B14F-4D97-AF65-F5344CB8AC3E}">
        <p14:creationId xmlns:p14="http://schemas.microsoft.com/office/powerpoint/2010/main" val="9377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9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340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390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_1">
    <p:spTree>
      <p:nvGrpSpPr>
        <p:cNvPr id="1" name=""/>
        <p:cNvGrpSpPr/>
        <p:nvPr/>
      </p:nvGrpSpPr>
      <p:grpSpPr>
        <a:xfrm>
          <a:off x="0" y="0"/>
          <a:ext cx="0" cy="0"/>
          <a:chOff x="0" y="0"/>
          <a:chExt cx="0" cy="0"/>
        </a:xfrm>
      </p:grpSpPr>
      <p:sp>
        <p:nvSpPr>
          <p:cNvPr id="2" name="Google Shape;929;p25">
            <a:extLst>
              <a:ext uri="{FF2B5EF4-FFF2-40B4-BE49-F238E27FC236}">
                <a16:creationId xmlns:a16="http://schemas.microsoft.com/office/drawing/2014/main" id="{0295537D-1A0A-9DAB-3B48-88C11636E507}"/>
              </a:ext>
            </a:extLst>
          </p:cNvPr>
          <p:cNvSpPr txBox="1">
            <a:spLocks noGrp="1"/>
          </p:cNvSpPr>
          <p:nvPr>
            <p:ph type="title"/>
          </p:nvPr>
        </p:nvSpPr>
        <p:spPr>
          <a:xfrm>
            <a:off x="1343864" y="974835"/>
            <a:ext cx="6678801" cy="1187597"/>
          </a:xfrm>
        </p:spPr>
        <p:txBody>
          <a:bodyPr anchor="b"/>
          <a:lstStyle>
            <a:lvl1pPr>
              <a:defRPr sz="6400"/>
            </a:lvl1pPr>
          </a:lstStyle>
          <a:p>
            <a:pPr lvl="0"/>
            <a:endParaRPr lang="es-PE"/>
          </a:p>
        </p:txBody>
      </p:sp>
      <p:sp>
        <p:nvSpPr>
          <p:cNvPr id="3" name="Google Shape;930;p25">
            <a:extLst>
              <a:ext uri="{FF2B5EF4-FFF2-40B4-BE49-F238E27FC236}">
                <a16:creationId xmlns:a16="http://schemas.microsoft.com/office/drawing/2014/main" id="{7B08144B-6459-20A9-6C41-6ACC3AF0A118}"/>
              </a:ext>
            </a:extLst>
          </p:cNvPr>
          <p:cNvSpPr txBox="1">
            <a:spLocks noGrp="1"/>
          </p:cNvSpPr>
          <p:nvPr>
            <p:ph type="subTitle" idx="4294967295"/>
          </p:nvPr>
        </p:nvSpPr>
        <p:spPr>
          <a:xfrm>
            <a:off x="1343863" y="2210495"/>
            <a:ext cx="4778397" cy="1453200"/>
          </a:xfrm>
        </p:spPr>
        <p:txBody>
          <a:bodyPr/>
          <a:lstStyle>
            <a:lvl1pPr>
              <a:buNone/>
              <a:defRPr sz="1867"/>
            </a:lvl1pPr>
          </a:lstStyle>
          <a:p>
            <a:pPr lvl="0"/>
            <a:endParaRPr lang="es-PE"/>
          </a:p>
        </p:txBody>
      </p:sp>
    </p:spTree>
    <p:extLst>
      <p:ext uri="{BB962C8B-B14F-4D97-AF65-F5344CB8AC3E}">
        <p14:creationId xmlns:p14="http://schemas.microsoft.com/office/powerpoint/2010/main" val="38313891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4134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F16B1-CE81-7D49-9828-B353614E4F77}" type="datetimeFigureOut">
              <a:rPr lang="en-US" smtClean="0"/>
              <a:t>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E7D0E-FFC7-3040-AE86-535875E9C671}" type="slidenum">
              <a:rPr lang="en-US" smtClean="0"/>
              <a:t>‹Nº›</a:t>
            </a:fld>
            <a:endParaRPr lang="en-US"/>
          </a:p>
        </p:txBody>
      </p:sp>
    </p:spTree>
    <p:extLst>
      <p:ext uri="{BB962C8B-B14F-4D97-AF65-F5344CB8AC3E}">
        <p14:creationId xmlns:p14="http://schemas.microsoft.com/office/powerpoint/2010/main" val="1777355707"/>
      </p:ext>
    </p:extLst>
  </p:cSld>
  <p:clrMap bg1="lt1" tx1="dk1" bg2="lt2" tx2="dk2" accent1="accent1" accent2="accent2" accent3="accent3" accent4="accent4" accent5="accent5" accent6="accent6" hlink="hlink" folHlink="folHlink"/>
  <p:sldLayoutIdLst>
    <p:sldLayoutId id="2147484314" r:id="rId1"/>
    <p:sldLayoutId id="2147484319" r:id="rId2"/>
    <p:sldLayoutId id="2147484320" r:id="rId3"/>
    <p:sldLayoutId id="2147484321" r:id="rId4"/>
    <p:sldLayoutId id="2147484322"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529">
          <p15:clr>
            <a:srgbClr val="F26B43"/>
          </p15:clr>
        </p15:guide>
        <p15:guide id="3" pos="71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6.jp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9C29754F-04D1-407B-929E-D749B744CB01}"/>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6" name="Rectangle 5"/>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p:nvPr/>
        </p:nvSpPr>
        <p:spPr>
          <a:xfrm rot="5604162" flipH="1">
            <a:off x="5782966" y="-2991407"/>
            <a:ext cx="3956616" cy="938862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595" h="5812608">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p:cNvSpPr/>
          <p:nvPr/>
        </p:nvSpPr>
        <p:spPr>
          <a:xfrm rot="16838503">
            <a:off x="4137062" y="-3180404"/>
            <a:ext cx="3335921" cy="1277844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2295888 w 2487629"/>
              <a:gd name="connsiteY0" fmla="*/ 4846 h 6890084"/>
              <a:gd name="connsiteX1" fmla="*/ 2295124 w 2487629"/>
              <a:gd name="connsiteY1" fmla="*/ 0 h 6890084"/>
              <a:gd name="connsiteX2" fmla="*/ 2487629 w 2487629"/>
              <a:gd name="connsiteY2" fmla="*/ 6890084 h 6890084"/>
              <a:gd name="connsiteX3" fmla="*/ 453290 w 2487629"/>
              <a:gd name="connsiteY3" fmla="*/ 24063 h 6890084"/>
              <a:gd name="connsiteX4" fmla="*/ 2295888 w 2487629"/>
              <a:gd name="connsiteY4" fmla="*/ 4846 h 6890084"/>
              <a:gd name="connsiteX0" fmla="*/ 2295888 w 2487629"/>
              <a:gd name="connsiteY0" fmla="*/ 83119 h 6968357"/>
              <a:gd name="connsiteX1" fmla="*/ 2295124 w 2487629"/>
              <a:gd name="connsiteY1" fmla="*/ 78273 h 6968357"/>
              <a:gd name="connsiteX2" fmla="*/ 2487629 w 2487629"/>
              <a:gd name="connsiteY2" fmla="*/ 6968357 h 6968357"/>
              <a:gd name="connsiteX3" fmla="*/ 453290 w 2487629"/>
              <a:gd name="connsiteY3" fmla="*/ 102336 h 6968357"/>
              <a:gd name="connsiteX4" fmla="*/ 2295888 w 2487629"/>
              <a:gd name="connsiteY4" fmla="*/ 83119 h 6968357"/>
              <a:gd name="connsiteX0" fmla="*/ 1465131 w 1656872"/>
              <a:gd name="connsiteY0" fmla="*/ 83119 h 6968357"/>
              <a:gd name="connsiteX1" fmla="*/ 1464367 w 1656872"/>
              <a:gd name="connsiteY1" fmla="*/ 78273 h 6968357"/>
              <a:gd name="connsiteX2" fmla="*/ 1656872 w 1656872"/>
              <a:gd name="connsiteY2" fmla="*/ 6968357 h 6968357"/>
              <a:gd name="connsiteX3" fmla="*/ 1454852 w 1656872"/>
              <a:gd name="connsiteY3" fmla="*/ 63568 h 6968357"/>
              <a:gd name="connsiteX4" fmla="*/ 1465131 w 1656872"/>
              <a:gd name="connsiteY4" fmla="*/ 83119 h 6968357"/>
              <a:gd name="connsiteX0" fmla="*/ 2514322 w 2706063"/>
              <a:gd name="connsiteY0" fmla="*/ 83119 h 6968357"/>
              <a:gd name="connsiteX1" fmla="*/ 2513558 w 2706063"/>
              <a:gd name="connsiteY1" fmla="*/ 78273 h 6968357"/>
              <a:gd name="connsiteX2" fmla="*/ 2706063 w 2706063"/>
              <a:gd name="connsiteY2" fmla="*/ 6968357 h 6968357"/>
              <a:gd name="connsiteX3" fmla="*/ 2504043 w 2706063"/>
              <a:gd name="connsiteY3" fmla="*/ 63568 h 6968357"/>
              <a:gd name="connsiteX4" fmla="*/ 2514322 w 2706063"/>
              <a:gd name="connsiteY4" fmla="*/ 83119 h 6968357"/>
              <a:gd name="connsiteX0" fmla="*/ 2037275 w 2706063"/>
              <a:gd name="connsiteY0" fmla="*/ 78506 h 6982002"/>
              <a:gd name="connsiteX1" fmla="*/ 2513558 w 2706063"/>
              <a:gd name="connsiteY1" fmla="*/ 91918 h 6982002"/>
              <a:gd name="connsiteX2" fmla="*/ 2706063 w 2706063"/>
              <a:gd name="connsiteY2" fmla="*/ 6982002 h 6982002"/>
              <a:gd name="connsiteX3" fmla="*/ 2504043 w 2706063"/>
              <a:gd name="connsiteY3" fmla="*/ 77213 h 6982002"/>
              <a:gd name="connsiteX4" fmla="*/ 2037275 w 2706063"/>
              <a:gd name="connsiteY4" fmla="*/ 78506 h 6982002"/>
              <a:gd name="connsiteX0" fmla="*/ 1232842 w 2706063"/>
              <a:gd name="connsiteY0" fmla="*/ 75700 h 6991368"/>
              <a:gd name="connsiteX1" fmla="*/ 2513558 w 2706063"/>
              <a:gd name="connsiteY1" fmla="*/ 101284 h 6991368"/>
              <a:gd name="connsiteX2" fmla="*/ 2706063 w 2706063"/>
              <a:gd name="connsiteY2" fmla="*/ 6991368 h 6991368"/>
              <a:gd name="connsiteX3" fmla="*/ 2504043 w 2706063"/>
              <a:gd name="connsiteY3" fmla="*/ 86579 h 6991368"/>
              <a:gd name="connsiteX4" fmla="*/ 1232842 w 2706063"/>
              <a:gd name="connsiteY4" fmla="*/ 75700 h 6991368"/>
              <a:gd name="connsiteX0" fmla="*/ 2128425 w 3601646"/>
              <a:gd name="connsiteY0" fmla="*/ 75700 h 6991368"/>
              <a:gd name="connsiteX1" fmla="*/ 3409141 w 3601646"/>
              <a:gd name="connsiteY1" fmla="*/ 101284 h 6991368"/>
              <a:gd name="connsiteX2" fmla="*/ 3601646 w 3601646"/>
              <a:gd name="connsiteY2" fmla="*/ 6991368 h 6991368"/>
              <a:gd name="connsiteX3" fmla="*/ 1931069 w 3601646"/>
              <a:gd name="connsiteY3" fmla="*/ 250892 h 6991368"/>
              <a:gd name="connsiteX4" fmla="*/ 2128425 w 3601646"/>
              <a:gd name="connsiteY4" fmla="*/ 75700 h 6991368"/>
              <a:gd name="connsiteX0" fmla="*/ 1467701 w 2940922"/>
              <a:gd name="connsiteY0" fmla="*/ 75700 h 6991368"/>
              <a:gd name="connsiteX1" fmla="*/ 2748417 w 2940922"/>
              <a:gd name="connsiteY1" fmla="*/ 101284 h 6991368"/>
              <a:gd name="connsiteX2" fmla="*/ 2940922 w 2940922"/>
              <a:gd name="connsiteY2" fmla="*/ 6991368 h 6991368"/>
              <a:gd name="connsiteX3" fmla="*/ 2317978 w 2940922"/>
              <a:gd name="connsiteY3" fmla="*/ 62234 h 6991368"/>
              <a:gd name="connsiteX4" fmla="*/ 1467701 w 2940922"/>
              <a:gd name="connsiteY4" fmla="*/ 75700 h 6991368"/>
              <a:gd name="connsiteX0" fmla="*/ 2459212 w 2940922"/>
              <a:gd name="connsiteY0" fmla="*/ 79988 h 6977399"/>
              <a:gd name="connsiteX1" fmla="*/ 2748417 w 2940922"/>
              <a:gd name="connsiteY1" fmla="*/ 87315 h 6977399"/>
              <a:gd name="connsiteX2" fmla="*/ 2940922 w 2940922"/>
              <a:gd name="connsiteY2" fmla="*/ 6977399 h 6977399"/>
              <a:gd name="connsiteX3" fmla="*/ 2317978 w 2940922"/>
              <a:gd name="connsiteY3" fmla="*/ 48265 h 6977399"/>
              <a:gd name="connsiteX4" fmla="*/ 2459212 w 2940922"/>
              <a:gd name="connsiteY4" fmla="*/ 79988 h 6977399"/>
              <a:gd name="connsiteX0" fmla="*/ 2459212 w 2940922"/>
              <a:gd name="connsiteY0" fmla="*/ 31723 h 6929134"/>
              <a:gd name="connsiteX1" fmla="*/ 2748417 w 2940922"/>
              <a:gd name="connsiteY1" fmla="*/ 39050 h 6929134"/>
              <a:gd name="connsiteX2" fmla="*/ 2940922 w 2940922"/>
              <a:gd name="connsiteY2" fmla="*/ 6929134 h 6929134"/>
              <a:gd name="connsiteX3" fmla="*/ 2317978 w 2940922"/>
              <a:gd name="connsiteY3" fmla="*/ 0 h 6929134"/>
              <a:gd name="connsiteX4" fmla="*/ 2459212 w 2940922"/>
              <a:gd name="connsiteY4" fmla="*/ 31723 h 6929134"/>
              <a:gd name="connsiteX0" fmla="*/ 1995866 w 2477576"/>
              <a:gd name="connsiteY0" fmla="*/ 31723 h 6929134"/>
              <a:gd name="connsiteX1" fmla="*/ 2285071 w 2477576"/>
              <a:gd name="connsiteY1" fmla="*/ 39050 h 6929134"/>
              <a:gd name="connsiteX2" fmla="*/ 2477576 w 2477576"/>
              <a:gd name="connsiteY2" fmla="*/ 6929134 h 6929134"/>
              <a:gd name="connsiteX3" fmla="*/ 1854632 w 2477576"/>
              <a:gd name="connsiteY3" fmla="*/ 0 h 6929134"/>
              <a:gd name="connsiteX4" fmla="*/ 1995866 w 2477576"/>
              <a:gd name="connsiteY4" fmla="*/ 31723 h 6929134"/>
              <a:gd name="connsiteX0" fmla="*/ 1711346 w 2847165"/>
              <a:gd name="connsiteY0" fmla="*/ 31723 h 7282627"/>
              <a:gd name="connsiteX1" fmla="*/ 2000551 w 2847165"/>
              <a:gd name="connsiteY1" fmla="*/ 39050 h 7282627"/>
              <a:gd name="connsiteX2" fmla="*/ 2847165 w 2847165"/>
              <a:gd name="connsiteY2" fmla="*/ 7282627 h 7282627"/>
              <a:gd name="connsiteX3" fmla="*/ 1570112 w 2847165"/>
              <a:gd name="connsiteY3" fmla="*/ 0 h 7282627"/>
              <a:gd name="connsiteX4" fmla="*/ 1711346 w 2847165"/>
              <a:gd name="connsiteY4" fmla="*/ 31723 h 7282627"/>
              <a:gd name="connsiteX0" fmla="*/ 1711346 w 2847165"/>
              <a:gd name="connsiteY0" fmla="*/ 63074 h 7313978"/>
              <a:gd name="connsiteX1" fmla="*/ 2475132 w 2847165"/>
              <a:gd name="connsiteY1" fmla="*/ 0 h 7313978"/>
              <a:gd name="connsiteX2" fmla="*/ 2847165 w 2847165"/>
              <a:gd name="connsiteY2" fmla="*/ 7313978 h 7313978"/>
              <a:gd name="connsiteX3" fmla="*/ 1570112 w 2847165"/>
              <a:gd name="connsiteY3" fmla="*/ 31351 h 7313978"/>
              <a:gd name="connsiteX4" fmla="*/ 1711346 w 2847165"/>
              <a:gd name="connsiteY4" fmla="*/ 63074 h 731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165" h="7313978">
                <a:moveTo>
                  <a:pt x="1711346" y="63074"/>
                </a:moveTo>
                <a:cubicBezTo>
                  <a:pt x="1860061" y="67582"/>
                  <a:pt x="2117861" y="0"/>
                  <a:pt x="2475132" y="0"/>
                </a:cubicBezTo>
                <a:cubicBezTo>
                  <a:pt x="1411006" y="1564105"/>
                  <a:pt x="767039" y="5605494"/>
                  <a:pt x="2847165" y="7313978"/>
                </a:cubicBezTo>
                <a:cubicBezTo>
                  <a:pt x="-488590" y="6576041"/>
                  <a:pt x="-865226" y="2367641"/>
                  <a:pt x="1570112" y="31351"/>
                </a:cubicBezTo>
                <a:cubicBezTo>
                  <a:pt x="1573538" y="37868"/>
                  <a:pt x="1707920" y="56557"/>
                  <a:pt x="1711346" y="630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p:cNvSpPr/>
          <p:nvPr/>
        </p:nvSpPr>
        <p:spPr>
          <a:xfrm rot="5400000" flipH="1">
            <a:off x="5586400" y="-1443642"/>
            <a:ext cx="2561979" cy="1104621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499070 w 2941542"/>
              <a:gd name="connsiteY0" fmla="*/ 0 h 7304897"/>
              <a:gd name="connsiteX1" fmla="*/ 2941542 w 2941542"/>
              <a:gd name="connsiteY1" fmla="*/ 0 h 7304897"/>
              <a:gd name="connsiteX2" fmla="*/ 2696385 w 2941542"/>
              <a:gd name="connsiteY2" fmla="*/ 7304897 h 7304897"/>
              <a:gd name="connsiteX3" fmla="*/ 71323 w 2941542"/>
              <a:gd name="connsiteY3" fmla="*/ 24063 h 7304897"/>
              <a:gd name="connsiteX4" fmla="*/ 1499070 w 2941542"/>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893201 w 3335673"/>
              <a:gd name="connsiteY0" fmla="*/ 0 h 7304897"/>
              <a:gd name="connsiteX1" fmla="*/ 3335673 w 3335673"/>
              <a:gd name="connsiteY1" fmla="*/ 0 h 7304897"/>
              <a:gd name="connsiteX2" fmla="*/ 3090516 w 3335673"/>
              <a:gd name="connsiteY2" fmla="*/ 7304897 h 7304897"/>
              <a:gd name="connsiteX3" fmla="*/ 465454 w 3335673"/>
              <a:gd name="connsiteY3" fmla="*/ 24063 h 7304897"/>
              <a:gd name="connsiteX4" fmla="*/ 1893201 w 3335673"/>
              <a:gd name="connsiteY4" fmla="*/ 0 h 7304897"/>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1904848 w 3347320"/>
              <a:gd name="connsiteY0" fmla="*/ 0 h 7292114"/>
              <a:gd name="connsiteX1" fmla="*/ 3347320 w 3347320"/>
              <a:gd name="connsiteY1" fmla="*/ 0 h 7292114"/>
              <a:gd name="connsiteX2" fmla="*/ 2669914 w 3347320"/>
              <a:gd name="connsiteY2" fmla="*/ 7292114 h 7292114"/>
              <a:gd name="connsiteX3" fmla="*/ 477101 w 3347320"/>
              <a:gd name="connsiteY3" fmla="*/ 24063 h 7292114"/>
              <a:gd name="connsiteX4" fmla="*/ 1904848 w 3347320"/>
              <a:gd name="connsiteY4" fmla="*/ 0 h 7292114"/>
              <a:gd name="connsiteX0" fmla="*/ 1904848 w 2669914"/>
              <a:gd name="connsiteY0" fmla="*/ 0 h 7292114"/>
              <a:gd name="connsiteX1" fmla="*/ 2345287 w 2669914"/>
              <a:gd name="connsiteY1" fmla="*/ 0 h 7292114"/>
              <a:gd name="connsiteX2" fmla="*/ 2669914 w 2669914"/>
              <a:gd name="connsiteY2" fmla="*/ 7292114 h 7292114"/>
              <a:gd name="connsiteX3" fmla="*/ 477101 w 2669914"/>
              <a:gd name="connsiteY3" fmla="*/ 24063 h 7292114"/>
              <a:gd name="connsiteX4" fmla="*/ 1904848 w 2669914"/>
              <a:gd name="connsiteY4" fmla="*/ 0 h 7292114"/>
              <a:gd name="connsiteX0" fmla="*/ 2058810 w 2499249"/>
              <a:gd name="connsiteY0" fmla="*/ 0 h 6627396"/>
              <a:gd name="connsiteX1" fmla="*/ 2499249 w 2499249"/>
              <a:gd name="connsiteY1" fmla="*/ 0 h 6627396"/>
              <a:gd name="connsiteX2" fmla="*/ 2450570 w 2499249"/>
              <a:gd name="connsiteY2" fmla="*/ 6627396 h 6627396"/>
              <a:gd name="connsiteX3" fmla="*/ 631063 w 2499249"/>
              <a:gd name="connsiteY3" fmla="*/ 24063 h 6627396"/>
              <a:gd name="connsiteX4" fmla="*/ 2058810 w 2499249"/>
              <a:gd name="connsiteY4" fmla="*/ 0 h 6627396"/>
              <a:gd name="connsiteX0" fmla="*/ 2250853 w 2691292"/>
              <a:gd name="connsiteY0" fmla="*/ 0 h 6627396"/>
              <a:gd name="connsiteX1" fmla="*/ 2691292 w 2691292"/>
              <a:gd name="connsiteY1" fmla="*/ 0 h 6627396"/>
              <a:gd name="connsiteX2" fmla="*/ 2249659 w 2691292"/>
              <a:gd name="connsiteY2" fmla="*/ 6627396 h 6627396"/>
              <a:gd name="connsiteX3" fmla="*/ 823106 w 2691292"/>
              <a:gd name="connsiteY3" fmla="*/ 24063 h 6627396"/>
              <a:gd name="connsiteX4" fmla="*/ 2250853 w 2691292"/>
              <a:gd name="connsiteY4" fmla="*/ 0 h 6627396"/>
              <a:gd name="connsiteX0" fmla="*/ 2230373 w 2670812"/>
              <a:gd name="connsiteY0" fmla="*/ 0 h 6640179"/>
              <a:gd name="connsiteX1" fmla="*/ 2670812 w 2670812"/>
              <a:gd name="connsiteY1" fmla="*/ 0 h 6640179"/>
              <a:gd name="connsiteX2" fmla="*/ 2268475 w 2670812"/>
              <a:gd name="connsiteY2" fmla="*/ 6640179 h 6640179"/>
              <a:gd name="connsiteX3" fmla="*/ 802626 w 2670812"/>
              <a:gd name="connsiteY3" fmla="*/ 24063 h 6640179"/>
              <a:gd name="connsiteX4" fmla="*/ 2230373 w 2670812"/>
              <a:gd name="connsiteY4" fmla="*/ 0 h 6640179"/>
              <a:gd name="connsiteX0" fmla="*/ 1856044 w 2296483"/>
              <a:gd name="connsiteY0" fmla="*/ 0 h 6640179"/>
              <a:gd name="connsiteX1" fmla="*/ 2296483 w 2296483"/>
              <a:gd name="connsiteY1" fmla="*/ 0 h 6640179"/>
              <a:gd name="connsiteX2" fmla="*/ 1894146 w 2296483"/>
              <a:gd name="connsiteY2" fmla="*/ 6640179 h 6640179"/>
              <a:gd name="connsiteX3" fmla="*/ 428297 w 2296483"/>
              <a:gd name="connsiteY3" fmla="*/ 24063 h 6640179"/>
              <a:gd name="connsiteX4" fmla="*/ 1856044 w 2296483"/>
              <a:gd name="connsiteY4" fmla="*/ 0 h 66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483" h="6640179">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10424" y="5771281"/>
            <a:ext cx="2387980" cy="695127"/>
          </a:xfrm>
          <a:prstGeom prst="rect">
            <a:avLst/>
          </a:prstGeom>
          <a:noFill/>
        </p:spPr>
        <p:txBody>
          <a:bodyPr wrap="square" lIns="0" tIns="0" rIns="0" bIns="0" rtlCol="0" anchor="ctr" anchorCtr="0">
            <a:normAutofit/>
          </a:bodyPr>
          <a:lstStyle/>
          <a:p>
            <a:pPr>
              <a:lnSpc>
                <a:spcPts val="5000"/>
              </a:lnSpc>
            </a:pPr>
            <a:r>
              <a:rPr lang="en-US" sz="2000" b="1" dirty="0">
                <a:solidFill>
                  <a:schemeClr val="bg1">
                    <a:lumMod val="65000"/>
                  </a:schemeClr>
                </a:solidFill>
                <a:latin typeface="Aharoni" panose="02010803020104030203" pitchFamily="2" charset="-79"/>
                <a:cs typeface="Aharoni" panose="02010803020104030203" pitchFamily="2" charset="-79"/>
              </a:rPr>
              <a:t>FREE TEMPLATE</a:t>
            </a:r>
          </a:p>
        </p:txBody>
      </p:sp>
      <p:cxnSp>
        <p:nvCxnSpPr>
          <p:cNvPr id="21" name="Conector recto de flecha 20">
            <a:extLst>
              <a:ext uri="{FF2B5EF4-FFF2-40B4-BE49-F238E27FC236}">
                <a16:creationId xmlns:a16="http://schemas.microsoft.com/office/drawing/2014/main" id="{02FC3D32-60EA-4EE0-9E32-CAFA13638BB5}"/>
              </a:ext>
            </a:extLst>
          </p:cNvPr>
          <p:cNvCxnSpPr/>
          <p:nvPr/>
        </p:nvCxnSpPr>
        <p:spPr>
          <a:xfrm>
            <a:off x="0" y="5948979"/>
            <a:ext cx="688489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id="{983C6995-6A08-4AF2-9ACC-BA4DBF2B8495}"/>
              </a:ext>
            </a:extLst>
          </p:cNvPr>
          <p:cNvSpPr/>
          <p:nvPr/>
        </p:nvSpPr>
        <p:spPr>
          <a:xfrm>
            <a:off x="6974891" y="1349515"/>
            <a:ext cx="5002306" cy="5002306"/>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TextBox 18">
            <a:extLst>
              <a:ext uri="{FF2B5EF4-FFF2-40B4-BE49-F238E27FC236}">
                <a16:creationId xmlns:a16="http://schemas.microsoft.com/office/drawing/2014/main" id="{8A23C34B-2DD1-4BA7-A4C1-2D760B097CEC}"/>
              </a:ext>
            </a:extLst>
          </p:cNvPr>
          <p:cNvSpPr txBox="1"/>
          <p:nvPr/>
        </p:nvSpPr>
        <p:spPr>
          <a:xfrm>
            <a:off x="8866279" y="5999045"/>
            <a:ext cx="3128192" cy="523220"/>
          </a:xfrm>
          <a:prstGeom prst="rect">
            <a:avLst/>
          </a:prstGeom>
          <a:noFill/>
        </p:spPr>
        <p:txBody>
          <a:bodyPr wrap="square" rtlCol="0" anchor="ctr" anchorCtr="0">
            <a:spAutoFit/>
          </a:bodyPr>
          <a:lstStyle/>
          <a:p>
            <a:pPr lvl="0" algn="r"/>
            <a:r>
              <a:rPr lang="en-US" altLang="ko-KR" sz="2800" b="1" dirty="0">
                <a:solidFill>
                  <a:schemeClr val="accent2"/>
                </a:solidFill>
                <a:latin typeface="+mj-lt"/>
                <a:cs typeface="Arial" panose="020B0604020202020204" pitchFamily="34" charset="0"/>
              </a:rPr>
              <a:t>SLIDESPPT.NET</a:t>
            </a:r>
            <a:endParaRPr lang="ko-KR" altLang="en-US" sz="2800" b="1" dirty="0">
              <a:solidFill>
                <a:schemeClr val="accent2"/>
              </a:solidFill>
              <a:latin typeface="+mj-lt"/>
              <a:cs typeface="Arial" panose="020B0604020202020204" pitchFamily="34" charset="0"/>
            </a:endParaRPr>
          </a:p>
        </p:txBody>
      </p:sp>
      <p:grpSp>
        <p:nvGrpSpPr>
          <p:cNvPr id="28" name="Gráfico 10">
            <a:extLst>
              <a:ext uri="{FF2B5EF4-FFF2-40B4-BE49-F238E27FC236}">
                <a16:creationId xmlns:a16="http://schemas.microsoft.com/office/drawing/2014/main" id="{3A8C2EB4-D1BC-44C0-9FB1-F4328B953E52}"/>
              </a:ext>
            </a:extLst>
          </p:cNvPr>
          <p:cNvGrpSpPr/>
          <p:nvPr/>
        </p:nvGrpSpPr>
        <p:grpSpPr>
          <a:xfrm>
            <a:off x="10668000" y="196025"/>
            <a:ext cx="1417951" cy="1417951"/>
            <a:chOff x="627235" y="5458033"/>
            <a:chExt cx="849367" cy="849367"/>
          </a:xfrm>
          <a:solidFill>
            <a:srgbClr val="00BFF3"/>
          </a:solidFill>
        </p:grpSpPr>
        <p:sp>
          <p:nvSpPr>
            <p:cNvPr id="30" name="Forma libre: forma 30">
              <a:extLst>
                <a:ext uri="{FF2B5EF4-FFF2-40B4-BE49-F238E27FC236}">
                  <a16:creationId xmlns:a16="http://schemas.microsoft.com/office/drawing/2014/main" id="{04877D3F-3896-4EB1-BBB5-00349304C9B1}"/>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accent1"/>
            </a:solidFill>
            <a:ln w="2285" cap="flat">
              <a:noFill/>
              <a:prstDash val="solid"/>
              <a:miter/>
            </a:ln>
          </p:spPr>
          <p:txBody>
            <a:bodyPr rtlCol="0" anchor="ctr"/>
            <a:lstStyle>
              <a:defPPr/>
            </a:lstStyle>
            <a:p>
              <a:endParaRPr lang="es-PE" sz="1400" dirty="0"/>
            </a:p>
          </p:txBody>
        </p:sp>
        <p:sp>
          <p:nvSpPr>
            <p:cNvPr id="31" name="Forma libre: forma 31">
              <a:extLst>
                <a:ext uri="{FF2B5EF4-FFF2-40B4-BE49-F238E27FC236}">
                  <a16:creationId xmlns:a16="http://schemas.microsoft.com/office/drawing/2014/main" id="{E9890E18-2E00-4AE5-B72A-6C6EDD70B543}"/>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dirty="0"/>
            </a:p>
          </p:txBody>
        </p:sp>
      </p:grpSp>
      <p:sp>
        <p:nvSpPr>
          <p:cNvPr id="13" name="Elipse 12">
            <a:extLst>
              <a:ext uri="{FF2B5EF4-FFF2-40B4-BE49-F238E27FC236}">
                <a16:creationId xmlns:a16="http://schemas.microsoft.com/office/drawing/2014/main" id="{6F93A293-1E86-423A-9602-4AFA73D08B87}"/>
              </a:ext>
            </a:extLst>
          </p:cNvPr>
          <p:cNvSpPr/>
          <p:nvPr/>
        </p:nvSpPr>
        <p:spPr>
          <a:xfrm>
            <a:off x="7493563" y="1721476"/>
            <a:ext cx="4113165" cy="4113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6" name="Elipse 25">
            <a:extLst>
              <a:ext uri="{FF2B5EF4-FFF2-40B4-BE49-F238E27FC236}">
                <a16:creationId xmlns:a16="http://schemas.microsoft.com/office/drawing/2014/main" id="{53B513E0-A791-4ACE-9194-7D5F1B344E85}"/>
              </a:ext>
            </a:extLst>
          </p:cNvPr>
          <p:cNvSpPr/>
          <p:nvPr/>
        </p:nvSpPr>
        <p:spPr>
          <a:xfrm>
            <a:off x="7698139" y="1894999"/>
            <a:ext cx="3719804" cy="3719804"/>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TextBox 28"/>
          <p:cNvSpPr txBox="1"/>
          <p:nvPr/>
        </p:nvSpPr>
        <p:spPr>
          <a:xfrm>
            <a:off x="781486" y="4891085"/>
            <a:ext cx="6574008" cy="733534"/>
          </a:xfrm>
          <a:prstGeom prst="rect">
            <a:avLst/>
          </a:prstGeom>
          <a:noFill/>
        </p:spPr>
        <p:txBody>
          <a:bodyPr wrap="square" lIns="0" tIns="0" rIns="0" bIns="0" rtlCol="0" anchor="ctr" anchorCtr="0">
            <a:noAutofit/>
          </a:bodyPr>
          <a:lstStyle/>
          <a:p>
            <a:pPr>
              <a:lnSpc>
                <a:spcPts val="5000"/>
              </a:lnSpc>
            </a:pPr>
            <a:r>
              <a:rPr lang="en-US" sz="6600" b="1" dirty="0">
                <a:solidFill>
                  <a:srgbClr val="C00000"/>
                </a:solidFill>
                <a:latin typeface="Arial Black" panose="020B0A04020102020204" pitchFamily="34" charset="0"/>
              </a:rPr>
              <a:t>SWISS CUSTOMS</a:t>
            </a:r>
          </a:p>
        </p:txBody>
      </p:sp>
      <p:pic>
        <p:nvPicPr>
          <p:cNvPr id="18" name="Imagen 17">
            <a:extLst>
              <a:ext uri="{FF2B5EF4-FFF2-40B4-BE49-F238E27FC236}">
                <a16:creationId xmlns:a16="http://schemas.microsoft.com/office/drawing/2014/main" id="{3C7A363F-B618-4419-B2D4-25C6BCCBC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4971" y="726827"/>
            <a:ext cx="3654615" cy="4120511"/>
          </a:xfrm>
          <a:prstGeom prst="rect">
            <a:avLst/>
          </a:prstGeom>
        </p:spPr>
      </p:pic>
    </p:spTree>
    <p:extLst>
      <p:ext uri="{BB962C8B-B14F-4D97-AF65-F5344CB8AC3E}">
        <p14:creationId xmlns:p14="http://schemas.microsoft.com/office/powerpoint/2010/main" val="9938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par>
                          <p:cTn id="14" fill="hold">
                            <p:stCondLst>
                              <p:cond delay="1700"/>
                            </p:stCondLst>
                            <p:childTnLst>
                              <p:par>
                                <p:cTn id="15" presetID="10" presetClass="entr" presetSubtype="0" fill="hold" grpId="0" nodeType="afterEffect">
                                  <p:stCondLst>
                                    <p:cond delay="3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50"/>
                                        <p:tgtEl>
                                          <p:spTgt spid="29"/>
                                        </p:tgtEl>
                                      </p:cBhvr>
                                    </p:animEffect>
                                  </p:childTnLst>
                                </p:cTn>
                              </p:par>
                            </p:childTnLst>
                          </p:cTn>
                        </p:par>
                        <p:par>
                          <p:cTn id="18" fill="hold">
                            <p:stCondLst>
                              <p:cond delay="2750"/>
                            </p:stCondLst>
                            <p:childTnLst>
                              <p:par>
                                <p:cTn id="19" presetID="10" presetClass="entr" presetSubtype="0" fill="hold" grpId="0" nodeType="afterEffect">
                                  <p:stCondLst>
                                    <p:cond delay="3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6"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posición de imagen 16">
            <a:extLst>
              <a:ext uri="{FF2B5EF4-FFF2-40B4-BE49-F238E27FC236}">
                <a16:creationId xmlns:a16="http://schemas.microsoft.com/office/drawing/2014/main" id="{00584701-2AF0-4493-8D16-AAD88EC1864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1" name="TextBox 10"/>
          <p:cNvSpPr txBox="1"/>
          <p:nvPr/>
        </p:nvSpPr>
        <p:spPr>
          <a:xfrm>
            <a:off x="839789" y="3755723"/>
            <a:ext cx="5496466" cy="646331"/>
          </a:xfrm>
          <a:prstGeom prst="rect">
            <a:avLst/>
          </a:prstGeom>
          <a:noFill/>
          <a:ln>
            <a:noFill/>
          </a:ln>
        </p:spPr>
        <p:txBody>
          <a:bodyPr wrap="square" lIns="0" tIns="0" rIns="0" bIns="0" rtlCol="0" anchor="ctr" anchorCtr="0">
            <a:normAutofit/>
          </a:bodyPr>
          <a:lstStyle/>
          <a:p>
            <a:r>
              <a:rPr lang="en-US" sz="3600" dirty="0">
                <a:solidFill>
                  <a:schemeClr val="tx2">
                    <a:lumMod val="75000"/>
                  </a:schemeClr>
                </a:solidFill>
                <a:latin typeface="Source Sans Pro ExtraLight" charset="0"/>
                <a:ea typeface="Source Sans Pro ExtraLight" charset="0"/>
                <a:cs typeface="Source Sans Pro ExtraLight" charset="0"/>
              </a:rPr>
              <a:t>A Little </a:t>
            </a:r>
            <a:r>
              <a:rPr lang="en-US" sz="3600" b="1" dirty="0">
                <a:solidFill>
                  <a:schemeClr val="tx2">
                    <a:lumMod val="75000"/>
                  </a:schemeClr>
                </a:solidFill>
                <a:latin typeface="Source Sans Pro" charset="0"/>
                <a:ea typeface="Source Sans Pro" charset="0"/>
                <a:cs typeface="Source Sans Pro" charset="0"/>
              </a:rPr>
              <a:t>Brief</a:t>
            </a:r>
          </a:p>
        </p:txBody>
      </p:sp>
      <p:sp>
        <p:nvSpPr>
          <p:cNvPr id="12" name="TextBox 11"/>
          <p:cNvSpPr txBox="1"/>
          <p:nvPr/>
        </p:nvSpPr>
        <p:spPr>
          <a:xfrm>
            <a:off x="853741" y="4697464"/>
            <a:ext cx="3960640" cy="923330"/>
          </a:xfrm>
          <a:prstGeom prst="rect">
            <a:avLst/>
          </a:prstGeom>
          <a:noFill/>
        </p:spPr>
        <p:txBody>
          <a:bodyPr wrap="square" lIns="0" tIns="0" rIns="0" bIns="0" rtlCol="0">
            <a:normAutofit/>
          </a:bodyPr>
          <a:lstStyle/>
          <a:p>
            <a:r>
              <a:rPr lang="en-US" noProof="1">
                <a:solidFill>
                  <a:schemeClr val="tx2"/>
                </a:solidFill>
                <a:latin typeface="Source Sans Pro" charset="0"/>
                <a:ea typeface="Source Sans Pro" charset="0"/>
                <a:cs typeface="Source Sans Pro" charset="0"/>
              </a:rPr>
              <a:t>Lorem ipsum dolor sit amet, omnes volutpat ex sed, mediocrem maiestatis ius in ullamcorper.</a:t>
            </a:r>
          </a:p>
        </p:txBody>
      </p:sp>
      <p:sp>
        <p:nvSpPr>
          <p:cNvPr id="13" name="TextBox 12"/>
          <p:cNvSpPr txBox="1"/>
          <p:nvPr/>
        </p:nvSpPr>
        <p:spPr>
          <a:xfrm>
            <a:off x="7078133" y="4037961"/>
            <a:ext cx="4274079" cy="954107"/>
          </a:xfrm>
          <a:prstGeom prst="rect">
            <a:avLst/>
          </a:prstGeom>
          <a:noFill/>
        </p:spPr>
        <p:txBody>
          <a:bodyPr wrap="square" lIns="0" tIns="0" rIns="0" bIns="0" rtlCol="0">
            <a:normAutofit/>
          </a:bodyPr>
          <a:lstStyle/>
          <a:p>
            <a:r>
              <a:rPr lang="en-US" sz="1400" noProof="1">
                <a:solidFill>
                  <a:schemeClr val="tx2"/>
                </a:solidFill>
                <a:latin typeface="Source Sans Pro" charset="0"/>
                <a:ea typeface="Source Sans Pro" charset="0"/>
                <a:cs typeface="Source Sans Pro" charset="0"/>
              </a:rPr>
              <a:t>Lorem ipsum dolor sit amet, omnes volutpat ex sed, mediocrem maiestatis ius in ullamcorper. Lorem ipsum dolor sit amet, omnes volutpat ex sed, mediocrem maiestatis ius in ullamcorper.</a:t>
            </a:r>
          </a:p>
        </p:txBody>
      </p:sp>
      <p:sp>
        <p:nvSpPr>
          <p:cNvPr id="2" name="Oval 1"/>
          <p:cNvSpPr/>
          <p:nvPr/>
        </p:nvSpPr>
        <p:spPr>
          <a:xfrm>
            <a:off x="6502400" y="4334293"/>
            <a:ext cx="389467" cy="389467"/>
          </a:xfrm>
          <a:prstGeom prst="ellipse">
            <a:avLst/>
          </a:prstGeom>
          <a:gradFill flip="none" rotWithShape="1">
            <a:gsLst>
              <a:gs pos="0">
                <a:schemeClr val="accent2">
                  <a:lumMod val="60000"/>
                  <a:lumOff val="40000"/>
                </a:schemeClr>
              </a:gs>
              <a:gs pos="99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02400" y="5392195"/>
            <a:ext cx="389467" cy="389467"/>
          </a:xfrm>
          <a:prstGeom prst="ellipse">
            <a:avLst/>
          </a:prstGeom>
          <a:gradFill flip="none" rotWithShape="1">
            <a:gsLst>
              <a:gs pos="0">
                <a:schemeClr val="accent2">
                  <a:lumMod val="60000"/>
                  <a:lumOff val="40000"/>
                </a:schemeClr>
              </a:gs>
              <a:gs pos="99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39867" y="6585998"/>
            <a:ext cx="2032392" cy="246221"/>
          </a:xfrm>
          <a:prstGeom prst="rect">
            <a:avLst/>
          </a:prstGeom>
          <a:noFill/>
        </p:spPr>
        <p:txBody>
          <a:bodyPr wrap="square" rtlCol="0">
            <a:spAutoFit/>
          </a:bodyPr>
          <a:lstStyle/>
          <a:p>
            <a:pPr algn="r"/>
            <a:r>
              <a:rPr lang="en-US" sz="1000" b="0" i="0" dirty="0" err="1">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27" name="Rectangle 14"/>
          <p:cNvSpPr/>
          <p:nvPr/>
        </p:nvSpPr>
        <p:spPr>
          <a:xfrm>
            <a:off x="-416873" y="2077453"/>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21360000">
            <a:off x="-592022" y="2288649"/>
            <a:ext cx="13842801" cy="838245"/>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60000">
            <a:off x="-576653" y="2423747"/>
            <a:ext cx="13784287" cy="859889"/>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078133" y="5104761"/>
            <a:ext cx="4274079" cy="954107"/>
          </a:xfrm>
          <a:prstGeom prst="rect">
            <a:avLst/>
          </a:prstGeom>
          <a:noFill/>
        </p:spPr>
        <p:txBody>
          <a:bodyPr wrap="square" lIns="0" tIns="0" rIns="0" bIns="0" rtlCol="0">
            <a:normAutofit/>
          </a:bodyPr>
          <a:lstStyle/>
          <a:p>
            <a:r>
              <a:rPr lang="en-US" sz="1400" noProof="1">
                <a:solidFill>
                  <a:schemeClr val="tx2"/>
                </a:solidFill>
                <a:latin typeface="Source Sans Pro" charset="0"/>
                <a:ea typeface="Source Sans Pro" charset="0"/>
                <a:cs typeface="Source Sans Pro" charset="0"/>
              </a:rPr>
              <a:t>Lorem ipsum dolor sit amet, omnes volutpat ex sed, mediocrem maiestatis ius in ullamcorper. Lorem ipsum dolor sit amet, omnes volutpat ex sed, mediocrem maiestatis ius in ullamcorper.</a:t>
            </a:r>
          </a:p>
        </p:txBody>
      </p:sp>
      <p:sp>
        <p:nvSpPr>
          <p:cNvPr id="15" name="TextBox 14"/>
          <p:cNvSpPr txBox="1"/>
          <p:nvPr/>
        </p:nvSpPr>
        <p:spPr>
          <a:xfrm>
            <a:off x="2027238" y="3123597"/>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Tree>
    <p:extLst>
      <p:ext uri="{BB962C8B-B14F-4D97-AF65-F5344CB8AC3E}">
        <p14:creationId xmlns:p14="http://schemas.microsoft.com/office/powerpoint/2010/main" val="15905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500"/>
                                        <p:tgtEl>
                                          <p:spTgt spid="27"/>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1400"/>
                                        <p:tgtEl>
                                          <p:spTgt spid="29"/>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1400"/>
                                        <p:tgtEl>
                                          <p:spTgt spid="28"/>
                                        </p:tgtEl>
                                      </p:cBhvr>
                                    </p:animEffect>
                                  </p:childTnLst>
                                </p:cTn>
                              </p:par>
                            </p:childTnLst>
                          </p:cTn>
                        </p:par>
                        <p:par>
                          <p:cTn id="14" fill="hold">
                            <p:stCondLst>
                              <p:cond delay="1700"/>
                            </p:stCondLst>
                            <p:childTnLst>
                              <p:par>
                                <p:cTn id="15" presetID="10" presetClass="entr" presetSubtype="0" fill="hold" grpId="0" nodeType="afterEffect">
                                  <p:stCondLst>
                                    <p:cond delay="2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400"/>
                            </p:stCondLst>
                            <p:childTnLst>
                              <p:par>
                                <p:cTn id="19" presetID="10" presetClass="entr" presetSubtype="0" fill="hold" grpId="0" nodeType="afterEffect">
                                  <p:stCondLst>
                                    <p:cond delay="1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animBg="1"/>
      <p:bldP spid="14" grpId="0" animBg="1"/>
      <p:bldP spid="27" grpId="0" animBg="1"/>
      <p:bldP spid="28" grpId="0" animBg="1"/>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56DD679-E0A9-4F92-AF0D-11A0E43B48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7612" y="1597768"/>
            <a:ext cx="5914388" cy="4800600"/>
          </a:xfrm>
          <a:prstGeom prst="rect">
            <a:avLst/>
          </a:prstGeom>
        </p:spPr>
      </p:pic>
      <p:grpSp>
        <p:nvGrpSpPr>
          <p:cNvPr id="21" name="Grupo 20">
            <a:extLst>
              <a:ext uri="{FF2B5EF4-FFF2-40B4-BE49-F238E27FC236}">
                <a16:creationId xmlns:a16="http://schemas.microsoft.com/office/drawing/2014/main" id="{E97A2411-9D27-41EC-B798-CB8B4D824C0C}"/>
              </a:ext>
            </a:extLst>
          </p:cNvPr>
          <p:cNvGrpSpPr/>
          <p:nvPr/>
        </p:nvGrpSpPr>
        <p:grpSpPr>
          <a:xfrm>
            <a:off x="1234044" y="1117994"/>
            <a:ext cx="4469707" cy="4873649"/>
            <a:chOff x="1234044" y="910326"/>
            <a:chExt cx="4469706" cy="4873650"/>
          </a:xfrm>
        </p:grpSpPr>
        <p:sp>
          <p:nvSpPr>
            <p:cNvPr id="19" name="CuadroTexto 18">
              <a:extLst>
                <a:ext uri="{FF2B5EF4-FFF2-40B4-BE49-F238E27FC236}">
                  <a16:creationId xmlns:a16="http://schemas.microsoft.com/office/drawing/2014/main" id="{028D6FB0-28E8-42EB-AA37-AB9802DC2EBC}"/>
                </a:ext>
              </a:extLst>
            </p:cNvPr>
            <p:cNvSpPr txBox="1"/>
            <p:nvPr/>
          </p:nvSpPr>
          <p:spPr>
            <a:xfrm>
              <a:off x="1234044" y="910326"/>
              <a:ext cx="4469706" cy="646331"/>
            </a:xfrm>
            <a:prstGeom prst="rect">
              <a:avLst/>
            </a:prstGeom>
            <a:noFill/>
          </p:spPr>
          <p:txBody>
            <a:bodyPr wrap="square" rtlCol="0">
              <a:spAutoFit/>
            </a:bodyPr>
            <a:lstStyle/>
            <a:p>
              <a:pPr algn="ctr" defTabSz="914377"/>
              <a:endParaRPr lang="es-PE" sz="3600" dirty="0">
                <a:solidFill>
                  <a:srgbClr val="FF787F"/>
                </a:solidFill>
                <a:latin typeface="Adobe Gothic Std B" panose="020B0800000000000000" pitchFamily="34" charset="-128"/>
                <a:ea typeface="Adobe Gothic Std B" panose="020B0800000000000000" pitchFamily="34" charset="-128"/>
              </a:endParaRPr>
            </a:p>
          </p:txBody>
        </p:sp>
        <p:sp>
          <p:nvSpPr>
            <p:cNvPr id="20" name="CuadroTexto 19">
              <a:extLst>
                <a:ext uri="{FF2B5EF4-FFF2-40B4-BE49-F238E27FC236}">
                  <a16:creationId xmlns:a16="http://schemas.microsoft.com/office/drawing/2014/main" id="{FF43BD6A-4061-48F0-BF30-32E86AC2B98E}"/>
                </a:ext>
              </a:extLst>
            </p:cNvPr>
            <p:cNvSpPr txBox="1"/>
            <p:nvPr/>
          </p:nvSpPr>
          <p:spPr>
            <a:xfrm>
              <a:off x="1234044" y="2675432"/>
              <a:ext cx="3898319" cy="3108544"/>
            </a:xfrm>
            <a:prstGeom prst="rect">
              <a:avLst/>
            </a:prstGeom>
            <a:noFill/>
          </p:spPr>
          <p:txBody>
            <a:bodyPr wrap="square" rtlCol="0">
              <a:spAutoFit/>
            </a:bodyPr>
            <a:lstStyle/>
            <a:p>
              <a:pPr algn="just" defTabSz="914377"/>
              <a:r>
                <a:rPr lang="es-PE" sz="1400" noProof="1">
                  <a:solidFill>
                    <a:prstClr val="white">
                      <a:lumMod val="65000"/>
                    </a:prstClr>
                  </a:solidFill>
                  <a:latin typeface="Arial Narrow" panose="020B0606020202030204" pitchFamily="34" charset="0"/>
                </a:rPr>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a:p>
              <a:pPr algn="just" defTabSz="914377"/>
              <a:endParaRPr lang="es-PE" sz="1400" noProof="1">
                <a:solidFill>
                  <a:prstClr val="white">
                    <a:lumMod val="50000"/>
                  </a:prstClr>
                </a:solidFill>
                <a:latin typeface="Arial Narrow" panose="020B0606020202030204" pitchFamily="34" charset="0"/>
              </a:endParaRPr>
            </a:p>
          </p:txBody>
        </p:sp>
      </p:grpSp>
      <p:sp>
        <p:nvSpPr>
          <p:cNvPr id="2" name="Rectángulo 1">
            <a:extLst>
              <a:ext uri="{FF2B5EF4-FFF2-40B4-BE49-F238E27FC236}">
                <a16:creationId xmlns:a16="http://schemas.microsoft.com/office/drawing/2014/main" id="{FFE37087-D6F9-4286-B538-C1A24D9BB44D}"/>
              </a:ext>
            </a:extLst>
          </p:cNvPr>
          <p:cNvSpPr/>
          <p:nvPr/>
        </p:nvSpPr>
        <p:spPr>
          <a:xfrm>
            <a:off x="5878285" y="-87086"/>
            <a:ext cx="217715" cy="70626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10" name="CuadroTexto 9">
            <a:extLst>
              <a:ext uri="{FF2B5EF4-FFF2-40B4-BE49-F238E27FC236}">
                <a16:creationId xmlns:a16="http://schemas.microsoft.com/office/drawing/2014/main" id="{96A440B9-6789-49C5-B864-18609BFFD126}"/>
              </a:ext>
            </a:extLst>
          </p:cNvPr>
          <p:cNvSpPr txBox="1"/>
          <p:nvPr/>
        </p:nvSpPr>
        <p:spPr>
          <a:xfrm>
            <a:off x="1195146" y="838513"/>
            <a:ext cx="4288353" cy="1815690"/>
          </a:xfrm>
          <a:prstGeom prst="rect">
            <a:avLst/>
          </a:prstGeom>
          <a:noFill/>
        </p:spPr>
        <p:txBody>
          <a:bodyPr wrap="square">
            <a:spAutoFit/>
          </a:bodyPr>
          <a:lstStyle/>
          <a:p>
            <a:r>
              <a:rPr lang="en-US" sz="3733" kern="0" dirty="0">
                <a:solidFill>
                  <a:srgbClr val="595959"/>
                </a:solidFill>
                <a:latin typeface="Poppins Black"/>
                <a:cs typeface="Poppins Black"/>
              </a:rPr>
              <a:t>Importance of cardiovascular health</a:t>
            </a:r>
            <a:endParaRPr lang="es-MX" sz="2400" dirty="0"/>
          </a:p>
        </p:txBody>
      </p:sp>
      <p:sp>
        <p:nvSpPr>
          <p:cNvPr id="13" name="Forma libre: forma 12">
            <a:extLst>
              <a:ext uri="{FF2B5EF4-FFF2-40B4-BE49-F238E27FC236}">
                <a16:creationId xmlns:a16="http://schemas.microsoft.com/office/drawing/2014/main" id="{FD54747A-A6ED-48F3-9011-DDD6A1022427}"/>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sz="1600"/>
          </a:p>
        </p:txBody>
      </p:sp>
      <p:pic>
        <p:nvPicPr>
          <p:cNvPr id="5" name="Imagen 4">
            <a:extLst>
              <a:ext uri="{FF2B5EF4-FFF2-40B4-BE49-F238E27FC236}">
                <a16:creationId xmlns:a16="http://schemas.microsoft.com/office/drawing/2014/main" id="{76145439-D308-4A01-B17E-CB0659ACAD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5706225" y="-500885"/>
            <a:ext cx="3637271" cy="3637271"/>
          </a:xfrm>
          <a:prstGeom prst="rect">
            <a:avLst/>
          </a:prstGeom>
        </p:spPr>
      </p:pic>
    </p:spTree>
    <p:extLst>
      <p:ext uri="{BB962C8B-B14F-4D97-AF65-F5344CB8AC3E}">
        <p14:creationId xmlns:p14="http://schemas.microsoft.com/office/powerpoint/2010/main" val="315287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a:endCxn id="57" idx="0"/>
          </p:cNvCxnSpPr>
          <p:nvPr/>
        </p:nvCxnSpPr>
        <p:spPr>
          <a:xfrm flipV="1">
            <a:off x="-18298" y="4711570"/>
            <a:ext cx="5288779" cy="65778"/>
          </a:xfrm>
          <a:prstGeom prst="line">
            <a:avLst/>
          </a:prstGeom>
          <a:ln w="2540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7" name="Arc 56"/>
          <p:cNvSpPr>
            <a:spLocks noChangeAspect="1"/>
          </p:cNvSpPr>
          <p:nvPr/>
        </p:nvSpPr>
        <p:spPr>
          <a:xfrm rot="10800000" flipH="1">
            <a:off x="4678931" y="3528470"/>
            <a:ext cx="1183100" cy="1183100"/>
          </a:xfrm>
          <a:prstGeom prst="arc">
            <a:avLst/>
          </a:prstGeom>
          <a:ln w="2540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9" name="Straight Connector 58"/>
          <p:cNvCxnSpPr>
            <a:cxnSpLocks/>
          </p:cNvCxnSpPr>
          <p:nvPr/>
        </p:nvCxnSpPr>
        <p:spPr>
          <a:xfrm flipH="1" flipV="1">
            <a:off x="10579130" y="-149902"/>
            <a:ext cx="1292" cy="429717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75527" y="1473137"/>
            <a:ext cx="9032543" cy="646331"/>
          </a:xfrm>
          <a:prstGeom prst="rect">
            <a:avLst/>
          </a:prstGeom>
          <a:noFill/>
          <a:ln>
            <a:noFill/>
          </a:ln>
        </p:spPr>
        <p:txBody>
          <a:bodyPr wrap="square" lIns="0" tIns="0" rIns="0" bIns="0" rtlCol="0" anchor="ctr" anchorCtr="0">
            <a:noAutofit/>
          </a:bodyPr>
          <a:lstStyle/>
          <a:p>
            <a:r>
              <a:rPr lang="en-US" sz="6000" dirty="0">
                <a:solidFill>
                  <a:schemeClr val="tx2">
                    <a:lumMod val="75000"/>
                  </a:schemeClr>
                </a:solidFill>
                <a:latin typeface="Source Sans Pro ExtraLight" charset="0"/>
                <a:ea typeface="Source Sans Pro ExtraLight" charset="0"/>
                <a:cs typeface="Source Sans Pro ExtraLight" charset="0"/>
              </a:rPr>
              <a:t>When it’s </a:t>
            </a:r>
          </a:p>
          <a:p>
            <a:r>
              <a:rPr lang="en-US" sz="6000" b="1" dirty="0">
                <a:solidFill>
                  <a:schemeClr val="tx2">
                    <a:lumMod val="75000"/>
                  </a:schemeClr>
                </a:solidFill>
                <a:latin typeface="Source Sans Pro" charset="0"/>
                <a:ea typeface="Source Sans Pro" charset="0"/>
                <a:cs typeface="Source Sans Pro" charset="0"/>
              </a:rPr>
              <a:t>Going Down</a:t>
            </a:r>
          </a:p>
        </p:txBody>
      </p:sp>
      <p:sp>
        <p:nvSpPr>
          <p:cNvPr id="30" name="Lorem Ipsum…"/>
          <p:cNvSpPr txBox="1"/>
          <p:nvPr/>
        </p:nvSpPr>
        <p:spPr>
          <a:xfrm>
            <a:off x="5544246" y="2411773"/>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consectetur</a:t>
            </a:r>
          </a:p>
        </p:txBody>
      </p:sp>
      <p:grpSp>
        <p:nvGrpSpPr>
          <p:cNvPr id="8" name="Group 7"/>
          <p:cNvGrpSpPr/>
          <p:nvPr/>
        </p:nvGrpSpPr>
        <p:grpSpPr>
          <a:xfrm>
            <a:off x="7224542" y="3692288"/>
            <a:ext cx="792088" cy="792088"/>
            <a:chOff x="6879772" y="3392488"/>
            <a:chExt cx="792088" cy="792088"/>
          </a:xfrm>
        </p:grpSpPr>
        <p:sp>
          <p:nvSpPr>
            <p:cNvPr id="20" name="Oval 19"/>
            <p:cNvSpPr/>
            <p:nvPr/>
          </p:nvSpPr>
          <p:spPr>
            <a:xfrm>
              <a:off x="6879772" y="3392488"/>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917714" y="3598798"/>
              <a:ext cx="720080" cy="369332"/>
            </a:xfrm>
            <a:prstGeom prst="rect">
              <a:avLst/>
            </a:prstGeom>
            <a:noFill/>
          </p:spPr>
          <p:txBody>
            <a:bodyPr wrap="square" rtlCol="0">
              <a:spAutoFit/>
            </a:bodyPr>
            <a:lstStyle/>
            <a:p>
              <a:r>
                <a:rPr lang="en-US" b="1" dirty="0">
                  <a:solidFill>
                    <a:schemeClr val="bg1"/>
                  </a:solidFill>
                  <a:latin typeface="Source Sans Pro" charset="0"/>
                  <a:ea typeface="Source Sans Pro" charset="0"/>
                  <a:cs typeface="Source Sans Pro" charset="0"/>
                </a:rPr>
                <a:t>2020</a:t>
              </a:r>
            </a:p>
          </p:txBody>
        </p:sp>
      </p:grpSp>
      <p:sp>
        <p:nvSpPr>
          <p:cNvPr id="31" name="Lorem Ipsum…"/>
          <p:cNvSpPr txBox="1"/>
          <p:nvPr/>
        </p:nvSpPr>
        <p:spPr>
          <a:xfrm>
            <a:off x="7911742" y="2414876"/>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consectetur</a:t>
            </a:r>
          </a:p>
        </p:txBody>
      </p:sp>
      <p:grpSp>
        <p:nvGrpSpPr>
          <p:cNvPr id="9" name="Group 8"/>
          <p:cNvGrpSpPr/>
          <p:nvPr/>
        </p:nvGrpSpPr>
        <p:grpSpPr>
          <a:xfrm>
            <a:off x="6058771" y="3742436"/>
            <a:ext cx="792088" cy="792088"/>
            <a:chOff x="5714001" y="3442636"/>
            <a:chExt cx="792088" cy="792088"/>
          </a:xfrm>
        </p:grpSpPr>
        <p:sp>
          <p:nvSpPr>
            <p:cNvPr id="21" name="Oval 20"/>
            <p:cNvSpPr/>
            <p:nvPr/>
          </p:nvSpPr>
          <p:spPr>
            <a:xfrm>
              <a:off x="5714001" y="3442636"/>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766591" y="3658974"/>
              <a:ext cx="720080" cy="369332"/>
            </a:xfrm>
            <a:prstGeom prst="rect">
              <a:avLst/>
            </a:prstGeom>
            <a:noFill/>
          </p:spPr>
          <p:txBody>
            <a:bodyPr wrap="square" rtlCol="0">
              <a:spAutoFit/>
            </a:bodyPr>
            <a:lstStyle/>
            <a:p>
              <a:r>
                <a:rPr lang="en-US" b="1" dirty="0">
                  <a:solidFill>
                    <a:schemeClr val="bg1"/>
                  </a:solidFill>
                  <a:latin typeface="Source Sans Pro" charset="0"/>
                  <a:ea typeface="Source Sans Pro" charset="0"/>
                  <a:cs typeface="Source Sans Pro" charset="0"/>
                </a:rPr>
                <a:t>2019</a:t>
              </a:r>
            </a:p>
          </p:txBody>
        </p:sp>
      </p:grpSp>
      <p:grpSp>
        <p:nvGrpSpPr>
          <p:cNvPr id="12" name="Group 11"/>
          <p:cNvGrpSpPr/>
          <p:nvPr/>
        </p:nvGrpSpPr>
        <p:grpSpPr>
          <a:xfrm>
            <a:off x="9608070" y="3692288"/>
            <a:ext cx="792088" cy="792088"/>
            <a:chOff x="9263300" y="3392488"/>
            <a:chExt cx="792088" cy="792088"/>
          </a:xfrm>
        </p:grpSpPr>
        <p:sp>
          <p:nvSpPr>
            <p:cNvPr id="22" name="Oval 21"/>
            <p:cNvSpPr/>
            <p:nvPr/>
          </p:nvSpPr>
          <p:spPr>
            <a:xfrm>
              <a:off x="9263300" y="3392488"/>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294375" y="3616434"/>
              <a:ext cx="720080" cy="369332"/>
            </a:xfrm>
            <a:prstGeom prst="rect">
              <a:avLst/>
            </a:prstGeom>
            <a:noFill/>
          </p:spPr>
          <p:txBody>
            <a:bodyPr wrap="square" rtlCol="0">
              <a:spAutoFit/>
            </a:bodyPr>
            <a:lstStyle/>
            <a:p>
              <a:r>
                <a:rPr lang="en-US" b="1" dirty="0">
                  <a:solidFill>
                    <a:schemeClr val="bg1"/>
                  </a:solidFill>
                  <a:latin typeface="Source Sans Pro" charset="0"/>
                  <a:ea typeface="Source Sans Pro" charset="0"/>
                  <a:cs typeface="Source Sans Pro" charset="0"/>
                </a:rPr>
                <a:t>2022</a:t>
              </a:r>
            </a:p>
          </p:txBody>
        </p:sp>
      </p:grpSp>
      <p:grpSp>
        <p:nvGrpSpPr>
          <p:cNvPr id="10" name="Group 9"/>
          <p:cNvGrpSpPr/>
          <p:nvPr/>
        </p:nvGrpSpPr>
        <p:grpSpPr>
          <a:xfrm>
            <a:off x="8441903" y="3741784"/>
            <a:ext cx="792088" cy="792088"/>
            <a:chOff x="8097133" y="3441984"/>
            <a:chExt cx="792088" cy="792088"/>
          </a:xfrm>
        </p:grpSpPr>
        <p:sp>
          <p:nvSpPr>
            <p:cNvPr id="80" name="Oval 79"/>
            <p:cNvSpPr/>
            <p:nvPr/>
          </p:nvSpPr>
          <p:spPr>
            <a:xfrm>
              <a:off x="8097133" y="3441984"/>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128900" y="3659052"/>
              <a:ext cx="720080" cy="369332"/>
            </a:xfrm>
            <a:prstGeom prst="rect">
              <a:avLst/>
            </a:prstGeom>
            <a:noFill/>
          </p:spPr>
          <p:txBody>
            <a:bodyPr wrap="square" rtlCol="0">
              <a:spAutoFit/>
            </a:bodyPr>
            <a:lstStyle/>
            <a:p>
              <a:r>
                <a:rPr lang="en-US" b="1" dirty="0">
                  <a:solidFill>
                    <a:schemeClr val="bg1"/>
                  </a:solidFill>
                  <a:latin typeface="Source Sans Pro" charset="0"/>
                  <a:ea typeface="Source Sans Pro" charset="0"/>
                  <a:cs typeface="Source Sans Pro" charset="0"/>
                </a:rPr>
                <a:t>2021</a:t>
              </a:r>
            </a:p>
          </p:txBody>
        </p:sp>
      </p:grpSp>
      <p:sp>
        <p:nvSpPr>
          <p:cNvPr id="82" name="Lorem Ipsum…"/>
          <p:cNvSpPr txBox="1"/>
          <p:nvPr/>
        </p:nvSpPr>
        <p:spPr>
          <a:xfrm>
            <a:off x="6702314" y="4904490"/>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consectetur</a:t>
            </a:r>
          </a:p>
        </p:txBody>
      </p:sp>
      <p:sp>
        <p:nvSpPr>
          <p:cNvPr id="83" name="Lorem Ipsum…"/>
          <p:cNvSpPr txBox="1"/>
          <p:nvPr/>
        </p:nvSpPr>
        <p:spPr>
          <a:xfrm>
            <a:off x="9086851" y="4909444"/>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consectetur</a:t>
            </a:r>
          </a:p>
        </p:txBody>
      </p:sp>
      <p:sp>
        <p:nvSpPr>
          <p:cNvPr id="62" name="Rectangle 61"/>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5843776" y="3486670"/>
            <a:ext cx="1201671" cy="1183100"/>
            <a:chOff x="1619282" y="2536981"/>
            <a:chExt cx="1201671" cy="1183100"/>
          </a:xfrm>
        </p:grpSpPr>
        <p:sp>
          <p:nvSpPr>
            <p:cNvPr id="70" name="Arc 69"/>
            <p:cNvSpPr>
              <a:spLocks noChangeAspect="1"/>
            </p:cNvSpPr>
            <p:nvPr/>
          </p:nvSpPr>
          <p:spPr>
            <a:xfrm>
              <a:off x="1619282" y="2536981"/>
              <a:ext cx="1183100" cy="1183100"/>
            </a:xfrm>
            <a:prstGeom prst="arc">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a:spLocks noChangeAspect="1"/>
            </p:cNvSpPr>
            <p:nvPr/>
          </p:nvSpPr>
          <p:spPr>
            <a:xfrm rot="16200000">
              <a:off x="1637853" y="2536981"/>
              <a:ext cx="1183100" cy="1183100"/>
            </a:xfrm>
            <a:prstGeom prst="arc">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8203336" y="3471491"/>
            <a:ext cx="1201671" cy="1183100"/>
            <a:chOff x="1619282" y="2536981"/>
            <a:chExt cx="1201671" cy="1183100"/>
          </a:xfrm>
        </p:grpSpPr>
        <p:sp>
          <p:nvSpPr>
            <p:cNvPr id="73" name="Arc 72"/>
            <p:cNvSpPr>
              <a:spLocks noChangeAspect="1"/>
            </p:cNvSpPr>
            <p:nvPr/>
          </p:nvSpPr>
          <p:spPr>
            <a:xfrm>
              <a:off x="1619282" y="2536981"/>
              <a:ext cx="1183100" cy="1183100"/>
            </a:xfrm>
            <a:prstGeom prst="arc">
              <a:avLst/>
            </a:pr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p:cNvSpPr>
              <a:spLocks noChangeAspect="1"/>
            </p:cNvSpPr>
            <p:nvPr/>
          </p:nvSpPr>
          <p:spPr>
            <a:xfrm rot="16200000">
              <a:off x="1637853" y="2536981"/>
              <a:ext cx="1183100" cy="1183100"/>
            </a:xfrm>
            <a:prstGeom prst="arc">
              <a:avLst/>
            </a:prstGeom>
            <a:ln w="2540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p:cNvGrpSpPr/>
          <p:nvPr/>
        </p:nvGrpSpPr>
        <p:grpSpPr>
          <a:xfrm rot="10800000">
            <a:off x="7017033" y="3532668"/>
            <a:ext cx="1201671" cy="1183100"/>
            <a:chOff x="1611598" y="2536981"/>
            <a:chExt cx="1201671" cy="1183100"/>
          </a:xfrm>
        </p:grpSpPr>
        <p:sp>
          <p:nvSpPr>
            <p:cNvPr id="89" name="Arc 88"/>
            <p:cNvSpPr>
              <a:spLocks noChangeAspect="1"/>
            </p:cNvSpPr>
            <p:nvPr/>
          </p:nvSpPr>
          <p:spPr>
            <a:xfrm>
              <a:off x="1611598" y="2536981"/>
              <a:ext cx="1183100" cy="1183100"/>
            </a:xfrm>
            <a:prstGeom prst="arc">
              <a:avLst/>
            </a:prstGeom>
            <a:ln w="2540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a:spLocks noChangeAspect="1"/>
            </p:cNvSpPr>
            <p:nvPr/>
          </p:nvSpPr>
          <p:spPr>
            <a:xfrm rot="16200000">
              <a:off x="1630169" y="2536981"/>
              <a:ext cx="1183100" cy="1183100"/>
            </a:xfrm>
            <a:prstGeom prst="arc">
              <a:avLst/>
            </a:prstGeom>
            <a:ln w="2540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Group 90"/>
          <p:cNvGrpSpPr/>
          <p:nvPr/>
        </p:nvGrpSpPr>
        <p:grpSpPr>
          <a:xfrm rot="10800000">
            <a:off x="9396030" y="3532668"/>
            <a:ext cx="1201671" cy="1183100"/>
            <a:chOff x="1611598" y="2536981"/>
            <a:chExt cx="1201671" cy="1183100"/>
          </a:xfrm>
        </p:grpSpPr>
        <p:sp>
          <p:nvSpPr>
            <p:cNvPr id="92" name="Arc 91"/>
            <p:cNvSpPr>
              <a:spLocks noChangeAspect="1"/>
            </p:cNvSpPr>
            <p:nvPr/>
          </p:nvSpPr>
          <p:spPr>
            <a:xfrm>
              <a:off x="1611598" y="2536981"/>
              <a:ext cx="1183100" cy="1183100"/>
            </a:xfrm>
            <a:prstGeom prst="arc">
              <a:avLst/>
            </a:prstGeom>
            <a:ln w="2540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a:spLocks noChangeAspect="1"/>
            </p:cNvSpPr>
            <p:nvPr/>
          </p:nvSpPr>
          <p:spPr>
            <a:xfrm rot="16200000">
              <a:off x="1630169" y="2536981"/>
              <a:ext cx="1183100" cy="1183100"/>
            </a:xfrm>
            <a:prstGeom prst="arc">
              <a:avLst/>
            </a:prstGeom>
            <a:ln w="2540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TextBox 53"/>
          <p:cNvSpPr txBox="1"/>
          <p:nvPr/>
        </p:nvSpPr>
        <p:spPr>
          <a:xfrm>
            <a:off x="5714001" y="1222092"/>
            <a:ext cx="4068762" cy="646331"/>
          </a:xfrm>
          <a:prstGeom prst="rect">
            <a:avLst/>
          </a:prstGeom>
          <a:noFill/>
        </p:spPr>
        <p:txBody>
          <a:bodyPr wrap="square" rtlCol="0">
            <a:spAutoFit/>
          </a:bodyPr>
          <a:lstStyle/>
          <a:p>
            <a:r>
              <a:rPr lang="en-US" b="1" dirty="0"/>
              <a:t>After animation has played, click mouse to advance remaining animation.</a:t>
            </a:r>
          </a:p>
        </p:txBody>
      </p:sp>
      <p:sp>
        <p:nvSpPr>
          <p:cNvPr id="39" name="Forma libre: forma 38">
            <a:extLst>
              <a:ext uri="{FF2B5EF4-FFF2-40B4-BE49-F238E27FC236}">
                <a16:creationId xmlns:a16="http://schemas.microsoft.com/office/drawing/2014/main" id="{BC4A6A9E-E516-403A-820F-6252A70E1693}"/>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sz="1600"/>
          </a:p>
        </p:txBody>
      </p:sp>
      <p:pic>
        <p:nvPicPr>
          <p:cNvPr id="4" name="Imagen 3">
            <a:extLst>
              <a:ext uri="{FF2B5EF4-FFF2-40B4-BE49-F238E27FC236}">
                <a16:creationId xmlns:a16="http://schemas.microsoft.com/office/drawing/2014/main" id="{CB889AF3-0446-4EB6-B6B8-3A83C9E61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86" y="2585042"/>
            <a:ext cx="5670740" cy="4253055"/>
          </a:xfrm>
          <a:prstGeom prst="rect">
            <a:avLst/>
          </a:prstGeom>
        </p:spPr>
      </p:pic>
    </p:spTree>
    <p:extLst>
      <p:ext uri="{BB962C8B-B14F-4D97-AF65-F5344CB8AC3E}">
        <p14:creationId xmlns:p14="http://schemas.microsoft.com/office/powerpoint/2010/main" val="21566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600"/>
                            </p:stCondLst>
                            <p:childTnLst>
                              <p:par>
                                <p:cTn id="9" presetID="22" presetClass="entr" presetSubtype="8" fill="hold" nodeType="afterEffect">
                                  <p:stCondLst>
                                    <p:cond delay="10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500"/>
                                        <p:tgtEl>
                                          <p:spTgt spid="69"/>
                                        </p:tgtEl>
                                      </p:cBhvr>
                                    </p:animEffect>
                                  </p:childTnLst>
                                </p:cTn>
                              </p:par>
                            </p:childTnLst>
                          </p:cTn>
                        </p:par>
                        <p:par>
                          <p:cTn id="20" fill="hold">
                            <p:stCondLst>
                              <p:cond delay="500"/>
                            </p:stCondLst>
                            <p:childTnLst>
                              <p:par>
                                <p:cTn id="21" presetID="31" presetClass="entr" presetSubtype="0" fill="hold" nodeType="after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90"/>
                                          </p:val>
                                        </p:tav>
                                        <p:tav tm="100000">
                                          <p:val>
                                            <p:fltVal val="0"/>
                                          </p:val>
                                        </p:tav>
                                      </p:tavLst>
                                    </p:anim>
                                    <p:animEffect transition="in" filter="fade">
                                      <p:cBhvr>
                                        <p:cTn id="26" dur="500"/>
                                        <p:tgtEl>
                                          <p:spTgt spid="9"/>
                                        </p:tgtEl>
                                      </p:cBhvr>
                                    </p:animEffect>
                                  </p:childTnLst>
                                </p:cTn>
                              </p:par>
                            </p:childTnLst>
                          </p:cTn>
                        </p:par>
                        <p:par>
                          <p:cTn id="27" fill="hold">
                            <p:stCondLst>
                              <p:cond delay="1100"/>
                            </p:stCondLst>
                            <p:childTnLst>
                              <p:par>
                                <p:cTn id="28" presetID="10" presetClass="entr" presetSubtype="0" fill="hold" grpId="0" nodeType="afterEffect">
                                  <p:stCondLst>
                                    <p:cond delay="1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left)">
                                      <p:cBhvr>
                                        <p:cTn id="35" dur="500"/>
                                        <p:tgtEl>
                                          <p:spTgt spid="88"/>
                                        </p:tgtEl>
                                      </p:cBhvr>
                                    </p:animEffect>
                                  </p:childTnLst>
                                </p:cTn>
                              </p:par>
                            </p:childTnLst>
                          </p:cTn>
                        </p:par>
                        <p:par>
                          <p:cTn id="36" fill="hold">
                            <p:stCondLst>
                              <p:cond delay="500"/>
                            </p:stCondLst>
                            <p:childTnLst>
                              <p:par>
                                <p:cTn id="37" presetID="31" presetClass="entr" presetSubtype="0" fill="hold" nodeType="afterEffect">
                                  <p:stCondLst>
                                    <p:cond delay="10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style.rotation</p:attrName>
                                        </p:attrNameLst>
                                      </p:cBhvr>
                                      <p:tavLst>
                                        <p:tav tm="0">
                                          <p:val>
                                            <p:fltVal val="90"/>
                                          </p:val>
                                        </p:tav>
                                        <p:tav tm="100000">
                                          <p:val>
                                            <p:fltVal val="0"/>
                                          </p:val>
                                        </p:tav>
                                      </p:tavLst>
                                    </p:anim>
                                    <p:animEffect transition="in" filter="fade">
                                      <p:cBhvr>
                                        <p:cTn id="42" dur="500"/>
                                        <p:tgtEl>
                                          <p:spTgt spid="8"/>
                                        </p:tgtEl>
                                      </p:cBhvr>
                                    </p:animEffect>
                                  </p:childTnLst>
                                </p:cTn>
                              </p:par>
                            </p:childTnLst>
                          </p:cTn>
                        </p:par>
                        <p:par>
                          <p:cTn id="43" fill="hold">
                            <p:stCondLst>
                              <p:cond delay="1100"/>
                            </p:stCondLst>
                            <p:childTnLst>
                              <p:par>
                                <p:cTn id="44" presetID="10" presetClass="entr" presetSubtype="0" fill="hold" grpId="0" nodeType="afterEffect">
                                  <p:stCondLst>
                                    <p:cond delay="10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childTnLst>
                          </p:cTn>
                        </p:par>
                        <p:par>
                          <p:cTn id="52" fill="hold">
                            <p:stCondLst>
                              <p:cond delay="500"/>
                            </p:stCondLst>
                            <p:childTnLst>
                              <p:par>
                                <p:cTn id="53" presetID="31" presetClass="entr" presetSubtype="0" fill="hold" nodeType="afterEffect">
                                  <p:stCondLst>
                                    <p:cond delay="1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90"/>
                                          </p:val>
                                        </p:tav>
                                        <p:tav tm="100000">
                                          <p:val>
                                            <p:fltVal val="0"/>
                                          </p:val>
                                        </p:tav>
                                      </p:tavLst>
                                    </p:anim>
                                    <p:animEffect transition="in" filter="fade">
                                      <p:cBhvr>
                                        <p:cTn id="58" dur="500"/>
                                        <p:tgtEl>
                                          <p:spTgt spid="10"/>
                                        </p:tgtEl>
                                      </p:cBhvr>
                                    </p:animEffect>
                                  </p:childTnLst>
                                </p:cTn>
                              </p:par>
                            </p:childTnLst>
                          </p:cTn>
                        </p:par>
                        <p:par>
                          <p:cTn id="59" fill="hold">
                            <p:stCondLst>
                              <p:cond delay="1100"/>
                            </p:stCondLst>
                            <p:childTnLst>
                              <p:par>
                                <p:cTn id="60" presetID="10" presetClass="entr" presetSubtype="0" fill="hold" grpId="0" nodeType="afterEffect">
                                  <p:stCondLst>
                                    <p:cond delay="10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wipe(left)">
                                      <p:cBhvr>
                                        <p:cTn id="67" dur="500"/>
                                        <p:tgtEl>
                                          <p:spTgt spid="91"/>
                                        </p:tgtEl>
                                      </p:cBhvr>
                                    </p:animEffect>
                                  </p:childTnLst>
                                </p:cTn>
                              </p:par>
                              <p:par>
                                <p:cTn id="68" presetID="22" presetClass="entr" presetSubtype="4" fill="hold" nodeType="withEffect">
                                  <p:stCondLst>
                                    <p:cond delay="400"/>
                                  </p:stCondLst>
                                  <p:childTnLst>
                                    <p:set>
                                      <p:cBhvr>
                                        <p:cTn id="69" dur="1" fill="hold">
                                          <p:stCondLst>
                                            <p:cond delay="0"/>
                                          </p:stCondLst>
                                        </p:cTn>
                                        <p:tgtEl>
                                          <p:spTgt spid="59"/>
                                        </p:tgtEl>
                                        <p:attrNameLst>
                                          <p:attrName>style.visibility</p:attrName>
                                        </p:attrNameLst>
                                      </p:cBhvr>
                                      <p:to>
                                        <p:strVal val="visible"/>
                                      </p:to>
                                    </p:set>
                                    <p:animEffect transition="in" filter="wipe(down)">
                                      <p:cBhvr>
                                        <p:cTn id="70" dur="500"/>
                                        <p:tgtEl>
                                          <p:spTgt spid="59"/>
                                        </p:tgtEl>
                                      </p:cBhvr>
                                    </p:animEffect>
                                  </p:childTnLst>
                                </p:cTn>
                              </p:par>
                            </p:childTnLst>
                          </p:cTn>
                        </p:par>
                        <p:par>
                          <p:cTn id="71" fill="hold">
                            <p:stCondLst>
                              <p:cond delay="900"/>
                            </p:stCondLst>
                            <p:childTnLst>
                              <p:par>
                                <p:cTn id="72" presetID="31" presetClass="entr" presetSubtype="0" fill="hold" nodeType="afterEffect">
                                  <p:stCondLst>
                                    <p:cond delay="1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90"/>
                                          </p:val>
                                        </p:tav>
                                        <p:tav tm="100000">
                                          <p:val>
                                            <p:fltVal val="0"/>
                                          </p:val>
                                        </p:tav>
                                      </p:tavLst>
                                    </p:anim>
                                    <p:animEffect transition="in" filter="fade">
                                      <p:cBhvr>
                                        <p:cTn id="77" dur="500"/>
                                        <p:tgtEl>
                                          <p:spTgt spid="12"/>
                                        </p:tgtEl>
                                      </p:cBhvr>
                                    </p:animEffect>
                                  </p:childTnLst>
                                </p:cTn>
                              </p:par>
                            </p:childTnLst>
                          </p:cTn>
                        </p:par>
                        <p:par>
                          <p:cTn id="78" fill="hold">
                            <p:stCondLst>
                              <p:cond delay="1500"/>
                            </p:stCondLst>
                            <p:childTnLst>
                              <p:par>
                                <p:cTn id="79" presetID="10" presetClass="entr" presetSubtype="0" fill="hold" grpId="0" nodeType="afterEffect">
                                  <p:stCondLst>
                                    <p:cond delay="10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8" grpId="0"/>
      <p:bldP spid="30" grpId="0"/>
      <p:bldP spid="31" grpId="0"/>
      <p:bldP spid="82"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3695245A-B106-4F30-B7EF-A6E6B240C032}"/>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sz="1600"/>
          </a:p>
        </p:txBody>
      </p:sp>
      <p:sp>
        <p:nvSpPr>
          <p:cNvPr id="10" name="TextBox 9"/>
          <p:cNvSpPr txBox="1"/>
          <p:nvPr/>
        </p:nvSpPr>
        <p:spPr>
          <a:xfrm>
            <a:off x="854076" y="468966"/>
            <a:ext cx="4673506" cy="1230025"/>
          </a:xfrm>
          <a:prstGeom prst="rect">
            <a:avLst/>
          </a:prstGeom>
          <a:noFill/>
          <a:ln>
            <a:noFill/>
          </a:ln>
        </p:spPr>
        <p:txBody>
          <a:bodyPr wrap="square" lIns="0" tIns="0" rIns="0" bIns="0" rtlCol="0">
            <a:normAutofit/>
          </a:bodyPr>
          <a:lstStyle/>
          <a:p>
            <a:r>
              <a:rPr lang="en-US" sz="3600" dirty="0">
                <a:solidFill>
                  <a:srgbClr val="FF0000"/>
                </a:solidFill>
                <a:latin typeface="Source Sans Pro ExtraLight" charset="0"/>
                <a:ea typeface="Source Sans Pro ExtraLight" charset="0"/>
                <a:cs typeface="Source Sans Pro ExtraLight" charset="0"/>
              </a:rPr>
              <a:t>Our Secret to a </a:t>
            </a:r>
            <a:r>
              <a:rPr lang="en-US" sz="3600" b="1" dirty="0">
                <a:solidFill>
                  <a:srgbClr val="FF0000"/>
                </a:solidFill>
                <a:latin typeface="Source Sans Pro" charset="0"/>
                <a:ea typeface="Source Sans Pro" charset="0"/>
                <a:cs typeface="Source Sans Pro" charset="0"/>
              </a:rPr>
              <a:t>Successful Campaign.</a:t>
            </a:r>
          </a:p>
        </p:txBody>
      </p:sp>
      <p:sp>
        <p:nvSpPr>
          <p:cNvPr id="12" name="TextBox 11"/>
          <p:cNvSpPr txBox="1"/>
          <p:nvPr/>
        </p:nvSpPr>
        <p:spPr>
          <a:xfrm>
            <a:off x="854076" y="1831819"/>
            <a:ext cx="4960937" cy="1261884"/>
          </a:xfrm>
          <a:prstGeom prst="rect">
            <a:avLst/>
          </a:prstGeom>
          <a:noFill/>
        </p:spPr>
        <p:txBody>
          <a:bodyPr wrap="square" lIns="0" tIns="0" rIns="0" bIns="0" rtlCol="0">
            <a:normAutofit/>
          </a:bodyPr>
          <a:lstStyle/>
          <a:p>
            <a:r>
              <a:rPr lang="en-US" sz="1600" dirty="0" err="1">
                <a:solidFill>
                  <a:schemeClr val="tx1">
                    <a:lumMod val="85000"/>
                    <a:lumOff val="15000"/>
                  </a:schemeClr>
                </a:solidFill>
                <a:latin typeface="Source Sans Pro" charset="0"/>
                <a:ea typeface="Source Sans Pro" charset="0"/>
                <a:cs typeface="Source Sans Pro" charset="0"/>
              </a:rPr>
              <a:t>Lorem</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ipsum</a:t>
            </a:r>
            <a:r>
              <a:rPr lang="en-US" sz="1600" dirty="0">
                <a:solidFill>
                  <a:schemeClr val="tx1">
                    <a:lumMod val="85000"/>
                    <a:lumOff val="15000"/>
                  </a:schemeClr>
                </a:solidFill>
                <a:latin typeface="Source Sans Pro" charset="0"/>
                <a:ea typeface="Source Sans Pro" charset="0"/>
                <a:cs typeface="Source Sans Pro" charset="0"/>
              </a:rPr>
              <a:t> dolor sit </a:t>
            </a:r>
            <a:r>
              <a:rPr lang="en-US" sz="1600" dirty="0" err="1">
                <a:solidFill>
                  <a:schemeClr val="tx1">
                    <a:lumMod val="85000"/>
                    <a:lumOff val="15000"/>
                  </a:schemeClr>
                </a:solidFill>
                <a:latin typeface="Source Sans Pro" charset="0"/>
                <a:ea typeface="Source Sans Pro" charset="0"/>
                <a:cs typeface="Source Sans Pro" charset="0"/>
              </a:rPr>
              <a:t>amet</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unum</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mentitum</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insolens</a:t>
            </a:r>
            <a:r>
              <a:rPr lang="en-US" sz="1600" dirty="0">
                <a:solidFill>
                  <a:schemeClr val="tx1">
                    <a:lumMod val="85000"/>
                    <a:lumOff val="15000"/>
                  </a:schemeClr>
                </a:solidFill>
                <a:latin typeface="Source Sans Pro" charset="0"/>
                <a:ea typeface="Source Sans Pro" charset="0"/>
                <a:cs typeface="Source Sans Pro" charset="0"/>
              </a:rPr>
              <a:t> qui at. </a:t>
            </a:r>
            <a:r>
              <a:rPr lang="en-US" sz="1600" dirty="0" err="1">
                <a:solidFill>
                  <a:schemeClr val="tx1">
                    <a:lumMod val="85000"/>
                    <a:lumOff val="15000"/>
                  </a:schemeClr>
                </a:solidFill>
                <a:latin typeface="Source Sans Pro" charset="0"/>
                <a:ea typeface="Source Sans Pro" charset="0"/>
                <a:cs typeface="Source Sans Pro" charset="0"/>
              </a:rPr>
              <a:t>Fastidii</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laboramus</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reprehendunt</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nam</a:t>
            </a:r>
            <a:r>
              <a:rPr lang="en-US" sz="1600" dirty="0">
                <a:solidFill>
                  <a:schemeClr val="tx1">
                    <a:lumMod val="85000"/>
                    <a:lumOff val="15000"/>
                  </a:schemeClr>
                </a:solidFill>
                <a:latin typeface="Source Sans Pro" charset="0"/>
                <a:ea typeface="Source Sans Pro" charset="0"/>
                <a:cs typeface="Source Sans Pro" charset="0"/>
              </a:rPr>
              <a:t> at, </a:t>
            </a:r>
            <a:r>
              <a:rPr lang="en-US" sz="1600" dirty="0" err="1">
                <a:solidFill>
                  <a:schemeClr val="tx1">
                    <a:lumMod val="85000"/>
                    <a:lumOff val="15000"/>
                  </a:schemeClr>
                </a:solidFill>
                <a:latin typeface="Source Sans Pro" charset="0"/>
                <a:ea typeface="Source Sans Pro" charset="0"/>
                <a:cs typeface="Source Sans Pro" charset="0"/>
              </a:rPr>
              <a:t>utinam</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dicunt</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mediocritatem</a:t>
            </a:r>
            <a:r>
              <a:rPr lang="en-US" sz="1600" dirty="0">
                <a:solidFill>
                  <a:schemeClr val="tx1">
                    <a:lumMod val="85000"/>
                    <a:lumOff val="15000"/>
                  </a:schemeClr>
                </a:solidFill>
                <a:latin typeface="Source Sans Pro" charset="0"/>
                <a:ea typeface="Source Sans Pro" charset="0"/>
                <a:cs typeface="Source Sans Pro" charset="0"/>
              </a:rPr>
              <a:t> ad </a:t>
            </a:r>
            <a:r>
              <a:rPr lang="en-US" sz="1600" dirty="0" err="1">
                <a:solidFill>
                  <a:schemeClr val="tx1">
                    <a:lumMod val="85000"/>
                    <a:lumOff val="15000"/>
                  </a:schemeClr>
                </a:solidFill>
                <a:latin typeface="Source Sans Pro" charset="0"/>
                <a:ea typeface="Source Sans Pro" charset="0"/>
                <a:cs typeface="Source Sans Pro" charset="0"/>
              </a:rPr>
              <a:t>nam</a:t>
            </a:r>
            <a:r>
              <a:rPr lang="en-US" sz="1600" dirty="0">
                <a:solidFill>
                  <a:schemeClr val="tx1">
                    <a:lumMod val="85000"/>
                    <a:lumOff val="15000"/>
                  </a:schemeClr>
                </a:solidFill>
                <a:latin typeface="Source Sans Pro" charset="0"/>
                <a:ea typeface="Source Sans Pro" charset="0"/>
                <a:cs typeface="Source Sans Pro" charset="0"/>
              </a:rPr>
              <a:t>. Ad </a:t>
            </a:r>
            <a:r>
              <a:rPr lang="en-US" sz="1600" dirty="0" err="1">
                <a:solidFill>
                  <a:schemeClr val="tx1">
                    <a:lumMod val="85000"/>
                    <a:lumOff val="15000"/>
                  </a:schemeClr>
                </a:solidFill>
                <a:latin typeface="Source Sans Pro" charset="0"/>
                <a:ea typeface="Source Sans Pro" charset="0"/>
                <a:cs typeface="Source Sans Pro" charset="0"/>
              </a:rPr>
              <a:t>paulo</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mentitum</a:t>
            </a:r>
            <a:r>
              <a:rPr lang="en-US" sz="1600" dirty="0">
                <a:solidFill>
                  <a:schemeClr val="tx1">
                    <a:lumMod val="85000"/>
                    <a:lumOff val="15000"/>
                  </a:schemeClr>
                </a:solidFill>
                <a:latin typeface="Source Sans Pro" charset="0"/>
                <a:ea typeface="Source Sans Pro" charset="0"/>
                <a:cs typeface="Source Sans Pro" charset="0"/>
              </a:rPr>
              <a:t> vim. </a:t>
            </a:r>
            <a:r>
              <a:rPr lang="en-US" sz="1600" dirty="0" err="1">
                <a:solidFill>
                  <a:schemeClr val="tx1">
                    <a:lumMod val="85000"/>
                    <a:lumOff val="15000"/>
                  </a:schemeClr>
                </a:solidFill>
                <a:latin typeface="Source Sans Pro" charset="0"/>
                <a:ea typeface="Source Sans Pro" charset="0"/>
                <a:cs typeface="Source Sans Pro" charset="0"/>
              </a:rPr>
              <a:t>Te</a:t>
            </a:r>
            <a:r>
              <a:rPr lang="en-US" sz="1600" dirty="0">
                <a:solidFill>
                  <a:schemeClr val="tx1">
                    <a:lumMod val="85000"/>
                    <a:lumOff val="15000"/>
                  </a:schemeClr>
                </a:solidFill>
                <a:latin typeface="Source Sans Pro" charset="0"/>
                <a:ea typeface="Source Sans Pro" charset="0"/>
                <a:cs typeface="Source Sans Pro" charset="0"/>
              </a:rPr>
              <a:t> alia </a:t>
            </a:r>
            <a:r>
              <a:rPr lang="en-US" sz="1600" dirty="0" err="1">
                <a:solidFill>
                  <a:schemeClr val="tx1">
                    <a:lumMod val="85000"/>
                    <a:lumOff val="15000"/>
                  </a:schemeClr>
                </a:solidFill>
                <a:latin typeface="Source Sans Pro" charset="0"/>
                <a:ea typeface="Source Sans Pro" charset="0"/>
                <a:cs typeface="Source Sans Pro" charset="0"/>
              </a:rPr>
              <a:t>graecis</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denique</a:t>
            </a:r>
            <a:r>
              <a:rPr lang="en-US" sz="1600" dirty="0">
                <a:solidFill>
                  <a:schemeClr val="tx1">
                    <a:lumMod val="85000"/>
                    <a:lumOff val="15000"/>
                  </a:schemeClr>
                </a:solidFill>
                <a:latin typeface="Source Sans Pro" charset="0"/>
                <a:ea typeface="Source Sans Pro" charset="0"/>
                <a:cs typeface="Source Sans Pro" charset="0"/>
              </a:rPr>
              <a:t> pro, an.</a:t>
            </a:r>
          </a:p>
          <a:p>
            <a:endParaRPr lang="en-US" dirty="0">
              <a:solidFill>
                <a:schemeClr val="tx1">
                  <a:lumMod val="85000"/>
                  <a:lumOff val="15000"/>
                </a:schemeClr>
              </a:solidFill>
            </a:endParaRPr>
          </a:p>
        </p:txBody>
      </p:sp>
      <p:sp>
        <p:nvSpPr>
          <p:cNvPr id="13" name="Lorem Ipsum…"/>
          <p:cNvSpPr txBox="1"/>
          <p:nvPr/>
        </p:nvSpPr>
        <p:spPr>
          <a:xfrm>
            <a:off x="8866820" y="2142373"/>
            <a:ext cx="2485393"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1">
                    <a:lumMod val="85000"/>
                    <a:lumOff val="1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dirty="0" err="1">
                <a:solidFill>
                  <a:schemeClr val="tx1">
                    <a:lumMod val="85000"/>
                    <a:lumOff val="15000"/>
                  </a:schemeClr>
                </a:solidFill>
                <a:latin typeface="Source Sans Pro" charset="0"/>
                <a:ea typeface="Source Sans Pro" charset="0"/>
                <a:cs typeface="Source Sans Pro" charset="0"/>
              </a:rPr>
              <a:t>Lorem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ipsum</a:t>
            </a:r>
            <a:r>
              <a:rPr lang="en-US" sz="1400" dirty="0">
                <a:solidFill>
                  <a:schemeClr val="tx1">
                    <a:lumMod val="85000"/>
                    <a:lumOff val="15000"/>
                  </a:schemeClr>
                </a:solidFill>
                <a:latin typeface="Source Sans Pro" charset="0"/>
                <a:ea typeface="Source Sans Pro" charset="0"/>
                <a:cs typeface="Source Sans Pro" charset="0"/>
              </a:rPr>
              <a:t> dolor sit </a:t>
            </a:r>
            <a:r>
              <a:rPr lang="en-US" sz="1400" dirty="0" err="1">
                <a:solidFill>
                  <a:schemeClr val="tx1">
                    <a:lumMod val="85000"/>
                    <a:lumOff val="15000"/>
                  </a:schemeClr>
                </a:solidFill>
                <a:latin typeface="Source Sans Pro" charset="0"/>
                <a:ea typeface="Source Sans Pro" charset="0"/>
                <a:cs typeface="Source Sans Pro" charset="0"/>
              </a:rPr>
              <a:t>amet</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unum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mentitum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insolens</a:t>
            </a:r>
            <a:r>
              <a:rPr lang="en-US" sz="1400" dirty="0">
                <a:solidFill>
                  <a:schemeClr val="tx1">
                    <a:lumMod val="85000"/>
                    <a:lumOff val="15000"/>
                  </a:schemeClr>
                </a:solidFill>
                <a:latin typeface="Source Sans Pro" charset="0"/>
                <a:ea typeface="Source Sans Pro" charset="0"/>
                <a:cs typeface="Source Sans Pro" charset="0"/>
              </a:rPr>
              <a:t> qui at. </a:t>
            </a:r>
            <a:endParaRPr sz="1400" dirty="0">
              <a:solidFill>
                <a:schemeClr val="tx1">
                  <a:lumMod val="85000"/>
                  <a:lumOff val="15000"/>
                </a:schemeClr>
              </a:solidFill>
              <a:latin typeface="Source Sans Pro" charset="0"/>
              <a:ea typeface="Source Sans Pro" charset="0"/>
              <a:cs typeface="Source Sans Pro" charset="0"/>
            </a:endParaRPr>
          </a:p>
        </p:txBody>
      </p:sp>
      <p:sp>
        <p:nvSpPr>
          <p:cNvPr id="14" name="Lorem Ipsum…"/>
          <p:cNvSpPr txBox="1"/>
          <p:nvPr/>
        </p:nvSpPr>
        <p:spPr>
          <a:xfrm>
            <a:off x="8852532" y="4942200"/>
            <a:ext cx="2499681"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1">
                    <a:lumMod val="85000"/>
                    <a:lumOff val="1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dirty="0" err="1">
                <a:solidFill>
                  <a:schemeClr val="tx1">
                    <a:lumMod val="85000"/>
                    <a:lumOff val="15000"/>
                  </a:schemeClr>
                </a:solidFill>
                <a:latin typeface="Source Sans Pro" charset="0"/>
                <a:ea typeface="Source Sans Pro" charset="0"/>
                <a:cs typeface="Source Sans Pro" charset="0"/>
              </a:rPr>
              <a:t>Lorem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ipsum</a:t>
            </a:r>
            <a:r>
              <a:rPr lang="en-US" sz="1400" dirty="0">
                <a:solidFill>
                  <a:schemeClr val="tx1">
                    <a:lumMod val="85000"/>
                    <a:lumOff val="15000"/>
                  </a:schemeClr>
                </a:solidFill>
                <a:latin typeface="Source Sans Pro" charset="0"/>
                <a:ea typeface="Source Sans Pro" charset="0"/>
                <a:cs typeface="Source Sans Pro" charset="0"/>
              </a:rPr>
              <a:t> dolor sit </a:t>
            </a:r>
            <a:r>
              <a:rPr lang="en-US" sz="1400" dirty="0" err="1">
                <a:solidFill>
                  <a:schemeClr val="tx1">
                    <a:lumMod val="85000"/>
                    <a:lumOff val="15000"/>
                  </a:schemeClr>
                </a:solidFill>
                <a:latin typeface="Source Sans Pro" charset="0"/>
                <a:ea typeface="Source Sans Pro" charset="0"/>
                <a:cs typeface="Source Sans Pro" charset="0"/>
              </a:rPr>
              <a:t>amet</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unum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mentitum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insolens</a:t>
            </a:r>
            <a:r>
              <a:rPr lang="en-US" sz="1400" dirty="0">
                <a:solidFill>
                  <a:schemeClr val="tx1">
                    <a:lumMod val="85000"/>
                    <a:lumOff val="15000"/>
                  </a:schemeClr>
                </a:solidFill>
                <a:latin typeface="Source Sans Pro" charset="0"/>
                <a:ea typeface="Source Sans Pro" charset="0"/>
                <a:cs typeface="Source Sans Pro" charset="0"/>
              </a:rPr>
              <a:t> qui at. </a:t>
            </a:r>
            <a:endParaRPr sz="1400" dirty="0">
              <a:solidFill>
                <a:schemeClr val="tx1">
                  <a:lumMod val="85000"/>
                  <a:lumOff val="15000"/>
                </a:schemeClr>
              </a:solidFill>
              <a:latin typeface="Source Sans Pro" charset="0"/>
              <a:ea typeface="Source Sans Pro" charset="0"/>
              <a:cs typeface="Source Sans Pro" charset="0"/>
            </a:endParaRPr>
          </a:p>
        </p:txBody>
      </p:sp>
      <p:sp>
        <p:nvSpPr>
          <p:cNvPr id="16" name="Lorem Ipsum…"/>
          <p:cNvSpPr txBox="1"/>
          <p:nvPr/>
        </p:nvSpPr>
        <p:spPr>
          <a:xfrm>
            <a:off x="850607" y="4394711"/>
            <a:ext cx="2498123"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1">
                    <a:lumMod val="85000"/>
                    <a:lumOff val="1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dirty="0" err="1">
                <a:solidFill>
                  <a:schemeClr val="tx1">
                    <a:lumMod val="85000"/>
                    <a:lumOff val="15000"/>
                  </a:schemeClr>
                </a:solidFill>
                <a:latin typeface="Source Sans Pro" charset="0"/>
                <a:ea typeface="Source Sans Pro" charset="0"/>
                <a:cs typeface="Source Sans Pro" charset="0"/>
              </a:rPr>
              <a:t>Lorem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ipsum</a:t>
            </a:r>
            <a:r>
              <a:rPr lang="en-US" sz="1400" dirty="0">
                <a:solidFill>
                  <a:schemeClr val="tx1">
                    <a:lumMod val="85000"/>
                    <a:lumOff val="15000"/>
                  </a:schemeClr>
                </a:solidFill>
                <a:latin typeface="Source Sans Pro" charset="0"/>
                <a:ea typeface="Source Sans Pro" charset="0"/>
                <a:cs typeface="Source Sans Pro" charset="0"/>
              </a:rPr>
              <a:t> dolor sit </a:t>
            </a:r>
            <a:r>
              <a:rPr lang="en-US" sz="1400" dirty="0" err="1">
                <a:solidFill>
                  <a:schemeClr val="tx1">
                    <a:lumMod val="85000"/>
                    <a:lumOff val="15000"/>
                  </a:schemeClr>
                </a:solidFill>
                <a:latin typeface="Source Sans Pro" charset="0"/>
                <a:ea typeface="Source Sans Pro" charset="0"/>
                <a:cs typeface="Source Sans Pro" charset="0"/>
              </a:rPr>
              <a:t>amet</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unum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mentitum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insolens</a:t>
            </a:r>
            <a:r>
              <a:rPr lang="en-US" sz="1400" dirty="0">
                <a:solidFill>
                  <a:schemeClr val="tx1">
                    <a:lumMod val="85000"/>
                    <a:lumOff val="15000"/>
                  </a:schemeClr>
                </a:solidFill>
                <a:latin typeface="Source Sans Pro" charset="0"/>
                <a:ea typeface="Source Sans Pro" charset="0"/>
                <a:cs typeface="Source Sans Pro" charset="0"/>
              </a:rPr>
              <a:t> qui at. </a:t>
            </a:r>
            <a:endParaRPr sz="1400" dirty="0">
              <a:solidFill>
                <a:schemeClr val="tx1">
                  <a:lumMod val="85000"/>
                  <a:lumOff val="15000"/>
                </a:schemeClr>
              </a:solidFill>
              <a:latin typeface="Source Sans Pro" charset="0"/>
              <a:ea typeface="Source Sans Pro" charset="0"/>
              <a:cs typeface="Source Sans Pro" charset="0"/>
            </a:endParaRPr>
          </a:p>
        </p:txBody>
      </p:sp>
      <p:cxnSp>
        <p:nvCxnSpPr>
          <p:cNvPr id="29" name="Elbow Connector 28"/>
          <p:cNvCxnSpPr/>
          <p:nvPr/>
        </p:nvCxnSpPr>
        <p:spPr>
          <a:xfrm flipV="1">
            <a:off x="6843860" y="2703654"/>
            <a:ext cx="1020827" cy="792937"/>
          </a:xfrm>
          <a:prstGeom prst="bentConnector3">
            <a:avLst>
              <a:gd name="adj1" fmla="val 65"/>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29050" y="4904658"/>
            <a:ext cx="594182" cy="0"/>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348731" y="4589384"/>
            <a:ext cx="580319" cy="580319"/>
            <a:chOff x="3348731" y="4589384"/>
            <a:chExt cx="580319" cy="580319"/>
          </a:xfrm>
        </p:grpSpPr>
        <p:sp>
          <p:nvSpPr>
            <p:cNvPr id="17" name="Oval 16"/>
            <p:cNvSpPr/>
            <p:nvPr/>
          </p:nvSpPr>
          <p:spPr>
            <a:xfrm>
              <a:off x="3348731" y="4589384"/>
              <a:ext cx="580319" cy="580319"/>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cstate="email">
              <a:duotone>
                <a:prstClr val="black"/>
                <a:schemeClr val="tx2">
                  <a:tint val="45000"/>
                  <a:satMod val="400000"/>
                </a:schemeClr>
              </a:duotone>
              <a:lum bright="-24000"/>
              <a:extLst>
                <a:ext uri="{28A0092B-C50C-407E-A947-70E740481C1C}">
                  <a14:useLocalDpi xmlns:a14="http://schemas.microsoft.com/office/drawing/2010/main"/>
                </a:ext>
              </a:extLst>
            </a:blip>
            <a:stretch>
              <a:fillRect/>
            </a:stretch>
          </p:blipFill>
          <p:spPr>
            <a:xfrm flipH="1">
              <a:off x="3424389" y="4710514"/>
              <a:ext cx="415678" cy="354678"/>
            </a:xfrm>
            <a:prstGeom prst="rect">
              <a:avLst/>
            </a:prstGeom>
          </p:spPr>
        </p:pic>
      </p:grpSp>
      <p:grpSp>
        <p:nvGrpSpPr>
          <p:cNvPr id="3" name="Group 2"/>
          <p:cNvGrpSpPr/>
          <p:nvPr/>
        </p:nvGrpSpPr>
        <p:grpSpPr>
          <a:xfrm>
            <a:off x="7906331" y="2413495"/>
            <a:ext cx="580319" cy="580319"/>
            <a:chOff x="7906331" y="2413495"/>
            <a:chExt cx="580319" cy="580319"/>
          </a:xfrm>
        </p:grpSpPr>
        <p:sp>
          <p:nvSpPr>
            <p:cNvPr id="18" name="Oval 17"/>
            <p:cNvSpPr/>
            <p:nvPr/>
          </p:nvSpPr>
          <p:spPr>
            <a:xfrm>
              <a:off x="7906331" y="2413495"/>
              <a:ext cx="580319" cy="58031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4" cstate="email">
              <a:duotone>
                <a:prstClr val="black"/>
                <a:schemeClr val="accent2">
                  <a:tint val="45000"/>
                  <a:satMod val="400000"/>
                </a:schemeClr>
              </a:duotone>
              <a:lum bright="-22000"/>
              <a:extLst>
                <a:ext uri="{28A0092B-C50C-407E-A947-70E740481C1C}">
                  <a14:useLocalDpi xmlns:a14="http://schemas.microsoft.com/office/drawing/2010/main"/>
                </a:ext>
              </a:extLst>
            </a:blip>
            <a:stretch>
              <a:fillRect/>
            </a:stretch>
          </p:blipFill>
          <p:spPr>
            <a:xfrm flipH="1">
              <a:off x="8008400" y="2564904"/>
              <a:ext cx="371639" cy="297952"/>
            </a:xfrm>
            <a:prstGeom prst="rect">
              <a:avLst/>
            </a:prstGeom>
          </p:spPr>
        </p:pic>
      </p:grpSp>
      <p:grpSp>
        <p:nvGrpSpPr>
          <p:cNvPr id="2" name="Group 1"/>
          <p:cNvGrpSpPr/>
          <p:nvPr/>
        </p:nvGrpSpPr>
        <p:grpSpPr>
          <a:xfrm>
            <a:off x="7906331" y="5214077"/>
            <a:ext cx="580319" cy="580319"/>
            <a:chOff x="7906331" y="5214077"/>
            <a:chExt cx="580319" cy="580319"/>
          </a:xfrm>
        </p:grpSpPr>
        <p:sp>
          <p:nvSpPr>
            <p:cNvPr id="19" name="Oval 18"/>
            <p:cNvSpPr/>
            <p:nvPr/>
          </p:nvSpPr>
          <p:spPr>
            <a:xfrm>
              <a:off x="7906331" y="5214077"/>
              <a:ext cx="580319" cy="580319"/>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email">
              <a:grayscl/>
              <a:lum bright="-31000"/>
              <a:extLst>
                <a:ext uri="{28A0092B-C50C-407E-A947-70E740481C1C}">
                  <a14:useLocalDpi xmlns:a14="http://schemas.microsoft.com/office/drawing/2010/main"/>
                </a:ext>
              </a:extLst>
            </a:blip>
            <a:stretch>
              <a:fillRect/>
            </a:stretch>
          </p:blipFill>
          <p:spPr>
            <a:xfrm flipH="1">
              <a:off x="7982838" y="5308523"/>
              <a:ext cx="422794" cy="411471"/>
            </a:xfrm>
            <a:prstGeom prst="rect">
              <a:avLst/>
            </a:prstGeom>
            <a:ln>
              <a:noFill/>
            </a:ln>
          </p:spPr>
        </p:pic>
      </p:grpSp>
      <p:sp>
        <p:nvSpPr>
          <p:cNvPr id="30" name="TextBox 29"/>
          <p:cNvSpPr txBox="1"/>
          <p:nvPr/>
        </p:nvSpPr>
        <p:spPr>
          <a:xfrm>
            <a:off x="6159838" y="1051326"/>
            <a:ext cx="4068762" cy="646331"/>
          </a:xfrm>
          <a:prstGeom prst="rect">
            <a:avLst/>
          </a:prstGeom>
          <a:noFill/>
        </p:spPr>
        <p:txBody>
          <a:bodyPr wrap="square" rtlCol="0">
            <a:spAutoFit/>
          </a:bodyPr>
          <a:lstStyle/>
          <a:p>
            <a:r>
              <a:rPr lang="en-US" b="1" dirty="0"/>
              <a:t>After animation has played, click mouse to advance remaining animation.</a:t>
            </a:r>
          </a:p>
        </p:txBody>
      </p:sp>
      <p:grpSp>
        <p:nvGrpSpPr>
          <p:cNvPr id="31" name="Grupo 30">
            <a:extLst>
              <a:ext uri="{FF2B5EF4-FFF2-40B4-BE49-F238E27FC236}">
                <a16:creationId xmlns:a16="http://schemas.microsoft.com/office/drawing/2014/main" id="{F6A56BFB-5035-43C5-83B1-5893963ACCB0}"/>
              </a:ext>
            </a:extLst>
          </p:cNvPr>
          <p:cNvGrpSpPr/>
          <p:nvPr/>
        </p:nvGrpSpPr>
        <p:grpSpPr>
          <a:xfrm>
            <a:off x="9692583" y="-349866"/>
            <a:ext cx="2499417" cy="2073733"/>
            <a:chOff x="8657697" y="-484776"/>
            <a:chExt cx="3534304" cy="2932365"/>
          </a:xfrm>
        </p:grpSpPr>
        <p:sp>
          <p:nvSpPr>
            <p:cNvPr id="35" name="Forma libre: forma 34">
              <a:extLst>
                <a:ext uri="{FF2B5EF4-FFF2-40B4-BE49-F238E27FC236}">
                  <a16:creationId xmlns:a16="http://schemas.microsoft.com/office/drawing/2014/main" id="{BD8DF6B0-DE11-4168-BF82-700E8BC0690A}"/>
                </a:ext>
              </a:extLst>
            </p:cNvPr>
            <p:cNvSpPr/>
            <p:nvPr/>
          </p:nvSpPr>
          <p:spPr>
            <a:xfrm rot="19369963">
              <a:off x="8657697" y="-484776"/>
              <a:ext cx="781629" cy="2442915"/>
            </a:xfrm>
            <a:custGeom>
              <a:avLst/>
              <a:gdLst>
                <a:gd name="connsiteX0" fmla="*/ 0 w 781629"/>
                <a:gd name="connsiteY0" fmla="*/ 0 h 2442915"/>
                <a:gd name="connsiteX1" fmla="*/ 781629 w 781629"/>
                <a:gd name="connsiteY1" fmla="*/ 592586 h 2442915"/>
                <a:gd name="connsiteX2" fmla="*/ 781171 w 781629"/>
                <a:gd name="connsiteY2" fmla="*/ 765768 h 2442915"/>
                <a:gd name="connsiteX3" fmla="*/ 410059 w 781629"/>
                <a:gd name="connsiteY3" fmla="*/ 2442915 h 2442915"/>
                <a:gd name="connsiteX4" fmla="*/ 406797 w 781629"/>
                <a:gd name="connsiteY4" fmla="*/ 2440348 h 2442915"/>
                <a:gd name="connsiteX5" fmla="*/ 82744 w 781629"/>
                <a:gd name="connsiteY5" fmla="*/ 106690 h 2442915"/>
                <a:gd name="connsiteX6" fmla="*/ 0 w 781629"/>
                <a:gd name="connsiteY6" fmla="*/ 0 h 24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629" h="2442915">
                  <a:moveTo>
                    <a:pt x="0" y="0"/>
                  </a:moveTo>
                  <a:lnTo>
                    <a:pt x="781629" y="592586"/>
                  </a:lnTo>
                  <a:lnTo>
                    <a:pt x="781171" y="765768"/>
                  </a:lnTo>
                  <a:cubicBezTo>
                    <a:pt x="759515" y="1403887"/>
                    <a:pt x="528018" y="2026124"/>
                    <a:pt x="410059" y="2442915"/>
                  </a:cubicBezTo>
                  <a:lnTo>
                    <a:pt x="406797" y="2440348"/>
                  </a:lnTo>
                  <a:cubicBezTo>
                    <a:pt x="466255" y="2061391"/>
                    <a:pt x="798581" y="1118455"/>
                    <a:pt x="82744" y="106690"/>
                  </a:cubicBez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orma libre: forma 35">
              <a:extLst>
                <a:ext uri="{FF2B5EF4-FFF2-40B4-BE49-F238E27FC236}">
                  <a16:creationId xmlns:a16="http://schemas.microsoft.com/office/drawing/2014/main" id="{3217989F-62CC-43C2-B9B0-6CF922525A10}"/>
                </a:ext>
              </a:extLst>
            </p:cNvPr>
            <p:cNvSpPr/>
            <p:nvPr/>
          </p:nvSpPr>
          <p:spPr>
            <a:xfrm>
              <a:off x="9561113" y="-358183"/>
              <a:ext cx="2630887" cy="2805772"/>
            </a:xfrm>
            <a:custGeom>
              <a:avLst/>
              <a:gdLst>
                <a:gd name="connsiteX0" fmla="*/ 0 w 2630887"/>
                <a:gd name="connsiteY0" fmla="*/ 0 h 2805772"/>
                <a:gd name="connsiteX1" fmla="*/ 172344 w 2630887"/>
                <a:gd name="connsiteY1" fmla="*/ 127600 h 2805772"/>
                <a:gd name="connsiteX2" fmla="*/ 251392 w 2630887"/>
                <a:gd name="connsiteY2" fmla="*/ 474066 h 2805772"/>
                <a:gd name="connsiteX3" fmla="*/ 668092 w 2630887"/>
                <a:gd name="connsiteY3" fmla="*/ 1551844 h 2805772"/>
                <a:gd name="connsiteX4" fmla="*/ 2567178 w 2630887"/>
                <a:gd name="connsiteY4" fmla="*/ 2443462 h 2805772"/>
                <a:gd name="connsiteX5" fmla="*/ 2630887 w 2630887"/>
                <a:gd name="connsiteY5" fmla="*/ 2430409 h 2805772"/>
                <a:gd name="connsiteX6" fmla="*/ 2630887 w 2630887"/>
                <a:gd name="connsiteY6" fmla="*/ 2794529 h 2805772"/>
                <a:gd name="connsiteX7" fmla="*/ 2536299 w 2630887"/>
                <a:gd name="connsiteY7" fmla="*/ 2802441 h 2805772"/>
                <a:gd name="connsiteX8" fmla="*/ 499728 w 2630887"/>
                <a:gd name="connsiteY8" fmla="*/ 1978858 h 2805772"/>
                <a:gd name="connsiteX9" fmla="*/ 59813 w 2630887"/>
                <a:gd name="connsiteY9" fmla="*/ 443677 h 2805772"/>
                <a:gd name="connsiteX10" fmla="*/ 0 w 2630887"/>
                <a:gd name="connsiteY10" fmla="*/ 0 h 280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0887" h="2805772">
                  <a:moveTo>
                    <a:pt x="0" y="0"/>
                  </a:moveTo>
                  <a:lnTo>
                    <a:pt x="172344" y="127600"/>
                  </a:lnTo>
                  <a:lnTo>
                    <a:pt x="251392" y="474066"/>
                  </a:lnTo>
                  <a:cubicBezTo>
                    <a:pt x="350618" y="885171"/>
                    <a:pt x="470494" y="1276802"/>
                    <a:pt x="668092" y="1551844"/>
                  </a:cubicBezTo>
                  <a:cubicBezTo>
                    <a:pt x="1063289" y="2101929"/>
                    <a:pt x="1597321" y="2594720"/>
                    <a:pt x="2567178" y="2443462"/>
                  </a:cubicBezTo>
                  <a:lnTo>
                    <a:pt x="2630887" y="2430409"/>
                  </a:lnTo>
                  <a:lnTo>
                    <a:pt x="2630887" y="2794529"/>
                  </a:lnTo>
                  <a:lnTo>
                    <a:pt x="2536299" y="2802441"/>
                  </a:lnTo>
                  <a:cubicBezTo>
                    <a:pt x="1616425" y="2845278"/>
                    <a:pt x="908849" y="2469703"/>
                    <a:pt x="499728" y="1978858"/>
                  </a:cubicBezTo>
                  <a:cubicBezTo>
                    <a:pt x="226981" y="1651628"/>
                    <a:pt x="138670" y="1045250"/>
                    <a:pt x="59813" y="443677"/>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37" name="Forma libre: forma 36">
              <a:extLst>
                <a:ext uri="{FF2B5EF4-FFF2-40B4-BE49-F238E27FC236}">
                  <a16:creationId xmlns:a16="http://schemas.microsoft.com/office/drawing/2014/main" id="{95FE5AD2-B989-49D9-9A26-91E7522F0BBF}"/>
                </a:ext>
              </a:extLst>
            </p:cNvPr>
            <p:cNvSpPr/>
            <p:nvPr/>
          </p:nvSpPr>
          <p:spPr>
            <a:xfrm>
              <a:off x="10783956" y="200974"/>
              <a:ext cx="1408045" cy="1388695"/>
            </a:xfrm>
            <a:custGeom>
              <a:avLst/>
              <a:gdLst>
                <a:gd name="connsiteX0" fmla="*/ 1349818 w 1408045"/>
                <a:gd name="connsiteY0" fmla="*/ 1345586 h 1388695"/>
                <a:gd name="connsiteX1" fmla="*/ 1408044 w 1408045"/>
                <a:gd name="connsiteY1" fmla="*/ 1348889 h 1388695"/>
                <a:gd name="connsiteX2" fmla="*/ 1408044 w 1408045"/>
                <a:gd name="connsiteY2" fmla="*/ 1388695 h 1388695"/>
                <a:gd name="connsiteX3" fmla="*/ 1408045 w 1408045"/>
                <a:gd name="connsiteY3" fmla="*/ 628491 h 1388695"/>
                <a:gd name="connsiteX4" fmla="*/ 1408045 w 1408045"/>
                <a:gd name="connsiteY4" fmla="*/ 828365 h 1388695"/>
                <a:gd name="connsiteX5" fmla="*/ 1150152 w 1408045"/>
                <a:gd name="connsiteY5" fmla="*/ 666149 h 1388695"/>
                <a:gd name="connsiteX6" fmla="*/ 1257208 w 1408045"/>
                <a:gd name="connsiteY6" fmla="*/ 658240 h 1388695"/>
                <a:gd name="connsiteX7" fmla="*/ 1356271 w 1408045"/>
                <a:gd name="connsiteY7" fmla="*/ 640914 h 1388695"/>
                <a:gd name="connsiteX8" fmla="*/ 4407 w 1408045"/>
                <a:gd name="connsiteY8" fmla="*/ 0 h 1388695"/>
                <a:gd name="connsiteX9" fmla="*/ 1073682 w 1408045"/>
                <a:gd name="connsiteY9" fmla="*/ 671800 h 1388695"/>
                <a:gd name="connsiteX10" fmla="*/ 1150152 w 1408045"/>
                <a:gd name="connsiteY10" fmla="*/ 666150 h 1388695"/>
                <a:gd name="connsiteX11" fmla="*/ 1408045 w 1408045"/>
                <a:gd name="connsiteY11" fmla="*/ 828366 h 1388695"/>
                <a:gd name="connsiteX12" fmla="*/ 1408045 w 1408045"/>
                <a:gd name="connsiteY12" fmla="*/ 1348889 h 1388695"/>
                <a:gd name="connsiteX13" fmla="*/ 1349819 w 1408045"/>
                <a:gd name="connsiteY13" fmla="*/ 1345586 h 1388695"/>
                <a:gd name="connsiteX14" fmla="*/ 1310399 w 1408045"/>
                <a:gd name="connsiteY14" fmla="*/ 1343350 h 1388695"/>
                <a:gd name="connsiteX15" fmla="*/ 407149 w 1408045"/>
                <a:gd name="connsiteY15" fmla="*/ 679275 h 1388695"/>
                <a:gd name="connsiteX16" fmla="*/ 368660 w 1408045"/>
                <a:gd name="connsiteY16" fmla="*/ 619157 h 1388695"/>
                <a:gd name="connsiteX17" fmla="*/ 252840 w 1408045"/>
                <a:gd name="connsiteY17" fmla="*/ 438255 h 1388695"/>
                <a:gd name="connsiteX18" fmla="*/ 0 w 1408045"/>
                <a:gd name="connsiteY18" fmla="*/ 3763 h 138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8045" h="1388695">
                  <a:moveTo>
                    <a:pt x="1349818" y="1345586"/>
                  </a:moveTo>
                  <a:lnTo>
                    <a:pt x="1408044" y="1348889"/>
                  </a:lnTo>
                  <a:lnTo>
                    <a:pt x="1408044" y="1388695"/>
                  </a:lnTo>
                  <a:close/>
                  <a:moveTo>
                    <a:pt x="1408045" y="628491"/>
                  </a:moveTo>
                  <a:lnTo>
                    <a:pt x="1408045" y="828365"/>
                  </a:lnTo>
                  <a:lnTo>
                    <a:pt x="1150152" y="666149"/>
                  </a:lnTo>
                  <a:lnTo>
                    <a:pt x="1257208" y="658240"/>
                  </a:lnTo>
                  <a:cubicBezTo>
                    <a:pt x="1289401" y="653689"/>
                    <a:pt x="1322413" y="647940"/>
                    <a:pt x="1356271" y="640914"/>
                  </a:cubicBezTo>
                  <a:close/>
                  <a:moveTo>
                    <a:pt x="4407" y="0"/>
                  </a:moveTo>
                  <a:cubicBezTo>
                    <a:pt x="169063" y="171059"/>
                    <a:pt x="435327" y="673399"/>
                    <a:pt x="1073682" y="671800"/>
                  </a:cubicBezTo>
                  <a:lnTo>
                    <a:pt x="1150152" y="666150"/>
                  </a:lnTo>
                  <a:lnTo>
                    <a:pt x="1408045" y="828366"/>
                  </a:lnTo>
                  <a:lnTo>
                    <a:pt x="1408045" y="1348889"/>
                  </a:lnTo>
                  <a:lnTo>
                    <a:pt x="1349819" y="1345586"/>
                  </a:lnTo>
                  <a:lnTo>
                    <a:pt x="1310399" y="1343350"/>
                  </a:lnTo>
                  <a:cubicBezTo>
                    <a:pt x="913981" y="1289324"/>
                    <a:pt x="628149" y="998100"/>
                    <a:pt x="407149" y="679275"/>
                  </a:cubicBezTo>
                  <a:lnTo>
                    <a:pt x="368660" y="619157"/>
                  </a:lnTo>
                  <a:lnTo>
                    <a:pt x="252840" y="438255"/>
                  </a:lnTo>
                  <a:cubicBezTo>
                    <a:pt x="157118" y="278492"/>
                    <a:pt x="74745" y="124928"/>
                    <a:pt x="0" y="3763"/>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grpSp>
      <p:sp>
        <p:nvSpPr>
          <p:cNvPr id="32" name="Forma libre: forma 31">
            <a:extLst>
              <a:ext uri="{FF2B5EF4-FFF2-40B4-BE49-F238E27FC236}">
                <a16:creationId xmlns:a16="http://schemas.microsoft.com/office/drawing/2014/main" id="{7671A286-8D60-4D51-A42B-A1F014B99B14}"/>
              </a:ext>
            </a:extLst>
          </p:cNvPr>
          <p:cNvSpPr/>
          <p:nvPr/>
        </p:nvSpPr>
        <p:spPr>
          <a:xfrm>
            <a:off x="0" y="6552333"/>
            <a:ext cx="4677103" cy="311104"/>
          </a:xfrm>
          <a:custGeom>
            <a:avLst/>
            <a:gdLst>
              <a:gd name="connsiteX0" fmla="*/ 0 w 4456533"/>
              <a:gd name="connsiteY0" fmla="*/ 674 h 482186"/>
              <a:gd name="connsiteX1" fmla="*/ 0 w 4456533"/>
              <a:gd name="connsiteY1" fmla="*/ 482187 h 482186"/>
              <a:gd name="connsiteX2" fmla="*/ 4456534 w 4456533"/>
              <a:gd name="connsiteY2" fmla="*/ 482187 h 482186"/>
              <a:gd name="connsiteX3" fmla="*/ 4382217 w 4456533"/>
              <a:gd name="connsiteY3" fmla="*/ 221854 h 482186"/>
              <a:gd name="connsiteX4" fmla="*/ 3975023 w 4456533"/>
              <a:gd name="connsiteY4" fmla="*/ 674 h 482186"/>
              <a:gd name="connsiteX5" fmla="*/ 0 w 4456533"/>
              <a:gd name="connsiteY5" fmla="*/ 674 h 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533" h="482186">
                <a:moveTo>
                  <a:pt x="0" y="674"/>
                </a:moveTo>
                <a:lnTo>
                  <a:pt x="0" y="482187"/>
                </a:lnTo>
                <a:lnTo>
                  <a:pt x="4456534" y="482187"/>
                </a:lnTo>
                <a:lnTo>
                  <a:pt x="4382217" y="221854"/>
                </a:lnTo>
                <a:cubicBezTo>
                  <a:pt x="4376159" y="200578"/>
                  <a:pt x="4320606" y="-13510"/>
                  <a:pt x="3975023" y="674"/>
                </a:cubicBezTo>
                <a:lnTo>
                  <a:pt x="0" y="674"/>
                </a:lnTo>
                <a:close/>
              </a:path>
            </a:pathLst>
          </a:custGeom>
          <a:solidFill>
            <a:srgbClr val="FF0000"/>
          </a:solidFill>
          <a:ln w="14774" cap="flat">
            <a:noFill/>
            <a:prstDash val="solid"/>
            <a:miter/>
          </a:ln>
        </p:spPr>
        <p:txBody>
          <a:bodyPr rtlCol="0" anchor="ctr"/>
          <a:lstStyle/>
          <a:p>
            <a:endParaRPr lang="LID4096"/>
          </a:p>
        </p:txBody>
      </p:sp>
      <p:cxnSp>
        <p:nvCxnSpPr>
          <p:cNvPr id="33" name="Conector recto de flecha 32">
            <a:extLst>
              <a:ext uri="{FF2B5EF4-FFF2-40B4-BE49-F238E27FC236}">
                <a16:creationId xmlns:a16="http://schemas.microsoft.com/office/drawing/2014/main" id="{6BAABA5A-0750-4B92-A70C-097B03F96157}"/>
              </a:ext>
            </a:extLst>
          </p:cNvPr>
          <p:cNvCxnSpPr/>
          <p:nvPr/>
        </p:nvCxnSpPr>
        <p:spPr>
          <a:xfrm>
            <a:off x="4992414" y="6702715"/>
            <a:ext cx="69055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95E06E8B-F34B-4943-B12E-18039CBF82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34359" y="2800584"/>
            <a:ext cx="3006090" cy="3006090"/>
          </a:xfrm>
          <a:prstGeom prst="rect">
            <a:avLst/>
          </a:prstGeom>
        </p:spPr>
      </p:pic>
    </p:spTree>
    <p:extLst>
      <p:ext uri="{BB962C8B-B14F-4D97-AF65-F5344CB8AC3E}">
        <p14:creationId xmlns:p14="http://schemas.microsoft.com/office/powerpoint/2010/main" val="14060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par>
                                <p:cTn id="15" presetID="10" presetClass="entr" presetSubtype="0" fill="hold" grpId="0" nodeType="withEffect">
                                  <p:stCondLst>
                                    <p:cond delay="6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childTnLst>
                                </p:cTn>
                              </p:par>
                            </p:childTnLst>
                          </p:cTn>
                        </p:par>
                        <p:par>
                          <p:cTn id="18" fill="hold">
                            <p:stCondLst>
                              <p:cond delay="19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750"/>
                                        <p:tgtEl>
                                          <p:spTgt spid="24"/>
                                        </p:tgtEl>
                                      </p:cBhvr>
                                    </p:animEffect>
                                  </p:childTnLst>
                                </p:cTn>
                              </p:par>
                              <p:par>
                                <p:cTn id="22" presetID="10" presetClass="entr" presetSubtype="0" fill="hold"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childTnLst>
                                </p:cTn>
                              </p:par>
                              <p:par>
                                <p:cTn id="25" presetID="10" presetClass="entr" presetSubtype="0" fill="hold" grpId="0" nodeType="withEffect">
                                  <p:stCondLst>
                                    <p:cond delay="6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750"/>
                                        <p:tgtEl>
                                          <p:spTgt spid="29"/>
                                        </p:tgtEl>
                                      </p:cBhvr>
                                    </p:animEffect>
                                  </p:childTnLst>
                                </p:cTn>
                              </p:par>
                              <p:par>
                                <p:cTn id="32" presetID="10" presetClass="entr" presetSubtype="0" fill="hold" nodeType="withEffect">
                                  <p:stCondLst>
                                    <p:cond delay="25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750"/>
                                        <p:tgtEl>
                                          <p:spTgt spid="3"/>
                                        </p:tgtEl>
                                      </p:cBhvr>
                                    </p:animEffect>
                                  </p:childTnLst>
                                </p:cTn>
                              </p:par>
                              <p:par>
                                <p:cTn id="35" presetID="10" presetClass="entr" presetSubtype="0" fill="hold" grpId="0" nodeType="withEffect">
                                  <p:stCondLst>
                                    <p:cond delay="65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15;p41">
            <a:extLst>
              <a:ext uri="{FF2B5EF4-FFF2-40B4-BE49-F238E27FC236}">
                <a16:creationId xmlns:a16="http://schemas.microsoft.com/office/drawing/2014/main" id="{0B362985-F4D1-625C-D486-14D912230AAA}"/>
              </a:ext>
            </a:extLst>
          </p:cNvPr>
          <p:cNvSpPr txBox="1">
            <a:spLocks noGrp="1"/>
          </p:cNvSpPr>
          <p:nvPr>
            <p:ph type="title"/>
          </p:nvPr>
        </p:nvSpPr>
        <p:spPr>
          <a:xfrm>
            <a:off x="632423" y="780403"/>
            <a:ext cx="3005401" cy="2582801"/>
          </a:xfrm>
        </p:spPr>
        <p:txBody>
          <a:bodyPr/>
          <a:lstStyle/>
          <a:p>
            <a:pPr lvl="0" algn="ctr"/>
            <a:r>
              <a:rPr lang="en-US" dirty="0">
                <a:solidFill>
                  <a:srgbClr val="595959"/>
                </a:solidFill>
              </a:rPr>
              <a:t>Importance of medical checkups</a:t>
            </a:r>
          </a:p>
        </p:txBody>
      </p:sp>
      <p:sp>
        <p:nvSpPr>
          <p:cNvPr id="3" name="Google Shape;1273;p44">
            <a:extLst>
              <a:ext uri="{FF2B5EF4-FFF2-40B4-BE49-F238E27FC236}">
                <a16:creationId xmlns:a16="http://schemas.microsoft.com/office/drawing/2014/main" id="{143B350B-8795-6414-376F-5119149F0B61}"/>
              </a:ext>
            </a:extLst>
          </p:cNvPr>
          <p:cNvSpPr txBox="1"/>
          <p:nvPr/>
        </p:nvSpPr>
        <p:spPr>
          <a:xfrm>
            <a:off x="945599" y="4117282"/>
            <a:ext cx="2712220" cy="1082866"/>
          </a:xfrm>
          <a:prstGeom prst="rect">
            <a:avLst/>
          </a:prstGeom>
          <a:noFill/>
          <a:ln cap="flat">
            <a:noFill/>
          </a:ln>
        </p:spPr>
        <p:txBody>
          <a:bodyPr vert="horz" wrap="square" lIns="121895" tIns="121895" rIns="121895" bIns="121895" anchor="b" anchorCtr="0" compatLnSpc="1">
            <a:noAutofit/>
          </a:bodyPr>
          <a:lstStyle/>
          <a:p>
            <a:pPr defTabSz="1219170">
              <a:spcBef>
                <a:spcPct val="0"/>
              </a:spcBef>
              <a:spcAft>
                <a:spcPct val="0"/>
              </a:spcAft>
              <a:defRPr sz="1800" b="0" i="0" u="none" strike="noStrike" kern="0" cap="none" spc="0" baseline="0">
                <a:solidFill>
                  <a:srgbClr val="000000"/>
                </a:solidFill>
                <a:uFillTx/>
              </a:defRPr>
            </a:pPr>
            <a:r>
              <a:rPr lang="en-US" sz="1867" kern="0" dirty="0">
                <a:solidFill>
                  <a:srgbClr val="595959"/>
                </a:solidFill>
                <a:ea typeface="Arial"/>
                <a:cs typeface="Arial"/>
              </a:rPr>
              <a:t>“Despite being red, Mars is actually a cold place full of iron oxide dust”</a:t>
            </a:r>
          </a:p>
        </p:txBody>
      </p:sp>
      <p:sp>
        <p:nvSpPr>
          <p:cNvPr id="4" name="Google Shape;1223;p42">
            <a:extLst>
              <a:ext uri="{FF2B5EF4-FFF2-40B4-BE49-F238E27FC236}">
                <a16:creationId xmlns:a16="http://schemas.microsoft.com/office/drawing/2014/main" id="{BEC6792A-09F4-28B7-988C-38AE809AB81A}"/>
              </a:ext>
            </a:extLst>
          </p:cNvPr>
          <p:cNvSpPr txBox="1"/>
          <p:nvPr/>
        </p:nvSpPr>
        <p:spPr>
          <a:xfrm>
            <a:off x="632423" y="3587991"/>
            <a:ext cx="3005400" cy="389997"/>
          </a:xfrm>
          <a:prstGeom prst="rect">
            <a:avLst/>
          </a:prstGeom>
          <a:noFill/>
          <a:ln cap="flat">
            <a:noFill/>
          </a:ln>
        </p:spPr>
        <p:txBody>
          <a:bodyPr vert="horz" wrap="square" lIns="121895" tIns="121895" rIns="121895" bIns="121895" anchor="t" anchorCtr="1" compatLnSpc="1">
            <a:noAutofit/>
          </a:bodyPr>
          <a:lstStyle/>
          <a:p>
            <a:pPr algn="ctr" defTabSz="1219170">
              <a:spcBef>
                <a:spcPct val="0"/>
              </a:spcBef>
              <a:spcAft>
                <a:spcPct val="0"/>
              </a:spcAft>
              <a:defRPr sz="1800" b="0" i="0" u="none" strike="noStrike" kern="0" cap="none" spc="0" baseline="0">
                <a:solidFill>
                  <a:srgbClr val="000000"/>
                </a:solidFill>
                <a:uFillTx/>
              </a:defRPr>
            </a:pPr>
            <a:r>
              <a:rPr lang="en-US" sz="2133" b="1" kern="0" dirty="0">
                <a:solidFill>
                  <a:srgbClr val="FF8585"/>
                </a:solidFill>
                <a:latin typeface="Arial" panose="020B0604020202020204" pitchFamily="34" charset="0"/>
                <a:ea typeface="Poppins Black"/>
                <a:cs typeface="Arial" panose="020B0604020202020204" pitchFamily="34" charset="0"/>
              </a:rPr>
              <a:t>EVOLUTION</a:t>
            </a:r>
          </a:p>
        </p:txBody>
      </p:sp>
      <p:sp>
        <p:nvSpPr>
          <p:cNvPr id="5" name="Google Shape;2236;p41">
            <a:extLst>
              <a:ext uri="{FF2B5EF4-FFF2-40B4-BE49-F238E27FC236}">
                <a16:creationId xmlns:a16="http://schemas.microsoft.com/office/drawing/2014/main" id="{E515362C-1E71-2EA3-B11E-DFC48FDEC2BF}"/>
              </a:ext>
            </a:extLst>
          </p:cNvPr>
          <p:cNvSpPr txBox="1"/>
          <p:nvPr/>
        </p:nvSpPr>
        <p:spPr>
          <a:xfrm>
            <a:off x="9661258" y="1767865"/>
            <a:ext cx="1895527" cy="782396"/>
          </a:xfrm>
          <a:prstGeom prst="rect">
            <a:avLst/>
          </a:prstGeom>
          <a:noFill/>
          <a:ln cap="flat">
            <a:noFill/>
          </a:ln>
        </p:spPr>
        <p:txBody>
          <a:bodyPr vert="horz" wrap="square" lIns="121895" tIns="121895" rIns="121895" bIns="121895" anchor="t" anchorCtr="0" compatLnSpc="1">
            <a:noAutofit/>
          </a:bodyPr>
          <a:lstStyle/>
          <a:p>
            <a:pPr algn="r" defTabSz="1219170">
              <a:lnSpc>
                <a:spcPct val="115000"/>
              </a:lnSpc>
              <a:spcBef>
                <a:spcPct val="0"/>
              </a:spcBef>
              <a:spcAft>
                <a:spcPct val="0"/>
              </a:spcAft>
              <a:defRPr sz="1800" b="0" i="0" u="none" strike="noStrike" kern="0" cap="none" spc="0" baseline="0">
                <a:solidFill>
                  <a:srgbClr val="000000"/>
                </a:solidFill>
                <a:uFillTx/>
              </a:defRPr>
            </a:pPr>
            <a:r>
              <a:rPr lang="en-US" sz="1600" kern="0">
                <a:solidFill>
                  <a:srgbClr val="FFFFFF"/>
                </a:solidFill>
                <a:latin typeface="Roboto"/>
                <a:ea typeface="Roboto"/>
                <a:cs typeface="Roboto"/>
              </a:rPr>
              <a:t>Actually, Saturn is composed mostly of hydrogen and helium</a:t>
            </a:r>
          </a:p>
          <a:p>
            <a:pPr algn="r" defTabSz="1219170">
              <a:lnSpc>
                <a:spcPct val="115000"/>
              </a:lnSpc>
              <a:spcBef>
                <a:spcPts val="2133"/>
              </a:spcBef>
              <a:spcAft>
                <a:spcPts val="2133"/>
              </a:spcAft>
              <a:defRPr sz="1800" b="0" i="0" u="none" strike="noStrike" kern="0" cap="none" spc="0" baseline="0">
                <a:solidFill>
                  <a:srgbClr val="000000"/>
                </a:solidFill>
                <a:uFillTx/>
              </a:defRPr>
            </a:pPr>
            <a:endParaRPr lang="en-US" sz="1600" kern="0">
              <a:solidFill>
                <a:srgbClr val="FFFFFF"/>
              </a:solidFill>
              <a:latin typeface="Roboto"/>
              <a:ea typeface="Roboto"/>
              <a:cs typeface="Roboto"/>
            </a:endParaRPr>
          </a:p>
        </p:txBody>
      </p:sp>
      <p:grpSp>
        <p:nvGrpSpPr>
          <p:cNvPr id="6" name="Grupo 15">
            <a:extLst>
              <a:ext uri="{FF2B5EF4-FFF2-40B4-BE49-F238E27FC236}">
                <a16:creationId xmlns:a16="http://schemas.microsoft.com/office/drawing/2014/main" id="{6ADBE5F9-F877-ED33-01F9-E18482B94AC0}"/>
              </a:ext>
            </a:extLst>
          </p:cNvPr>
          <p:cNvGrpSpPr/>
          <p:nvPr/>
        </p:nvGrpSpPr>
        <p:grpSpPr>
          <a:xfrm>
            <a:off x="4720742" y="3281330"/>
            <a:ext cx="1908621" cy="2104351"/>
            <a:chOff x="3540556" y="2460997"/>
            <a:chExt cx="1431466" cy="1578263"/>
          </a:xfrm>
        </p:grpSpPr>
        <p:sp>
          <p:nvSpPr>
            <p:cNvPr id="7" name="Google Shape;2235;p41">
              <a:extLst>
                <a:ext uri="{FF2B5EF4-FFF2-40B4-BE49-F238E27FC236}">
                  <a16:creationId xmlns:a16="http://schemas.microsoft.com/office/drawing/2014/main" id="{313DBD45-9785-8A1E-2111-00F7757211EE}"/>
                </a:ext>
              </a:extLst>
            </p:cNvPr>
            <p:cNvSpPr txBox="1"/>
            <p:nvPr/>
          </p:nvSpPr>
          <p:spPr>
            <a:xfrm>
              <a:off x="3540556" y="2460997"/>
              <a:ext cx="1421645" cy="586797"/>
            </a:xfrm>
            <a:prstGeom prst="rect">
              <a:avLst/>
            </a:prstGeom>
            <a:noFill/>
            <a:ln cap="flat">
              <a:noFill/>
            </a:ln>
          </p:spPr>
          <p:txBody>
            <a:bodyPr vert="horz" wrap="square" lIns="121895" tIns="121895" rIns="121895" bIns="121895" anchor="t" anchorCtr="0" compatLnSpc="1">
              <a:noAutofit/>
            </a:bodyPr>
            <a:lstStyle/>
            <a:p>
              <a:pPr defTabSz="1219170">
                <a:lnSpc>
                  <a:spcPct val="115000"/>
                </a:lnSpc>
                <a:spcBef>
                  <a:spcPct val="0"/>
                </a:spcBef>
                <a:spcAft>
                  <a:spcPts val="2133"/>
                </a:spcAft>
                <a:defRPr sz="1800" b="0" i="0" u="none" strike="noStrike" kern="0" cap="none" spc="0" baseline="0">
                  <a:solidFill>
                    <a:srgbClr val="000000"/>
                  </a:solidFill>
                  <a:uFillTx/>
                </a:defRPr>
              </a:pPr>
              <a:r>
                <a:rPr lang="en-US" sz="1600" kern="0">
                  <a:solidFill>
                    <a:srgbClr val="FFFFFF"/>
                  </a:solidFill>
                  <a:latin typeface="Roboto"/>
                  <a:ea typeface="Roboto"/>
                  <a:cs typeface="Roboto"/>
                </a:rPr>
                <a:t>Jupiter is actually the biggest planet in the Solar System</a:t>
              </a:r>
            </a:p>
          </p:txBody>
        </p:sp>
        <p:sp>
          <p:nvSpPr>
            <p:cNvPr id="8" name="Google Shape;2236;p41">
              <a:extLst>
                <a:ext uri="{FF2B5EF4-FFF2-40B4-BE49-F238E27FC236}">
                  <a16:creationId xmlns:a16="http://schemas.microsoft.com/office/drawing/2014/main" id="{1920EFE1-1357-8788-A218-AD03C02640A9}"/>
                </a:ext>
              </a:extLst>
            </p:cNvPr>
            <p:cNvSpPr txBox="1"/>
            <p:nvPr/>
          </p:nvSpPr>
          <p:spPr>
            <a:xfrm>
              <a:off x="3550377" y="3452463"/>
              <a:ext cx="1421645" cy="586797"/>
            </a:xfrm>
            <a:prstGeom prst="rect">
              <a:avLst/>
            </a:prstGeom>
            <a:noFill/>
            <a:ln cap="flat">
              <a:noFill/>
            </a:ln>
          </p:spPr>
          <p:txBody>
            <a:bodyPr vert="horz" wrap="square" lIns="121895" tIns="121895" rIns="121895" bIns="121895" anchor="t" anchorCtr="0" compatLnSpc="1">
              <a:noAutofit/>
            </a:bodyPr>
            <a:lstStyle/>
            <a:p>
              <a:pPr defTabSz="1219170">
                <a:lnSpc>
                  <a:spcPct val="115000"/>
                </a:lnSpc>
                <a:spcBef>
                  <a:spcPct val="0"/>
                </a:spcBef>
                <a:spcAft>
                  <a:spcPct val="0"/>
                </a:spcAft>
                <a:defRPr sz="1800" b="0" i="0" u="none" strike="noStrike" kern="0" cap="none" spc="0" baseline="0">
                  <a:solidFill>
                    <a:srgbClr val="000000"/>
                  </a:solidFill>
                  <a:uFillTx/>
                </a:defRPr>
              </a:pPr>
              <a:r>
                <a:rPr lang="en-US" sz="1600" kern="0" dirty="0">
                  <a:solidFill>
                    <a:srgbClr val="FFFFFF"/>
                  </a:solidFill>
                  <a:latin typeface="Roboto"/>
                  <a:ea typeface="Roboto"/>
                  <a:cs typeface="Roboto"/>
                </a:rPr>
                <a:t>Actually, Saturn is composed mostly of hydrogen and helium</a:t>
              </a:r>
            </a:p>
            <a:p>
              <a:pPr defTabSz="1219170">
                <a:lnSpc>
                  <a:spcPct val="115000"/>
                </a:lnSpc>
                <a:spcBef>
                  <a:spcPts val="2133"/>
                </a:spcBef>
                <a:spcAft>
                  <a:spcPts val="2133"/>
                </a:spcAft>
                <a:defRPr sz="1800" b="0" i="0" u="none" strike="noStrike" kern="0" cap="none" spc="0" baseline="0">
                  <a:solidFill>
                    <a:srgbClr val="000000"/>
                  </a:solidFill>
                  <a:uFillTx/>
                </a:defRPr>
              </a:pPr>
              <a:endParaRPr lang="en-US" sz="1600" kern="0" dirty="0">
                <a:solidFill>
                  <a:srgbClr val="FFFFFF"/>
                </a:solidFill>
                <a:latin typeface="Roboto"/>
                <a:ea typeface="Roboto"/>
                <a:cs typeface="Roboto"/>
              </a:endParaRPr>
            </a:p>
          </p:txBody>
        </p:sp>
      </p:grpSp>
      <p:sp>
        <p:nvSpPr>
          <p:cNvPr id="9" name="Google Shape;2236;p41">
            <a:extLst>
              <a:ext uri="{FF2B5EF4-FFF2-40B4-BE49-F238E27FC236}">
                <a16:creationId xmlns:a16="http://schemas.microsoft.com/office/drawing/2014/main" id="{03772CCE-1DE6-F276-5412-5CED9181555A}"/>
              </a:ext>
            </a:extLst>
          </p:cNvPr>
          <p:cNvSpPr txBox="1"/>
          <p:nvPr/>
        </p:nvSpPr>
        <p:spPr>
          <a:xfrm>
            <a:off x="4733837" y="1959365"/>
            <a:ext cx="1895527" cy="782396"/>
          </a:xfrm>
          <a:prstGeom prst="rect">
            <a:avLst/>
          </a:prstGeom>
          <a:noFill/>
          <a:ln cap="flat">
            <a:noFill/>
          </a:ln>
        </p:spPr>
        <p:txBody>
          <a:bodyPr vert="horz" wrap="square" lIns="121895" tIns="121895" rIns="121895" bIns="121895" anchor="t" anchorCtr="0" compatLnSpc="1">
            <a:noAutofit/>
          </a:bodyPr>
          <a:lstStyle/>
          <a:p>
            <a:pPr defTabSz="1219170">
              <a:lnSpc>
                <a:spcPct val="115000"/>
              </a:lnSpc>
              <a:spcBef>
                <a:spcPct val="0"/>
              </a:spcBef>
              <a:spcAft>
                <a:spcPct val="0"/>
              </a:spcAft>
              <a:defRPr sz="1800" b="0" i="0" u="none" strike="noStrike" kern="0" cap="none" spc="0" baseline="0">
                <a:solidFill>
                  <a:srgbClr val="000000"/>
                </a:solidFill>
                <a:uFillTx/>
              </a:defRPr>
            </a:pPr>
            <a:r>
              <a:rPr lang="en-US" sz="1600" kern="0">
                <a:solidFill>
                  <a:srgbClr val="FFFFFF"/>
                </a:solidFill>
                <a:latin typeface="Roboto"/>
                <a:ea typeface="Roboto"/>
                <a:cs typeface="Roboto"/>
              </a:rPr>
              <a:t>Actually, Saturn is composed mostly of hydrogen and helium</a:t>
            </a:r>
          </a:p>
          <a:p>
            <a:pPr defTabSz="1219170">
              <a:lnSpc>
                <a:spcPct val="115000"/>
              </a:lnSpc>
              <a:spcBef>
                <a:spcPts val="2133"/>
              </a:spcBef>
              <a:spcAft>
                <a:spcPts val="2133"/>
              </a:spcAft>
              <a:defRPr sz="1800" b="0" i="0" u="none" strike="noStrike" kern="0" cap="none" spc="0" baseline="0">
                <a:solidFill>
                  <a:srgbClr val="000000"/>
                </a:solidFill>
                <a:uFillTx/>
              </a:defRPr>
            </a:pPr>
            <a:endParaRPr lang="en-US" sz="1600" kern="0">
              <a:solidFill>
                <a:srgbClr val="FFFFFF"/>
              </a:solidFill>
              <a:latin typeface="Roboto"/>
              <a:ea typeface="Roboto"/>
              <a:cs typeface="Roboto"/>
            </a:endParaRPr>
          </a:p>
        </p:txBody>
      </p:sp>
      <p:grpSp>
        <p:nvGrpSpPr>
          <p:cNvPr id="10" name="Grupo 21">
            <a:extLst>
              <a:ext uri="{FF2B5EF4-FFF2-40B4-BE49-F238E27FC236}">
                <a16:creationId xmlns:a16="http://schemas.microsoft.com/office/drawing/2014/main" id="{BFF3BC75-E439-D048-5730-9AC5AA7072BD}"/>
              </a:ext>
            </a:extLst>
          </p:cNvPr>
          <p:cNvGrpSpPr/>
          <p:nvPr/>
        </p:nvGrpSpPr>
        <p:grpSpPr>
          <a:xfrm>
            <a:off x="9661258" y="3167701"/>
            <a:ext cx="1908633" cy="2104351"/>
            <a:chOff x="7245943" y="2375775"/>
            <a:chExt cx="1431475" cy="1578263"/>
          </a:xfrm>
        </p:grpSpPr>
        <p:sp>
          <p:nvSpPr>
            <p:cNvPr id="11" name="Google Shape;2235;p41">
              <a:extLst>
                <a:ext uri="{FF2B5EF4-FFF2-40B4-BE49-F238E27FC236}">
                  <a16:creationId xmlns:a16="http://schemas.microsoft.com/office/drawing/2014/main" id="{ED043B49-630F-5442-01CB-235BC1A589A0}"/>
                </a:ext>
              </a:extLst>
            </p:cNvPr>
            <p:cNvSpPr txBox="1"/>
            <p:nvPr/>
          </p:nvSpPr>
          <p:spPr>
            <a:xfrm>
              <a:off x="7245943" y="2375775"/>
              <a:ext cx="1421645" cy="586797"/>
            </a:xfrm>
            <a:prstGeom prst="rect">
              <a:avLst/>
            </a:prstGeom>
            <a:noFill/>
            <a:ln cap="flat">
              <a:noFill/>
            </a:ln>
          </p:spPr>
          <p:txBody>
            <a:bodyPr vert="horz" wrap="square" lIns="121895" tIns="121895" rIns="121895" bIns="121895" anchor="t" anchorCtr="0" compatLnSpc="1">
              <a:noAutofit/>
            </a:bodyPr>
            <a:lstStyle/>
            <a:p>
              <a:pPr algn="r" defTabSz="1219170">
                <a:lnSpc>
                  <a:spcPct val="115000"/>
                </a:lnSpc>
                <a:spcBef>
                  <a:spcPct val="0"/>
                </a:spcBef>
                <a:spcAft>
                  <a:spcPts val="2133"/>
                </a:spcAft>
                <a:defRPr sz="1800" b="0" i="0" u="none" strike="noStrike" kern="0" cap="none" spc="0" baseline="0">
                  <a:solidFill>
                    <a:srgbClr val="000000"/>
                  </a:solidFill>
                  <a:uFillTx/>
                </a:defRPr>
              </a:pPr>
              <a:r>
                <a:rPr lang="en-US" sz="1600" kern="0">
                  <a:solidFill>
                    <a:srgbClr val="FFFFFF"/>
                  </a:solidFill>
                  <a:latin typeface="Roboto"/>
                  <a:ea typeface="Roboto"/>
                  <a:cs typeface="Roboto"/>
                </a:rPr>
                <a:t>Jupiter is actually the biggest planet in the Solar System</a:t>
              </a:r>
            </a:p>
          </p:txBody>
        </p:sp>
        <p:sp>
          <p:nvSpPr>
            <p:cNvPr id="12" name="Google Shape;2236;p41">
              <a:extLst>
                <a:ext uri="{FF2B5EF4-FFF2-40B4-BE49-F238E27FC236}">
                  <a16:creationId xmlns:a16="http://schemas.microsoft.com/office/drawing/2014/main" id="{43B56BAC-6918-029B-8577-59060285788F}"/>
                </a:ext>
              </a:extLst>
            </p:cNvPr>
            <p:cNvSpPr txBox="1"/>
            <p:nvPr/>
          </p:nvSpPr>
          <p:spPr>
            <a:xfrm>
              <a:off x="7255773" y="3367241"/>
              <a:ext cx="1421645" cy="586797"/>
            </a:xfrm>
            <a:prstGeom prst="rect">
              <a:avLst/>
            </a:prstGeom>
            <a:noFill/>
            <a:ln cap="flat">
              <a:noFill/>
            </a:ln>
          </p:spPr>
          <p:txBody>
            <a:bodyPr vert="horz" wrap="square" lIns="121895" tIns="121895" rIns="121895" bIns="121895" anchor="t" anchorCtr="0" compatLnSpc="1">
              <a:noAutofit/>
            </a:bodyPr>
            <a:lstStyle/>
            <a:p>
              <a:pPr algn="r" defTabSz="1219170">
                <a:lnSpc>
                  <a:spcPct val="115000"/>
                </a:lnSpc>
                <a:spcBef>
                  <a:spcPct val="0"/>
                </a:spcBef>
                <a:spcAft>
                  <a:spcPct val="0"/>
                </a:spcAft>
                <a:defRPr sz="1800" b="0" i="0" u="none" strike="noStrike" kern="0" cap="none" spc="0" baseline="0">
                  <a:solidFill>
                    <a:srgbClr val="000000"/>
                  </a:solidFill>
                  <a:uFillTx/>
                </a:defRPr>
              </a:pPr>
              <a:r>
                <a:rPr lang="en-US" sz="1600" kern="0">
                  <a:solidFill>
                    <a:srgbClr val="FFFFFF"/>
                  </a:solidFill>
                  <a:latin typeface="Roboto"/>
                  <a:ea typeface="Roboto"/>
                  <a:cs typeface="Roboto"/>
                </a:rPr>
                <a:t>Actually, Saturn is composed mostly of hydrogen and helium</a:t>
              </a:r>
            </a:p>
            <a:p>
              <a:pPr algn="r" defTabSz="1219170">
                <a:lnSpc>
                  <a:spcPct val="115000"/>
                </a:lnSpc>
                <a:spcBef>
                  <a:spcPts val="2133"/>
                </a:spcBef>
                <a:spcAft>
                  <a:spcPts val="2133"/>
                </a:spcAft>
                <a:defRPr sz="1800" b="0" i="0" u="none" strike="noStrike" kern="0" cap="none" spc="0" baseline="0">
                  <a:solidFill>
                    <a:srgbClr val="000000"/>
                  </a:solidFill>
                  <a:uFillTx/>
                </a:defRPr>
              </a:pPr>
              <a:endParaRPr lang="en-US" sz="1600" kern="0">
                <a:solidFill>
                  <a:srgbClr val="FFFFFF"/>
                </a:solidFill>
                <a:latin typeface="Roboto"/>
                <a:ea typeface="Roboto"/>
                <a:cs typeface="Roboto"/>
              </a:endParaRPr>
            </a:p>
          </p:txBody>
        </p:sp>
      </p:grpSp>
      <p:cxnSp>
        <p:nvCxnSpPr>
          <p:cNvPr id="13" name="Conector recto 24">
            <a:extLst>
              <a:ext uri="{FF2B5EF4-FFF2-40B4-BE49-F238E27FC236}">
                <a16:creationId xmlns:a16="http://schemas.microsoft.com/office/drawing/2014/main" id="{21069C59-F770-1181-F009-C058B45273CA}"/>
              </a:ext>
            </a:extLst>
          </p:cNvPr>
          <p:cNvCxnSpPr/>
          <p:nvPr/>
        </p:nvCxnSpPr>
        <p:spPr>
          <a:xfrm flipH="1">
            <a:off x="4213469" y="1303374"/>
            <a:ext cx="0" cy="4639300"/>
          </a:xfrm>
          <a:prstGeom prst="straightConnector1">
            <a:avLst/>
          </a:prstGeom>
          <a:noFill/>
          <a:ln w="38103" cap="flat">
            <a:solidFill>
              <a:srgbClr val="FF8585"/>
            </a:solidFill>
            <a:prstDash val="solid"/>
          </a:ln>
        </p:spPr>
      </p:cxnSp>
      <p:sp>
        <p:nvSpPr>
          <p:cNvPr id="14" name="Rectángulo: esquinas redondeadas 13">
            <a:extLst>
              <a:ext uri="{FF2B5EF4-FFF2-40B4-BE49-F238E27FC236}">
                <a16:creationId xmlns:a16="http://schemas.microsoft.com/office/drawing/2014/main" id="{27BB93E3-58A7-4670-B8F7-063A9C5FDF8F}"/>
              </a:ext>
            </a:extLst>
          </p:cNvPr>
          <p:cNvSpPr/>
          <p:nvPr/>
        </p:nvSpPr>
        <p:spPr>
          <a:xfrm>
            <a:off x="4937760" y="859536"/>
            <a:ext cx="6787101" cy="5083138"/>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4" name="Forma libre: forma 53">
            <a:extLst>
              <a:ext uri="{FF2B5EF4-FFF2-40B4-BE49-F238E27FC236}">
                <a16:creationId xmlns:a16="http://schemas.microsoft.com/office/drawing/2014/main" id="{D91BD0F5-DC82-464E-A46D-42E92AB75B43}"/>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sz="1600"/>
          </a:p>
        </p:txBody>
      </p:sp>
      <p:pic>
        <p:nvPicPr>
          <p:cNvPr id="17" name="Imagen 16">
            <a:extLst>
              <a:ext uri="{FF2B5EF4-FFF2-40B4-BE49-F238E27FC236}">
                <a16:creationId xmlns:a16="http://schemas.microsoft.com/office/drawing/2014/main" id="{40B571DB-DF40-4292-BDEA-A0162A24CE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30019" y="-123620"/>
            <a:ext cx="1267981" cy="1267981"/>
          </a:xfrm>
          <a:prstGeom prst="rect">
            <a:avLst/>
          </a:prstGeom>
        </p:spPr>
      </p:pic>
      <p:pic>
        <p:nvPicPr>
          <p:cNvPr id="16" name="Imagen 15">
            <a:extLst>
              <a:ext uri="{FF2B5EF4-FFF2-40B4-BE49-F238E27FC236}">
                <a16:creationId xmlns:a16="http://schemas.microsoft.com/office/drawing/2014/main" id="{49735840-AF71-44AF-8D9D-A5A810500B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7484" y="1060656"/>
            <a:ext cx="6778971" cy="6858000"/>
          </a:xfrm>
          <a:prstGeom prst="rect">
            <a:avLst/>
          </a:prstGeom>
        </p:spPr>
      </p:pic>
    </p:spTree>
    <p:extLst>
      <p:ext uri="{BB962C8B-B14F-4D97-AF65-F5344CB8AC3E}">
        <p14:creationId xmlns:p14="http://schemas.microsoft.com/office/powerpoint/2010/main" val="14863335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78D1801-26A2-48C8-A156-37E9B3EE525D}"/>
              </a:ext>
            </a:extLst>
          </p:cNvPr>
          <p:cNvSpPr txBox="1"/>
          <p:nvPr/>
        </p:nvSpPr>
        <p:spPr>
          <a:xfrm>
            <a:off x="3336533" y="2073655"/>
            <a:ext cx="2278330" cy="646331"/>
          </a:xfrm>
          <a:prstGeom prst="rect">
            <a:avLst/>
          </a:prstGeom>
          <a:noFill/>
        </p:spPr>
        <p:txBody>
          <a:bodyPr wrap="square" rtlCol="0">
            <a:spAutoFit/>
          </a:bodyPr>
          <a:lstStyle/>
          <a:p>
            <a:r>
              <a:rPr lang="en-US" altLang="ko-KR" sz="1200" dirty="0"/>
              <a:t>Lorem ipsum dolor sit </a:t>
            </a:r>
            <a:r>
              <a:rPr lang="en-US" altLang="ko-KR" sz="1200" dirty="0" err="1"/>
              <a:t>amet</a:t>
            </a:r>
            <a:r>
              <a:rPr lang="en-US" altLang="ko-KR" sz="1200" dirty="0"/>
              <a:t>, </a:t>
            </a:r>
            <a:r>
              <a:rPr lang="en-US" altLang="ko-KR" sz="1200" dirty="0" err="1"/>
              <a:t>consectetur</a:t>
            </a:r>
            <a:r>
              <a:rPr lang="en-US" altLang="ko-KR" sz="1200" dirty="0"/>
              <a:t> </a:t>
            </a:r>
            <a:r>
              <a:rPr lang="en-US" altLang="ko-KR" sz="1200" dirty="0" err="1"/>
              <a:t>adipisicing</a:t>
            </a:r>
            <a:r>
              <a:rPr lang="en-US" altLang="ko-KR" sz="1200" dirty="0"/>
              <a:t> </a:t>
            </a:r>
            <a:r>
              <a:rPr lang="en-US" altLang="ko-KR" sz="1200" dirty="0" err="1"/>
              <a:t>elit</a:t>
            </a:r>
            <a:r>
              <a:rPr lang="en-US" altLang="ko-KR" sz="1200" dirty="0"/>
              <a:t>, sed do </a:t>
            </a:r>
            <a:r>
              <a:rPr lang="en-US" altLang="ko-KR" sz="1200" dirty="0" err="1"/>
              <a:t>eiusmod</a:t>
            </a:r>
            <a:r>
              <a:rPr lang="en-US" altLang="ko-KR" sz="1200" dirty="0"/>
              <a:t> </a:t>
            </a:r>
            <a:r>
              <a:rPr lang="en-US" altLang="ko-KR" sz="1200" dirty="0" err="1"/>
              <a:t>tempor</a:t>
            </a:r>
            <a:r>
              <a:rPr lang="en-US" altLang="ko-KR" sz="1200" dirty="0"/>
              <a:t> </a:t>
            </a:r>
            <a:r>
              <a:rPr lang="en-US" altLang="ko-KR" sz="1200" dirty="0" err="1"/>
              <a:t>incididunt</a:t>
            </a:r>
            <a:endParaRPr lang="ko-KR" altLang="en-US" sz="1200" dirty="0"/>
          </a:p>
        </p:txBody>
      </p:sp>
      <p:sp>
        <p:nvSpPr>
          <p:cNvPr id="29" name="직사각형 28">
            <a:extLst>
              <a:ext uri="{FF2B5EF4-FFF2-40B4-BE49-F238E27FC236}">
                <a16:creationId xmlns:a16="http://schemas.microsoft.com/office/drawing/2014/main" id="{832C6132-60DE-4D38-AFE3-F054B08980EB}"/>
              </a:ext>
            </a:extLst>
          </p:cNvPr>
          <p:cNvSpPr/>
          <p:nvPr/>
        </p:nvSpPr>
        <p:spPr>
          <a:xfrm>
            <a:off x="3336531" y="1699271"/>
            <a:ext cx="2273394" cy="369332"/>
          </a:xfrm>
          <a:prstGeom prst="rect">
            <a:avLst/>
          </a:prstGeom>
        </p:spPr>
        <p:txBody>
          <a:bodyPr wrap="square">
            <a:spAutoFit/>
          </a:bodyPr>
          <a:lstStyle/>
          <a:p>
            <a:r>
              <a:rPr lang="en-US" altLang="ko-KR" dirty="0">
                <a:latin typeface="+mj-lt"/>
              </a:rPr>
              <a:t>Lorem ipsum</a:t>
            </a:r>
            <a:endParaRPr lang="ko-KR" altLang="en-US" dirty="0">
              <a:latin typeface="+mj-lt"/>
            </a:endParaRPr>
          </a:p>
        </p:txBody>
      </p:sp>
      <p:sp>
        <p:nvSpPr>
          <p:cNvPr id="30" name="TextBox 29">
            <a:extLst>
              <a:ext uri="{FF2B5EF4-FFF2-40B4-BE49-F238E27FC236}">
                <a16:creationId xmlns:a16="http://schemas.microsoft.com/office/drawing/2014/main" id="{557CF931-03EF-48B7-B201-6FAB2B6B2B39}"/>
              </a:ext>
            </a:extLst>
          </p:cNvPr>
          <p:cNvSpPr txBox="1"/>
          <p:nvPr/>
        </p:nvSpPr>
        <p:spPr>
          <a:xfrm>
            <a:off x="8530833" y="2073655"/>
            <a:ext cx="2278330" cy="646331"/>
          </a:xfrm>
          <a:prstGeom prst="rect">
            <a:avLst/>
          </a:prstGeom>
          <a:noFill/>
        </p:spPr>
        <p:txBody>
          <a:bodyPr wrap="square" rtlCol="0">
            <a:spAutoFit/>
          </a:bodyPr>
          <a:lstStyle/>
          <a:p>
            <a:r>
              <a:rPr lang="en-US" altLang="ko-KR" sz="1200" dirty="0"/>
              <a:t>Lorem ipsum dolor sit </a:t>
            </a:r>
            <a:r>
              <a:rPr lang="en-US" altLang="ko-KR" sz="1200" dirty="0" err="1"/>
              <a:t>amet</a:t>
            </a:r>
            <a:r>
              <a:rPr lang="en-US" altLang="ko-KR" sz="1200" dirty="0"/>
              <a:t>, </a:t>
            </a:r>
            <a:r>
              <a:rPr lang="en-US" altLang="ko-KR" sz="1200" dirty="0" err="1"/>
              <a:t>consectetur</a:t>
            </a:r>
            <a:r>
              <a:rPr lang="en-US" altLang="ko-KR" sz="1200" dirty="0"/>
              <a:t> </a:t>
            </a:r>
            <a:r>
              <a:rPr lang="en-US" altLang="ko-KR" sz="1200" dirty="0" err="1"/>
              <a:t>adipisicing</a:t>
            </a:r>
            <a:r>
              <a:rPr lang="en-US" altLang="ko-KR" sz="1200" dirty="0"/>
              <a:t> </a:t>
            </a:r>
            <a:r>
              <a:rPr lang="en-US" altLang="ko-KR" sz="1200" dirty="0" err="1"/>
              <a:t>elit</a:t>
            </a:r>
            <a:r>
              <a:rPr lang="en-US" altLang="ko-KR" sz="1200" dirty="0"/>
              <a:t>, sed do </a:t>
            </a:r>
            <a:r>
              <a:rPr lang="en-US" altLang="ko-KR" sz="1200" dirty="0" err="1"/>
              <a:t>eiusmod</a:t>
            </a:r>
            <a:r>
              <a:rPr lang="en-US" altLang="ko-KR" sz="1200" dirty="0"/>
              <a:t> </a:t>
            </a:r>
            <a:r>
              <a:rPr lang="en-US" altLang="ko-KR" sz="1200" dirty="0" err="1"/>
              <a:t>tempor</a:t>
            </a:r>
            <a:r>
              <a:rPr lang="en-US" altLang="ko-KR" sz="1200" dirty="0"/>
              <a:t> </a:t>
            </a:r>
            <a:r>
              <a:rPr lang="en-US" altLang="ko-KR" sz="1200" dirty="0" err="1"/>
              <a:t>incididunt</a:t>
            </a:r>
            <a:endParaRPr lang="ko-KR" altLang="en-US" sz="1200" dirty="0"/>
          </a:p>
        </p:txBody>
      </p:sp>
      <p:sp>
        <p:nvSpPr>
          <p:cNvPr id="31" name="직사각형 30">
            <a:extLst>
              <a:ext uri="{FF2B5EF4-FFF2-40B4-BE49-F238E27FC236}">
                <a16:creationId xmlns:a16="http://schemas.microsoft.com/office/drawing/2014/main" id="{717034D4-6498-466F-8275-2E557C2EFB28}"/>
              </a:ext>
            </a:extLst>
          </p:cNvPr>
          <p:cNvSpPr/>
          <p:nvPr/>
        </p:nvSpPr>
        <p:spPr>
          <a:xfrm>
            <a:off x="8530831" y="1699271"/>
            <a:ext cx="2273394" cy="369332"/>
          </a:xfrm>
          <a:prstGeom prst="rect">
            <a:avLst/>
          </a:prstGeom>
        </p:spPr>
        <p:txBody>
          <a:bodyPr wrap="square">
            <a:spAutoFit/>
          </a:bodyPr>
          <a:lstStyle/>
          <a:p>
            <a:r>
              <a:rPr lang="en-US" altLang="ko-KR" dirty="0">
                <a:latin typeface="+mj-lt"/>
              </a:rPr>
              <a:t>Lorem ipsum</a:t>
            </a:r>
            <a:endParaRPr lang="ko-KR" altLang="en-US" dirty="0">
              <a:latin typeface="+mj-lt"/>
            </a:endParaRPr>
          </a:p>
        </p:txBody>
      </p:sp>
      <p:sp>
        <p:nvSpPr>
          <p:cNvPr id="32" name="TextBox 31">
            <a:extLst>
              <a:ext uri="{FF2B5EF4-FFF2-40B4-BE49-F238E27FC236}">
                <a16:creationId xmlns:a16="http://schemas.microsoft.com/office/drawing/2014/main" id="{F12B9F3B-46E8-4005-B524-83168A5377E4}"/>
              </a:ext>
            </a:extLst>
          </p:cNvPr>
          <p:cNvSpPr txBox="1"/>
          <p:nvPr/>
        </p:nvSpPr>
        <p:spPr>
          <a:xfrm>
            <a:off x="3336533" y="4679094"/>
            <a:ext cx="2278330" cy="646331"/>
          </a:xfrm>
          <a:prstGeom prst="rect">
            <a:avLst/>
          </a:prstGeom>
          <a:noFill/>
        </p:spPr>
        <p:txBody>
          <a:bodyPr wrap="square" rtlCol="0">
            <a:spAutoFit/>
          </a:bodyPr>
          <a:lstStyle/>
          <a:p>
            <a:r>
              <a:rPr lang="en-US" altLang="ko-KR" sz="1200" dirty="0"/>
              <a:t>Lorem ipsum dolor sit </a:t>
            </a:r>
            <a:r>
              <a:rPr lang="en-US" altLang="ko-KR" sz="1200" dirty="0" err="1"/>
              <a:t>amet</a:t>
            </a:r>
            <a:r>
              <a:rPr lang="en-US" altLang="ko-KR" sz="1200" dirty="0"/>
              <a:t>, </a:t>
            </a:r>
            <a:r>
              <a:rPr lang="en-US" altLang="ko-KR" sz="1200" dirty="0" err="1"/>
              <a:t>consectetur</a:t>
            </a:r>
            <a:r>
              <a:rPr lang="en-US" altLang="ko-KR" sz="1200" dirty="0"/>
              <a:t> </a:t>
            </a:r>
            <a:r>
              <a:rPr lang="en-US" altLang="ko-KR" sz="1200" dirty="0" err="1"/>
              <a:t>adipisicing</a:t>
            </a:r>
            <a:r>
              <a:rPr lang="en-US" altLang="ko-KR" sz="1200" dirty="0"/>
              <a:t> </a:t>
            </a:r>
            <a:r>
              <a:rPr lang="en-US" altLang="ko-KR" sz="1200" dirty="0" err="1"/>
              <a:t>elit</a:t>
            </a:r>
            <a:r>
              <a:rPr lang="en-US" altLang="ko-KR" sz="1200" dirty="0"/>
              <a:t>, sed do </a:t>
            </a:r>
            <a:r>
              <a:rPr lang="en-US" altLang="ko-KR" sz="1200" dirty="0" err="1"/>
              <a:t>eiusmod</a:t>
            </a:r>
            <a:r>
              <a:rPr lang="en-US" altLang="ko-KR" sz="1200" dirty="0"/>
              <a:t> </a:t>
            </a:r>
            <a:r>
              <a:rPr lang="en-US" altLang="ko-KR" sz="1200" dirty="0" err="1"/>
              <a:t>tempor</a:t>
            </a:r>
            <a:r>
              <a:rPr lang="en-US" altLang="ko-KR" sz="1200" dirty="0"/>
              <a:t> </a:t>
            </a:r>
            <a:r>
              <a:rPr lang="en-US" altLang="ko-KR" sz="1200" dirty="0" err="1"/>
              <a:t>incididunt</a:t>
            </a:r>
            <a:endParaRPr lang="ko-KR" altLang="en-US" sz="1200" dirty="0"/>
          </a:p>
        </p:txBody>
      </p:sp>
      <p:sp>
        <p:nvSpPr>
          <p:cNvPr id="33" name="직사각형 32">
            <a:extLst>
              <a:ext uri="{FF2B5EF4-FFF2-40B4-BE49-F238E27FC236}">
                <a16:creationId xmlns:a16="http://schemas.microsoft.com/office/drawing/2014/main" id="{39AECD81-CC0A-4F90-A4A1-3CC612F818C5}"/>
              </a:ext>
            </a:extLst>
          </p:cNvPr>
          <p:cNvSpPr/>
          <p:nvPr/>
        </p:nvSpPr>
        <p:spPr>
          <a:xfrm>
            <a:off x="3336531" y="4304710"/>
            <a:ext cx="2273394" cy="369332"/>
          </a:xfrm>
          <a:prstGeom prst="rect">
            <a:avLst/>
          </a:prstGeom>
        </p:spPr>
        <p:txBody>
          <a:bodyPr wrap="square">
            <a:spAutoFit/>
          </a:bodyPr>
          <a:lstStyle/>
          <a:p>
            <a:r>
              <a:rPr lang="en-US" altLang="ko-KR" dirty="0">
                <a:latin typeface="+mj-lt"/>
              </a:rPr>
              <a:t>Lorem ipsum</a:t>
            </a:r>
            <a:endParaRPr lang="ko-KR" altLang="en-US" dirty="0">
              <a:latin typeface="+mj-lt"/>
            </a:endParaRPr>
          </a:p>
        </p:txBody>
      </p:sp>
      <p:sp>
        <p:nvSpPr>
          <p:cNvPr id="34" name="TextBox 33">
            <a:extLst>
              <a:ext uri="{FF2B5EF4-FFF2-40B4-BE49-F238E27FC236}">
                <a16:creationId xmlns:a16="http://schemas.microsoft.com/office/drawing/2014/main" id="{61651C2E-67F7-4A81-863F-C8FDB1ED3D4E}"/>
              </a:ext>
            </a:extLst>
          </p:cNvPr>
          <p:cNvSpPr txBox="1"/>
          <p:nvPr/>
        </p:nvSpPr>
        <p:spPr>
          <a:xfrm>
            <a:off x="8530833" y="4679094"/>
            <a:ext cx="2278330" cy="646331"/>
          </a:xfrm>
          <a:prstGeom prst="rect">
            <a:avLst/>
          </a:prstGeom>
          <a:noFill/>
        </p:spPr>
        <p:txBody>
          <a:bodyPr wrap="square" rtlCol="0">
            <a:spAutoFit/>
          </a:bodyPr>
          <a:lstStyle/>
          <a:p>
            <a:r>
              <a:rPr lang="en-US" altLang="ko-KR" sz="1200" dirty="0"/>
              <a:t>Lorem ipsum dolor sit </a:t>
            </a:r>
            <a:r>
              <a:rPr lang="en-US" altLang="ko-KR" sz="1200" dirty="0" err="1"/>
              <a:t>amet</a:t>
            </a:r>
            <a:r>
              <a:rPr lang="en-US" altLang="ko-KR" sz="1200" dirty="0"/>
              <a:t>, </a:t>
            </a:r>
            <a:r>
              <a:rPr lang="en-US" altLang="ko-KR" sz="1200" dirty="0" err="1"/>
              <a:t>consectetur</a:t>
            </a:r>
            <a:r>
              <a:rPr lang="en-US" altLang="ko-KR" sz="1200" dirty="0"/>
              <a:t> </a:t>
            </a:r>
            <a:r>
              <a:rPr lang="en-US" altLang="ko-KR" sz="1200" dirty="0" err="1"/>
              <a:t>adipisicing</a:t>
            </a:r>
            <a:r>
              <a:rPr lang="en-US" altLang="ko-KR" sz="1200" dirty="0"/>
              <a:t> </a:t>
            </a:r>
            <a:r>
              <a:rPr lang="en-US" altLang="ko-KR" sz="1200" dirty="0" err="1"/>
              <a:t>elit</a:t>
            </a:r>
            <a:r>
              <a:rPr lang="en-US" altLang="ko-KR" sz="1200" dirty="0"/>
              <a:t>, sed do </a:t>
            </a:r>
            <a:r>
              <a:rPr lang="en-US" altLang="ko-KR" sz="1200" dirty="0" err="1"/>
              <a:t>eiusmod</a:t>
            </a:r>
            <a:r>
              <a:rPr lang="en-US" altLang="ko-KR" sz="1200" dirty="0"/>
              <a:t> </a:t>
            </a:r>
            <a:r>
              <a:rPr lang="en-US" altLang="ko-KR" sz="1200" dirty="0" err="1"/>
              <a:t>tempor</a:t>
            </a:r>
            <a:r>
              <a:rPr lang="en-US" altLang="ko-KR" sz="1200" dirty="0"/>
              <a:t> </a:t>
            </a:r>
            <a:r>
              <a:rPr lang="en-US" altLang="ko-KR" sz="1200" dirty="0" err="1"/>
              <a:t>incididunt</a:t>
            </a:r>
            <a:endParaRPr lang="ko-KR" altLang="en-US" sz="1200" dirty="0"/>
          </a:p>
        </p:txBody>
      </p:sp>
      <p:sp>
        <p:nvSpPr>
          <p:cNvPr id="35" name="직사각형 34">
            <a:extLst>
              <a:ext uri="{FF2B5EF4-FFF2-40B4-BE49-F238E27FC236}">
                <a16:creationId xmlns:a16="http://schemas.microsoft.com/office/drawing/2014/main" id="{EDFE81BB-83E5-410B-8A5C-2BEDC22F562C}"/>
              </a:ext>
            </a:extLst>
          </p:cNvPr>
          <p:cNvSpPr/>
          <p:nvPr/>
        </p:nvSpPr>
        <p:spPr>
          <a:xfrm>
            <a:off x="8530831" y="4304710"/>
            <a:ext cx="2273394" cy="369332"/>
          </a:xfrm>
          <a:prstGeom prst="rect">
            <a:avLst/>
          </a:prstGeom>
        </p:spPr>
        <p:txBody>
          <a:bodyPr wrap="square">
            <a:spAutoFit/>
          </a:bodyPr>
          <a:lstStyle/>
          <a:p>
            <a:r>
              <a:rPr lang="en-US" altLang="ko-KR" dirty="0">
                <a:latin typeface="+mj-lt"/>
              </a:rPr>
              <a:t>Lorem ipsum</a:t>
            </a:r>
            <a:endParaRPr lang="ko-KR" altLang="en-US" dirty="0">
              <a:latin typeface="+mj-lt"/>
            </a:endParaRPr>
          </a:p>
        </p:txBody>
      </p:sp>
      <p:sp>
        <p:nvSpPr>
          <p:cNvPr id="15" name="Flecha: pentágono 14">
            <a:extLst>
              <a:ext uri="{FF2B5EF4-FFF2-40B4-BE49-F238E27FC236}">
                <a16:creationId xmlns:a16="http://schemas.microsoft.com/office/drawing/2014/main" id="{69D04AF5-D35E-4C7B-8FF4-E590DF0DA424}"/>
              </a:ext>
            </a:extLst>
          </p:cNvPr>
          <p:cNvSpPr/>
          <p:nvPr/>
        </p:nvSpPr>
        <p:spPr>
          <a:xfrm rot="10800000">
            <a:off x="8594882" y="221185"/>
            <a:ext cx="3303099" cy="490713"/>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 name="Elipse 15">
            <a:extLst>
              <a:ext uri="{FF2B5EF4-FFF2-40B4-BE49-F238E27FC236}">
                <a16:creationId xmlns:a16="http://schemas.microsoft.com/office/drawing/2014/main" id="{EE4FDBBF-F599-48C6-9622-0EC557C5B9ED}"/>
              </a:ext>
            </a:extLst>
          </p:cNvPr>
          <p:cNvSpPr/>
          <p:nvPr/>
        </p:nvSpPr>
        <p:spPr>
          <a:xfrm>
            <a:off x="11328400" y="3643"/>
            <a:ext cx="863600" cy="86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 name="Text Placeholder 1">
            <a:extLst>
              <a:ext uri="{FF2B5EF4-FFF2-40B4-BE49-F238E27FC236}">
                <a16:creationId xmlns:a16="http://schemas.microsoft.com/office/drawing/2014/main" id="{BC06E6D0-4D4E-4D30-8CF5-D4479D6D8BA8}"/>
              </a:ext>
            </a:extLst>
          </p:cNvPr>
          <p:cNvSpPr txBox="1">
            <a:spLocks/>
          </p:cNvSpPr>
          <p:nvPr/>
        </p:nvSpPr>
        <p:spPr>
          <a:xfrm>
            <a:off x="3399595" y="155285"/>
            <a:ext cx="5075639" cy="724247"/>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sz="4000" b="1" dirty="0">
                <a:solidFill>
                  <a:schemeClr val="accent2">
                    <a:lumMod val="40000"/>
                    <a:lumOff val="60000"/>
                  </a:schemeClr>
                </a:solidFill>
              </a:rPr>
              <a:t>Timeline Style</a:t>
            </a:r>
          </a:p>
        </p:txBody>
      </p:sp>
      <p:sp>
        <p:nvSpPr>
          <p:cNvPr id="18" name="Flecha: pentágono 17">
            <a:extLst>
              <a:ext uri="{FF2B5EF4-FFF2-40B4-BE49-F238E27FC236}">
                <a16:creationId xmlns:a16="http://schemas.microsoft.com/office/drawing/2014/main" id="{206E6601-660D-4B71-85AE-6E26EC1A7626}"/>
              </a:ext>
            </a:extLst>
          </p:cNvPr>
          <p:cNvSpPr/>
          <p:nvPr/>
        </p:nvSpPr>
        <p:spPr>
          <a:xfrm>
            <a:off x="-15270" y="284016"/>
            <a:ext cx="3584880" cy="490713"/>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 name="Elipse 19">
            <a:extLst>
              <a:ext uri="{FF2B5EF4-FFF2-40B4-BE49-F238E27FC236}">
                <a16:creationId xmlns:a16="http://schemas.microsoft.com/office/drawing/2014/main" id="{B6AEB406-58C3-4082-A42D-83766FFB4422}"/>
              </a:ext>
            </a:extLst>
          </p:cNvPr>
          <p:cNvSpPr/>
          <p:nvPr/>
        </p:nvSpPr>
        <p:spPr>
          <a:xfrm>
            <a:off x="11465316" y="140559"/>
            <a:ext cx="589768" cy="589768"/>
          </a:xfrm>
          <a:prstGeom prst="ellipse">
            <a:avLst/>
          </a:prstGeom>
          <a:solidFill>
            <a:schemeClr val="bg1"/>
          </a:solidFill>
          <a:ln w="9525" cap="flat">
            <a:noFill/>
            <a:prstDash val="solid"/>
            <a:miter/>
          </a:ln>
          <a:effectLst>
            <a:outerShdw blurRad="190500" sx="101000" sy="101000" algn="ctr"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ID4096" sz="2000" dirty="0">
              <a:latin typeface="+mj-lt"/>
            </a:endParaRPr>
          </a:p>
        </p:txBody>
      </p:sp>
      <p:sp>
        <p:nvSpPr>
          <p:cNvPr id="41" name="Forma libre: forma 40">
            <a:extLst>
              <a:ext uri="{FF2B5EF4-FFF2-40B4-BE49-F238E27FC236}">
                <a16:creationId xmlns:a16="http://schemas.microsoft.com/office/drawing/2014/main" id="{473FA018-C9E5-443C-B900-968D7293735D}"/>
              </a:ext>
            </a:extLst>
          </p:cNvPr>
          <p:cNvSpPr/>
          <p:nvPr/>
        </p:nvSpPr>
        <p:spPr>
          <a:xfrm>
            <a:off x="0" y="6552333"/>
            <a:ext cx="4677103" cy="311104"/>
          </a:xfrm>
          <a:custGeom>
            <a:avLst/>
            <a:gdLst>
              <a:gd name="connsiteX0" fmla="*/ 0 w 4456533"/>
              <a:gd name="connsiteY0" fmla="*/ 674 h 482186"/>
              <a:gd name="connsiteX1" fmla="*/ 0 w 4456533"/>
              <a:gd name="connsiteY1" fmla="*/ 482187 h 482186"/>
              <a:gd name="connsiteX2" fmla="*/ 4456534 w 4456533"/>
              <a:gd name="connsiteY2" fmla="*/ 482187 h 482186"/>
              <a:gd name="connsiteX3" fmla="*/ 4382217 w 4456533"/>
              <a:gd name="connsiteY3" fmla="*/ 221854 h 482186"/>
              <a:gd name="connsiteX4" fmla="*/ 3975023 w 4456533"/>
              <a:gd name="connsiteY4" fmla="*/ 674 h 482186"/>
              <a:gd name="connsiteX5" fmla="*/ 0 w 4456533"/>
              <a:gd name="connsiteY5" fmla="*/ 674 h 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533" h="482186">
                <a:moveTo>
                  <a:pt x="0" y="674"/>
                </a:moveTo>
                <a:lnTo>
                  <a:pt x="0" y="482187"/>
                </a:lnTo>
                <a:lnTo>
                  <a:pt x="4456534" y="482187"/>
                </a:lnTo>
                <a:lnTo>
                  <a:pt x="4382217" y="221854"/>
                </a:lnTo>
                <a:cubicBezTo>
                  <a:pt x="4376159" y="200578"/>
                  <a:pt x="4320606" y="-13510"/>
                  <a:pt x="3975023" y="674"/>
                </a:cubicBezTo>
                <a:lnTo>
                  <a:pt x="0" y="674"/>
                </a:lnTo>
                <a:close/>
              </a:path>
            </a:pathLst>
          </a:custGeom>
          <a:solidFill>
            <a:srgbClr val="FF0000"/>
          </a:solidFill>
          <a:ln w="14774" cap="flat">
            <a:noFill/>
            <a:prstDash val="solid"/>
            <a:miter/>
          </a:ln>
        </p:spPr>
        <p:txBody>
          <a:bodyPr rtlCol="0" anchor="ctr"/>
          <a:lstStyle/>
          <a:p>
            <a:endParaRPr lang="LID4096"/>
          </a:p>
        </p:txBody>
      </p:sp>
      <p:cxnSp>
        <p:nvCxnSpPr>
          <p:cNvPr id="42" name="Conector recto de flecha 41">
            <a:extLst>
              <a:ext uri="{FF2B5EF4-FFF2-40B4-BE49-F238E27FC236}">
                <a16:creationId xmlns:a16="http://schemas.microsoft.com/office/drawing/2014/main" id="{49076BE8-3AEE-4C97-B19F-94BE0D0CFC0A}"/>
              </a:ext>
            </a:extLst>
          </p:cNvPr>
          <p:cNvCxnSpPr/>
          <p:nvPr/>
        </p:nvCxnSpPr>
        <p:spPr>
          <a:xfrm>
            <a:off x="4992414" y="6702715"/>
            <a:ext cx="69055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Marcador de posición de imagen 12">
            <a:extLst>
              <a:ext uri="{FF2B5EF4-FFF2-40B4-BE49-F238E27FC236}">
                <a16:creationId xmlns:a16="http://schemas.microsoft.com/office/drawing/2014/main" id="{82638B7C-6A61-4C7B-B434-9F465FBDBCE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26" name="Marcador de posición de imagen 25">
            <a:extLst>
              <a:ext uri="{FF2B5EF4-FFF2-40B4-BE49-F238E27FC236}">
                <a16:creationId xmlns:a16="http://schemas.microsoft.com/office/drawing/2014/main" id="{EA8F48BF-66C6-46B2-BACC-A41C16D4B512}"/>
              </a:ext>
            </a:extLst>
          </p:cNvPr>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p:pic>
      <p:pic>
        <p:nvPicPr>
          <p:cNvPr id="43" name="Marcador de posición de imagen 42">
            <a:extLst>
              <a:ext uri="{FF2B5EF4-FFF2-40B4-BE49-F238E27FC236}">
                <a16:creationId xmlns:a16="http://schemas.microsoft.com/office/drawing/2014/main" id="{79B009E7-B316-482F-BD4A-FFE79B390721}"/>
              </a:ext>
            </a:extLst>
          </p:cNvPr>
          <p:cNvPicPr>
            <a:picLocks noGrp="1" noChangeAspect="1"/>
          </p:cNvPicPr>
          <p:nvPr>
            <p:ph type="pic" sz="quarter" idx="17"/>
          </p:nvPr>
        </p:nvPicPr>
        <p:blipFill>
          <a:blip r:embed="rId5" cstate="email">
            <a:extLst>
              <a:ext uri="{28A0092B-C50C-407E-A947-70E740481C1C}">
                <a14:useLocalDpi xmlns:a14="http://schemas.microsoft.com/office/drawing/2010/main"/>
              </a:ext>
            </a:extLst>
          </a:blip>
          <a:srcRect/>
          <a:stretch>
            <a:fillRect/>
          </a:stretch>
        </p:blipFill>
        <p:spPr/>
      </p:pic>
      <p:pic>
        <p:nvPicPr>
          <p:cNvPr id="38" name="Marcador de posición de imagen 37">
            <a:extLst>
              <a:ext uri="{FF2B5EF4-FFF2-40B4-BE49-F238E27FC236}">
                <a16:creationId xmlns:a16="http://schemas.microsoft.com/office/drawing/2014/main" id="{63B1F85B-9E49-4784-A1BB-E618C70C17D3}"/>
              </a:ext>
            </a:extLst>
          </p:cNvPr>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4665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C89A513-F5FD-44BD-BCB7-119691470100}"/>
              </a:ext>
            </a:extLst>
          </p:cNvPr>
          <p:cNvPicPr>
            <a:picLocks noChangeAspect="1"/>
          </p:cNvPicPr>
          <p:nvPr/>
        </p:nvPicPr>
        <p:blipFill rotWithShape="1">
          <a:blip r:embed="rId2">
            <a:alphaModFix amt="27000"/>
          </a:blip>
          <a:srcRect b="9805"/>
          <a:stretch/>
        </p:blipFill>
        <p:spPr>
          <a:xfrm>
            <a:off x="-30518" y="0"/>
            <a:ext cx="12222518" cy="6890084"/>
          </a:xfrm>
          <a:prstGeom prst="rect">
            <a:avLst/>
          </a:prstGeom>
        </p:spPr>
      </p:pic>
      <p:sp>
        <p:nvSpPr>
          <p:cNvPr id="8" name="Rectangle 1"/>
          <p:cNvSpPr/>
          <p:nvPr/>
        </p:nvSpPr>
        <p:spPr>
          <a:xfrm>
            <a:off x="504978" y="-91249"/>
            <a:ext cx="2551141" cy="476250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2204816 w 3276629"/>
              <a:gd name="connsiteY0" fmla="*/ 0 h 6890084"/>
              <a:gd name="connsiteX1" fmla="*/ 3276629 w 3276629"/>
              <a:gd name="connsiteY1" fmla="*/ 0 h 6890084"/>
              <a:gd name="connsiteX2" fmla="*/ 1666145 w 3276629"/>
              <a:gd name="connsiteY2" fmla="*/ 6890084 h 6890084"/>
              <a:gd name="connsiteX3" fmla="*/ 1434795 w 3276629"/>
              <a:gd name="connsiteY3" fmla="*/ 24063 h 6890084"/>
              <a:gd name="connsiteX4" fmla="*/ 2204816 w 3276629"/>
              <a:gd name="connsiteY4" fmla="*/ 0 h 6890084"/>
              <a:gd name="connsiteX0" fmla="*/ 2204816 w 3276629"/>
              <a:gd name="connsiteY0" fmla="*/ 0 h 6890084"/>
              <a:gd name="connsiteX1" fmla="*/ 3276629 w 3276629"/>
              <a:gd name="connsiteY1" fmla="*/ 0 h 6890084"/>
              <a:gd name="connsiteX2" fmla="*/ 1666145 w 3276629"/>
              <a:gd name="connsiteY2" fmla="*/ 6890084 h 6890084"/>
              <a:gd name="connsiteX3" fmla="*/ 1434795 w 3276629"/>
              <a:gd name="connsiteY3" fmla="*/ 24063 h 6890084"/>
              <a:gd name="connsiteX4" fmla="*/ 2204816 w 3276629"/>
              <a:gd name="connsiteY4" fmla="*/ 0 h 6890084"/>
              <a:gd name="connsiteX0" fmla="*/ 1449072 w 2520885"/>
              <a:gd name="connsiteY0" fmla="*/ 0 h 6890084"/>
              <a:gd name="connsiteX1" fmla="*/ 2520885 w 2520885"/>
              <a:gd name="connsiteY1" fmla="*/ 0 h 6890084"/>
              <a:gd name="connsiteX2" fmla="*/ 910401 w 2520885"/>
              <a:gd name="connsiteY2" fmla="*/ 6890084 h 6890084"/>
              <a:gd name="connsiteX3" fmla="*/ 679051 w 2520885"/>
              <a:gd name="connsiteY3" fmla="*/ 24063 h 6890084"/>
              <a:gd name="connsiteX4" fmla="*/ 1449072 w 2520885"/>
              <a:gd name="connsiteY4" fmla="*/ 0 h 689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885" h="6890084">
                <a:moveTo>
                  <a:pt x="1449072" y="0"/>
                </a:moveTo>
                <a:lnTo>
                  <a:pt x="2520885" y="0"/>
                </a:lnTo>
                <a:cubicBezTo>
                  <a:pt x="1456759" y="1564105"/>
                  <a:pt x="690807" y="4717426"/>
                  <a:pt x="910401" y="6890084"/>
                </a:cubicBezTo>
                <a:cubicBezTo>
                  <a:pt x="-679908" y="4457914"/>
                  <a:pt x="197287" y="1009316"/>
                  <a:pt x="679051" y="24063"/>
                </a:cubicBezTo>
                <a:lnTo>
                  <a:pt x="144907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p:cNvSpPr/>
          <p:nvPr/>
        </p:nvSpPr>
        <p:spPr>
          <a:xfrm rot="13150858">
            <a:off x="4650644" y="360877"/>
            <a:ext cx="6105146" cy="6893216"/>
          </a:xfrm>
          <a:custGeom>
            <a:avLst/>
            <a:gdLst/>
            <a:ahLst/>
            <a:cxnLst/>
            <a:rect l="l" t="t" r="r" b="b"/>
            <a:pathLst>
              <a:path w="8736393" h="9864112">
                <a:moveTo>
                  <a:pt x="6742151" y="8604023"/>
                </a:moveTo>
                <a:cubicBezTo>
                  <a:pt x="4717369" y="10254275"/>
                  <a:pt x="2013104" y="10287994"/>
                  <a:pt x="702005" y="8679338"/>
                </a:cubicBezTo>
                <a:cubicBezTo>
                  <a:pt x="-609093" y="7070682"/>
                  <a:pt x="-30539" y="4428814"/>
                  <a:pt x="1994242" y="2778562"/>
                </a:cubicBezTo>
                <a:cubicBezTo>
                  <a:pt x="2495054" y="2370387"/>
                  <a:pt x="3037435" y="2061108"/>
                  <a:pt x="3590150" y="1851451"/>
                </a:cubicBezTo>
                <a:lnTo>
                  <a:pt x="4967220" y="0"/>
                </a:lnTo>
                <a:lnTo>
                  <a:pt x="6158263" y="1601340"/>
                </a:lnTo>
                <a:cubicBezTo>
                  <a:pt x="6901021" y="1752929"/>
                  <a:pt x="7559205" y="2120220"/>
                  <a:pt x="8034388" y="2703247"/>
                </a:cubicBezTo>
                <a:cubicBezTo>
                  <a:pt x="9345486" y="4311904"/>
                  <a:pt x="8766933" y="6953771"/>
                  <a:pt x="6742151" y="86040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81859" y="-732219"/>
            <a:ext cx="1704783" cy="6247864"/>
          </a:xfrm>
          <a:prstGeom prst="rect">
            <a:avLst/>
          </a:prstGeom>
          <a:noFill/>
        </p:spPr>
        <p:txBody>
          <a:bodyPr wrap="square" rtlCol="0">
            <a:spAutoFit/>
          </a:bodyPr>
          <a:lstStyle/>
          <a:p>
            <a:r>
              <a:rPr lang="en-US" sz="40000" b="1" dirty="0">
                <a:solidFill>
                  <a:schemeClr val="accent5"/>
                </a:solidFill>
                <a:latin typeface="Source Sans Pro Black" charset="0"/>
                <a:ea typeface="Source Sans Pro Black" charset="0"/>
                <a:cs typeface="Source Sans Pro Black" charset="0"/>
              </a:rPr>
              <a:t>“</a:t>
            </a:r>
          </a:p>
        </p:txBody>
      </p:sp>
      <p:sp>
        <p:nvSpPr>
          <p:cNvPr id="6" name="TextBox 5"/>
          <p:cNvSpPr txBox="1"/>
          <p:nvPr/>
        </p:nvSpPr>
        <p:spPr>
          <a:xfrm>
            <a:off x="5737267" y="2099325"/>
            <a:ext cx="5760466" cy="3416320"/>
          </a:xfrm>
          <a:prstGeom prst="rect">
            <a:avLst/>
          </a:prstGeom>
          <a:noFill/>
        </p:spPr>
        <p:txBody>
          <a:bodyPr wrap="square" lIns="0" tIns="0" rIns="0" bIns="0" rtlCol="0">
            <a:normAutofit/>
          </a:bodyPr>
          <a:lstStyle/>
          <a:p>
            <a:r>
              <a:rPr lang="en-US" sz="3600" dirty="0">
                <a:solidFill>
                  <a:schemeClr val="bg1"/>
                </a:solidFill>
                <a:latin typeface="Source Sans Pro Light" charset="0"/>
                <a:ea typeface="Source Sans Pro Light" charset="0"/>
                <a:cs typeface="Source Sans Pro Light" charset="0"/>
              </a:rPr>
              <a:t>Lorem ipsum dolor sit </a:t>
            </a:r>
            <a:r>
              <a:rPr lang="en-US" sz="3600" dirty="0" err="1">
                <a:solidFill>
                  <a:schemeClr val="bg1"/>
                </a:solidFill>
                <a:latin typeface="Source Sans Pro Light" charset="0"/>
                <a:ea typeface="Source Sans Pro Light" charset="0"/>
                <a:cs typeface="Source Sans Pro Light" charset="0"/>
              </a:rPr>
              <a:t>amet</a:t>
            </a:r>
            <a:r>
              <a:rPr lang="en-US" sz="3600" dirty="0">
                <a:solidFill>
                  <a:schemeClr val="bg1"/>
                </a:solidFill>
                <a:latin typeface="Source Sans Pro Light" charset="0"/>
                <a:ea typeface="Source Sans Pro Light" charset="0"/>
                <a:cs typeface="Source Sans Pro Light" charset="0"/>
              </a:rPr>
              <a:t>, </a:t>
            </a:r>
            <a:r>
              <a:rPr lang="en-US" sz="3600" dirty="0" err="1">
                <a:solidFill>
                  <a:schemeClr val="bg1"/>
                </a:solidFill>
                <a:latin typeface="Source Sans Pro Light" charset="0"/>
                <a:ea typeface="Source Sans Pro Light" charset="0"/>
                <a:cs typeface="Source Sans Pro Light" charset="0"/>
              </a:rPr>
              <a:t>facilisi</a:t>
            </a:r>
            <a:r>
              <a:rPr lang="en-US" sz="3600" dirty="0">
                <a:solidFill>
                  <a:schemeClr val="bg1"/>
                </a:solidFill>
                <a:latin typeface="Source Sans Pro Light" charset="0"/>
                <a:ea typeface="Source Sans Pro Light" charset="0"/>
                <a:cs typeface="Source Sans Pro Light" charset="0"/>
              </a:rPr>
              <a:t> </a:t>
            </a:r>
            <a:r>
              <a:rPr lang="en-US" sz="3600" dirty="0" err="1">
                <a:solidFill>
                  <a:schemeClr val="bg1"/>
                </a:solidFill>
                <a:latin typeface="Source Sans Pro Light" charset="0"/>
                <a:ea typeface="Source Sans Pro Light" charset="0"/>
                <a:cs typeface="Source Sans Pro Light" charset="0"/>
              </a:rPr>
              <a:t>repudiandae</a:t>
            </a:r>
            <a:r>
              <a:rPr lang="en-US" sz="3600" dirty="0">
                <a:solidFill>
                  <a:schemeClr val="bg1"/>
                </a:solidFill>
                <a:latin typeface="Source Sans Pro Light" charset="0"/>
                <a:ea typeface="Source Sans Pro Light" charset="0"/>
                <a:cs typeface="Source Sans Pro Light" charset="0"/>
              </a:rPr>
              <a:t> vis cu, cum </a:t>
            </a:r>
            <a:r>
              <a:rPr lang="en-US" sz="3600" b="1" i="1" dirty="0" err="1">
                <a:solidFill>
                  <a:schemeClr val="bg1"/>
                </a:solidFill>
                <a:latin typeface="Source Sans Pro Semibold" charset="0"/>
                <a:ea typeface="Source Sans Pro Semibold" charset="0"/>
                <a:cs typeface="Source Sans Pro Semibold" charset="0"/>
              </a:rPr>
              <a:t>ei</a:t>
            </a:r>
            <a:r>
              <a:rPr lang="en-US" sz="3600" b="1" i="1" dirty="0">
                <a:solidFill>
                  <a:schemeClr val="bg1"/>
                </a:solidFill>
                <a:latin typeface="Source Sans Pro Semibold" charset="0"/>
                <a:ea typeface="Source Sans Pro Semibold" charset="0"/>
                <a:cs typeface="Source Sans Pro Semibold" charset="0"/>
              </a:rPr>
              <a:t> </a:t>
            </a:r>
            <a:r>
              <a:rPr lang="en-US" sz="3600" b="1" i="1" dirty="0" err="1">
                <a:solidFill>
                  <a:schemeClr val="bg1"/>
                </a:solidFill>
                <a:latin typeface="Source Sans Pro Semibold" charset="0"/>
                <a:ea typeface="Source Sans Pro Semibold" charset="0"/>
                <a:cs typeface="Source Sans Pro Semibold" charset="0"/>
              </a:rPr>
              <a:t>alterum</a:t>
            </a:r>
            <a:r>
              <a:rPr lang="en-US" sz="3600" b="1" i="1" dirty="0">
                <a:solidFill>
                  <a:schemeClr val="bg1"/>
                </a:solidFill>
                <a:latin typeface="Source Sans Pro Semibold" charset="0"/>
                <a:ea typeface="Source Sans Pro Semibold" charset="0"/>
                <a:cs typeface="Source Sans Pro Semibold" charset="0"/>
              </a:rPr>
              <a:t> argumentum </a:t>
            </a:r>
            <a:r>
              <a:rPr lang="en-US" sz="3600" dirty="0" err="1">
                <a:solidFill>
                  <a:schemeClr val="bg1"/>
                </a:solidFill>
                <a:latin typeface="Source Sans Pro Light" charset="0"/>
                <a:ea typeface="Source Sans Pro Light" charset="0"/>
                <a:cs typeface="Source Sans Pro Light" charset="0"/>
              </a:rPr>
              <a:t>necessitatibus</a:t>
            </a:r>
            <a:r>
              <a:rPr lang="en-US" sz="3600" dirty="0">
                <a:solidFill>
                  <a:schemeClr val="bg1"/>
                </a:solidFill>
                <a:latin typeface="Source Sans Pro Light" charset="0"/>
                <a:ea typeface="Source Sans Pro Light" charset="0"/>
                <a:cs typeface="Source Sans Pro Light" charset="0"/>
              </a:rPr>
              <a:t>. In </a:t>
            </a:r>
            <a:r>
              <a:rPr lang="en-US" sz="3600" dirty="0" err="1">
                <a:solidFill>
                  <a:schemeClr val="bg1"/>
                </a:solidFill>
                <a:latin typeface="Source Sans Pro Light" charset="0"/>
                <a:ea typeface="Source Sans Pro Light" charset="0"/>
                <a:cs typeface="Source Sans Pro Light" charset="0"/>
              </a:rPr>
              <a:t>dicat</a:t>
            </a:r>
            <a:r>
              <a:rPr lang="en-US" sz="3600" dirty="0">
                <a:solidFill>
                  <a:schemeClr val="bg1"/>
                </a:solidFill>
                <a:latin typeface="Source Sans Pro Light" charset="0"/>
                <a:ea typeface="Source Sans Pro Light" charset="0"/>
                <a:cs typeface="Source Sans Pro Light" charset="0"/>
              </a:rPr>
              <a:t> </a:t>
            </a:r>
            <a:r>
              <a:rPr lang="en-US" sz="3600" dirty="0" err="1">
                <a:solidFill>
                  <a:schemeClr val="bg1"/>
                </a:solidFill>
                <a:latin typeface="Source Sans Pro Light" charset="0"/>
                <a:ea typeface="Source Sans Pro Light" charset="0"/>
                <a:cs typeface="Source Sans Pro Light" charset="0"/>
              </a:rPr>
              <a:t>alienum</a:t>
            </a:r>
            <a:r>
              <a:rPr lang="en-US" sz="3600" dirty="0">
                <a:solidFill>
                  <a:schemeClr val="bg1"/>
                </a:solidFill>
                <a:latin typeface="Source Sans Pro Light" charset="0"/>
                <a:ea typeface="Source Sans Pro Light" charset="0"/>
                <a:cs typeface="Source Sans Pro Light" charset="0"/>
              </a:rPr>
              <a:t> </a:t>
            </a:r>
            <a:r>
              <a:rPr lang="en-US" sz="3600" dirty="0" err="1">
                <a:solidFill>
                  <a:schemeClr val="bg1"/>
                </a:solidFill>
                <a:latin typeface="Source Sans Pro Light" charset="0"/>
                <a:ea typeface="Source Sans Pro Light" charset="0"/>
                <a:cs typeface="Source Sans Pro Light" charset="0"/>
              </a:rPr>
              <a:t>ius</a:t>
            </a:r>
            <a:r>
              <a:rPr lang="en-US" sz="3600" dirty="0">
                <a:solidFill>
                  <a:schemeClr val="bg1"/>
                </a:solidFill>
                <a:latin typeface="Source Sans Pro Light" charset="0"/>
                <a:ea typeface="Source Sans Pro Light" charset="0"/>
                <a:cs typeface="Source Sans Pro Light" charset="0"/>
              </a:rPr>
              <a:t>. </a:t>
            </a:r>
            <a:r>
              <a:rPr lang="en-US" sz="3600" dirty="0" err="1">
                <a:solidFill>
                  <a:schemeClr val="bg1"/>
                </a:solidFill>
                <a:latin typeface="Source Sans Pro Light" charset="0"/>
                <a:ea typeface="Source Sans Pro Light" charset="0"/>
                <a:cs typeface="Source Sans Pro Light" charset="0"/>
              </a:rPr>
              <a:t>Enim</a:t>
            </a:r>
            <a:r>
              <a:rPr lang="en-US" sz="3600" dirty="0">
                <a:solidFill>
                  <a:schemeClr val="bg1"/>
                </a:solidFill>
                <a:latin typeface="Source Sans Pro Light" charset="0"/>
                <a:ea typeface="Source Sans Pro Light" charset="0"/>
                <a:cs typeface="Source Sans Pro Light" charset="0"/>
              </a:rPr>
              <a:t> </a:t>
            </a:r>
            <a:r>
              <a:rPr lang="en-US" sz="3600" dirty="0" err="1">
                <a:solidFill>
                  <a:schemeClr val="bg1"/>
                </a:solidFill>
                <a:latin typeface="Source Sans Pro Light" charset="0"/>
                <a:ea typeface="Source Sans Pro Light" charset="0"/>
                <a:cs typeface="Source Sans Pro Light" charset="0"/>
              </a:rPr>
              <a:t>ridens</a:t>
            </a:r>
            <a:r>
              <a:rPr lang="en-US" sz="3600" dirty="0">
                <a:solidFill>
                  <a:schemeClr val="bg1"/>
                </a:solidFill>
                <a:latin typeface="Source Sans Pro Light" charset="0"/>
                <a:ea typeface="Source Sans Pro Light" charset="0"/>
                <a:cs typeface="Source Sans Pro Light" charset="0"/>
              </a:rPr>
              <a:t>.”</a:t>
            </a:r>
            <a:endParaRPr lang="en-US" sz="4400" dirty="0">
              <a:solidFill>
                <a:schemeClr val="bg1"/>
              </a:solidFill>
              <a:latin typeface="Source Sans Pro Light" charset="0"/>
              <a:ea typeface="Source Sans Pro Light" charset="0"/>
              <a:cs typeface="Source Sans Pro Light" charset="0"/>
            </a:endParaRPr>
          </a:p>
        </p:txBody>
      </p:sp>
      <p:sp>
        <p:nvSpPr>
          <p:cNvPr id="12" name="Rectangle 1"/>
          <p:cNvSpPr/>
          <p:nvPr/>
        </p:nvSpPr>
        <p:spPr>
          <a:xfrm rot="10800000" flipH="1">
            <a:off x="1158457" y="1459154"/>
            <a:ext cx="3376921" cy="541383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595" h="5812608">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6625" y="-91249"/>
            <a:ext cx="2487629" cy="6890084"/>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629" h="6890084">
                <a:moveTo>
                  <a:pt x="1223311" y="0"/>
                </a:moveTo>
                <a:lnTo>
                  <a:pt x="2295124" y="0"/>
                </a:lnTo>
                <a:cubicBezTo>
                  <a:pt x="1230998" y="1564105"/>
                  <a:pt x="407503" y="5181600"/>
                  <a:pt x="2487629" y="6890084"/>
                </a:cubicBezTo>
                <a:cubicBezTo>
                  <a:pt x="-848126" y="6152147"/>
                  <a:pt x="-28474" y="1009316"/>
                  <a:pt x="453290" y="24063"/>
                </a:cubicBezTo>
                <a:lnTo>
                  <a:pt x="1223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p:cNvSpPr/>
          <p:nvPr/>
        </p:nvSpPr>
        <p:spPr>
          <a:xfrm>
            <a:off x="163580" y="-84657"/>
            <a:ext cx="2462654" cy="690755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223311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223311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685429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685429 w 2487629"/>
              <a:gd name="connsiteY4" fmla="*/ 0 h 6890084"/>
              <a:gd name="connsiteX0" fmla="*/ 562671 w 2364871"/>
              <a:gd name="connsiteY0" fmla="*/ 0 h 6890084"/>
              <a:gd name="connsiteX1" fmla="*/ 776702 w 2364871"/>
              <a:gd name="connsiteY1" fmla="*/ 0 h 6890084"/>
              <a:gd name="connsiteX2" fmla="*/ 2364871 w 2364871"/>
              <a:gd name="connsiteY2" fmla="*/ 6890084 h 6890084"/>
              <a:gd name="connsiteX3" fmla="*/ 532238 w 2364871"/>
              <a:gd name="connsiteY3" fmla="*/ 24063 h 6890084"/>
              <a:gd name="connsiteX4" fmla="*/ 562671 w 2364871"/>
              <a:gd name="connsiteY4" fmla="*/ 0 h 6890084"/>
              <a:gd name="connsiteX0" fmla="*/ 680270 w 2482470"/>
              <a:gd name="connsiteY0" fmla="*/ 0 h 6890084"/>
              <a:gd name="connsiteX1" fmla="*/ 894301 w 2482470"/>
              <a:gd name="connsiteY1" fmla="*/ 0 h 6890084"/>
              <a:gd name="connsiteX2" fmla="*/ 2482470 w 2482470"/>
              <a:gd name="connsiteY2" fmla="*/ 6890084 h 6890084"/>
              <a:gd name="connsiteX3" fmla="*/ 649837 w 2482470"/>
              <a:gd name="connsiteY3" fmla="*/ 24063 h 6890084"/>
              <a:gd name="connsiteX4" fmla="*/ 680270 w 2482470"/>
              <a:gd name="connsiteY4" fmla="*/ 0 h 6890084"/>
              <a:gd name="connsiteX0" fmla="*/ 774399 w 2482470"/>
              <a:gd name="connsiteY0" fmla="*/ 0 h 6890084"/>
              <a:gd name="connsiteX1" fmla="*/ 894301 w 2482470"/>
              <a:gd name="connsiteY1" fmla="*/ 0 h 6890084"/>
              <a:gd name="connsiteX2" fmla="*/ 2482470 w 2482470"/>
              <a:gd name="connsiteY2" fmla="*/ 6890084 h 6890084"/>
              <a:gd name="connsiteX3" fmla="*/ 649837 w 2482470"/>
              <a:gd name="connsiteY3" fmla="*/ 24063 h 6890084"/>
              <a:gd name="connsiteX4" fmla="*/ 774399 w 2482470"/>
              <a:gd name="connsiteY4" fmla="*/ 0 h 6890084"/>
              <a:gd name="connsiteX0" fmla="*/ 883630 w 2591701"/>
              <a:gd name="connsiteY0" fmla="*/ 0 h 6890084"/>
              <a:gd name="connsiteX1" fmla="*/ 1003532 w 2591701"/>
              <a:gd name="connsiteY1" fmla="*/ 0 h 6890084"/>
              <a:gd name="connsiteX2" fmla="*/ 2591701 w 2591701"/>
              <a:gd name="connsiteY2" fmla="*/ 6890084 h 6890084"/>
              <a:gd name="connsiteX3" fmla="*/ 584256 w 2591701"/>
              <a:gd name="connsiteY3" fmla="*/ 10616 h 6890084"/>
              <a:gd name="connsiteX4" fmla="*/ 883630 w 2591701"/>
              <a:gd name="connsiteY4" fmla="*/ 0 h 6890084"/>
              <a:gd name="connsiteX0" fmla="*/ 883630 w 2591701"/>
              <a:gd name="connsiteY0" fmla="*/ 0 h 6890084"/>
              <a:gd name="connsiteX1" fmla="*/ 1003532 w 2591701"/>
              <a:gd name="connsiteY1" fmla="*/ 0 h 6890084"/>
              <a:gd name="connsiteX2" fmla="*/ 2591701 w 2591701"/>
              <a:gd name="connsiteY2" fmla="*/ 6890084 h 6890084"/>
              <a:gd name="connsiteX3" fmla="*/ 584256 w 2591701"/>
              <a:gd name="connsiteY3" fmla="*/ 10616 h 6890084"/>
              <a:gd name="connsiteX4" fmla="*/ 883630 w 2591701"/>
              <a:gd name="connsiteY4" fmla="*/ 0 h 6890084"/>
              <a:gd name="connsiteX0" fmla="*/ 825853 w 2533924"/>
              <a:gd name="connsiteY0" fmla="*/ 0 h 6890084"/>
              <a:gd name="connsiteX1" fmla="*/ 945755 w 2533924"/>
              <a:gd name="connsiteY1" fmla="*/ 0 h 6890084"/>
              <a:gd name="connsiteX2" fmla="*/ 2533924 w 2533924"/>
              <a:gd name="connsiteY2" fmla="*/ 6890084 h 6890084"/>
              <a:gd name="connsiteX3" fmla="*/ 526479 w 2533924"/>
              <a:gd name="connsiteY3" fmla="*/ 10616 h 6890084"/>
              <a:gd name="connsiteX4" fmla="*/ 825853 w 2533924"/>
              <a:gd name="connsiteY4" fmla="*/ 0 h 6890084"/>
              <a:gd name="connsiteX0" fmla="*/ 825853 w 2533924"/>
              <a:gd name="connsiteY0" fmla="*/ 1948 h 6892032"/>
              <a:gd name="connsiteX1" fmla="*/ 945755 w 2533924"/>
              <a:gd name="connsiteY1" fmla="*/ 1948 h 6892032"/>
              <a:gd name="connsiteX2" fmla="*/ 2533924 w 2533924"/>
              <a:gd name="connsiteY2" fmla="*/ 6892032 h 6892032"/>
              <a:gd name="connsiteX3" fmla="*/ 526479 w 2533924"/>
              <a:gd name="connsiteY3" fmla="*/ 915 h 6892032"/>
              <a:gd name="connsiteX4" fmla="*/ 825853 w 2533924"/>
              <a:gd name="connsiteY4" fmla="*/ 1948 h 6892032"/>
              <a:gd name="connsiteX0" fmla="*/ 825853 w 2533924"/>
              <a:gd name="connsiteY0" fmla="*/ 17472 h 6907556"/>
              <a:gd name="connsiteX1" fmla="*/ 945755 w 2533924"/>
              <a:gd name="connsiteY1" fmla="*/ 0 h 6907556"/>
              <a:gd name="connsiteX2" fmla="*/ 2533924 w 2533924"/>
              <a:gd name="connsiteY2" fmla="*/ 6907556 h 6907556"/>
              <a:gd name="connsiteX3" fmla="*/ 526479 w 2533924"/>
              <a:gd name="connsiteY3" fmla="*/ 16439 h 6907556"/>
              <a:gd name="connsiteX4" fmla="*/ 825853 w 2533924"/>
              <a:gd name="connsiteY4" fmla="*/ 17472 h 6907556"/>
              <a:gd name="connsiteX0" fmla="*/ 755962 w 2533924"/>
              <a:gd name="connsiteY0" fmla="*/ 11648 h 6907556"/>
              <a:gd name="connsiteX1" fmla="*/ 945755 w 2533924"/>
              <a:gd name="connsiteY1" fmla="*/ 0 h 6907556"/>
              <a:gd name="connsiteX2" fmla="*/ 2533924 w 2533924"/>
              <a:gd name="connsiteY2" fmla="*/ 6907556 h 6907556"/>
              <a:gd name="connsiteX3" fmla="*/ 526479 w 2533924"/>
              <a:gd name="connsiteY3" fmla="*/ 16439 h 6907556"/>
              <a:gd name="connsiteX4" fmla="*/ 755962 w 2533924"/>
              <a:gd name="connsiteY4" fmla="*/ 11648 h 6907556"/>
              <a:gd name="connsiteX0" fmla="*/ 774550 w 2552512"/>
              <a:gd name="connsiteY0" fmla="*/ 11648 h 6907556"/>
              <a:gd name="connsiteX1" fmla="*/ 964343 w 2552512"/>
              <a:gd name="connsiteY1" fmla="*/ 0 h 6907556"/>
              <a:gd name="connsiteX2" fmla="*/ 2552512 w 2552512"/>
              <a:gd name="connsiteY2" fmla="*/ 6907556 h 6907556"/>
              <a:gd name="connsiteX3" fmla="*/ 515946 w 2552512"/>
              <a:gd name="connsiteY3" fmla="*/ 16439 h 6907556"/>
              <a:gd name="connsiteX4" fmla="*/ 774550 w 2552512"/>
              <a:gd name="connsiteY4" fmla="*/ 11648 h 6907556"/>
              <a:gd name="connsiteX0" fmla="*/ 684692 w 2462654"/>
              <a:gd name="connsiteY0" fmla="*/ 11648 h 6907556"/>
              <a:gd name="connsiteX1" fmla="*/ 874485 w 2462654"/>
              <a:gd name="connsiteY1" fmla="*/ 0 h 6907556"/>
              <a:gd name="connsiteX2" fmla="*/ 2462654 w 2462654"/>
              <a:gd name="connsiteY2" fmla="*/ 6907556 h 6907556"/>
              <a:gd name="connsiteX3" fmla="*/ 426088 w 2462654"/>
              <a:gd name="connsiteY3" fmla="*/ 16439 h 6907556"/>
              <a:gd name="connsiteX4" fmla="*/ 684692 w 2462654"/>
              <a:gd name="connsiteY4" fmla="*/ 11648 h 690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654" h="6907556">
                <a:moveTo>
                  <a:pt x="684692" y="11648"/>
                </a:moveTo>
                <a:lnTo>
                  <a:pt x="874485" y="0"/>
                </a:lnTo>
                <a:cubicBezTo>
                  <a:pt x="-189641" y="1564105"/>
                  <a:pt x="-291240" y="6177640"/>
                  <a:pt x="2462654" y="6907556"/>
                </a:cubicBezTo>
                <a:cubicBezTo>
                  <a:pt x="-873101" y="6169619"/>
                  <a:pt x="6077" y="925035"/>
                  <a:pt x="426088" y="16439"/>
                </a:cubicBezTo>
                <a:cubicBezTo>
                  <a:pt x="620009" y="12900"/>
                  <a:pt x="584901" y="15187"/>
                  <a:pt x="684692" y="11648"/>
                </a:cubicBezTo>
                <a:close/>
              </a:path>
            </a:pathLst>
          </a:cu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1066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77D1436F-FE1E-4454-892A-E00B8AB4FC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30019" y="-123620"/>
            <a:ext cx="1267981" cy="1267981"/>
          </a:xfrm>
          <a:prstGeom prst="rect">
            <a:avLst/>
          </a:prstGeom>
        </p:spPr>
      </p:pic>
    </p:spTree>
    <p:extLst>
      <p:ext uri="{BB962C8B-B14F-4D97-AF65-F5344CB8AC3E}">
        <p14:creationId xmlns:p14="http://schemas.microsoft.com/office/powerpoint/2010/main" val="6562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1200"/>
                                        <p:tgtEl>
                                          <p:spTgt spid="10"/>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1300"/>
                                        <p:tgtEl>
                                          <p:spTgt spid="12"/>
                                        </p:tgtEl>
                                      </p:cBhvr>
                                    </p:animEffect>
                                  </p:childTnLst>
                                </p:cTn>
                              </p:par>
                              <p:par>
                                <p:cTn id="14" presetID="22" presetClass="entr" presetSubtype="4" fill="hold" grpId="0" nodeType="withEffect">
                                  <p:stCondLst>
                                    <p:cond delay="8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434096" y="1883364"/>
            <a:ext cx="4009014" cy="3082860"/>
            <a:chOff x="7434096" y="1250141"/>
            <a:chExt cx="4009014" cy="3082860"/>
          </a:xfrm>
          <a:solidFill>
            <a:schemeClr val="tx2">
              <a:lumMod val="50000"/>
            </a:schemeClr>
          </a:solidFill>
        </p:grpSpPr>
        <p:sp>
          <p:nvSpPr>
            <p:cNvPr id="7" name="Rectangle 6"/>
            <p:cNvSpPr/>
            <p:nvPr/>
          </p:nvSpPr>
          <p:spPr>
            <a:xfrm>
              <a:off x="7434096" y="1292224"/>
              <a:ext cx="2525048" cy="30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a:off x="8360250" y="1250141"/>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4909466" y="1878539"/>
            <a:ext cx="4053895" cy="3082860"/>
            <a:chOff x="4909466" y="1245316"/>
            <a:chExt cx="4053895" cy="3082860"/>
          </a:xfrm>
          <a:gradFill flip="none" rotWithShape="1">
            <a:gsLst>
              <a:gs pos="100000">
                <a:schemeClr val="accent5"/>
              </a:gs>
              <a:gs pos="0">
                <a:schemeClr val="accent2"/>
              </a:gs>
            </a:gsLst>
            <a:lin ang="16200000" scaled="1"/>
            <a:tileRect/>
          </a:gradFill>
        </p:grpSpPr>
        <p:sp>
          <p:nvSpPr>
            <p:cNvPr id="6" name="Rectangle 5"/>
            <p:cNvSpPr/>
            <p:nvPr/>
          </p:nvSpPr>
          <p:spPr>
            <a:xfrm>
              <a:off x="4909466" y="1281358"/>
              <a:ext cx="2524630" cy="30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p:cNvSpPr/>
            <p:nvPr/>
          </p:nvSpPr>
          <p:spPr>
            <a:xfrm>
              <a:off x="5880501" y="1245316"/>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378482" y="1908517"/>
            <a:ext cx="3969891" cy="3082860"/>
            <a:chOff x="2378482" y="1258361"/>
            <a:chExt cx="3969891" cy="3082860"/>
          </a:xfrm>
          <a:solidFill>
            <a:schemeClr val="tx2">
              <a:lumMod val="50000"/>
            </a:schemeClr>
          </a:solidFill>
        </p:grpSpPr>
        <p:sp>
          <p:nvSpPr>
            <p:cNvPr id="5" name="Rectangle 4"/>
            <p:cNvSpPr/>
            <p:nvPr/>
          </p:nvSpPr>
          <p:spPr>
            <a:xfrm>
              <a:off x="2378482" y="1300445"/>
              <a:ext cx="2506236" cy="30107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a:off x="3265513" y="1258361"/>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0" y="1891584"/>
            <a:ext cx="3863523" cy="3082860"/>
            <a:chOff x="0" y="1258361"/>
            <a:chExt cx="3863523" cy="3082860"/>
          </a:xfrm>
          <a:solidFill>
            <a:schemeClr val="tx2">
              <a:lumMod val="50000"/>
            </a:schemeClr>
          </a:solidFill>
        </p:grpSpPr>
        <p:sp>
          <p:nvSpPr>
            <p:cNvPr id="4" name="Rectangle 3"/>
            <p:cNvSpPr/>
            <p:nvPr/>
          </p:nvSpPr>
          <p:spPr>
            <a:xfrm>
              <a:off x="0" y="1302278"/>
              <a:ext cx="2353734" cy="3000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p:cNvSpPr/>
            <p:nvPr/>
          </p:nvSpPr>
          <p:spPr>
            <a:xfrm>
              <a:off x="780663" y="1258361"/>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3888271" y="2537858"/>
            <a:ext cx="1871514" cy="1875929"/>
            <a:chOff x="3888271" y="2537858"/>
            <a:chExt cx="1871514" cy="1875929"/>
          </a:xfrm>
        </p:grpSpPr>
        <p:sp>
          <p:nvSpPr>
            <p:cNvPr id="9" name="Lorem Ipsum…"/>
            <p:cNvSpPr txBox="1"/>
            <p:nvPr/>
          </p:nvSpPr>
          <p:spPr>
            <a:xfrm>
              <a:off x="3888271" y="3610902"/>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a:lnSpc>
                  <a:spcPct val="120000"/>
                </a:lnSpc>
                <a:defRPr sz="2000">
                  <a:solidFill>
                    <a:srgbClr val="FFFFFF"/>
                  </a:solidFill>
                  <a:latin typeface="Lato Bold"/>
                  <a:ea typeface="Lato Bold"/>
                  <a:cs typeface="Lato Bold"/>
                  <a:sym typeface="Lato Bold"/>
                </a:defRPr>
              </a:pPr>
              <a:r>
                <a:rPr sz="1600" b="1" dirty="0">
                  <a:latin typeface="Source Sans Pro" charset="0"/>
                  <a:ea typeface="Source Sans Pro" charset="0"/>
                  <a:cs typeface="Source Sans Pro" charset="0"/>
                </a:rPr>
                <a:t>Lorem Ipsum</a:t>
              </a:r>
            </a:p>
          </p:txBody>
        </p:sp>
        <p:sp>
          <p:nvSpPr>
            <p:cNvPr id="13" name="TextBox 12"/>
            <p:cNvSpPr txBox="1"/>
            <p:nvPr/>
          </p:nvSpPr>
          <p:spPr>
            <a:xfrm>
              <a:off x="4112632" y="3069668"/>
              <a:ext cx="1446454" cy="707886"/>
            </a:xfrm>
            <a:prstGeom prst="rect">
              <a:avLst/>
            </a:prstGeom>
            <a:noFill/>
          </p:spPr>
          <p:txBody>
            <a:bodyPr wrap="square" lIns="0" tIns="0" rIns="0" bIns="0" rtlCol="0">
              <a:normAutofit/>
            </a:bodyPr>
            <a:lstStyle/>
            <a:p>
              <a:pPr algn="ctr"/>
              <a:r>
                <a:rPr lang="en-US" sz="3200" b="1" dirty="0">
                  <a:solidFill>
                    <a:schemeClr val="bg1"/>
                  </a:solidFill>
                  <a:latin typeface="Source Sans Pro" charset="0"/>
                  <a:ea typeface="Source Sans Pro" charset="0"/>
                  <a:cs typeface="Source Sans Pro" charset="0"/>
                </a:rPr>
                <a:t>149</a:t>
              </a:r>
              <a:r>
                <a:rPr lang="en-US" sz="1400" b="0" i="0" dirty="0">
                  <a:solidFill>
                    <a:schemeClr val="bg1"/>
                  </a:solidFill>
                  <a:latin typeface="Source Sans Pro" charset="0"/>
                  <a:ea typeface="Source Sans Pro" charset="0"/>
                  <a:cs typeface="Source Sans Pro" charset="0"/>
                </a:rPr>
                <a:t>$</a:t>
              </a:r>
            </a:p>
            <a:p>
              <a:pPr algn="ctr"/>
              <a:r>
                <a:rPr lang="en-US" sz="1400" b="0" i="0" dirty="0">
                  <a:solidFill>
                    <a:schemeClr val="bg1"/>
                  </a:solidFill>
                  <a:latin typeface="Source Sans Pro" charset="0"/>
                  <a:ea typeface="Source Sans Pro" charset="0"/>
                  <a:cs typeface="Source Sans Pro" charset="0"/>
                </a:rPr>
                <a:t>Month</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4876" y="2537858"/>
              <a:ext cx="529305" cy="529305"/>
            </a:xfrm>
            <a:prstGeom prst="rect">
              <a:avLst/>
            </a:prstGeom>
          </p:spPr>
        </p:pic>
      </p:grpSp>
      <p:sp>
        <p:nvSpPr>
          <p:cNvPr id="11" name="Lorem Ipsum…"/>
          <p:cNvSpPr txBox="1"/>
          <p:nvPr/>
        </p:nvSpPr>
        <p:spPr>
          <a:xfrm>
            <a:off x="9004457" y="3610902"/>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a:lnSpc>
                <a:spcPct val="120000"/>
              </a:lnSpc>
              <a:defRPr sz="2000">
                <a:solidFill>
                  <a:srgbClr val="FFFFFF"/>
                </a:solidFill>
                <a:latin typeface="Lato Bold"/>
                <a:ea typeface="Lato Bold"/>
                <a:cs typeface="Lato Bold"/>
                <a:sym typeface="Lato Bold"/>
              </a:defRPr>
            </a:pPr>
            <a:r>
              <a:rPr sz="1600" b="1" dirty="0">
                <a:latin typeface="Source Sans Pro" charset="0"/>
                <a:ea typeface="Source Sans Pro" charset="0"/>
                <a:cs typeface="Source Sans Pro" charset="0"/>
              </a:rPr>
              <a:t>Lorem Ipsum</a:t>
            </a:r>
          </a:p>
        </p:txBody>
      </p:sp>
      <p:sp>
        <p:nvSpPr>
          <p:cNvPr id="15" name="TextBox 14"/>
          <p:cNvSpPr txBox="1"/>
          <p:nvPr/>
        </p:nvSpPr>
        <p:spPr>
          <a:xfrm>
            <a:off x="9216987" y="3083514"/>
            <a:ext cx="1446454" cy="707886"/>
          </a:xfrm>
          <a:prstGeom prst="rect">
            <a:avLst/>
          </a:prstGeom>
          <a:noFill/>
        </p:spPr>
        <p:txBody>
          <a:bodyPr wrap="square" lIns="0" tIns="0" rIns="0" bIns="0" rtlCol="0">
            <a:normAutofit/>
          </a:bodyPr>
          <a:lstStyle/>
          <a:p>
            <a:pPr algn="ctr"/>
            <a:r>
              <a:rPr lang="en-US" sz="3200" b="1" dirty="0">
                <a:solidFill>
                  <a:schemeClr val="bg1"/>
                </a:solidFill>
                <a:latin typeface="Source Sans Pro" charset="0"/>
                <a:ea typeface="Source Sans Pro" charset="0"/>
                <a:cs typeface="Source Sans Pro" charset="0"/>
              </a:rPr>
              <a:t>589</a:t>
            </a:r>
            <a:r>
              <a:rPr lang="en-US" sz="1400" b="0" i="0" dirty="0">
                <a:solidFill>
                  <a:schemeClr val="bg1"/>
                </a:solidFill>
                <a:latin typeface="Source Sans Pro" charset="0"/>
                <a:ea typeface="Source Sans Pro" charset="0"/>
                <a:cs typeface="Source Sans Pro" charset="0"/>
              </a:rPr>
              <a:t>$</a:t>
            </a:r>
          </a:p>
          <a:p>
            <a:pPr algn="ctr"/>
            <a:r>
              <a:rPr lang="en-US" sz="1400" b="0" i="0" dirty="0">
                <a:solidFill>
                  <a:schemeClr val="bg1"/>
                </a:solidFill>
                <a:latin typeface="Source Sans Pro" charset="0"/>
                <a:ea typeface="Source Sans Pro" charset="0"/>
                <a:cs typeface="Source Sans Pro" charset="0"/>
              </a:rPr>
              <a:t>Month</a:t>
            </a: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8118" y="2534244"/>
            <a:ext cx="529305" cy="529305"/>
          </a:xfrm>
          <a:prstGeom prst="rect">
            <a:avLst/>
          </a:prstGeom>
        </p:spPr>
      </p:pic>
      <p:grpSp>
        <p:nvGrpSpPr>
          <p:cNvPr id="44" name="Group 43"/>
          <p:cNvGrpSpPr/>
          <p:nvPr/>
        </p:nvGrpSpPr>
        <p:grpSpPr>
          <a:xfrm>
            <a:off x="6420381" y="2513885"/>
            <a:ext cx="1871514" cy="1899902"/>
            <a:chOff x="6420381" y="2513885"/>
            <a:chExt cx="1871514" cy="1899902"/>
          </a:xfrm>
        </p:grpSpPr>
        <p:sp>
          <p:nvSpPr>
            <p:cNvPr id="10" name="Lorem Ipsum…"/>
            <p:cNvSpPr txBox="1"/>
            <p:nvPr/>
          </p:nvSpPr>
          <p:spPr>
            <a:xfrm>
              <a:off x="6420381" y="3610902"/>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a:lnSpc>
                  <a:spcPct val="120000"/>
                </a:lnSpc>
                <a:defRPr sz="2000">
                  <a:solidFill>
                    <a:srgbClr val="FFFFFF"/>
                  </a:solidFill>
                  <a:latin typeface="Lato Bold"/>
                  <a:ea typeface="Lato Bold"/>
                  <a:cs typeface="Lato Bold"/>
                  <a:sym typeface="Lato Bold"/>
                </a:defRPr>
              </a:pPr>
              <a:r>
                <a:rPr sz="1600" b="1" dirty="0">
                  <a:latin typeface="Source Sans Pro" charset="0"/>
                  <a:ea typeface="Source Sans Pro" charset="0"/>
                  <a:cs typeface="Source Sans Pro" charset="0"/>
                </a:rPr>
                <a:t>Lorem Ipsum</a:t>
              </a:r>
            </a:p>
          </p:txBody>
        </p:sp>
        <p:sp>
          <p:nvSpPr>
            <p:cNvPr id="14" name="TextBox 13"/>
            <p:cNvSpPr txBox="1"/>
            <p:nvPr/>
          </p:nvSpPr>
          <p:spPr>
            <a:xfrm>
              <a:off x="6632912" y="3069668"/>
              <a:ext cx="1446454" cy="707886"/>
            </a:xfrm>
            <a:prstGeom prst="rect">
              <a:avLst/>
            </a:prstGeom>
            <a:noFill/>
          </p:spPr>
          <p:txBody>
            <a:bodyPr wrap="square" lIns="0" tIns="0" rIns="0" bIns="0" rtlCol="0">
              <a:normAutofit/>
            </a:bodyPr>
            <a:lstStyle/>
            <a:p>
              <a:pPr algn="ctr"/>
              <a:r>
                <a:rPr lang="en-US" sz="3200" b="1" dirty="0">
                  <a:solidFill>
                    <a:schemeClr val="bg1"/>
                  </a:solidFill>
                  <a:latin typeface="Source Sans Pro" charset="0"/>
                  <a:ea typeface="Source Sans Pro" charset="0"/>
                  <a:cs typeface="Source Sans Pro" charset="0"/>
                </a:rPr>
                <a:t>289</a:t>
              </a:r>
              <a:r>
                <a:rPr lang="en-US" sz="1400" b="0" i="0" dirty="0">
                  <a:solidFill>
                    <a:schemeClr val="bg1"/>
                  </a:solidFill>
                  <a:latin typeface="Source Sans Pro" charset="0"/>
                  <a:ea typeface="Source Sans Pro" charset="0"/>
                  <a:cs typeface="Source Sans Pro" charset="0"/>
                </a:rPr>
                <a:t>$</a:t>
              </a:r>
            </a:p>
            <a:p>
              <a:pPr algn="ctr"/>
              <a:r>
                <a:rPr lang="en-US" sz="1400" b="0" i="0" dirty="0">
                  <a:solidFill>
                    <a:schemeClr val="bg1"/>
                  </a:solidFill>
                  <a:latin typeface="Source Sans Pro" charset="0"/>
                  <a:ea typeface="Source Sans Pro" charset="0"/>
                  <a:cs typeface="Source Sans Pro" charset="0"/>
                </a:rPr>
                <a:t>Month</a:t>
              </a: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1486" y="2513885"/>
              <a:ext cx="529305" cy="529305"/>
            </a:xfrm>
            <a:prstGeom prst="rect">
              <a:avLst/>
            </a:prstGeom>
          </p:spPr>
        </p:pic>
      </p:grpSp>
      <p:grpSp>
        <p:nvGrpSpPr>
          <p:cNvPr id="20" name="Group 19"/>
          <p:cNvGrpSpPr/>
          <p:nvPr/>
        </p:nvGrpSpPr>
        <p:grpSpPr>
          <a:xfrm>
            <a:off x="1386336" y="2509321"/>
            <a:ext cx="1871514" cy="1895800"/>
            <a:chOff x="1386336" y="2509321"/>
            <a:chExt cx="1871514" cy="1895800"/>
          </a:xfrm>
        </p:grpSpPr>
        <p:sp>
          <p:nvSpPr>
            <p:cNvPr id="8" name="Lorem Ipsum…"/>
            <p:cNvSpPr txBox="1"/>
            <p:nvPr/>
          </p:nvSpPr>
          <p:spPr>
            <a:xfrm>
              <a:off x="1386336" y="3602236"/>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a:lnSpc>
                  <a:spcPct val="120000"/>
                </a:lnSpc>
                <a:defRPr sz="2000">
                  <a:solidFill>
                    <a:srgbClr val="FFFFFF"/>
                  </a:solidFill>
                  <a:latin typeface="Lato Bold"/>
                  <a:ea typeface="Lato Bold"/>
                  <a:cs typeface="Lato Bold"/>
                  <a:sym typeface="Lato Bold"/>
                </a:defRPr>
              </a:pPr>
              <a:r>
                <a:rPr sz="1600" b="1" dirty="0">
                  <a:latin typeface="Source Sans Pro" charset="0"/>
                  <a:ea typeface="Source Sans Pro" charset="0"/>
                  <a:cs typeface="Source Sans Pro" charset="0"/>
                </a:rPr>
                <a:t>Lorem Ipsum</a:t>
              </a:r>
            </a:p>
          </p:txBody>
        </p:sp>
        <p:sp>
          <p:nvSpPr>
            <p:cNvPr id="12" name="TextBox 11"/>
            <p:cNvSpPr txBox="1"/>
            <p:nvPr/>
          </p:nvSpPr>
          <p:spPr>
            <a:xfrm>
              <a:off x="1590471" y="3069668"/>
              <a:ext cx="1446454" cy="707886"/>
            </a:xfrm>
            <a:prstGeom prst="rect">
              <a:avLst/>
            </a:prstGeom>
            <a:noFill/>
          </p:spPr>
          <p:txBody>
            <a:bodyPr wrap="square" lIns="0" tIns="0" rIns="0" bIns="0" rtlCol="0">
              <a:normAutofit/>
            </a:bodyPr>
            <a:lstStyle/>
            <a:p>
              <a:pPr algn="ctr"/>
              <a:r>
                <a:rPr lang="en-US" sz="3200" b="1" dirty="0">
                  <a:solidFill>
                    <a:schemeClr val="bg1"/>
                  </a:solidFill>
                  <a:latin typeface="Source Sans Pro" charset="0"/>
                  <a:ea typeface="Source Sans Pro" charset="0"/>
                  <a:cs typeface="Source Sans Pro" charset="0"/>
                </a:rPr>
                <a:t>75</a:t>
              </a:r>
              <a:r>
                <a:rPr lang="en-US" sz="1400" b="0" i="0" dirty="0">
                  <a:solidFill>
                    <a:schemeClr val="bg1"/>
                  </a:solidFill>
                  <a:latin typeface="Source Sans Pro" charset="0"/>
                  <a:ea typeface="Source Sans Pro" charset="0"/>
                  <a:cs typeface="Source Sans Pro" charset="0"/>
                </a:rPr>
                <a:t>$</a:t>
              </a:r>
            </a:p>
            <a:p>
              <a:pPr algn="ctr"/>
              <a:r>
                <a:rPr lang="en-US" sz="1400" b="0" i="0" dirty="0">
                  <a:solidFill>
                    <a:schemeClr val="bg1"/>
                  </a:solidFill>
                  <a:latin typeface="Source Sans Pro" charset="0"/>
                  <a:ea typeface="Source Sans Pro" charset="0"/>
                  <a:cs typeface="Source Sans Pro" charset="0"/>
                </a:rPr>
                <a:t>Month</a:t>
              </a:r>
            </a:p>
          </p:txBody>
        </p:sp>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50928" y="2509321"/>
              <a:ext cx="529305" cy="529305"/>
            </a:xfrm>
            <a:prstGeom prst="rect">
              <a:avLst/>
            </a:prstGeom>
          </p:spPr>
        </p:pic>
      </p:grpSp>
      <p:sp>
        <p:nvSpPr>
          <p:cNvPr id="25" name="TextBox 24"/>
          <p:cNvSpPr txBox="1"/>
          <p:nvPr/>
        </p:nvSpPr>
        <p:spPr>
          <a:xfrm>
            <a:off x="1344029" y="5085444"/>
            <a:ext cx="2275187" cy="954107"/>
          </a:xfrm>
          <a:prstGeom prst="rect">
            <a:avLst/>
          </a:prstGeom>
          <a:noFill/>
        </p:spPr>
        <p:txBody>
          <a:bodyPr wrap="square" rtlCol="0">
            <a:normAutofit/>
          </a:bodyPr>
          <a:lstStyle/>
          <a:p>
            <a:pPr algn="ctr"/>
            <a:r>
              <a:rPr lang="en-US" sz="1400" dirty="0">
                <a:solidFill>
                  <a:schemeClr val="tx2"/>
                </a:solidFill>
                <a:latin typeface="Source Sans Pro" charset="0"/>
                <a:ea typeface="Source Sans Pro" charset="0"/>
                <a:cs typeface="Source Sans Pro" charset="0"/>
              </a:rPr>
              <a:t>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a:t>
            </a:r>
          </a:p>
        </p:txBody>
      </p:sp>
      <p:sp>
        <p:nvSpPr>
          <p:cNvPr id="30" name="TextBox 29"/>
          <p:cNvSpPr txBox="1"/>
          <p:nvPr/>
        </p:nvSpPr>
        <p:spPr>
          <a:xfrm>
            <a:off x="3844111" y="5085444"/>
            <a:ext cx="2275187" cy="954107"/>
          </a:xfrm>
          <a:prstGeom prst="rect">
            <a:avLst/>
          </a:prstGeom>
          <a:noFill/>
        </p:spPr>
        <p:txBody>
          <a:bodyPr wrap="square" rtlCol="0">
            <a:normAutofit/>
          </a:bodyPr>
          <a:lstStyle/>
          <a:p>
            <a:pPr algn="ctr"/>
            <a:r>
              <a:rPr lang="en-US" sz="1400" dirty="0">
                <a:solidFill>
                  <a:schemeClr val="tx2"/>
                </a:solidFill>
                <a:latin typeface="Source Sans Pro" charset="0"/>
                <a:ea typeface="Source Sans Pro" charset="0"/>
                <a:cs typeface="Source Sans Pro" charset="0"/>
              </a:rPr>
              <a:t>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a:t>
            </a:r>
          </a:p>
        </p:txBody>
      </p:sp>
      <p:sp>
        <p:nvSpPr>
          <p:cNvPr id="31" name="TextBox 30"/>
          <p:cNvSpPr txBox="1"/>
          <p:nvPr/>
        </p:nvSpPr>
        <p:spPr>
          <a:xfrm>
            <a:off x="6382634" y="5085444"/>
            <a:ext cx="2275187" cy="954107"/>
          </a:xfrm>
          <a:prstGeom prst="rect">
            <a:avLst/>
          </a:prstGeom>
          <a:noFill/>
        </p:spPr>
        <p:txBody>
          <a:bodyPr wrap="square" rtlCol="0">
            <a:normAutofit/>
          </a:bodyPr>
          <a:lstStyle/>
          <a:p>
            <a:pPr algn="ctr"/>
            <a:r>
              <a:rPr lang="en-US" sz="1400" dirty="0">
                <a:solidFill>
                  <a:schemeClr val="tx2"/>
                </a:solidFill>
                <a:latin typeface="Source Sans Pro" charset="0"/>
                <a:ea typeface="Source Sans Pro" charset="0"/>
                <a:cs typeface="Source Sans Pro" charset="0"/>
              </a:rPr>
              <a:t>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a:t>
            </a:r>
          </a:p>
        </p:txBody>
      </p:sp>
      <p:sp>
        <p:nvSpPr>
          <p:cNvPr id="32" name="TextBox 31"/>
          <p:cNvSpPr txBox="1"/>
          <p:nvPr/>
        </p:nvSpPr>
        <p:spPr>
          <a:xfrm>
            <a:off x="9004457" y="5085444"/>
            <a:ext cx="2275187" cy="954107"/>
          </a:xfrm>
          <a:prstGeom prst="rect">
            <a:avLst/>
          </a:prstGeom>
          <a:noFill/>
        </p:spPr>
        <p:txBody>
          <a:bodyPr wrap="square" rtlCol="0">
            <a:normAutofit/>
          </a:bodyPr>
          <a:lstStyle/>
          <a:p>
            <a:pPr algn="ctr"/>
            <a:r>
              <a:rPr lang="en-US" sz="1400" dirty="0">
                <a:solidFill>
                  <a:schemeClr val="tx2"/>
                </a:solidFill>
                <a:latin typeface="Source Sans Pro" charset="0"/>
                <a:ea typeface="Source Sans Pro" charset="0"/>
                <a:cs typeface="Source Sans Pro" charset="0"/>
              </a:rPr>
              <a:t>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a:t>
            </a:r>
          </a:p>
        </p:txBody>
      </p:sp>
      <p:sp>
        <p:nvSpPr>
          <p:cNvPr id="33" name="TextBox 32"/>
          <p:cNvSpPr txBox="1"/>
          <p:nvPr/>
        </p:nvSpPr>
        <p:spPr>
          <a:xfrm>
            <a:off x="892732" y="725236"/>
            <a:ext cx="9734105" cy="646331"/>
          </a:xfrm>
          <a:prstGeom prst="rect">
            <a:avLst/>
          </a:prstGeom>
          <a:noFill/>
          <a:ln>
            <a:noFill/>
          </a:ln>
        </p:spPr>
        <p:txBody>
          <a:bodyPr wrap="square" rtlCol="0">
            <a:noAutofit/>
          </a:bodyPr>
          <a:lstStyle/>
          <a:p>
            <a:r>
              <a:rPr lang="en-US" sz="4800" dirty="0">
                <a:solidFill>
                  <a:schemeClr val="tx2">
                    <a:lumMod val="75000"/>
                  </a:schemeClr>
                </a:solidFill>
                <a:latin typeface="Source Sans Pro ExtraLight" charset="0"/>
                <a:ea typeface="Source Sans Pro ExtraLight" charset="0"/>
                <a:cs typeface="Source Sans Pro ExtraLight" charset="0"/>
              </a:rPr>
              <a:t>Our </a:t>
            </a:r>
            <a:r>
              <a:rPr lang="en-US" sz="4800" b="1" dirty="0">
                <a:solidFill>
                  <a:srgbClr val="C00000"/>
                </a:solidFill>
                <a:latin typeface="Source Sans Pro" charset="0"/>
                <a:ea typeface="Source Sans Pro" charset="0"/>
                <a:cs typeface="Source Sans Pro" charset="0"/>
              </a:rPr>
              <a:t>Most Wanted</a:t>
            </a:r>
          </a:p>
        </p:txBody>
      </p:sp>
      <p:sp>
        <p:nvSpPr>
          <p:cNvPr id="40" name="TextBox 39"/>
          <p:cNvSpPr txBox="1"/>
          <p:nvPr/>
        </p:nvSpPr>
        <p:spPr>
          <a:xfrm>
            <a:off x="6970076" y="978236"/>
            <a:ext cx="4068762" cy="646331"/>
          </a:xfrm>
          <a:prstGeom prst="rect">
            <a:avLst/>
          </a:prstGeom>
          <a:noFill/>
        </p:spPr>
        <p:txBody>
          <a:bodyPr wrap="square" rtlCol="0">
            <a:spAutoFit/>
          </a:bodyPr>
          <a:lstStyle/>
          <a:p>
            <a:r>
              <a:rPr lang="en-US" b="1" dirty="0">
                <a:solidFill>
                  <a:schemeClr val="tx1">
                    <a:lumMod val="95000"/>
                    <a:lumOff val="5000"/>
                  </a:schemeClr>
                </a:solidFill>
              </a:rPr>
              <a:t>After animation has played, click mouse to advance remaining animation.</a:t>
            </a:r>
          </a:p>
        </p:txBody>
      </p:sp>
      <p:sp>
        <p:nvSpPr>
          <p:cNvPr id="41" name="Forma libre: forma 40">
            <a:extLst>
              <a:ext uri="{FF2B5EF4-FFF2-40B4-BE49-F238E27FC236}">
                <a16:creationId xmlns:a16="http://schemas.microsoft.com/office/drawing/2014/main" id="{DAE78747-C2DE-4029-AE07-D4FE8BC609F8}"/>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sz="1600"/>
          </a:p>
        </p:txBody>
      </p:sp>
      <p:sp>
        <p:nvSpPr>
          <p:cNvPr id="48" name="Forma libre: forma 47">
            <a:extLst>
              <a:ext uri="{FF2B5EF4-FFF2-40B4-BE49-F238E27FC236}">
                <a16:creationId xmlns:a16="http://schemas.microsoft.com/office/drawing/2014/main" id="{7A29F60E-9800-42B0-A6D6-DA1F5B4732FF}"/>
              </a:ext>
            </a:extLst>
          </p:cNvPr>
          <p:cNvSpPr/>
          <p:nvPr/>
        </p:nvSpPr>
        <p:spPr>
          <a:xfrm>
            <a:off x="0" y="6552333"/>
            <a:ext cx="4677103" cy="311104"/>
          </a:xfrm>
          <a:custGeom>
            <a:avLst/>
            <a:gdLst>
              <a:gd name="connsiteX0" fmla="*/ 0 w 4456533"/>
              <a:gd name="connsiteY0" fmla="*/ 674 h 482186"/>
              <a:gd name="connsiteX1" fmla="*/ 0 w 4456533"/>
              <a:gd name="connsiteY1" fmla="*/ 482187 h 482186"/>
              <a:gd name="connsiteX2" fmla="*/ 4456534 w 4456533"/>
              <a:gd name="connsiteY2" fmla="*/ 482187 h 482186"/>
              <a:gd name="connsiteX3" fmla="*/ 4382217 w 4456533"/>
              <a:gd name="connsiteY3" fmla="*/ 221854 h 482186"/>
              <a:gd name="connsiteX4" fmla="*/ 3975023 w 4456533"/>
              <a:gd name="connsiteY4" fmla="*/ 674 h 482186"/>
              <a:gd name="connsiteX5" fmla="*/ 0 w 4456533"/>
              <a:gd name="connsiteY5" fmla="*/ 674 h 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533" h="482186">
                <a:moveTo>
                  <a:pt x="0" y="674"/>
                </a:moveTo>
                <a:lnTo>
                  <a:pt x="0" y="482187"/>
                </a:lnTo>
                <a:lnTo>
                  <a:pt x="4456534" y="482187"/>
                </a:lnTo>
                <a:lnTo>
                  <a:pt x="4382217" y="221854"/>
                </a:lnTo>
                <a:cubicBezTo>
                  <a:pt x="4376159" y="200578"/>
                  <a:pt x="4320606" y="-13510"/>
                  <a:pt x="3975023" y="674"/>
                </a:cubicBezTo>
                <a:lnTo>
                  <a:pt x="0" y="674"/>
                </a:lnTo>
                <a:close/>
              </a:path>
            </a:pathLst>
          </a:custGeom>
          <a:solidFill>
            <a:srgbClr val="FF0000"/>
          </a:solidFill>
          <a:ln w="14774" cap="flat">
            <a:noFill/>
            <a:prstDash val="solid"/>
            <a:miter/>
          </a:ln>
        </p:spPr>
        <p:txBody>
          <a:bodyPr rtlCol="0" anchor="ctr"/>
          <a:lstStyle/>
          <a:p>
            <a:endParaRPr lang="LID4096"/>
          </a:p>
        </p:txBody>
      </p:sp>
      <p:cxnSp>
        <p:nvCxnSpPr>
          <p:cNvPr id="49" name="Conector recto de flecha 48">
            <a:extLst>
              <a:ext uri="{FF2B5EF4-FFF2-40B4-BE49-F238E27FC236}">
                <a16:creationId xmlns:a16="http://schemas.microsoft.com/office/drawing/2014/main" id="{A753211B-551D-418B-A17D-DFB631538FA2}"/>
              </a:ext>
            </a:extLst>
          </p:cNvPr>
          <p:cNvCxnSpPr/>
          <p:nvPr/>
        </p:nvCxnSpPr>
        <p:spPr>
          <a:xfrm>
            <a:off x="4992414" y="6702715"/>
            <a:ext cx="69055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E777FD28-A516-4C1F-8E4E-3E84E4DF73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30019" y="-123620"/>
            <a:ext cx="1267981" cy="1267981"/>
          </a:xfrm>
          <a:prstGeom prst="rect">
            <a:avLst/>
          </a:prstGeom>
        </p:spPr>
      </p:pic>
    </p:spTree>
    <p:extLst>
      <p:ext uri="{BB962C8B-B14F-4D97-AF65-F5344CB8AC3E}">
        <p14:creationId xmlns:p14="http://schemas.microsoft.com/office/powerpoint/2010/main" val="189594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7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decel="5000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000" fill="hold"/>
                                        <p:tgtEl>
                                          <p:spTgt spid="29"/>
                                        </p:tgtEl>
                                        <p:attrNameLst>
                                          <p:attrName>ppt_x</p:attrName>
                                        </p:attrNameLst>
                                      </p:cBhvr>
                                      <p:tavLst>
                                        <p:tav tm="0">
                                          <p:val>
                                            <p:strVal val="1+#ppt_w/2"/>
                                          </p:val>
                                        </p:tav>
                                        <p:tav tm="100000">
                                          <p:val>
                                            <p:strVal val="#ppt_x"/>
                                          </p:val>
                                        </p:tav>
                                      </p:tavLst>
                                    </p:anim>
                                    <p:anim calcmode="lin" valueType="num">
                                      <p:cBhvr additive="base">
                                        <p:cTn id="13" dur="20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decel="5000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750" fill="hold"/>
                                        <p:tgtEl>
                                          <p:spTgt spid="26"/>
                                        </p:tgtEl>
                                        <p:attrNameLst>
                                          <p:attrName>ppt_x</p:attrName>
                                        </p:attrNameLst>
                                      </p:cBhvr>
                                      <p:tavLst>
                                        <p:tav tm="0">
                                          <p:val>
                                            <p:strVal val="1+#ppt_w/2"/>
                                          </p:val>
                                        </p:tav>
                                        <p:tav tm="100000">
                                          <p:val>
                                            <p:strVal val="#ppt_x"/>
                                          </p:val>
                                        </p:tav>
                                      </p:tavLst>
                                    </p:anim>
                                    <p:anim calcmode="lin" valueType="num">
                                      <p:cBhvr additive="base">
                                        <p:cTn id="27" dur="175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decel="5000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1750" fill="hold"/>
                                        <p:tgtEl>
                                          <p:spTgt spid="27"/>
                                        </p:tgtEl>
                                        <p:attrNameLst>
                                          <p:attrName>ppt_x</p:attrName>
                                        </p:attrNameLst>
                                      </p:cBhvr>
                                      <p:tavLst>
                                        <p:tav tm="0">
                                          <p:val>
                                            <p:strVal val="1+#ppt_w/2"/>
                                          </p:val>
                                        </p:tav>
                                        <p:tav tm="100000">
                                          <p:val>
                                            <p:strVal val="#ppt_x"/>
                                          </p:val>
                                        </p:tav>
                                      </p:tavLst>
                                    </p:anim>
                                    <p:anim calcmode="lin" valueType="num">
                                      <p:cBhvr additive="base">
                                        <p:cTn id="41" dur="175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1750"/>
                            </p:stCondLst>
                            <p:childTnLst>
                              <p:par>
                                <p:cTn id="43" presetID="10"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par>
                          <p:cTn id="46" fill="hold">
                            <p:stCondLst>
                              <p:cond delay="225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decel="5000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1500" fill="hold"/>
                                        <p:tgtEl>
                                          <p:spTgt spid="28"/>
                                        </p:tgtEl>
                                        <p:attrNameLst>
                                          <p:attrName>ppt_x</p:attrName>
                                        </p:attrNameLst>
                                      </p:cBhvr>
                                      <p:tavLst>
                                        <p:tav tm="0">
                                          <p:val>
                                            <p:strVal val="1+#ppt_w/2"/>
                                          </p:val>
                                        </p:tav>
                                        <p:tav tm="100000">
                                          <p:val>
                                            <p:strVal val="#ppt_x"/>
                                          </p:val>
                                        </p:tav>
                                      </p:tavLst>
                                    </p:anim>
                                    <p:anim calcmode="lin" valueType="num">
                                      <p:cBhvr additive="base">
                                        <p:cTn id="55" dur="150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AFC211C-C091-4854-B6A4-7F3440820C8D}"/>
              </a:ext>
            </a:extLst>
          </p:cNvPr>
          <p:cNvPicPr>
            <a:picLocks noChangeAspect="1"/>
          </p:cNvPicPr>
          <p:nvPr/>
        </p:nvPicPr>
        <p:blipFill>
          <a:blip r:embed="rId3" cstate="email">
            <a:alphaModFix amt="24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Google Shape;1531;p58">
            <a:extLst>
              <a:ext uri="{FF2B5EF4-FFF2-40B4-BE49-F238E27FC236}">
                <a16:creationId xmlns:a16="http://schemas.microsoft.com/office/drawing/2014/main" id="{81AF5D71-E352-A3C7-0562-DE97B045539C}"/>
              </a:ext>
            </a:extLst>
          </p:cNvPr>
          <p:cNvSpPr txBox="1">
            <a:spLocks noGrp="1"/>
          </p:cNvSpPr>
          <p:nvPr>
            <p:ph type="title"/>
          </p:nvPr>
        </p:nvSpPr>
        <p:spPr>
          <a:xfrm>
            <a:off x="706931" y="3710152"/>
            <a:ext cx="4400227" cy="1187597"/>
          </a:xfrm>
        </p:spPr>
        <p:txBody>
          <a:bodyPr/>
          <a:lstStyle/>
          <a:p>
            <a:pPr lvl="0" algn="ctr"/>
            <a:r>
              <a:rPr lang="en-US" b="1" dirty="0">
                <a:solidFill>
                  <a:schemeClr val="bg1"/>
                </a:solidFill>
                <a:latin typeface="Aharoni" panose="02010803020104030203" pitchFamily="2" charset="-79"/>
                <a:cs typeface="Aharoni" panose="02010803020104030203" pitchFamily="2" charset="-79"/>
              </a:rPr>
              <a:t>THANKS!</a:t>
            </a:r>
          </a:p>
        </p:txBody>
      </p:sp>
      <p:sp>
        <p:nvSpPr>
          <p:cNvPr id="3" name="Google Shape;1532;p58">
            <a:extLst>
              <a:ext uri="{FF2B5EF4-FFF2-40B4-BE49-F238E27FC236}">
                <a16:creationId xmlns:a16="http://schemas.microsoft.com/office/drawing/2014/main" id="{D3537DE0-BF34-A58F-9D40-77047727D771}"/>
              </a:ext>
            </a:extLst>
          </p:cNvPr>
          <p:cNvSpPr txBox="1">
            <a:spLocks noGrp="1"/>
          </p:cNvSpPr>
          <p:nvPr>
            <p:ph type="subTitle" idx="4294967295"/>
          </p:nvPr>
        </p:nvSpPr>
        <p:spPr>
          <a:xfrm>
            <a:off x="0" y="4815434"/>
            <a:ext cx="5650992" cy="384049"/>
          </a:xfrm>
          <a:solidFill>
            <a:srgbClr val="FF0000"/>
          </a:solidFill>
        </p:spPr>
        <p:txBody>
          <a:bodyPr anchorCtr="1"/>
          <a:lstStyle/>
          <a:p>
            <a:pPr marL="0" indent="0" algn="ctr">
              <a:buNone/>
            </a:pPr>
            <a:r>
              <a:rPr lang="en-US" sz="1867" b="1" dirty="0">
                <a:solidFill>
                  <a:schemeClr val="bg1"/>
                </a:solidFill>
                <a:latin typeface="Arial" panose="020B0604020202020204" pitchFamily="34" charset="0"/>
                <a:cs typeface="Arial" panose="020B0604020202020204" pitchFamily="34" charset="0"/>
              </a:rPr>
              <a:t>Do you have any questions? </a:t>
            </a:r>
          </a:p>
        </p:txBody>
      </p:sp>
      <p:sp>
        <p:nvSpPr>
          <p:cNvPr id="4" name="Text Placeholder 2">
            <a:extLst>
              <a:ext uri="{FF2B5EF4-FFF2-40B4-BE49-F238E27FC236}">
                <a16:creationId xmlns:a16="http://schemas.microsoft.com/office/drawing/2014/main" id="{2FC6E45C-B902-98F9-2349-7127052F6FD8}"/>
              </a:ext>
            </a:extLst>
          </p:cNvPr>
          <p:cNvSpPr txBox="1"/>
          <p:nvPr/>
        </p:nvSpPr>
        <p:spPr>
          <a:xfrm>
            <a:off x="559042" y="5267880"/>
            <a:ext cx="4427695" cy="384048"/>
          </a:xfrm>
          <a:prstGeom prst="rect">
            <a:avLst/>
          </a:prstGeom>
          <a:noFill/>
          <a:ln cap="flat">
            <a:noFill/>
          </a:ln>
        </p:spPr>
        <p:txBody>
          <a:bodyPr vert="horz" wrap="square" lIns="121920" tIns="60960" rIns="121920" bIns="60960" anchor="t" anchorCtr="1" compatLnSpc="1">
            <a:noAutofit/>
          </a:bodyPr>
          <a:lstStyle/>
          <a:p>
            <a:pPr algn="ctr" defTabSz="1219170">
              <a:spcBef>
                <a:spcPct val="0"/>
              </a:spcBef>
              <a:spcAft>
                <a:spcPct val="0"/>
              </a:spcAft>
              <a:defRPr sz="1800" b="0" i="0" u="none" strike="noStrike" kern="0" cap="none" spc="0" baseline="0">
                <a:solidFill>
                  <a:srgbClr val="000000"/>
                </a:solidFill>
                <a:uFillTx/>
              </a:defRPr>
            </a:pPr>
            <a:r>
              <a:rPr lang="en-US" sz="1600" kern="0" dirty="0">
                <a:solidFill>
                  <a:srgbClr val="000000"/>
                </a:solidFill>
                <a:ea typeface="Arial"/>
                <a:cs typeface="Arial"/>
              </a:rPr>
              <a:t>Insert the title of your subtitle Here</a:t>
            </a:r>
          </a:p>
        </p:txBody>
      </p:sp>
      <p:sp>
        <p:nvSpPr>
          <p:cNvPr id="5" name="TextBox 59">
            <a:extLst>
              <a:ext uri="{FF2B5EF4-FFF2-40B4-BE49-F238E27FC236}">
                <a16:creationId xmlns:a16="http://schemas.microsoft.com/office/drawing/2014/main" id="{EC2D0968-EF44-A94B-4084-7F97C44A1212}"/>
              </a:ext>
            </a:extLst>
          </p:cNvPr>
          <p:cNvSpPr txBox="1"/>
          <p:nvPr/>
        </p:nvSpPr>
        <p:spPr>
          <a:xfrm>
            <a:off x="1582144" y="5700788"/>
            <a:ext cx="2232001" cy="492443"/>
          </a:xfrm>
          <a:prstGeom prst="rect">
            <a:avLst/>
          </a:prstGeom>
          <a:noFill/>
          <a:ln cap="flat">
            <a:noFill/>
          </a:ln>
        </p:spPr>
        <p:txBody>
          <a:bodyPr vert="horz" wrap="square" lIns="121920" tIns="60960" rIns="121920" bIns="60960" anchor="ctr" anchorCtr="1" compatLnSpc="1">
            <a:spAutoFit/>
          </a:bodyPr>
          <a:lstStyle/>
          <a:p>
            <a:pPr algn="ctr" defTabSz="1219170">
              <a:spcBef>
                <a:spcPct val="0"/>
              </a:spcBef>
              <a:spcAft>
                <a:spcPct val="0"/>
              </a:spcAft>
              <a:defRPr sz="1800" b="0" i="0" u="none" strike="noStrike" kern="0" cap="none" spc="0" baseline="0">
                <a:solidFill>
                  <a:srgbClr val="000000"/>
                </a:solidFill>
                <a:uFillTx/>
              </a:defRPr>
            </a:pPr>
            <a:r>
              <a:rPr lang="en-US" sz="2400" b="1" kern="0" dirty="0">
                <a:solidFill>
                  <a:srgbClr val="A50021"/>
                </a:solidFill>
                <a:latin typeface="Arial" panose="020B0604020202020204" pitchFamily="34" charset="0"/>
                <a:ea typeface="Arial"/>
                <a:cs typeface="Arial" panose="020B0604020202020204" pitchFamily="34" charset="0"/>
              </a:rPr>
              <a:t>slidesppt.net</a:t>
            </a:r>
          </a:p>
        </p:txBody>
      </p:sp>
      <p:sp>
        <p:nvSpPr>
          <p:cNvPr id="11" name="Rectángulo 10">
            <a:extLst>
              <a:ext uri="{FF2B5EF4-FFF2-40B4-BE49-F238E27FC236}">
                <a16:creationId xmlns:a16="http://schemas.microsoft.com/office/drawing/2014/main" id="{15E6E4DA-9233-4083-97B8-7A10DD636304}"/>
              </a:ext>
            </a:extLst>
          </p:cNvPr>
          <p:cNvSpPr/>
          <p:nvPr/>
        </p:nvSpPr>
        <p:spPr>
          <a:xfrm rot="16200000">
            <a:off x="5660713" y="-3612357"/>
            <a:ext cx="889742" cy="12211169"/>
          </a:xfrm>
          <a:prstGeom prst="rect">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pic>
        <p:nvPicPr>
          <p:cNvPr id="12" name="Imagen 11">
            <a:extLst>
              <a:ext uri="{FF2B5EF4-FFF2-40B4-BE49-F238E27FC236}">
                <a16:creationId xmlns:a16="http://schemas.microsoft.com/office/drawing/2014/main" id="{E325DC68-01E9-42E4-8BEA-673AA84939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8196" y="1206072"/>
            <a:ext cx="2514600" cy="2514600"/>
          </a:xfrm>
          <a:prstGeom prst="rect">
            <a:avLst/>
          </a:prstGeom>
        </p:spPr>
      </p:pic>
      <p:sp>
        <p:nvSpPr>
          <p:cNvPr id="13" name="Paralelogramo 12">
            <a:extLst>
              <a:ext uri="{FF2B5EF4-FFF2-40B4-BE49-F238E27FC236}">
                <a16:creationId xmlns:a16="http://schemas.microsoft.com/office/drawing/2014/main" id="{10F078DE-699B-46B4-96CE-420454BB5F5E}"/>
              </a:ext>
            </a:extLst>
          </p:cNvPr>
          <p:cNvSpPr/>
          <p:nvPr/>
        </p:nvSpPr>
        <p:spPr>
          <a:xfrm>
            <a:off x="6423660" y="-57150"/>
            <a:ext cx="5383530" cy="6915150"/>
          </a:xfrm>
          <a:prstGeom prst="parallelogram">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3932334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0E9FE8E-5BD4-1912-45E1-81629E24B345}"/>
              </a:ext>
            </a:extLst>
          </p:cNvPr>
          <p:cNvSpPr txBox="1"/>
          <p:nvPr/>
        </p:nvSpPr>
        <p:spPr>
          <a:xfrm>
            <a:off x="2373771" y="479622"/>
            <a:ext cx="7444447" cy="800219"/>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4400" kern="0">
                <a:solidFill>
                  <a:srgbClr val="302E2D"/>
                </a:solidFill>
                <a:latin typeface="Roboto" pitchFamily="2"/>
                <a:ea typeface="Roboto" pitchFamily="2"/>
                <a:cs typeface="Roboto" pitchFamily="2"/>
              </a:rPr>
              <a:t>Instructions for use</a:t>
            </a:r>
            <a:endParaRPr lang="en-GB" sz="4400" kern="0">
              <a:solidFill>
                <a:srgbClr val="302E2D"/>
              </a:solidFill>
              <a:latin typeface="Roboto" pitchFamily="2"/>
              <a:ea typeface="Roboto" pitchFamily="2"/>
              <a:cs typeface="Roboto" pitchFamily="2"/>
            </a:endParaRPr>
          </a:p>
        </p:txBody>
      </p:sp>
      <p:sp>
        <p:nvSpPr>
          <p:cNvPr id="3" name="TextBox 5">
            <a:extLst>
              <a:ext uri="{FF2B5EF4-FFF2-40B4-BE49-F238E27FC236}">
                <a16:creationId xmlns:a16="http://schemas.microsoft.com/office/drawing/2014/main" id="{269BCFF8-5114-3DED-2E1C-DA95A5DEC99D}"/>
              </a:ext>
            </a:extLst>
          </p:cNvPr>
          <p:cNvSpPr txBox="1"/>
          <p:nvPr/>
        </p:nvSpPr>
        <p:spPr>
          <a:xfrm>
            <a:off x="3899063" y="2059912"/>
            <a:ext cx="4393887" cy="369332"/>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1600" b="1" kern="0">
                <a:solidFill>
                  <a:srgbClr val="302E2D"/>
                </a:solidFill>
                <a:latin typeface="Roboto" pitchFamily="2"/>
                <a:ea typeface="Roboto" pitchFamily="2"/>
                <a:cs typeface="Roboto" pitchFamily="2"/>
              </a:rPr>
              <a:t>What you are allowed to do :</a:t>
            </a:r>
            <a:endParaRPr lang="en-GB" sz="1600" b="1" kern="0">
              <a:solidFill>
                <a:srgbClr val="302E2D"/>
              </a:solidFill>
              <a:latin typeface="Roboto" pitchFamily="2"/>
              <a:ea typeface="Roboto" pitchFamily="2"/>
              <a:cs typeface="Roboto" pitchFamily="2"/>
            </a:endParaRPr>
          </a:p>
        </p:txBody>
      </p:sp>
      <p:sp>
        <p:nvSpPr>
          <p:cNvPr id="4" name="TextBox 6">
            <a:extLst>
              <a:ext uri="{FF2B5EF4-FFF2-40B4-BE49-F238E27FC236}">
                <a16:creationId xmlns:a16="http://schemas.microsoft.com/office/drawing/2014/main" id="{E751CDB7-ACCC-1D06-DCD7-2F22D6242CD1}"/>
              </a:ext>
            </a:extLst>
          </p:cNvPr>
          <p:cNvSpPr txBox="1"/>
          <p:nvPr/>
        </p:nvSpPr>
        <p:spPr>
          <a:xfrm>
            <a:off x="2602420" y="2432244"/>
            <a:ext cx="6987149" cy="923330"/>
          </a:xfrm>
          <a:prstGeom prst="rect">
            <a:avLst/>
          </a:prstGeom>
          <a:noFill/>
          <a:ln cap="flat">
            <a:noFill/>
          </a:ln>
        </p:spPr>
        <p:txBody>
          <a:bodyPr vert="horz" wrap="square" lIns="121920" tIns="60960" rIns="121920" bIns="60960" anchor="t" anchorCtr="1" compatLnSpc="1">
            <a:spAutoFit/>
          </a:bodyPr>
          <a:lstStyle/>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Use our templates for personal or educational presentations or printouts.</a:t>
            </a:r>
          </a:p>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Edit and customize our templates for your own needs.</a:t>
            </a:r>
          </a:p>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Link a page to a presentation template on your website or blog.</a:t>
            </a:r>
            <a:endParaRPr lang="en-GB" sz="1200" kern="0">
              <a:solidFill>
                <a:srgbClr val="161616"/>
              </a:solidFill>
              <a:latin typeface="Roboto" pitchFamily="2"/>
              <a:ea typeface="Roboto" pitchFamily="2"/>
              <a:cs typeface="Roboto" pitchFamily="2"/>
            </a:endParaRPr>
          </a:p>
        </p:txBody>
      </p:sp>
      <p:sp>
        <p:nvSpPr>
          <p:cNvPr id="5" name="TextBox 10">
            <a:extLst>
              <a:ext uri="{FF2B5EF4-FFF2-40B4-BE49-F238E27FC236}">
                <a16:creationId xmlns:a16="http://schemas.microsoft.com/office/drawing/2014/main" id="{3A354B58-050C-E816-C699-5E73DA06F611}"/>
              </a:ext>
            </a:extLst>
          </p:cNvPr>
          <p:cNvSpPr txBox="1"/>
          <p:nvPr/>
        </p:nvSpPr>
        <p:spPr>
          <a:xfrm>
            <a:off x="2602420" y="1353850"/>
            <a:ext cx="6987149" cy="615553"/>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1600" kern="0">
                <a:solidFill>
                  <a:srgbClr val="302E2D"/>
                </a:solidFill>
                <a:latin typeface="Roboto" pitchFamily="2"/>
                <a:ea typeface="Roboto" pitchFamily="2"/>
                <a:cs typeface="Roboto" pitchFamily="2"/>
              </a:rPr>
              <a:t>In order to use this template, you must credit Slidesppt by keeping the thank you slide.</a:t>
            </a:r>
            <a:endParaRPr lang="en-GB" sz="1600" kern="0">
              <a:solidFill>
                <a:srgbClr val="302E2D"/>
              </a:solidFill>
              <a:latin typeface="Roboto" pitchFamily="2"/>
              <a:ea typeface="Roboto" pitchFamily="2"/>
              <a:cs typeface="Roboto" pitchFamily="2"/>
            </a:endParaRPr>
          </a:p>
        </p:txBody>
      </p:sp>
      <p:sp>
        <p:nvSpPr>
          <p:cNvPr id="6" name="TextBox 11">
            <a:extLst>
              <a:ext uri="{FF2B5EF4-FFF2-40B4-BE49-F238E27FC236}">
                <a16:creationId xmlns:a16="http://schemas.microsoft.com/office/drawing/2014/main" id="{4D14CB49-2961-0C4C-4C52-773E8E75312B}"/>
              </a:ext>
            </a:extLst>
          </p:cNvPr>
          <p:cNvSpPr txBox="1"/>
          <p:nvPr/>
        </p:nvSpPr>
        <p:spPr>
          <a:xfrm>
            <a:off x="3826641" y="3447764"/>
            <a:ext cx="4538715" cy="369332"/>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1600" b="1" kern="0">
                <a:solidFill>
                  <a:srgbClr val="302E2D"/>
                </a:solidFill>
                <a:latin typeface="Roboto" pitchFamily="2"/>
                <a:ea typeface="Roboto" pitchFamily="2"/>
                <a:cs typeface="Roboto" pitchFamily="2"/>
              </a:rPr>
              <a:t>What you are not allowed to do :</a:t>
            </a:r>
            <a:endParaRPr lang="en-GB" sz="1600" b="1" kern="0">
              <a:solidFill>
                <a:srgbClr val="302E2D"/>
              </a:solidFill>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9F66E81B-EA1B-C242-76E6-6EAEE0C15723}"/>
              </a:ext>
            </a:extLst>
          </p:cNvPr>
          <p:cNvSpPr txBox="1"/>
          <p:nvPr/>
        </p:nvSpPr>
        <p:spPr>
          <a:xfrm>
            <a:off x="2602420" y="3730888"/>
            <a:ext cx="6987149" cy="1200329"/>
          </a:xfrm>
          <a:prstGeom prst="rect">
            <a:avLst/>
          </a:prstGeom>
          <a:noFill/>
          <a:ln cap="flat">
            <a:noFill/>
          </a:ln>
        </p:spPr>
        <p:txBody>
          <a:bodyPr vert="horz" wrap="square" lIns="121920" tIns="60960" rIns="121920" bIns="60960" anchor="t" anchorCtr="1" compatLnSpc="1">
            <a:spAutoFit/>
          </a:bodyPr>
          <a:lstStyle/>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Republish or redistribute our presentation templates, offline or online and even for free.</a:t>
            </a:r>
          </a:p>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937CC625-6FC1-A165-3BE5-36EF42557166}"/>
              </a:ext>
            </a:extLst>
          </p:cNvPr>
          <p:cNvSpPr txBox="1"/>
          <p:nvPr/>
        </p:nvSpPr>
        <p:spPr>
          <a:xfrm>
            <a:off x="3826641" y="4967984"/>
            <a:ext cx="4538715" cy="369332"/>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1600" b="1" kern="0">
                <a:solidFill>
                  <a:srgbClr val="302E2D"/>
                </a:solidFill>
                <a:latin typeface="Roboto" pitchFamily="2"/>
                <a:ea typeface="Roboto" pitchFamily="2"/>
                <a:cs typeface="Roboto" pitchFamily="2"/>
              </a:rPr>
              <a:t>Useful links :</a:t>
            </a:r>
            <a:endParaRPr lang="en-GB" sz="1600" b="1" kern="0">
              <a:solidFill>
                <a:srgbClr val="302E2D"/>
              </a:solidFill>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DCF412CF-BA96-6350-AAE8-F0458ACF907A}"/>
              </a:ext>
            </a:extLst>
          </p:cNvPr>
          <p:cNvSpPr txBox="1"/>
          <p:nvPr/>
        </p:nvSpPr>
        <p:spPr>
          <a:xfrm>
            <a:off x="1611820" y="5307154"/>
            <a:ext cx="8968349" cy="923330"/>
          </a:xfrm>
          <a:prstGeom prst="rect">
            <a:avLst/>
          </a:prstGeom>
          <a:noFill/>
          <a:ln cap="flat">
            <a:noFill/>
          </a:ln>
        </p:spPr>
        <p:txBody>
          <a:bodyPr vert="horz" wrap="square" lIns="121920" tIns="60960" rIns="121920" bIns="60960" anchor="t" anchorCtr="1" compatLnSpc="1">
            <a:spAutoFit/>
          </a:bodyPr>
          <a:lstStyle/>
          <a:p>
            <a:pPr algn="ctr" defTabSz="1219140">
              <a:lnSpc>
                <a:spcPct val="150000"/>
              </a:lnSpc>
              <a:defRPr sz="1800" b="0" i="0" u="none" strike="noStrike" kern="0" cap="none" spc="0" baseline="0">
                <a:solidFill>
                  <a:srgbClr val="000000"/>
                </a:solidFill>
                <a:uFillTx/>
              </a:defRPr>
            </a:pPr>
            <a:r>
              <a:rPr lang="en-US" sz="1200" kern="0" dirty="0">
                <a:solidFill>
                  <a:srgbClr val="161616"/>
                </a:solidFill>
                <a:latin typeface="Roboto" pitchFamily="2"/>
                <a:ea typeface="Roboto" pitchFamily="2"/>
                <a:cs typeface="Roboto" pitchFamily="2"/>
              </a:rPr>
              <a:t>What you are allowed and not allowed to do: </a:t>
            </a:r>
            <a:r>
              <a:rPr lang="en-US" sz="1200" kern="0" dirty="0">
                <a:solidFill>
                  <a:srgbClr val="00B0F0"/>
                </a:solidFill>
                <a:latin typeface="Roboto" pitchFamily="2"/>
                <a:ea typeface="Roboto" pitchFamily="2"/>
                <a:cs typeface="Roboto" pitchFamily="2"/>
                <a:hlinkClick r:id="rId3">
                  <a:extLst>
                    <a:ext uri="{A12FA001-AC4F-418D-AE19-62706E023703}">
                      <ahyp:hlinkClr xmlns:ahyp="http://schemas.microsoft.com/office/drawing/2018/hyperlinkcolor" val="tx"/>
                    </a:ext>
                  </a:extLst>
                </a:hlinkClick>
              </a:rPr>
              <a:t>https://www.slidesppt.net/what-you-can-and-cannot-do-with-our-templates</a:t>
            </a:r>
            <a:r>
              <a:rPr lang="en-US" sz="1200" kern="0" dirty="0">
                <a:solidFill>
                  <a:srgbClr val="CC1618"/>
                </a:solidFill>
                <a:latin typeface="Roboto" pitchFamily="2"/>
                <a:ea typeface="Roboto" pitchFamily="2"/>
                <a:cs typeface="Roboto" pitchFamily="2"/>
                <a:hlinkClick r:id="rId3">
                  <a:extLst>
                    <a:ext uri="{A12FA001-AC4F-418D-AE19-62706E023703}">
                      <ahyp:hlinkClr xmlns:ahyp="http://schemas.microsoft.com/office/drawing/2018/hyperlinkcolor" val="tx"/>
                    </a:ext>
                  </a:extLst>
                </a:hlinkClick>
              </a:rPr>
              <a:t>/</a:t>
            </a:r>
            <a:r>
              <a:rPr lang="en-US" sz="1200" kern="0" dirty="0">
                <a:solidFill>
                  <a:srgbClr val="161616"/>
                </a:solidFill>
                <a:latin typeface="Roboto" pitchFamily="2"/>
                <a:ea typeface="Roboto" pitchFamily="2"/>
                <a:cs typeface="Roboto" pitchFamily="2"/>
              </a:rPr>
              <a:t> </a:t>
            </a:r>
          </a:p>
          <a:p>
            <a:pPr algn="ctr" defTabSz="1219140">
              <a:lnSpc>
                <a:spcPct val="150000"/>
              </a:lnSpc>
              <a:defRPr sz="1800" b="0" i="0" u="none" strike="noStrike" kern="0" cap="none" spc="0" baseline="0">
                <a:solidFill>
                  <a:srgbClr val="000000"/>
                </a:solidFill>
                <a:uFillTx/>
              </a:defRPr>
            </a:pPr>
            <a:r>
              <a:rPr lang="en-US" sz="1200" kern="0" dirty="0">
                <a:solidFill>
                  <a:srgbClr val="161616"/>
                </a:solidFill>
                <a:latin typeface="Roboto" pitchFamily="2"/>
                <a:ea typeface="Roboto" pitchFamily="2"/>
                <a:cs typeface="Roboto" pitchFamily="2"/>
              </a:rPr>
              <a:t>Frequently Asked Questions</a:t>
            </a:r>
            <a:r>
              <a:rPr lang="en-US" sz="1200" kern="0" dirty="0">
                <a:solidFill>
                  <a:srgbClr val="00B0F0"/>
                </a:solidFill>
                <a:latin typeface="Roboto" pitchFamily="2"/>
                <a:ea typeface="Roboto" pitchFamily="2"/>
                <a:cs typeface="Roboto" pitchFamily="2"/>
              </a:rPr>
              <a:t>: </a:t>
            </a:r>
            <a:r>
              <a:rPr lang="en-US" sz="1200" kern="0" dirty="0">
                <a:solidFill>
                  <a:srgbClr val="00B0F0"/>
                </a:solidFill>
                <a:latin typeface="Roboto" pitchFamily="2"/>
                <a:ea typeface="Roboto" pitchFamily="2"/>
                <a:cs typeface="Roboto" pitchFamily="2"/>
                <a:hlinkClick r:id="rId4">
                  <a:extLst>
                    <a:ext uri="{A12FA001-AC4F-418D-AE19-62706E023703}">
                      <ahyp:hlinkClr xmlns:ahyp="http://schemas.microsoft.com/office/drawing/2018/hyperlinkcolor" val="tx"/>
                    </a:ext>
                  </a:extLst>
                </a:hlinkClick>
              </a:rPr>
              <a:t>https://www.slidesppt.net/frequently-asked-questions/</a:t>
            </a:r>
            <a:r>
              <a:rPr lang="en-US" sz="1200" kern="0" dirty="0">
                <a:solidFill>
                  <a:srgbClr val="00B0F0"/>
                </a:solidFill>
                <a:latin typeface="Roboto" pitchFamily="2"/>
                <a:ea typeface="Roboto" pitchFamily="2"/>
                <a:cs typeface="Roboto" pitchFamily="2"/>
              </a:rPr>
              <a:t> </a:t>
            </a:r>
          </a:p>
          <a:p>
            <a:pPr algn="ctr" defTabSz="1219140">
              <a:lnSpc>
                <a:spcPct val="150000"/>
              </a:lnSpc>
              <a:defRPr sz="1800" b="0" i="0" u="none" strike="noStrike" kern="0" cap="none" spc="0" baseline="0">
                <a:solidFill>
                  <a:srgbClr val="000000"/>
                </a:solidFill>
                <a:uFillTx/>
              </a:defRPr>
            </a:pPr>
            <a:r>
              <a:rPr lang="en-US" sz="1200" kern="0" dirty="0">
                <a:solidFill>
                  <a:srgbClr val="161616"/>
                </a:solidFill>
                <a:latin typeface="Roboto" pitchFamily="2"/>
                <a:ea typeface="Roboto" pitchFamily="2"/>
                <a:cs typeface="Roboto" pitchFamily="2"/>
              </a:rPr>
              <a:t>Tutorials and Tips: </a:t>
            </a:r>
            <a:r>
              <a:rPr lang="en-US" sz="1200" kern="0" dirty="0">
                <a:solidFill>
                  <a:srgbClr val="00B0F0"/>
                </a:solidFill>
                <a:latin typeface="Roboto" pitchFamily="2"/>
                <a:ea typeface="Roboto" pitchFamily="2"/>
                <a:cs typeface="Roboto" pitchFamily="2"/>
                <a:hlinkClick r:id="rId5">
                  <a:extLst>
                    <a:ext uri="{A12FA001-AC4F-418D-AE19-62706E023703}">
                      <ahyp:hlinkClr xmlns:ahyp="http://schemas.microsoft.com/office/drawing/2018/hyperlinkcolor" val="tx"/>
                    </a:ext>
                  </a:extLst>
                </a:hlinkClick>
              </a:rPr>
              <a:t>https://www.slidesppt.net/tutorials-and-tips/</a:t>
            </a:r>
            <a:r>
              <a:rPr lang="en-US" sz="1200" kern="0" dirty="0">
                <a:solidFill>
                  <a:srgbClr val="00B0F0"/>
                </a:solidFill>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8CCB256B-8FD6-FD29-1984-2112E4A8CF53}"/>
              </a:ext>
            </a:extLst>
          </p:cNvPr>
          <p:cNvSpPr/>
          <p:nvPr/>
        </p:nvSpPr>
        <p:spPr>
          <a:xfrm>
            <a:off x="293279" y="272151"/>
            <a:ext cx="11605455" cy="6356031"/>
          </a:xfrm>
          <a:prstGeom prst="rect">
            <a:avLst/>
          </a:prstGeom>
          <a:noFill/>
          <a:ln w="57150" cap="flat">
            <a:solidFill>
              <a:schemeClr val="accent1">
                <a:lumMod val="60000"/>
                <a:lumOff val="40000"/>
              </a:schemeClr>
            </a:solidFill>
            <a:custDash>
              <a:ds d="300000" sp="300000"/>
            </a:custDash>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s-PE" sz="1400" kern="0">
              <a:solidFill>
                <a:srgbClr val="FEFEFE"/>
              </a:solidFill>
              <a:latin typeface="Arial"/>
              <a:ea typeface="Arial"/>
              <a:cs typeface="Arial"/>
            </a:endParaRPr>
          </a:p>
        </p:txBody>
      </p:sp>
    </p:spTree>
    <p:extLst>
      <p:ext uri="{BB962C8B-B14F-4D97-AF65-F5344CB8AC3E}">
        <p14:creationId xmlns:p14="http://schemas.microsoft.com/office/powerpoint/2010/main" val="4205131808"/>
      </p:ext>
    </p:extLst>
  </p:cSld>
  <p:clrMapOvr>
    <a:masterClrMapping/>
  </p:clrMapOvr>
  <p:transition spd="slow"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63" y="981076"/>
            <a:ext cx="10226675" cy="646331"/>
          </a:xfrm>
          <a:prstGeom prst="rect">
            <a:avLst/>
          </a:prstGeom>
          <a:noFill/>
          <a:ln>
            <a:noFill/>
          </a:ln>
        </p:spPr>
        <p:txBody>
          <a:bodyPr wrap="square" lIns="91438" tIns="45719" rIns="91438" bIns="45719" rtlCol="0">
            <a:normAutofit/>
          </a:bodyPr>
          <a:lstStyle/>
          <a:p>
            <a:pPr algn="ctr"/>
            <a:r>
              <a:rPr lang="en-US" sz="3600" dirty="0">
                <a:solidFill>
                  <a:schemeClr val="bg1"/>
                </a:solidFill>
                <a:latin typeface="Source Sans Pro ExtraLight" charset="0"/>
                <a:ea typeface="Source Sans Pro ExtraLight" charset="0"/>
                <a:cs typeface="Source Sans Pro ExtraLight" charset="0"/>
              </a:rPr>
              <a:t>Awesome Services</a:t>
            </a:r>
          </a:p>
        </p:txBody>
      </p:sp>
      <p:sp>
        <p:nvSpPr>
          <p:cNvPr id="18" name="TextBox 17"/>
          <p:cNvSpPr txBox="1"/>
          <p:nvPr/>
        </p:nvSpPr>
        <p:spPr>
          <a:xfrm>
            <a:off x="1554480" y="2928073"/>
            <a:ext cx="2148840" cy="379591"/>
          </a:xfrm>
          <a:prstGeom prst="rect">
            <a:avLst/>
          </a:prstGeom>
          <a:noFill/>
        </p:spPr>
        <p:txBody>
          <a:bodyPr wrap="square" lIns="91438" tIns="45719" rIns="91438" bIns="45719" rtlCol="0">
            <a:normAutofit/>
          </a:bodyPr>
          <a:lstStyle/>
          <a:p>
            <a:pPr algn="ctr"/>
            <a:r>
              <a:rPr lang="en-US" b="1" dirty="0">
                <a:solidFill>
                  <a:schemeClr val="bg1"/>
                </a:solidFill>
                <a:latin typeface="Source Sans Pro" charset="0"/>
                <a:ea typeface="Source Sans Pro" charset="0"/>
                <a:cs typeface="Source Sans Pro" charset="0"/>
              </a:rPr>
              <a:t>Consulting</a:t>
            </a:r>
          </a:p>
        </p:txBody>
      </p:sp>
      <p:sp>
        <p:nvSpPr>
          <p:cNvPr id="19" name="TextBox 18"/>
          <p:cNvSpPr txBox="1"/>
          <p:nvPr/>
        </p:nvSpPr>
        <p:spPr>
          <a:xfrm>
            <a:off x="5029200" y="2928073"/>
            <a:ext cx="2148840" cy="379591"/>
          </a:xfrm>
          <a:prstGeom prst="rect">
            <a:avLst/>
          </a:prstGeom>
          <a:noFill/>
        </p:spPr>
        <p:txBody>
          <a:bodyPr wrap="square" lIns="91438" tIns="45719" rIns="91438" bIns="45719" rtlCol="0">
            <a:normAutofit/>
          </a:bodyPr>
          <a:lstStyle/>
          <a:p>
            <a:pPr algn="ctr"/>
            <a:r>
              <a:rPr lang="en-US" b="1" dirty="0" err="1">
                <a:solidFill>
                  <a:schemeClr val="bg1"/>
                </a:solidFill>
                <a:latin typeface="Source Sans Pro" charset="0"/>
                <a:ea typeface="Source Sans Pro" charset="0"/>
                <a:cs typeface="Source Sans Pro" charset="0"/>
              </a:rPr>
              <a:t>Wesite</a:t>
            </a:r>
            <a:r>
              <a:rPr lang="en-US" b="1" dirty="0">
                <a:solidFill>
                  <a:schemeClr val="bg1"/>
                </a:solidFill>
                <a:latin typeface="Source Sans Pro" charset="0"/>
                <a:ea typeface="Source Sans Pro" charset="0"/>
                <a:cs typeface="Source Sans Pro" charset="0"/>
              </a:rPr>
              <a:t> Design</a:t>
            </a:r>
          </a:p>
        </p:txBody>
      </p:sp>
      <p:sp>
        <p:nvSpPr>
          <p:cNvPr id="20" name="TextBox 19"/>
          <p:cNvSpPr txBox="1"/>
          <p:nvPr/>
        </p:nvSpPr>
        <p:spPr>
          <a:xfrm>
            <a:off x="8519160" y="2928073"/>
            <a:ext cx="2148840" cy="379591"/>
          </a:xfrm>
          <a:prstGeom prst="rect">
            <a:avLst/>
          </a:prstGeom>
          <a:noFill/>
        </p:spPr>
        <p:txBody>
          <a:bodyPr wrap="square" lIns="91438" tIns="45719" rIns="91438" bIns="45719" rtlCol="0">
            <a:normAutofit/>
          </a:bodyPr>
          <a:lstStyle/>
          <a:p>
            <a:pPr algn="ctr"/>
            <a:r>
              <a:rPr lang="en-US" b="1" dirty="0">
                <a:solidFill>
                  <a:schemeClr val="bg1"/>
                </a:solidFill>
                <a:latin typeface="Source Sans Pro" charset="0"/>
                <a:ea typeface="Source Sans Pro" charset="0"/>
                <a:cs typeface="Source Sans Pro" charset="0"/>
              </a:rPr>
              <a:t>User Experience</a:t>
            </a:r>
          </a:p>
        </p:txBody>
      </p:sp>
      <p:sp>
        <p:nvSpPr>
          <p:cNvPr id="30" name="TextBox 29"/>
          <p:cNvSpPr txBox="1"/>
          <p:nvPr/>
        </p:nvSpPr>
        <p:spPr>
          <a:xfrm>
            <a:off x="982665" y="5534721"/>
            <a:ext cx="10541387" cy="697627"/>
          </a:xfrm>
          <a:prstGeom prst="rect">
            <a:avLst/>
          </a:prstGeom>
          <a:noFill/>
        </p:spPr>
        <p:txBody>
          <a:bodyPr wrap="square" lIns="0" tIns="0" rIns="0" bIns="0" rtlCol="0" anchor="ctr" anchorCtr="0">
            <a:normAutofit/>
          </a:bodyPr>
          <a:lstStyle/>
          <a:p>
            <a:pPr algn="ctr"/>
            <a:r>
              <a:rPr lang="en-US" dirty="0">
                <a:solidFill>
                  <a:schemeClr val="tx1">
                    <a:lumMod val="95000"/>
                    <a:lumOff val="5000"/>
                  </a:schemeClr>
                </a:solidFill>
              </a:rPr>
              <a:t>To change the picture just delete it and then click on the image icon that appears in the middle of the placeholder.  HOW to RECOLOR – Right click image  &gt;  Format Picture  &gt;  Picture Color  &gt;  Recolor</a:t>
            </a:r>
          </a:p>
        </p:txBody>
      </p:sp>
      <p:sp>
        <p:nvSpPr>
          <p:cNvPr id="34" name="TextBox 33"/>
          <p:cNvSpPr txBox="1"/>
          <p:nvPr/>
        </p:nvSpPr>
        <p:spPr>
          <a:xfrm>
            <a:off x="982663" y="4418919"/>
            <a:ext cx="3250408" cy="830997"/>
          </a:xfrm>
          <a:prstGeom prst="rect">
            <a:avLst/>
          </a:prstGeom>
          <a:noFill/>
        </p:spPr>
        <p:txBody>
          <a:bodyPr wrap="square" lIns="0" tIns="0" rIns="0" bIns="0" rtlCol="0">
            <a:normAutofit/>
          </a:bodyPr>
          <a:lstStyle/>
          <a:p>
            <a:pPr algn="ctr"/>
            <a:r>
              <a:rPr lang="en-US" sz="1600" noProof="1">
                <a:solidFill>
                  <a:schemeClr val="tx2"/>
                </a:solidFill>
                <a:latin typeface="Source Sans Pro" charset="0"/>
                <a:ea typeface="Source Sans Pro" charset="0"/>
                <a:cs typeface="Source Sans Pro" charset="0"/>
              </a:rPr>
              <a:t>Lorem ipsum dolor sit amet, omnes volutpat ex sed, mediocrem maiestatis ius in ullamcorper.</a:t>
            </a:r>
          </a:p>
        </p:txBody>
      </p:sp>
      <p:sp>
        <p:nvSpPr>
          <p:cNvPr id="35" name="TextBox 34"/>
          <p:cNvSpPr txBox="1"/>
          <p:nvPr/>
        </p:nvSpPr>
        <p:spPr>
          <a:xfrm>
            <a:off x="4461572" y="4418919"/>
            <a:ext cx="3250408" cy="830997"/>
          </a:xfrm>
          <a:prstGeom prst="rect">
            <a:avLst/>
          </a:prstGeom>
          <a:noFill/>
        </p:spPr>
        <p:txBody>
          <a:bodyPr wrap="square" lIns="0" tIns="0" rIns="0" bIns="0" rtlCol="0">
            <a:normAutofit/>
          </a:bodyPr>
          <a:lstStyle/>
          <a:p>
            <a:pPr algn="ctr"/>
            <a:r>
              <a:rPr lang="en-US" sz="1600" noProof="1">
                <a:solidFill>
                  <a:schemeClr val="tx2"/>
                </a:solidFill>
                <a:latin typeface="Source Sans Pro" charset="0"/>
                <a:ea typeface="Source Sans Pro" charset="0"/>
                <a:cs typeface="Source Sans Pro" charset="0"/>
              </a:rPr>
              <a:t>Lorem ipsum dolor sit amet, omnes volutpat ex sed, mediocrem maiestatis ius in ullamcorper.</a:t>
            </a:r>
          </a:p>
        </p:txBody>
      </p:sp>
      <p:sp>
        <p:nvSpPr>
          <p:cNvPr id="36" name="TextBox 35"/>
          <p:cNvSpPr txBox="1"/>
          <p:nvPr/>
        </p:nvSpPr>
        <p:spPr>
          <a:xfrm>
            <a:off x="7967465" y="4418919"/>
            <a:ext cx="3250408" cy="830997"/>
          </a:xfrm>
          <a:prstGeom prst="rect">
            <a:avLst/>
          </a:prstGeom>
          <a:noFill/>
        </p:spPr>
        <p:txBody>
          <a:bodyPr wrap="square" lIns="0" tIns="0" rIns="0" bIns="0" rtlCol="0">
            <a:normAutofit/>
          </a:bodyPr>
          <a:lstStyle/>
          <a:p>
            <a:pPr algn="ctr"/>
            <a:r>
              <a:rPr lang="en-US" sz="1600" noProof="1">
                <a:solidFill>
                  <a:schemeClr val="tx2"/>
                </a:solidFill>
                <a:latin typeface="Source Sans Pro" charset="0"/>
                <a:ea typeface="Source Sans Pro" charset="0"/>
                <a:cs typeface="Source Sans Pro" charset="0"/>
              </a:rPr>
              <a:t>Lorem ipsum dolor sit amet, omnes volutpat ex sed, mediocrem maiestatis ius in ullamcorper.</a:t>
            </a:r>
          </a:p>
        </p:txBody>
      </p:sp>
      <p:sp>
        <p:nvSpPr>
          <p:cNvPr id="40" name="TextBox 39"/>
          <p:cNvSpPr txBox="1"/>
          <p:nvPr/>
        </p:nvSpPr>
        <p:spPr>
          <a:xfrm>
            <a:off x="991199" y="281824"/>
            <a:ext cx="10226674" cy="646331"/>
          </a:xfrm>
          <a:prstGeom prst="rect">
            <a:avLst/>
          </a:prstGeom>
          <a:noFill/>
          <a:ln>
            <a:noFill/>
          </a:ln>
        </p:spPr>
        <p:txBody>
          <a:bodyPr wrap="square" lIns="0" tIns="0" rIns="0" bIns="0" rtlCol="0" anchor="ctr" anchorCtr="0">
            <a:noAutofit/>
          </a:bodyPr>
          <a:lstStyle/>
          <a:p>
            <a:r>
              <a:rPr lang="en-US" sz="5400" dirty="0">
                <a:solidFill>
                  <a:schemeClr val="tx2">
                    <a:lumMod val="75000"/>
                  </a:schemeClr>
                </a:solidFill>
                <a:latin typeface="Source Sans Pro ExtraLight" charset="0"/>
                <a:ea typeface="Source Sans Pro ExtraLight" charset="0"/>
                <a:cs typeface="Source Sans Pro ExtraLight" charset="0"/>
              </a:rPr>
              <a:t>Awesome </a:t>
            </a:r>
            <a:r>
              <a:rPr lang="en-US" sz="5400" b="1" dirty="0">
                <a:solidFill>
                  <a:schemeClr val="accent2"/>
                </a:solidFill>
                <a:latin typeface="Source Sans Pro" charset="0"/>
                <a:ea typeface="Source Sans Pro" charset="0"/>
                <a:cs typeface="Source Sans Pro" charset="0"/>
              </a:rPr>
              <a:t>Services</a:t>
            </a:r>
          </a:p>
        </p:txBody>
      </p:sp>
      <p:cxnSp>
        <p:nvCxnSpPr>
          <p:cNvPr id="22" name="Conector recto de flecha 21">
            <a:extLst>
              <a:ext uri="{FF2B5EF4-FFF2-40B4-BE49-F238E27FC236}">
                <a16:creationId xmlns:a16="http://schemas.microsoft.com/office/drawing/2014/main" id="{F227AADD-1C7C-4E7E-8F66-11E23568B4ED}"/>
              </a:ext>
            </a:extLst>
          </p:cNvPr>
          <p:cNvCxnSpPr/>
          <p:nvPr/>
        </p:nvCxnSpPr>
        <p:spPr>
          <a:xfrm>
            <a:off x="0" y="1335415"/>
            <a:ext cx="688489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6" name="Grupo 15">
            <a:extLst>
              <a:ext uri="{FF2B5EF4-FFF2-40B4-BE49-F238E27FC236}">
                <a16:creationId xmlns:a16="http://schemas.microsoft.com/office/drawing/2014/main" id="{05BD11D8-7CBF-4B67-8FBA-ADCAEFEC56F3}"/>
              </a:ext>
            </a:extLst>
          </p:cNvPr>
          <p:cNvGrpSpPr/>
          <p:nvPr/>
        </p:nvGrpSpPr>
        <p:grpSpPr>
          <a:xfrm>
            <a:off x="9692583" y="-349866"/>
            <a:ext cx="2499417" cy="2073733"/>
            <a:chOff x="8657697" y="-484776"/>
            <a:chExt cx="3534304" cy="2932365"/>
          </a:xfrm>
        </p:grpSpPr>
        <p:sp>
          <p:nvSpPr>
            <p:cNvPr id="17" name="Forma libre: forma 16">
              <a:extLst>
                <a:ext uri="{FF2B5EF4-FFF2-40B4-BE49-F238E27FC236}">
                  <a16:creationId xmlns:a16="http://schemas.microsoft.com/office/drawing/2014/main" id="{DC65884E-40C7-460A-A529-E5A36ADA483C}"/>
                </a:ext>
              </a:extLst>
            </p:cNvPr>
            <p:cNvSpPr/>
            <p:nvPr/>
          </p:nvSpPr>
          <p:spPr>
            <a:xfrm rot="19369963">
              <a:off x="8657697" y="-484776"/>
              <a:ext cx="781629" cy="2442915"/>
            </a:xfrm>
            <a:custGeom>
              <a:avLst/>
              <a:gdLst>
                <a:gd name="connsiteX0" fmla="*/ 0 w 781629"/>
                <a:gd name="connsiteY0" fmla="*/ 0 h 2442915"/>
                <a:gd name="connsiteX1" fmla="*/ 781629 w 781629"/>
                <a:gd name="connsiteY1" fmla="*/ 592586 h 2442915"/>
                <a:gd name="connsiteX2" fmla="*/ 781171 w 781629"/>
                <a:gd name="connsiteY2" fmla="*/ 765768 h 2442915"/>
                <a:gd name="connsiteX3" fmla="*/ 410059 w 781629"/>
                <a:gd name="connsiteY3" fmla="*/ 2442915 h 2442915"/>
                <a:gd name="connsiteX4" fmla="*/ 406797 w 781629"/>
                <a:gd name="connsiteY4" fmla="*/ 2440348 h 2442915"/>
                <a:gd name="connsiteX5" fmla="*/ 82744 w 781629"/>
                <a:gd name="connsiteY5" fmla="*/ 106690 h 2442915"/>
                <a:gd name="connsiteX6" fmla="*/ 0 w 781629"/>
                <a:gd name="connsiteY6" fmla="*/ 0 h 24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629" h="2442915">
                  <a:moveTo>
                    <a:pt x="0" y="0"/>
                  </a:moveTo>
                  <a:lnTo>
                    <a:pt x="781629" y="592586"/>
                  </a:lnTo>
                  <a:lnTo>
                    <a:pt x="781171" y="765768"/>
                  </a:lnTo>
                  <a:cubicBezTo>
                    <a:pt x="759515" y="1403887"/>
                    <a:pt x="528018" y="2026124"/>
                    <a:pt x="410059" y="2442915"/>
                  </a:cubicBezTo>
                  <a:lnTo>
                    <a:pt x="406797" y="2440348"/>
                  </a:lnTo>
                  <a:cubicBezTo>
                    <a:pt x="466255" y="2061391"/>
                    <a:pt x="798581" y="1118455"/>
                    <a:pt x="82744" y="106690"/>
                  </a:cubicBez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orma libre: forma 20">
              <a:extLst>
                <a:ext uri="{FF2B5EF4-FFF2-40B4-BE49-F238E27FC236}">
                  <a16:creationId xmlns:a16="http://schemas.microsoft.com/office/drawing/2014/main" id="{B6497305-0068-4BC0-B295-48B3D4922FFD}"/>
                </a:ext>
              </a:extLst>
            </p:cNvPr>
            <p:cNvSpPr/>
            <p:nvPr/>
          </p:nvSpPr>
          <p:spPr>
            <a:xfrm>
              <a:off x="9561113" y="-358183"/>
              <a:ext cx="2630887" cy="2805772"/>
            </a:xfrm>
            <a:custGeom>
              <a:avLst/>
              <a:gdLst>
                <a:gd name="connsiteX0" fmla="*/ 0 w 2630887"/>
                <a:gd name="connsiteY0" fmla="*/ 0 h 2805772"/>
                <a:gd name="connsiteX1" fmla="*/ 172344 w 2630887"/>
                <a:gd name="connsiteY1" fmla="*/ 127600 h 2805772"/>
                <a:gd name="connsiteX2" fmla="*/ 251392 w 2630887"/>
                <a:gd name="connsiteY2" fmla="*/ 474066 h 2805772"/>
                <a:gd name="connsiteX3" fmla="*/ 668092 w 2630887"/>
                <a:gd name="connsiteY3" fmla="*/ 1551844 h 2805772"/>
                <a:gd name="connsiteX4" fmla="*/ 2567178 w 2630887"/>
                <a:gd name="connsiteY4" fmla="*/ 2443462 h 2805772"/>
                <a:gd name="connsiteX5" fmla="*/ 2630887 w 2630887"/>
                <a:gd name="connsiteY5" fmla="*/ 2430409 h 2805772"/>
                <a:gd name="connsiteX6" fmla="*/ 2630887 w 2630887"/>
                <a:gd name="connsiteY6" fmla="*/ 2794529 h 2805772"/>
                <a:gd name="connsiteX7" fmla="*/ 2536299 w 2630887"/>
                <a:gd name="connsiteY7" fmla="*/ 2802441 h 2805772"/>
                <a:gd name="connsiteX8" fmla="*/ 499728 w 2630887"/>
                <a:gd name="connsiteY8" fmla="*/ 1978858 h 2805772"/>
                <a:gd name="connsiteX9" fmla="*/ 59813 w 2630887"/>
                <a:gd name="connsiteY9" fmla="*/ 443677 h 2805772"/>
                <a:gd name="connsiteX10" fmla="*/ 0 w 2630887"/>
                <a:gd name="connsiteY10" fmla="*/ 0 h 280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0887" h="2805772">
                  <a:moveTo>
                    <a:pt x="0" y="0"/>
                  </a:moveTo>
                  <a:lnTo>
                    <a:pt x="172344" y="127600"/>
                  </a:lnTo>
                  <a:lnTo>
                    <a:pt x="251392" y="474066"/>
                  </a:lnTo>
                  <a:cubicBezTo>
                    <a:pt x="350618" y="885171"/>
                    <a:pt x="470494" y="1276802"/>
                    <a:pt x="668092" y="1551844"/>
                  </a:cubicBezTo>
                  <a:cubicBezTo>
                    <a:pt x="1063289" y="2101929"/>
                    <a:pt x="1597321" y="2594720"/>
                    <a:pt x="2567178" y="2443462"/>
                  </a:cubicBezTo>
                  <a:lnTo>
                    <a:pt x="2630887" y="2430409"/>
                  </a:lnTo>
                  <a:lnTo>
                    <a:pt x="2630887" y="2794529"/>
                  </a:lnTo>
                  <a:lnTo>
                    <a:pt x="2536299" y="2802441"/>
                  </a:lnTo>
                  <a:cubicBezTo>
                    <a:pt x="1616425" y="2845278"/>
                    <a:pt x="908849" y="2469703"/>
                    <a:pt x="499728" y="1978858"/>
                  </a:cubicBezTo>
                  <a:cubicBezTo>
                    <a:pt x="226981" y="1651628"/>
                    <a:pt x="138670" y="1045250"/>
                    <a:pt x="59813" y="443677"/>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24" name="Forma libre: forma 23">
              <a:extLst>
                <a:ext uri="{FF2B5EF4-FFF2-40B4-BE49-F238E27FC236}">
                  <a16:creationId xmlns:a16="http://schemas.microsoft.com/office/drawing/2014/main" id="{A15C6351-3418-4686-9D79-22BE1B1311FA}"/>
                </a:ext>
              </a:extLst>
            </p:cNvPr>
            <p:cNvSpPr/>
            <p:nvPr/>
          </p:nvSpPr>
          <p:spPr>
            <a:xfrm>
              <a:off x="10783956" y="200974"/>
              <a:ext cx="1408045" cy="1388695"/>
            </a:xfrm>
            <a:custGeom>
              <a:avLst/>
              <a:gdLst>
                <a:gd name="connsiteX0" fmla="*/ 1349818 w 1408045"/>
                <a:gd name="connsiteY0" fmla="*/ 1345586 h 1388695"/>
                <a:gd name="connsiteX1" fmla="*/ 1408044 w 1408045"/>
                <a:gd name="connsiteY1" fmla="*/ 1348889 h 1388695"/>
                <a:gd name="connsiteX2" fmla="*/ 1408044 w 1408045"/>
                <a:gd name="connsiteY2" fmla="*/ 1388695 h 1388695"/>
                <a:gd name="connsiteX3" fmla="*/ 1408045 w 1408045"/>
                <a:gd name="connsiteY3" fmla="*/ 628491 h 1388695"/>
                <a:gd name="connsiteX4" fmla="*/ 1408045 w 1408045"/>
                <a:gd name="connsiteY4" fmla="*/ 828365 h 1388695"/>
                <a:gd name="connsiteX5" fmla="*/ 1150152 w 1408045"/>
                <a:gd name="connsiteY5" fmla="*/ 666149 h 1388695"/>
                <a:gd name="connsiteX6" fmla="*/ 1257208 w 1408045"/>
                <a:gd name="connsiteY6" fmla="*/ 658240 h 1388695"/>
                <a:gd name="connsiteX7" fmla="*/ 1356271 w 1408045"/>
                <a:gd name="connsiteY7" fmla="*/ 640914 h 1388695"/>
                <a:gd name="connsiteX8" fmla="*/ 4407 w 1408045"/>
                <a:gd name="connsiteY8" fmla="*/ 0 h 1388695"/>
                <a:gd name="connsiteX9" fmla="*/ 1073682 w 1408045"/>
                <a:gd name="connsiteY9" fmla="*/ 671800 h 1388695"/>
                <a:gd name="connsiteX10" fmla="*/ 1150152 w 1408045"/>
                <a:gd name="connsiteY10" fmla="*/ 666150 h 1388695"/>
                <a:gd name="connsiteX11" fmla="*/ 1408045 w 1408045"/>
                <a:gd name="connsiteY11" fmla="*/ 828366 h 1388695"/>
                <a:gd name="connsiteX12" fmla="*/ 1408045 w 1408045"/>
                <a:gd name="connsiteY12" fmla="*/ 1348889 h 1388695"/>
                <a:gd name="connsiteX13" fmla="*/ 1349819 w 1408045"/>
                <a:gd name="connsiteY13" fmla="*/ 1345586 h 1388695"/>
                <a:gd name="connsiteX14" fmla="*/ 1310399 w 1408045"/>
                <a:gd name="connsiteY14" fmla="*/ 1343350 h 1388695"/>
                <a:gd name="connsiteX15" fmla="*/ 407149 w 1408045"/>
                <a:gd name="connsiteY15" fmla="*/ 679275 h 1388695"/>
                <a:gd name="connsiteX16" fmla="*/ 368660 w 1408045"/>
                <a:gd name="connsiteY16" fmla="*/ 619157 h 1388695"/>
                <a:gd name="connsiteX17" fmla="*/ 252840 w 1408045"/>
                <a:gd name="connsiteY17" fmla="*/ 438255 h 1388695"/>
                <a:gd name="connsiteX18" fmla="*/ 0 w 1408045"/>
                <a:gd name="connsiteY18" fmla="*/ 3763 h 138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8045" h="1388695">
                  <a:moveTo>
                    <a:pt x="1349818" y="1345586"/>
                  </a:moveTo>
                  <a:lnTo>
                    <a:pt x="1408044" y="1348889"/>
                  </a:lnTo>
                  <a:lnTo>
                    <a:pt x="1408044" y="1388695"/>
                  </a:lnTo>
                  <a:close/>
                  <a:moveTo>
                    <a:pt x="1408045" y="628491"/>
                  </a:moveTo>
                  <a:lnTo>
                    <a:pt x="1408045" y="828365"/>
                  </a:lnTo>
                  <a:lnTo>
                    <a:pt x="1150152" y="666149"/>
                  </a:lnTo>
                  <a:lnTo>
                    <a:pt x="1257208" y="658240"/>
                  </a:lnTo>
                  <a:cubicBezTo>
                    <a:pt x="1289401" y="653689"/>
                    <a:pt x="1322413" y="647940"/>
                    <a:pt x="1356271" y="640914"/>
                  </a:cubicBezTo>
                  <a:close/>
                  <a:moveTo>
                    <a:pt x="4407" y="0"/>
                  </a:moveTo>
                  <a:cubicBezTo>
                    <a:pt x="169063" y="171059"/>
                    <a:pt x="435327" y="673399"/>
                    <a:pt x="1073682" y="671800"/>
                  </a:cubicBezTo>
                  <a:lnTo>
                    <a:pt x="1150152" y="666150"/>
                  </a:lnTo>
                  <a:lnTo>
                    <a:pt x="1408045" y="828366"/>
                  </a:lnTo>
                  <a:lnTo>
                    <a:pt x="1408045" y="1348889"/>
                  </a:lnTo>
                  <a:lnTo>
                    <a:pt x="1349819" y="1345586"/>
                  </a:lnTo>
                  <a:lnTo>
                    <a:pt x="1310399" y="1343350"/>
                  </a:lnTo>
                  <a:cubicBezTo>
                    <a:pt x="913981" y="1289324"/>
                    <a:pt x="628149" y="998100"/>
                    <a:pt x="407149" y="679275"/>
                  </a:cubicBezTo>
                  <a:lnTo>
                    <a:pt x="368660" y="619157"/>
                  </a:lnTo>
                  <a:lnTo>
                    <a:pt x="252840" y="438255"/>
                  </a:lnTo>
                  <a:cubicBezTo>
                    <a:pt x="157118" y="278492"/>
                    <a:pt x="74745" y="124928"/>
                    <a:pt x="0" y="3763"/>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grpSp>
      <p:pic>
        <p:nvPicPr>
          <p:cNvPr id="13" name="Marcador de posición de imagen 12">
            <a:extLst>
              <a:ext uri="{FF2B5EF4-FFF2-40B4-BE49-F238E27FC236}">
                <a16:creationId xmlns:a16="http://schemas.microsoft.com/office/drawing/2014/main" id="{158D4426-0109-491C-95AD-3D5D62D36B6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15" name="Marcador de posición de imagen 14">
            <a:extLst>
              <a:ext uri="{FF2B5EF4-FFF2-40B4-BE49-F238E27FC236}">
                <a16:creationId xmlns:a16="http://schemas.microsoft.com/office/drawing/2014/main" id="{12736D8C-B097-428D-AF8D-D03ED470D09F}"/>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pic>
        <p:nvPicPr>
          <p:cNvPr id="27" name="Marcador de posición de imagen 26">
            <a:extLst>
              <a:ext uri="{FF2B5EF4-FFF2-40B4-BE49-F238E27FC236}">
                <a16:creationId xmlns:a16="http://schemas.microsoft.com/office/drawing/2014/main" id="{9327F0DC-AECF-4620-B0CD-C377C313F505}"/>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129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1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2600"/>
                            </p:stCondLst>
                            <p:childTnLst>
                              <p:par>
                                <p:cTn id="9" presetID="53" presetClass="entr" presetSubtype="16" fill="hold" grpId="0" nodeType="after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53" presetClass="entr" presetSubtype="16" fill="hold" grpId="0" nodeType="withEffect">
                                  <p:stCondLst>
                                    <p:cond delay="7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10" presetClass="entr" presetSubtype="0" fill="hold" grpId="0" nodeType="withEffect">
                                  <p:stCondLst>
                                    <p:cond delay="7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53" presetClass="entr" presetSubtype="16" fill="hold" grpId="0" nodeType="withEffect">
                                  <p:stCondLst>
                                    <p:cond delay="12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10" presetClass="entr" presetSubtype="0" fill="hold" grpId="0" nodeType="withEffect">
                                  <p:stCondLst>
                                    <p:cond delay="120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3;p42">
            <a:extLst>
              <a:ext uri="{FF2B5EF4-FFF2-40B4-BE49-F238E27FC236}">
                <a16:creationId xmlns:a16="http://schemas.microsoft.com/office/drawing/2014/main" id="{90146F25-9B26-AAE5-19B9-423F6131B6E6}"/>
              </a:ext>
            </a:extLst>
          </p:cNvPr>
          <p:cNvSpPr txBox="1"/>
          <p:nvPr/>
        </p:nvSpPr>
        <p:spPr>
          <a:xfrm>
            <a:off x="-268932" y="549185"/>
            <a:ext cx="5424403" cy="763596"/>
          </a:xfrm>
          <a:prstGeom prst="rect">
            <a:avLst/>
          </a:prstGeom>
          <a:noFill/>
          <a:ln cap="flat">
            <a:noFill/>
          </a:ln>
        </p:spPr>
        <p:txBody>
          <a:bodyPr vert="horz" wrap="square" lIns="121895" tIns="121895" rIns="121895" bIns="121895" anchor="t" anchorCtr="1" compatLnSpc="1">
            <a:noAutofit/>
          </a:bodyPr>
          <a:lstStyle/>
          <a:p>
            <a:pPr algn="ctr" defTabSz="1219170">
              <a:lnSpc>
                <a:spcPct val="80000"/>
              </a:lnSpc>
              <a:spcBef>
                <a:spcPct val="0"/>
              </a:spcBef>
              <a:spcAft>
                <a:spcPct val="0"/>
              </a:spcAft>
              <a:defRPr sz="1800" b="0" i="0" u="none" strike="noStrike" kern="0" cap="none" spc="0" baseline="0">
                <a:solidFill>
                  <a:srgbClr val="000000"/>
                </a:solidFill>
                <a:uFillTx/>
              </a:defRPr>
            </a:pPr>
            <a:r>
              <a:rPr lang="es-PE" sz="5867" b="1" kern="0" dirty="0">
                <a:solidFill>
                  <a:srgbClr val="A50021"/>
                </a:solidFill>
                <a:latin typeface="Rubik"/>
                <a:ea typeface="DM Sans"/>
                <a:cs typeface="Rubik"/>
              </a:rPr>
              <a:t>FUENTE</a:t>
            </a:r>
          </a:p>
        </p:txBody>
      </p:sp>
      <p:sp>
        <p:nvSpPr>
          <p:cNvPr id="7" name="Google Shape;270;p42">
            <a:extLst>
              <a:ext uri="{FF2B5EF4-FFF2-40B4-BE49-F238E27FC236}">
                <a16:creationId xmlns:a16="http://schemas.microsoft.com/office/drawing/2014/main" id="{B3D4349B-D05B-BF8A-3E80-712DAAE7F987}"/>
              </a:ext>
            </a:extLst>
          </p:cNvPr>
          <p:cNvSpPr txBox="1"/>
          <p:nvPr/>
        </p:nvSpPr>
        <p:spPr>
          <a:xfrm>
            <a:off x="1169895" y="1991027"/>
            <a:ext cx="5543556" cy="565404"/>
          </a:xfrm>
          <a:prstGeom prst="rect">
            <a:avLst/>
          </a:prstGeom>
          <a:noFill/>
          <a:ln cap="flat">
            <a:noFill/>
          </a:ln>
        </p:spPr>
        <p:txBody>
          <a:bodyPr vert="horz" wrap="square" lIns="121895" tIns="121895" rIns="121895" bIns="121895" anchor="t" anchorCtr="0" compatLnSpc="1">
            <a:noAutofit/>
          </a:bodyPr>
          <a:lstStyle/>
          <a:p>
            <a:pPr defTabSz="1219170">
              <a:spcBef>
                <a:spcPct val="0"/>
              </a:spcBef>
              <a:spcAft>
                <a:spcPct val="0"/>
              </a:spcAft>
              <a:defRPr sz="1800" b="0" i="0" u="none" strike="noStrike" kern="0" cap="none" spc="0" baseline="0">
                <a:solidFill>
                  <a:srgbClr val="000000"/>
                </a:solidFill>
                <a:uFillTx/>
              </a:defRPr>
            </a:pPr>
            <a:r>
              <a:rPr lang="es-PE" sz="2133" kern="0">
                <a:solidFill>
                  <a:srgbClr val="A50021"/>
                </a:solidFill>
                <a:latin typeface="Rubik"/>
                <a:ea typeface="Roboto" pitchFamily="2"/>
                <a:cs typeface="Rubik"/>
              </a:rPr>
              <a:t>ELABORADO POR  : </a:t>
            </a:r>
            <a:r>
              <a:rPr lang="es-PE" sz="2133" kern="0">
                <a:solidFill>
                  <a:srgbClr val="000000"/>
                </a:solidFill>
                <a:latin typeface="Rubik"/>
                <a:ea typeface="Roboto" pitchFamily="2"/>
                <a:cs typeface="Rubik"/>
              </a:rPr>
              <a:t>slidesppt.net</a:t>
            </a:r>
          </a:p>
          <a:p>
            <a:pPr defTabSz="1219170">
              <a:spcBef>
                <a:spcPct val="0"/>
              </a:spcBef>
              <a:spcAft>
                <a:spcPct val="0"/>
              </a:spcAft>
              <a:defRPr sz="1800" b="0" i="0" u="none" strike="noStrike" kern="0" cap="none" spc="0" baseline="0">
                <a:solidFill>
                  <a:srgbClr val="000000"/>
                </a:solidFill>
                <a:uFillTx/>
              </a:defRPr>
            </a:pPr>
            <a:endParaRPr lang="es-PE" sz="2133" b="1" kern="0">
              <a:solidFill>
                <a:srgbClr val="02FFB3"/>
              </a:solidFill>
              <a:latin typeface="Rubik"/>
              <a:ea typeface="Roboto" panose="02000000000000000000" pitchFamily="2" charset="0"/>
              <a:cs typeface="Rubik"/>
            </a:endParaRPr>
          </a:p>
        </p:txBody>
      </p:sp>
      <p:grpSp>
        <p:nvGrpSpPr>
          <p:cNvPr id="8" name="Grupo 3">
            <a:extLst>
              <a:ext uri="{FF2B5EF4-FFF2-40B4-BE49-F238E27FC236}">
                <a16:creationId xmlns:a16="http://schemas.microsoft.com/office/drawing/2014/main" id="{55041CD8-62D1-399B-A6E9-FDAD24AE64D6}"/>
              </a:ext>
            </a:extLst>
          </p:cNvPr>
          <p:cNvGrpSpPr/>
          <p:nvPr/>
        </p:nvGrpSpPr>
        <p:grpSpPr>
          <a:xfrm>
            <a:off x="1169895" y="2996867"/>
            <a:ext cx="3985576" cy="2126076"/>
            <a:chOff x="877421" y="2247650"/>
            <a:chExt cx="2989182" cy="1594557"/>
          </a:xfrm>
        </p:grpSpPr>
        <p:sp>
          <p:nvSpPr>
            <p:cNvPr id="9" name="Google Shape;272;p42">
              <a:extLst>
                <a:ext uri="{FF2B5EF4-FFF2-40B4-BE49-F238E27FC236}">
                  <a16:creationId xmlns:a16="http://schemas.microsoft.com/office/drawing/2014/main" id="{38497C49-CD0F-F94B-95BA-EFFDE088E0DB}"/>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p>
              <a:pPr defTabSz="1219170">
                <a:spcBef>
                  <a:spcPct val="0"/>
                </a:spcBef>
                <a:spcAft>
                  <a:spcPct val="0"/>
                </a:spcAft>
                <a:defRPr sz="1800" b="0" i="0" u="none" strike="noStrike" kern="0" cap="none" spc="0" baseline="0">
                  <a:solidFill>
                    <a:srgbClr val="000000"/>
                  </a:solidFill>
                  <a:uFillTx/>
                </a:defRPr>
              </a:pPr>
              <a:r>
                <a:rPr lang="es-PE" sz="2133" kern="0">
                  <a:solidFill>
                    <a:srgbClr val="A50021"/>
                  </a:solidFill>
                  <a:latin typeface="Rubik"/>
                  <a:ea typeface="Roboto" pitchFamily="2"/>
                  <a:cs typeface="Rubik"/>
                </a:rPr>
                <a:t>IMAGES :</a:t>
              </a:r>
            </a:p>
          </p:txBody>
        </p:sp>
        <p:sp>
          <p:nvSpPr>
            <p:cNvPr id="10" name="Google Shape;273;p42">
              <a:extLst>
                <a:ext uri="{FF2B5EF4-FFF2-40B4-BE49-F238E27FC236}">
                  <a16:creationId xmlns:a16="http://schemas.microsoft.com/office/drawing/2014/main" id="{8A93974E-8C30-CE92-FCB1-45EB1366BC7F}"/>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Rubik"/>
                  <a:ea typeface="Roboto" pitchFamily="2"/>
                  <a:cs typeface="Rubik"/>
                </a:rPr>
                <a:t>pngwing.com</a:t>
              </a:r>
            </a:p>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Rubik"/>
                  <a:ea typeface="Roboto" pitchFamily="2"/>
                  <a:cs typeface="Rubik"/>
                </a:rPr>
                <a:t>pexels.com</a:t>
              </a:r>
            </a:p>
            <a:p>
              <a:pPr defTabSz="1219170">
                <a:spcBef>
                  <a:spcPct val="0"/>
                </a:spcBef>
                <a:spcAft>
                  <a:spcPct val="0"/>
                </a:spcAft>
                <a:defRPr sz="1800" b="0" i="0" u="none" strike="noStrike" kern="0" cap="none" spc="0" baseline="0">
                  <a:solidFill>
                    <a:srgbClr val="000000"/>
                  </a:solidFill>
                  <a:uFillTx/>
                </a:defRPr>
              </a:pPr>
              <a:endParaRPr lang="es-PE" sz="2000" kern="0" dirty="0">
                <a:solidFill>
                  <a:srgbClr val="000000"/>
                </a:solidFill>
                <a:latin typeface="Rubik"/>
                <a:ea typeface="Roboto" panose="02000000000000000000" pitchFamily="2" charset="0"/>
                <a:cs typeface="Rubik"/>
              </a:endParaRPr>
            </a:p>
          </p:txBody>
        </p:sp>
      </p:grpSp>
      <p:sp>
        <p:nvSpPr>
          <p:cNvPr id="11" name="Google Shape;274;p42">
            <a:extLst>
              <a:ext uri="{FF2B5EF4-FFF2-40B4-BE49-F238E27FC236}">
                <a16:creationId xmlns:a16="http://schemas.microsoft.com/office/drawing/2014/main" id="{85CAAFE3-DF9A-7637-CB13-6CC049EDEBF7}"/>
              </a:ext>
            </a:extLst>
          </p:cNvPr>
          <p:cNvSpPr txBox="1"/>
          <p:nvPr/>
        </p:nvSpPr>
        <p:spPr>
          <a:xfrm>
            <a:off x="1169896" y="4264921"/>
            <a:ext cx="2822801" cy="411601"/>
          </a:xfrm>
          <a:prstGeom prst="rect">
            <a:avLst/>
          </a:prstGeom>
          <a:noFill/>
          <a:ln cap="flat">
            <a:noFill/>
          </a:ln>
        </p:spPr>
        <p:txBody>
          <a:bodyPr vert="horz" wrap="square" lIns="121895" tIns="121895" rIns="121895" bIns="121895" anchor="t" anchorCtr="0" compatLnSpc="1">
            <a:noAutofit/>
          </a:bodyPr>
          <a:lstStyle/>
          <a:p>
            <a:pPr defTabSz="1219170">
              <a:spcBef>
                <a:spcPct val="0"/>
              </a:spcBef>
              <a:spcAft>
                <a:spcPct val="0"/>
              </a:spcAft>
              <a:defRPr sz="1800" b="0" i="0" u="none" strike="noStrike" kern="0" cap="none" spc="0" baseline="0">
                <a:solidFill>
                  <a:srgbClr val="000000"/>
                </a:solidFill>
                <a:uFillTx/>
              </a:defRPr>
            </a:pPr>
            <a:r>
              <a:rPr lang="en-US" sz="2133" kern="0">
                <a:solidFill>
                  <a:srgbClr val="A50021"/>
                </a:solidFill>
                <a:latin typeface="Rubik"/>
                <a:ea typeface="Roboto" pitchFamily="2"/>
                <a:cs typeface="Rubik"/>
              </a:rPr>
              <a:t>FONTS :</a:t>
            </a:r>
          </a:p>
        </p:txBody>
      </p:sp>
      <p:sp>
        <p:nvSpPr>
          <p:cNvPr id="12" name="Google Shape;275;p42">
            <a:extLst>
              <a:ext uri="{FF2B5EF4-FFF2-40B4-BE49-F238E27FC236}">
                <a16:creationId xmlns:a16="http://schemas.microsoft.com/office/drawing/2014/main" id="{FAF82664-1829-21FF-2AC3-146F3FE52557}"/>
              </a:ext>
            </a:extLst>
          </p:cNvPr>
          <p:cNvSpPr txBox="1"/>
          <p:nvPr/>
        </p:nvSpPr>
        <p:spPr>
          <a:xfrm>
            <a:off x="1169895" y="4676522"/>
            <a:ext cx="4926104" cy="1063629"/>
          </a:xfrm>
          <a:prstGeom prst="rect">
            <a:avLst/>
          </a:prstGeom>
          <a:noFill/>
          <a:ln cap="flat">
            <a:noFill/>
          </a:ln>
        </p:spPr>
        <p:txBody>
          <a:bodyPr vert="horz" wrap="square" lIns="121895" tIns="121895" rIns="121895" bIns="121895" anchor="t" anchorCtr="0" compatLnSpc="1">
            <a:noAutofit/>
          </a:bodyPr>
          <a:lstStyle/>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sv-SE" sz="2000" kern="0" dirty="0">
                <a:solidFill>
                  <a:srgbClr val="000000"/>
                </a:solidFill>
                <a:latin typeface="Rubik"/>
                <a:ea typeface="Roboto" pitchFamily="2"/>
                <a:cs typeface="Rubik"/>
              </a:rPr>
              <a:t>Poppin Black (Títulos)</a:t>
            </a:r>
          </a:p>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sv-SE" sz="2000" kern="0" dirty="0">
                <a:solidFill>
                  <a:srgbClr val="000000"/>
                </a:solidFill>
                <a:latin typeface="Rubik"/>
                <a:ea typeface="Roboto" pitchFamily="2"/>
                <a:cs typeface="Rubik"/>
              </a:rPr>
              <a:t>Arial (SubtÍtulos)</a:t>
            </a:r>
          </a:p>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sv-SE" sz="2000" kern="0" dirty="0">
                <a:solidFill>
                  <a:srgbClr val="000000"/>
                </a:solidFill>
                <a:latin typeface="Rubik"/>
                <a:ea typeface="Roboto" pitchFamily="2"/>
                <a:cs typeface="Rubik"/>
              </a:rPr>
              <a:t>Calibri (Cuerpo)</a:t>
            </a:r>
          </a:p>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endParaRPr lang="sv-SE" sz="2000" kern="0" dirty="0">
              <a:solidFill>
                <a:srgbClr val="000000"/>
              </a:solidFill>
              <a:latin typeface="Rubik"/>
              <a:ea typeface="Roboto" panose="02000000000000000000" pitchFamily="2" charset="0"/>
              <a:cs typeface="Rubik"/>
            </a:endParaRPr>
          </a:p>
        </p:txBody>
      </p:sp>
      <p:sp>
        <p:nvSpPr>
          <p:cNvPr id="13" name="TextBox 59">
            <a:extLst>
              <a:ext uri="{FF2B5EF4-FFF2-40B4-BE49-F238E27FC236}">
                <a16:creationId xmlns:a16="http://schemas.microsoft.com/office/drawing/2014/main" id="{264D60FB-11C2-217C-46C7-476A1B0C55BF}"/>
              </a:ext>
            </a:extLst>
          </p:cNvPr>
          <p:cNvSpPr txBox="1"/>
          <p:nvPr/>
        </p:nvSpPr>
        <p:spPr>
          <a:xfrm>
            <a:off x="9948008" y="6404246"/>
            <a:ext cx="2232001" cy="430887"/>
          </a:xfrm>
          <a:prstGeom prst="rect">
            <a:avLst/>
          </a:prstGeom>
          <a:noFill/>
          <a:ln cap="flat">
            <a:noFill/>
          </a:ln>
        </p:spPr>
        <p:txBody>
          <a:bodyPr vert="horz" wrap="square" lIns="121920" tIns="60960" rIns="121920" bIns="60960" anchor="ctr" anchorCtr="0" compatLnSpc="1">
            <a:spAutoFit/>
          </a:bodyPr>
          <a:lstStyle/>
          <a:p>
            <a:pPr algn="r" defTabSz="1219170">
              <a:spcBef>
                <a:spcPct val="0"/>
              </a:spcBef>
              <a:spcAft>
                <a:spcPct val="0"/>
              </a:spcAft>
              <a:defRPr sz="1800" b="0" i="0" u="none" strike="noStrike" kern="0" cap="none" spc="0" baseline="0">
                <a:solidFill>
                  <a:srgbClr val="000000"/>
                </a:solidFill>
                <a:uFillTx/>
              </a:defRPr>
            </a:pPr>
            <a:r>
              <a:rPr lang="en-US" sz="2000" kern="0" dirty="0">
                <a:solidFill>
                  <a:srgbClr val="000000"/>
                </a:solidFill>
                <a:latin typeface="Arial" panose="020B0604020202020204" pitchFamily="34" charset="0"/>
                <a:ea typeface="Arial"/>
                <a:cs typeface="Arial" panose="020B0604020202020204" pitchFamily="34" charset="0"/>
              </a:rPr>
              <a:t>slidesppt.net</a:t>
            </a:r>
          </a:p>
        </p:txBody>
      </p:sp>
      <p:grpSp>
        <p:nvGrpSpPr>
          <p:cNvPr id="14" name="Gráfico 10">
            <a:extLst>
              <a:ext uri="{FF2B5EF4-FFF2-40B4-BE49-F238E27FC236}">
                <a16:creationId xmlns:a16="http://schemas.microsoft.com/office/drawing/2014/main" id="{CACD93F8-0985-517D-F28A-87A2430C1DC5}"/>
              </a:ext>
            </a:extLst>
          </p:cNvPr>
          <p:cNvGrpSpPr/>
          <p:nvPr/>
        </p:nvGrpSpPr>
        <p:grpSpPr>
          <a:xfrm>
            <a:off x="10834255" y="5253286"/>
            <a:ext cx="1168167" cy="1168167"/>
            <a:chOff x="8216057" y="4118146"/>
            <a:chExt cx="637025" cy="637025"/>
          </a:xfrm>
        </p:grpSpPr>
        <p:sp>
          <p:nvSpPr>
            <p:cNvPr id="15" name="Forma libre: forma 30">
              <a:extLst>
                <a:ext uri="{FF2B5EF4-FFF2-40B4-BE49-F238E27FC236}">
                  <a16:creationId xmlns:a16="http://schemas.microsoft.com/office/drawing/2014/main" id="{30CDF544-7303-205D-E02F-96B7E3B9D7EE}"/>
                </a:ext>
              </a:extLst>
            </p:cNvPr>
            <p:cNvSpPr/>
            <p:nvPr/>
          </p:nvSpPr>
          <p:spPr>
            <a:xfrm>
              <a:off x="8216057"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A50021"/>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 name="Forma libre: forma 31">
              <a:extLst>
                <a:ext uri="{FF2B5EF4-FFF2-40B4-BE49-F238E27FC236}">
                  <a16:creationId xmlns:a16="http://schemas.microsoft.com/office/drawing/2014/main" id="{79B2CDA5-129B-694F-BFD1-701842944976}"/>
                </a:ext>
              </a:extLst>
            </p:cNvPr>
            <p:cNvSpPr/>
            <p:nvPr/>
          </p:nvSpPr>
          <p:spPr>
            <a:xfrm>
              <a:off x="8298006"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4" name="Grupo 51">
            <a:extLst>
              <a:ext uri="{FF2B5EF4-FFF2-40B4-BE49-F238E27FC236}">
                <a16:creationId xmlns:a16="http://schemas.microsoft.com/office/drawing/2014/main" id="{BC26DAC6-D21F-8C8E-DF47-D23F273AB3A2}"/>
              </a:ext>
            </a:extLst>
          </p:cNvPr>
          <p:cNvGrpSpPr/>
          <p:nvPr/>
        </p:nvGrpSpPr>
        <p:grpSpPr>
          <a:xfrm>
            <a:off x="11281514" y="488900"/>
            <a:ext cx="517428" cy="792601"/>
            <a:chOff x="8461135" y="366674"/>
            <a:chExt cx="388071" cy="594451"/>
          </a:xfrm>
        </p:grpSpPr>
        <p:sp>
          <p:nvSpPr>
            <p:cNvPr id="45" name="Freeform 124">
              <a:extLst>
                <a:ext uri="{FF2B5EF4-FFF2-40B4-BE49-F238E27FC236}">
                  <a16:creationId xmlns:a16="http://schemas.microsoft.com/office/drawing/2014/main" id="{CD11CC93-3FD1-214F-DF4D-EB2E43269B62}"/>
                </a:ext>
              </a:extLst>
            </p:cNvPr>
            <p:cNvSpPr/>
            <p:nvPr/>
          </p:nvSpPr>
          <p:spPr>
            <a:xfrm>
              <a:off x="8461135" y="366674"/>
              <a:ext cx="388071" cy="594451"/>
            </a:xfrm>
            <a:custGeom>
              <a:avLst/>
              <a:gdLst>
                <a:gd name="f0" fmla="val 10800000"/>
                <a:gd name="f1" fmla="val 5400000"/>
                <a:gd name="f2" fmla="val 360"/>
                <a:gd name="f3" fmla="val 180"/>
                <a:gd name="f4" fmla="val w"/>
                <a:gd name="f5" fmla="val h"/>
                <a:gd name="f6" fmla="val 0"/>
                <a:gd name="f7" fmla="val 389"/>
                <a:gd name="f8" fmla="val 595"/>
                <a:gd name="f9" fmla="val 25"/>
                <a:gd name="f10" fmla="val 363"/>
                <a:gd name="f11" fmla="val 11"/>
                <a:gd name="f12" fmla="val 352"/>
                <a:gd name="f13" fmla="val 5"/>
                <a:gd name="f14" fmla="val 337"/>
                <a:gd name="f15" fmla="val 3"/>
                <a:gd name="f16" fmla="val 320"/>
                <a:gd name="f17" fmla="val 298"/>
                <a:gd name="f18" fmla="val 277"/>
                <a:gd name="f19" fmla="val 15"/>
                <a:gd name="f20" fmla="val 257"/>
                <a:gd name="f21" fmla="val 238"/>
                <a:gd name="f22" fmla="val 37"/>
                <a:gd name="f23" fmla="val 220"/>
                <a:gd name="f24" fmla="val 49"/>
                <a:gd name="f25" fmla="val 202"/>
                <a:gd name="f26" fmla="val 66"/>
                <a:gd name="f27" fmla="val 175"/>
                <a:gd name="f28" fmla="val 81"/>
                <a:gd name="f29" fmla="val 148"/>
                <a:gd name="f30" fmla="val 87"/>
                <a:gd name="f31" fmla="val 117"/>
                <a:gd name="f32" fmla="val 91"/>
                <a:gd name="f33" fmla="val 99"/>
                <a:gd name="f34" fmla="val 82"/>
                <a:gd name="f35" fmla="val 84"/>
                <a:gd name="f36" fmla="val 79"/>
                <a:gd name="f37" fmla="val 55"/>
                <a:gd name="f38" fmla="val 71"/>
                <a:gd name="f39" fmla="val 46"/>
                <a:gd name="f40" fmla="val 60"/>
                <a:gd name="f41" fmla="val 40"/>
                <a:gd name="f42" fmla="val 53"/>
                <a:gd name="f43" fmla="val 51"/>
                <a:gd name="f44" fmla="val 32"/>
                <a:gd name="f45" fmla="val 14"/>
                <a:gd name="f46" fmla="val 68"/>
                <a:gd name="f47" fmla="val 6"/>
                <a:gd name="f48" fmla="val 2"/>
                <a:gd name="f49" fmla="val 1"/>
                <a:gd name="f50" fmla="val 89"/>
                <a:gd name="f51" fmla="val 4"/>
                <a:gd name="f52" fmla="val 92"/>
                <a:gd name="f53" fmla="val 9"/>
                <a:gd name="f54" fmla="val 12"/>
                <a:gd name="f55" fmla="val 88"/>
                <a:gd name="f56" fmla="val 19"/>
                <a:gd name="f57" fmla="val 80"/>
                <a:gd name="f58" fmla="val 31"/>
                <a:gd name="f59" fmla="val 78"/>
                <a:gd name="f60" fmla="val 33"/>
                <a:gd name="f61" fmla="val 76"/>
                <a:gd name="f62" fmla="val 34"/>
                <a:gd name="f63" fmla="val 75"/>
                <a:gd name="f64" fmla="val 36"/>
                <a:gd name="f65" fmla="val 93"/>
                <a:gd name="f66" fmla="val 96"/>
                <a:gd name="f67" fmla="val 115"/>
                <a:gd name="f68" fmla="val 29"/>
                <a:gd name="f69" fmla="val 129"/>
                <a:gd name="f70" fmla="val 134"/>
                <a:gd name="f71" fmla="val 74"/>
                <a:gd name="f72" fmla="val 135"/>
                <a:gd name="f73" fmla="val 133"/>
                <a:gd name="f74" fmla="val 132"/>
                <a:gd name="f75" fmla="val 127"/>
                <a:gd name="f76" fmla="val 94"/>
                <a:gd name="f77" fmla="val 121"/>
                <a:gd name="f78" fmla="val 107"/>
                <a:gd name="f79" fmla="val 116"/>
                <a:gd name="f80" fmla="val 120"/>
                <a:gd name="f81" fmla="val 123"/>
                <a:gd name="f82" fmla="val 125"/>
                <a:gd name="f83" fmla="val 114"/>
                <a:gd name="f84" fmla="val 130"/>
                <a:gd name="f85" fmla="val 102"/>
                <a:gd name="f86" fmla="val 137"/>
                <a:gd name="f87" fmla="val 90"/>
                <a:gd name="f88" fmla="val 145"/>
                <a:gd name="f89" fmla="val 98"/>
                <a:gd name="f90" fmla="val 153"/>
                <a:gd name="f91" fmla="val 104"/>
                <a:gd name="f92" fmla="val 166"/>
                <a:gd name="f93" fmla="val 161"/>
                <a:gd name="f94" fmla="val 101"/>
                <a:gd name="f95" fmla="val 156"/>
                <a:gd name="f96" fmla="val 149"/>
                <a:gd name="f97" fmla="val 146"/>
                <a:gd name="f98" fmla="val 143"/>
                <a:gd name="f99" fmla="val 142"/>
                <a:gd name="f100" fmla="val 141"/>
                <a:gd name="f101" fmla="val 77"/>
                <a:gd name="f102" fmla="val 147"/>
                <a:gd name="f103" fmla="val 150"/>
                <a:gd name="f104" fmla="val 163"/>
                <a:gd name="f105" fmla="val 184"/>
                <a:gd name="f106" fmla="val 188"/>
                <a:gd name="f107" fmla="val 97"/>
                <a:gd name="f108" fmla="val 187"/>
                <a:gd name="f109" fmla="val 182"/>
                <a:gd name="f110" fmla="val 181"/>
                <a:gd name="f111" fmla="val 108"/>
                <a:gd name="f112" fmla="val 179"/>
                <a:gd name="f113" fmla="val 109"/>
                <a:gd name="f114" fmla="val 111"/>
                <a:gd name="f115" fmla="val 170"/>
                <a:gd name="f116" fmla="val 152"/>
                <a:gd name="f117" fmla="val 158"/>
                <a:gd name="f118" fmla="val 215"/>
                <a:gd name="f119" fmla="val 247"/>
                <a:gd name="f120" fmla="val 58"/>
                <a:gd name="f121" fmla="val 279"/>
                <a:gd name="f122" fmla="val 56"/>
                <a:gd name="f123" fmla="val 281"/>
                <a:gd name="f124" fmla="val 54"/>
                <a:gd name="f125" fmla="val 283"/>
                <a:gd name="f126" fmla="val 284"/>
                <a:gd name="f127" fmla="val 285"/>
                <a:gd name="f128" fmla="val 64"/>
                <a:gd name="f129" fmla="val 278"/>
                <a:gd name="f130" fmla="val 73"/>
                <a:gd name="f131" fmla="val 271"/>
                <a:gd name="f132" fmla="val 263"/>
                <a:gd name="f133" fmla="val 240"/>
                <a:gd name="f134" fmla="val 212"/>
                <a:gd name="f135" fmla="val 159"/>
                <a:gd name="f136" fmla="val 165"/>
                <a:gd name="f137" fmla="val 173"/>
                <a:gd name="f138" fmla="val 128"/>
                <a:gd name="f139" fmla="val 196"/>
                <a:gd name="f140" fmla="val 119"/>
                <a:gd name="f141" fmla="val 207"/>
                <a:gd name="f142" fmla="val 112"/>
                <a:gd name="f143" fmla="val 216"/>
                <a:gd name="f144" fmla="val 103"/>
                <a:gd name="f145" fmla="val 218"/>
                <a:gd name="f146" fmla="val 221"/>
                <a:gd name="f147" fmla="val 222"/>
                <a:gd name="f148" fmla="val 95"/>
                <a:gd name="f149" fmla="val 229"/>
                <a:gd name="f150" fmla="val 235"/>
                <a:gd name="f151" fmla="val 52"/>
                <a:gd name="f152" fmla="val 242"/>
                <a:gd name="f153" fmla="val 30"/>
                <a:gd name="f154" fmla="val 243"/>
                <a:gd name="f155" fmla="val 27"/>
                <a:gd name="f156" fmla="val 244"/>
                <a:gd name="f157" fmla="val 246"/>
                <a:gd name="f158" fmla="val 249"/>
                <a:gd name="f159" fmla="val 23"/>
                <a:gd name="f160" fmla="val 252"/>
                <a:gd name="f161" fmla="val 256"/>
                <a:gd name="f162" fmla="val 258"/>
                <a:gd name="f163" fmla="val 26"/>
                <a:gd name="f164" fmla="val 50"/>
                <a:gd name="f165" fmla="val 69"/>
                <a:gd name="f166" fmla="val 268"/>
                <a:gd name="f167" fmla="val 286"/>
                <a:gd name="f168" fmla="val 288"/>
                <a:gd name="f169" fmla="val 289"/>
                <a:gd name="f170" fmla="val 59"/>
                <a:gd name="f171" fmla="val 290"/>
                <a:gd name="f172" fmla="val 291"/>
                <a:gd name="f173" fmla="val 61"/>
                <a:gd name="f174" fmla="val 63"/>
                <a:gd name="f175" fmla="val 292"/>
                <a:gd name="f176" fmla="val 65"/>
                <a:gd name="f177" fmla="val 67"/>
                <a:gd name="f178" fmla="val 304"/>
                <a:gd name="f179" fmla="val 305"/>
                <a:gd name="f180" fmla="val 308"/>
                <a:gd name="f181" fmla="val 309"/>
                <a:gd name="f182" fmla="val 47"/>
                <a:gd name="f183" fmla="val 310"/>
                <a:gd name="f184" fmla="val 311"/>
                <a:gd name="f185" fmla="val 314"/>
                <a:gd name="f186" fmla="val 316"/>
                <a:gd name="f187" fmla="val 319"/>
                <a:gd name="f188" fmla="val 323"/>
                <a:gd name="f189" fmla="val 324"/>
                <a:gd name="f190" fmla="val 325"/>
                <a:gd name="f191" fmla="val 326"/>
                <a:gd name="f192" fmla="val 321"/>
                <a:gd name="f193" fmla="val 318"/>
                <a:gd name="f194" fmla="val 322"/>
                <a:gd name="f195" fmla="val 329"/>
                <a:gd name="f196" fmla="val 328"/>
                <a:gd name="f197" fmla="val 327"/>
                <a:gd name="f198" fmla="val 301"/>
                <a:gd name="f199" fmla="val 297"/>
                <a:gd name="f200" fmla="val 300"/>
                <a:gd name="f201" fmla="val 105"/>
                <a:gd name="f202" fmla="val 313"/>
                <a:gd name="f203" fmla="val 110"/>
                <a:gd name="f204" fmla="val 335"/>
                <a:gd name="f205" fmla="val 136"/>
                <a:gd name="f206" fmla="val 144"/>
                <a:gd name="f207" fmla="val 317"/>
                <a:gd name="f208" fmla="val 139"/>
                <a:gd name="f209" fmla="val 138"/>
                <a:gd name="f210" fmla="val 230"/>
                <a:gd name="f211" fmla="val 155"/>
                <a:gd name="f212" fmla="val 200"/>
                <a:gd name="f213" fmla="val 193"/>
                <a:gd name="f214" fmla="val 191"/>
                <a:gd name="f215" fmla="val 217"/>
                <a:gd name="f216" fmla="val 241"/>
                <a:gd name="f217" fmla="val 189"/>
                <a:gd name="f218" fmla="val 190"/>
                <a:gd name="f219" fmla="val 239"/>
                <a:gd name="f220" fmla="val 237"/>
                <a:gd name="f221" fmla="val 236"/>
                <a:gd name="f222" fmla="val 219"/>
                <a:gd name="f223" fmla="val 208"/>
                <a:gd name="f224" fmla="val 140"/>
                <a:gd name="f225" fmla="val 157"/>
                <a:gd name="f226" fmla="val 336"/>
                <a:gd name="f227" fmla="val 342"/>
                <a:gd name="f228" fmla="val 353"/>
                <a:gd name="f229" fmla="val 168"/>
                <a:gd name="f230" fmla="val 374"/>
                <a:gd name="f231" fmla="val 377"/>
                <a:gd name="f232" fmla="val 164"/>
                <a:gd name="f233" fmla="val 380"/>
                <a:gd name="f234" fmla="val 382"/>
                <a:gd name="f235" fmla="val 383"/>
                <a:gd name="f236" fmla="val 384"/>
                <a:gd name="f237" fmla="val 167"/>
                <a:gd name="f238" fmla="val 378"/>
                <a:gd name="f239" fmla="val 372"/>
                <a:gd name="f240" fmla="val 366"/>
                <a:gd name="f241" fmla="val 178"/>
                <a:gd name="f242" fmla="val 371"/>
                <a:gd name="f243" fmla="val 376"/>
                <a:gd name="f244" fmla="val 388"/>
                <a:gd name="f245" fmla="val 195"/>
                <a:gd name="f246" fmla="val 385"/>
                <a:gd name="f247" fmla="val 204"/>
                <a:gd name="f248" fmla="val 379"/>
                <a:gd name="f249" fmla="val 211"/>
                <a:gd name="f250" fmla="val 365"/>
                <a:gd name="f251" fmla="val 358"/>
                <a:gd name="f252" fmla="val 356"/>
                <a:gd name="f253" fmla="val 354"/>
                <a:gd name="f254" fmla="val 213"/>
                <a:gd name="f255" fmla="val 355"/>
                <a:gd name="f256" fmla="val 210"/>
                <a:gd name="f257" fmla="val 357"/>
                <a:gd name="f258" fmla="val 206"/>
                <a:gd name="f259" fmla="val 362"/>
                <a:gd name="f260" fmla="val 197"/>
                <a:gd name="f261" fmla="val 203"/>
                <a:gd name="f262" fmla="val 205"/>
                <a:gd name="f263" fmla="val 343"/>
                <a:gd name="f264" fmla="val 199"/>
                <a:gd name="f265" fmla="val 334"/>
                <a:gd name="f266" fmla="val 186"/>
                <a:gd name="f267" fmla="val 255"/>
                <a:gd name="f268" fmla="val 254"/>
                <a:gd name="f269" fmla="val 227"/>
                <a:gd name="f270" fmla="val 233"/>
                <a:gd name="f271" fmla="val 234"/>
                <a:gd name="f272" fmla="val 264"/>
                <a:gd name="f273" fmla="val 272"/>
                <a:gd name="f274" fmla="val 280"/>
                <a:gd name="f275" fmla="val 253"/>
                <a:gd name="f276" fmla="val 276"/>
                <a:gd name="f277" fmla="val 266"/>
                <a:gd name="f278" fmla="val 261"/>
                <a:gd name="f279" fmla="val 260"/>
                <a:gd name="f280" fmla="val 225"/>
                <a:gd name="f281" fmla="val 262"/>
                <a:gd name="f282" fmla="val 270"/>
                <a:gd name="f283" fmla="val 282"/>
                <a:gd name="f284" fmla="val 192"/>
                <a:gd name="f285" fmla="val 194"/>
                <a:gd name="f286" fmla="val 214"/>
                <a:gd name="f287" fmla="val 331"/>
                <a:gd name="f288" fmla="val 265"/>
                <a:gd name="f289" fmla="val 341"/>
                <a:gd name="f290" fmla="val 293"/>
                <a:gd name="f291" fmla="val 302"/>
                <a:gd name="f292" fmla="val 344"/>
                <a:gd name="f293" fmla="val 347"/>
                <a:gd name="f294" fmla="val 333"/>
                <a:gd name="f295" fmla="val 403"/>
                <a:gd name="f296" fmla="val 459"/>
                <a:gd name="f297" fmla="val 296"/>
                <a:gd name="f298" fmla="val 511"/>
                <a:gd name="f299" fmla="val 533"/>
                <a:gd name="f300" fmla="val 274"/>
                <a:gd name="f301" fmla="val 553"/>
                <a:gd name="f302" fmla="val 570"/>
                <a:gd name="f303" fmla="val 592"/>
                <a:gd name="f304" fmla="val 209"/>
                <a:gd name="f305" fmla="val 585"/>
                <a:gd name="f306" fmla="val 575"/>
                <a:gd name="f307" fmla="val 559"/>
                <a:gd name="f308" fmla="val 542"/>
                <a:gd name="f309" fmla="val 518"/>
                <a:gd name="f310" fmla="val 492"/>
                <a:gd name="f311" fmla="val 45"/>
                <a:gd name="f312" fmla="val 463"/>
                <a:gd name="f313" fmla="val 444"/>
                <a:gd name="f314" fmla="val 21"/>
                <a:gd name="f315" fmla="val 423"/>
                <a:gd name="f316" fmla="val 16"/>
                <a:gd name="f317" fmla="val 399"/>
                <a:gd name="f318" fmla="val 22"/>
                <a:gd name="f319" fmla="val 85"/>
                <a:gd name="f320" fmla="val 13"/>
                <a:gd name="f321" fmla="val 151"/>
                <a:gd name="f322" fmla="val 162"/>
                <a:gd name="f323" fmla="val 367"/>
                <a:gd name="f324" fmla="val 373"/>
                <a:gd name="f325" fmla="val 198"/>
                <a:gd name="f326" fmla="val 369"/>
                <a:gd name="f327" fmla="+- 0 0 -90"/>
                <a:gd name="f328" fmla="*/ f4 1 389"/>
                <a:gd name="f329" fmla="*/ f5 1 595"/>
                <a:gd name="f330" fmla="val f6"/>
                <a:gd name="f331" fmla="val f7"/>
                <a:gd name="f332" fmla="val f8"/>
                <a:gd name="f333" fmla="*/ f327 f0 1"/>
                <a:gd name="f334" fmla="+- f332 0 f330"/>
                <a:gd name="f335" fmla="+- f331 0 f330"/>
                <a:gd name="f336" fmla="*/ f333 1 f3"/>
                <a:gd name="f337" fmla="*/ f335 1 389"/>
                <a:gd name="f338" fmla="*/ f334 1 595"/>
                <a:gd name="f339" fmla="*/ 3 f335 1"/>
                <a:gd name="f340" fmla="*/ 320 f334 1"/>
                <a:gd name="f341" fmla="*/ 49 f335 1"/>
                <a:gd name="f342" fmla="*/ 202 f334 1"/>
                <a:gd name="f343" fmla="*/ 84 f335 1"/>
                <a:gd name="f344" fmla="*/ 66 f334 1"/>
                <a:gd name="f345" fmla="*/ 55 f335 1"/>
                <a:gd name="f346" fmla="*/ 25 f334 1"/>
                <a:gd name="f347" fmla="*/ 89 f335 1"/>
                <a:gd name="f348" fmla="*/ 2 f334 1"/>
                <a:gd name="f349" fmla="*/ 80 f335 1"/>
                <a:gd name="f350" fmla="*/ 31 f334 1"/>
                <a:gd name="f351" fmla="*/ 96 f335 1"/>
                <a:gd name="f352" fmla="*/ 12 f334 1"/>
                <a:gd name="f353" fmla="*/ 132 f335 1"/>
                <a:gd name="f354" fmla="*/ 81 f334 1"/>
                <a:gd name="f355" fmla="*/ 115 f335 1"/>
                <a:gd name="f356" fmla="*/ 125 f334 1"/>
                <a:gd name="f357" fmla="*/ 166 f335 1"/>
                <a:gd name="f358" fmla="*/ 104 f334 1"/>
                <a:gd name="f359" fmla="*/ 143 f335 1"/>
                <a:gd name="f360" fmla="*/ 87 f334 1"/>
                <a:gd name="f361" fmla="*/ 150 f335 1"/>
                <a:gd name="f362" fmla="*/ 75 f334 1"/>
                <a:gd name="f363" fmla="*/ 182 f335 1"/>
                <a:gd name="f364" fmla="*/ 107 f334 1"/>
                <a:gd name="f365" fmla="*/ 137 f335 1"/>
                <a:gd name="f366" fmla="*/ 180 f334 1"/>
                <a:gd name="f367" fmla="*/ 54 f335 1"/>
                <a:gd name="f368" fmla="*/ 283 f334 1"/>
                <a:gd name="f369" fmla="*/ 82 f335 1"/>
                <a:gd name="f370" fmla="*/ 263 f334 1"/>
                <a:gd name="f371" fmla="*/ 188 f335 1"/>
                <a:gd name="f372" fmla="*/ 128 f334 1"/>
                <a:gd name="f373" fmla="*/ 222 f335 1"/>
                <a:gd name="f374" fmla="*/ 95 f334 1"/>
                <a:gd name="f375" fmla="*/ 244 f335 1"/>
                <a:gd name="f376" fmla="*/ 27 f334 1"/>
                <a:gd name="f377" fmla="*/ 256 f335 1"/>
                <a:gd name="f378" fmla="*/ 242 f335 1"/>
                <a:gd name="f379" fmla="*/ 291 f335 1"/>
                <a:gd name="f380" fmla="*/ 60 f334 1"/>
                <a:gd name="f381" fmla="*/ 292 f335 1"/>
                <a:gd name="f382" fmla="*/ 71 f334 1"/>
                <a:gd name="f383" fmla="*/ 310 f335 1"/>
                <a:gd name="f384" fmla="*/ 47 f334 1"/>
                <a:gd name="f385" fmla="*/ 319 f335 1"/>
                <a:gd name="f386" fmla="*/ 50 f334 1"/>
                <a:gd name="f387" fmla="*/ 325 f335 1"/>
                <a:gd name="f388" fmla="*/ 55 f334 1"/>
                <a:gd name="f389" fmla="*/ 329 f335 1"/>
                <a:gd name="f390" fmla="*/ 64 f334 1"/>
                <a:gd name="f391" fmla="*/ 68 f334 1"/>
                <a:gd name="f392" fmla="*/ 288 f335 1"/>
                <a:gd name="f393" fmla="*/ 99 f334 1"/>
                <a:gd name="f394" fmla="*/ 143 f334 1"/>
                <a:gd name="f395" fmla="*/ 268 f335 1"/>
                <a:gd name="f396" fmla="*/ 141 f334 1"/>
                <a:gd name="f397" fmla="*/ 187 f335 1"/>
                <a:gd name="f398" fmla="*/ 243 f334 1"/>
                <a:gd name="f399" fmla="*/ 191 f335 1"/>
                <a:gd name="f400" fmla="*/ 236 f334 1"/>
                <a:gd name="f401" fmla="*/ 322 f335 1"/>
                <a:gd name="f402" fmla="*/ 155 f334 1"/>
                <a:gd name="f403" fmla="*/ 374 f335 1"/>
                <a:gd name="f404" fmla="*/ 165 f334 1"/>
                <a:gd name="f405" fmla="*/ 384 f335 1"/>
                <a:gd name="f406" fmla="*/ 167 f334 1"/>
                <a:gd name="f407" fmla="*/ 382 f335 1"/>
                <a:gd name="f408" fmla="*/ 191 f334 1"/>
                <a:gd name="f409" fmla="*/ 365 f335 1"/>
                <a:gd name="f410" fmla="*/ 221 f334 1"/>
                <a:gd name="f411" fmla="*/ 355 f335 1"/>
                <a:gd name="f412" fmla="*/ 210 f334 1"/>
                <a:gd name="f413" fmla="*/ 352 f335 1"/>
                <a:gd name="f414" fmla="*/ 205 f334 1"/>
                <a:gd name="f415" fmla="*/ 254 f335 1"/>
                <a:gd name="f416" fmla="*/ 227 f334 1"/>
                <a:gd name="f417" fmla="*/ 279 f335 1"/>
                <a:gd name="f418" fmla="*/ 254 f334 1"/>
                <a:gd name="f419" fmla="*/ 266 f335 1"/>
                <a:gd name="f420" fmla="*/ 235 f334 1"/>
                <a:gd name="f421" fmla="*/ 282 f335 1"/>
                <a:gd name="f422" fmla="*/ 193 f334 1"/>
                <a:gd name="f423" fmla="*/ 331 f335 1"/>
                <a:gd name="f424" fmla="*/ 255 f334 1"/>
                <a:gd name="f425" fmla="*/ 328 f335 1"/>
                <a:gd name="f426" fmla="*/ 302 f334 1"/>
                <a:gd name="f427" fmla="*/ 296 f335 1"/>
                <a:gd name="f428" fmla="*/ 511 f334 1"/>
                <a:gd name="f429" fmla="*/ 181 f335 1"/>
                <a:gd name="f430" fmla="*/ 585 f334 1"/>
                <a:gd name="f431" fmla="*/ 45 f335 1"/>
                <a:gd name="f432" fmla="*/ 463 f334 1"/>
                <a:gd name="f433" fmla="*/ 25 f335 1"/>
                <a:gd name="f434" fmla="*/ 363 f334 1"/>
                <a:gd name="f435" fmla="*/ 85 f335 1"/>
                <a:gd name="f436" fmla="*/ 13 f334 1"/>
                <a:gd name="f437" fmla="*/ 148 f335 1"/>
                <a:gd name="f438" fmla="*/ 82 f334 1"/>
                <a:gd name="f439" fmla="*/ 379 f335 1"/>
                <a:gd name="f440" fmla="*/ 198 f334 1"/>
                <a:gd name="f441" fmla="+- f336 0 f1"/>
                <a:gd name="f442" fmla="*/ f339 1 389"/>
                <a:gd name="f443" fmla="*/ f340 1 595"/>
                <a:gd name="f444" fmla="*/ f341 1 389"/>
                <a:gd name="f445" fmla="*/ f342 1 595"/>
                <a:gd name="f446" fmla="*/ f343 1 389"/>
                <a:gd name="f447" fmla="*/ f344 1 595"/>
                <a:gd name="f448" fmla="*/ f345 1 389"/>
                <a:gd name="f449" fmla="*/ f346 1 595"/>
                <a:gd name="f450" fmla="*/ f347 1 389"/>
                <a:gd name="f451" fmla="*/ f348 1 595"/>
                <a:gd name="f452" fmla="*/ f349 1 389"/>
                <a:gd name="f453" fmla="*/ f350 1 595"/>
                <a:gd name="f454" fmla="*/ f351 1 389"/>
                <a:gd name="f455" fmla="*/ f352 1 595"/>
                <a:gd name="f456" fmla="*/ f353 1 389"/>
                <a:gd name="f457" fmla="*/ f354 1 595"/>
                <a:gd name="f458" fmla="*/ f355 1 389"/>
                <a:gd name="f459" fmla="*/ f356 1 595"/>
                <a:gd name="f460" fmla="*/ f357 1 389"/>
                <a:gd name="f461" fmla="*/ f358 1 595"/>
                <a:gd name="f462" fmla="*/ f359 1 389"/>
                <a:gd name="f463" fmla="*/ f360 1 595"/>
                <a:gd name="f464" fmla="*/ f361 1 389"/>
                <a:gd name="f465" fmla="*/ f362 1 595"/>
                <a:gd name="f466" fmla="*/ f363 1 389"/>
                <a:gd name="f467" fmla="*/ f364 1 595"/>
                <a:gd name="f468" fmla="*/ f365 1 389"/>
                <a:gd name="f469" fmla="*/ f366 1 595"/>
                <a:gd name="f470" fmla="*/ f367 1 389"/>
                <a:gd name="f471" fmla="*/ f368 1 595"/>
                <a:gd name="f472" fmla="*/ f369 1 389"/>
                <a:gd name="f473" fmla="*/ f370 1 595"/>
                <a:gd name="f474" fmla="*/ f371 1 389"/>
                <a:gd name="f475" fmla="*/ f372 1 595"/>
                <a:gd name="f476" fmla="*/ f373 1 389"/>
                <a:gd name="f477" fmla="*/ f374 1 595"/>
                <a:gd name="f478" fmla="*/ f375 1 389"/>
                <a:gd name="f479" fmla="*/ f376 1 595"/>
                <a:gd name="f480" fmla="*/ f377 1 389"/>
                <a:gd name="f481" fmla="*/ f378 1 389"/>
                <a:gd name="f482" fmla="*/ f379 1 389"/>
                <a:gd name="f483" fmla="*/ f380 1 595"/>
                <a:gd name="f484" fmla="*/ f381 1 389"/>
                <a:gd name="f485" fmla="*/ f382 1 595"/>
                <a:gd name="f486" fmla="*/ f383 1 389"/>
                <a:gd name="f487" fmla="*/ f384 1 595"/>
                <a:gd name="f488" fmla="*/ f385 1 389"/>
                <a:gd name="f489" fmla="*/ f386 1 595"/>
                <a:gd name="f490" fmla="*/ f387 1 389"/>
                <a:gd name="f491" fmla="*/ f388 1 595"/>
                <a:gd name="f492" fmla="*/ f389 1 389"/>
                <a:gd name="f493" fmla="*/ f390 1 595"/>
                <a:gd name="f494" fmla="*/ f391 1 595"/>
                <a:gd name="f495" fmla="*/ f392 1 389"/>
                <a:gd name="f496" fmla="*/ f393 1 595"/>
                <a:gd name="f497" fmla="*/ f394 1 595"/>
                <a:gd name="f498" fmla="*/ f395 1 389"/>
                <a:gd name="f499" fmla="*/ f396 1 595"/>
                <a:gd name="f500" fmla="*/ f397 1 389"/>
                <a:gd name="f501" fmla="*/ f398 1 595"/>
                <a:gd name="f502" fmla="*/ f399 1 389"/>
                <a:gd name="f503" fmla="*/ f400 1 595"/>
                <a:gd name="f504" fmla="*/ f401 1 389"/>
                <a:gd name="f505" fmla="*/ f402 1 595"/>
                <a:gd name="f506" fmla="*/ f403 1 389"/>
                <a:gd name="f507" fmla="*/ f404 1 595"/>
                <a:gd name="f508" fmla="*/ f405 1 389"/>
                <a:gd name="f509" fmla="*/ f406 1 595"/>
                <a:gd name="f510" fmla="*/ f407 1 389"/>
                <a:gd name="f511" fmla="*/ f408 1 595"/>
                <a:gd name="f512" fmla="*/ f409 1 389"/>
                <a:gd name="f513" fmla="*/ f410 1 595"/>
                <a:gd name="f514" fmla="*/ f411 1 389"/>
                <a:gd name="f515" fmla="*/ f412 1 595"/>
                <a:gd name="f516" fmla="*/ f413 1 389"/>
                <a:gd name="f517" fmla="*/ f414 1 595"/>
                <a:gd name="f518" fmla="*/ f415 1 389"/>
                <a:gd name="f519" fmla="*/ f416 1 595"/>
                <a:gd name="f520" fmla="*/ f417 1 389"/>
                <a:gd name="f521" fmla="*/ f418 1 595"/>
                <a:gd name="f522" fmla="*/ f419 1 389"/>
                <a:gd name="f523" fmla="*/ f420 1 595"/>
                <a:gd name="f524" fmla="*/ f421 1 389"/>
                <a:gd name="f525" fmla="*/ f422 1 595"/>
                <a:gd name="f526" fmla="*/ f423 1 389"/>
                <a:gd name="f527" fmla="*/ f424 1 595"/>
                <a:gd name="f528" fmla="*/ f425 1 389"/>
                <a:gd name="f529" fmla="*/ f426 1 595"/>
                <a:gd name="f530" fmla="*/ f427 1 389"/>
                <a:gd name="f531" fmla="*/ f428 1 595"/>
                <a:gd name="f532" fmla="*/ f429 1 389"/>
                <a:gd name="f533" fmla="*/ f430 1 595"/>
                <a:gd name="f534" fmla="*/ f431 1 389"/>
                <a:gd name="f535" fmla="*/ f432 1 595"/>
                <a:gd name="f536" fmla="*/ f433 1 389"/>
                <a:gd name="f537" fmla="*/ f434 1 595"/>
                <a:gd name="f538" fmla="*/ f435 1 389"/>
                <a:gd name="f539" fmla="*/ f436 1 595"/>
                <a:gd name="f540" fmla="*/ f437 1 389"/>
                <a:gd name="f541" fmla="*/ f438 1 595"/>
                <a:gd name="f542" fmla="*/ f439 1 389"/>
                <a:gd name="f543" fmla="*/ f440 1 595"/>
                <a:gd name="f544" fmla="*/ 0 1 f337"/>
                <a:gd name="f545" fmla="*/ f331 1 f337"/>
                <a:gd name="f546" fmla="*/ 0 1 f338"/>
                <a:gd name="f547" fmla="*/ f332 1 f338"/>
                <a:gd name="f548" fmla="*/ f442 1 f337"/>
                <a:gd name="f549" fmla="*/ f443 1 f338"/>
                <a:gd name="f550" fmla="*/ f444 1 f337"/>
                <a:gd name="f551" fmla="*/ f445 1 f338"/>
                <a:gd name="f552" fmla="*/ f446 1 f337"/>
                <a:gd name="f553" fmla="*/ f447 1 f338"/>
                <a:gd name="f554" fmla="*/ f448 1 f337"/>
                <a:gd name="f555" fmla="*/ f449 1 f338"/>
                <a:gd name="f556" fmla="*/ f450 1 f337"/>
                <a:gd name="f557" fmla="*/ f451 1 f338"/>
                <a:gd name="f558" fmla="*/ f452 1 f337"/>
                <a:gd name="f559" fmla="*/ f453 1 f338"/>
                <a:gd name="f560" fmla="*/ f454 1 f337"/>
                <a:gd name="f561" fmla="*/ f455 1 f338"/>
                <a:gd name="f562" fmla="*/ f456 1 f337"/>
                <a:gd name="f563" fmla="*/ f457 1 f338"/>
                <a:gd name="f564" fmla="*/ f458 1 f337"/>
                <a:gd name="f565" fmla="*/ f459 1 f338"/>
                <a:gd name="f566" fmla="*/ f460 1 f337"/>
                <a:gd name="f567" fmla="*/ f461 1 f338"/>
                <a:gd name="f568" fmla="*/ f462 1 f337"/>
                <a:gd name="f569" fmla="*/ f463 1 f338"/>
                <a:gd name="f570" fmla="*/ f464 1 f337"/>
                <a:gd name="f571" fmla="*/ f465 1 f338"/>
                <a:gd name="f572" fmla="*/ f466 1 f337"/>
                <a:gd name="f573" fmla="*/ f467 1 f338"/>
                <a:gd name="f574" fmla="*/ f468 1 f337"/>
                <a:gd name="f575" fmla="*/ f469 1 f338"/>
                <a:gd name="f576" fmla="*/ f470 1 f337"/>
                <a:gd name="f577" fmla="*/ f471 1 f338"/>
                <a:gd name="f578" fmla="*/ f472 1 f337"/>
                <a:gd name="f579" fmla="*/ f473 1 f338"/>
                <a:gd name="f580" fmla="*/ f474 1 f337"/>
                <a:gd name="f581" fmla="*/ f475 1 f338"/>
                <a:gd name="f582" fmla="*/ f476 1 f337"/>
                <a:gd name="f583" fmla="*/ f477 1 f338"/>
                <a:gd name="f584" fmla="*/ f478 1 f337"/>
                <a:gd name="f585" fmla="*/ f479 1 f338"/>
                <a:gd name="f586" fmla="*/ f480 1 f337"/>
                <a:gd name="f587" fmla="*/ f481 1 f337"/>
                <a:gd name="f588" fmla="*/ f482 1 f337"/>
                <a:gd name="f589" fmla="*/ f483 1 f338"/>
                <a:gd name="f590" fmla="*/ f484 1 f337"/>
                <a:gd name="f591" fmla="*/ f485 1 f338"/>
                <a:gd name="f592" fmla="*/ f486 1 f337"/>
                <a:gd name="f593" fmla="*/ f487 1 f338"/>
                <a:gd name="f594" fmla="*/ f488 1 f337"/>
                <a:gd name="f595" fmla="*/ f489 1 f338"/>
                <a:gd name="f596" fmla="*/ f490 1 f337"/>
                <a:gd name="f597" fmla="*/ f491 1 f338"/>
                <a:gd name="f598" fmla="*/ f492 1 f337"/>
                <a:gd name="f599" fmla="*/ f493 1 f338"/>
                <a:gd name="f600" fmla="*/ f494 1 f338"/>
                <a:gd name="f601" fmla="*/ f495 1 f337"/>
                <a:gd name="f602" fmla="*/ f496 1 f338"/>
                <a:gd name="f603" fmla="*/ f497 1 f338"/>
                <a:gd name="f604" fmla="*/ f498 1 f337"/>
                <a:gd name="f605" fmla="*/ f499 1 f338"/>
                <a:gd name="f606" fmla="*/ f500 1 f337"/>
                <a:gd name="f607" fmla="*/ f501 1 f338"/>
                <a:gd name="f608" fmla="*/ f502 1 f337"/>
                <a:gd name="f609" fmla="*/ f503 1 f338"/>
                <a:gd name="f610" fmla="*/ f504 1 f337"/>
                <a:gd name="f611" fmla="*/ f505 1 f338"/>
                <a:gd name="f612" fmla="*/ f506 1 f337"/>
                <a:gd name="f613" fmla="*/ f507 1 f338"/>
                <a:gd name="f614" fmla="*/ f508 1 f337"/>
                <a:gd name="f615" fmla="*/ f509 1 f338"/>
                <a:gd name="f616" fmla="*/ f510 1 f337"/>
                <a:gd name="f617" fmla="*/ f511 1 f338"/>
                <a:gd name="f618" fmla="*/ f512 1 f337"/>
                <a:gd name="f619" fmla="*/ f513 1 f338"/>
                <a:gd name="f620" fmla="*/ f514 1 f337"/>
                <a:gd name="f621" fmla="*/ f515 1 f338"/>
                <a:gd name="f622" fmla="*/ f516 1 f337"/>
                <a:gd name="f623" fmla="*/ f517 1 f338"/>
                <a:gd name="f624" fmla="*/ f518 1 f337"/>
                <a:gd name="f625" fmla="*/ f519 1 f338"/>
                <a:gd name="f626" fmla="*/ f520 1 f337"/>
                <a:gd name="f627" fmla="*/ f521 1 f338"/>
                <a:gd name="f628" fmla="*/ f522 1 f337"/>
                <a:gd name="f629" fmla="*/ f523 1 f338"/>
                <a:gd name="f630" fmla="*/ f524 1 f337"/>
                <a:gd name="f631" fmla="*/ f525 1 f338"/>
                <a:gd name="f632" fmla="*/ f526 1 f337"/>
                <a:gd name="f633" fmla="*/ f527 1 f338"/>
                <a:gd name="f634" fmla="*/ f528 1 f337"/>
                <a:gd name="f635" fmla="*/ f529 1 f338"/>
                <a:gd name="f636" fmla="*/ f530 1 f337"/>
                <a:gd name="f637" fmla="*/ f531 1 f338"/>
                <a:gd name="f638" fmla="*/ f532 1 f337"/>
                <a:gd name="f639" fmla="*/ f533 1 f338"/>
                <a:gd name="f640" fmla="*/ f534 1 f337"/>
                <a:gd name="f641" fmla="*/ f535 1 f338"/>
                <a:gd name="f642" fmla="*/ f536 1 f337"/>
                <a:gd name="f643" fmla="*/ f537 1 f338"/>
                <a:gd name="f644" fmla="*/ f538 1 f337"/>
                <a:gd name="f645" fmla="*/ f539 1 f338"/>
                <a:gd name="f646" fmla="*/ f540 1 f337"/>
                <a:gd name="f647" fmla="*/ f541 1 f338"/>
                <a:gd name="f648" fmla="*/ f542 1 f337"/>
                <a:gd name="f649" fmla="*/ f543 1 f338"/>
                <a:gd name="f650" fmla="*/ f544 f328 1"/>
                <a:gd name="f651" fmla="*/ f545 f328 1"/>
                <a:gd name="f652" fmla="*/ f547 f329 1"/>
                <a:gd name="f653" fmla="*/ f546 f329 1"/>
                <a:gd name="f654" fmla="*/ f548 f328 1"/>
                <a:gd name="f655" fmla="*/ f549 f329 1"/>
                <a:gd name="f656" fmla="*/ f550 f328 1"/>
                <a:gd name="f657" fmla="*/ f551 f329 1"/>
                <a:gd name="f658" fmla="*/ f552 f328 1"/>
                <a:gd name="f659" fmla="*/ f553 f329 1"/>
                <a:gd name="f660" fmla="*/ f554 f328 1"/>
                <a:gd name="f661" fmla="*/ f555 f329 1"/>
                <a:gd name="f662" fmla="*/ f556 f328 1"/>
                <a:gd name="f663" fmla="*/ f557 f329 1"/>
                <a:gd name="f664" fmla="*/ f558 f328 1"/>
                <a:gd name="f665" fmla="*/ f559 f329 1"/>
                <a:gd name="f666" fmla="*/ f560 f328 1"/>
                <a:gd name="f667" fmla="*/ f561 f329 1"/>
                <a:gd name="f668" fmla="*/ f562 f328 1"/>
                <a:gd name="f669" fmla="*/ f563 f329 1"/>
                <a:gd name="f670" fmla="*/ f564 f328 1"/>
                <a:gd name="f671" fmla="*/ f565 f329 1"/>
                <a:gd name="f672" fmla="*/ f566 f328 1"/>
                <a:gd name="f673" fmla="*/ f567 f329 1"/>
                <a:gd name="f674" fmla="*/ f568 f328 1"/>
                <a:gd name="f675" fmla="*/ f569 f329 1"/>
                <a:gd name="f676" fmla="*/ f570 f328 1"/>
                <a:gd name="f677" fmla="*/ f571 f329 1"/>
                <a:gd name="f678" fmla="*/ f572 f328 1"/>
                <a:gd name="f679" fmla="*/ f573 f329 1"/>
                <a:gd name="f680" fmla="*/ f574 f328 1"/>
                <a:gd name="f681" fmla="*/ f575 f329 1"/>
                <a:gd name="f682" fmla="*/ f576 f328 1"/>
                <a:gd name="f683" fmla="*/ f577 f329 1"/>
                <a:gd name="f684" fmla="*/ f578 f328 1"/>
                <a:gd name="f685" fmla="*/ f579 f329 1"/>
                <a:gd name="f686" fmla="*/ f580 f328 1"/>
                <a:gd name="f687" fmla="*/ f581 f329 1"/>
                <a:gd name="f688" fmla="*/ f582 f328 1"/>
                <a:gd name="f689" fmla="*/ f583 f329 1"/>
                <a:gd name="f690" fmla="*/ f584 f328 1"/>
                <a:gd name="f691" fmla="*/ f585 f329 1"/>
                <a:gd name="f692" fmla="*/ f586 f328 1"/>
                <a:gd name="f693" fmla="*/ f587 f328 1"/>
                <a:gd name="f694" fmla="*/ f588 f328 1"/>
                <a:gd name="f695" fmla="*/ f589 f329 1"/>
                <a:gd name="f696" fmla="*/ f590 f328 1"/>
                <a:gd name="f697" fmla="*/ f591 f329 1"/>
                <a:gd name="f698" fmla="*/ f592 f328 1"/>
                <a:gd name="f699" fmla="*/ f593 f329 1"/>
                <a:gd name="f700" fmla="*/ f594 f328 1"/>
                <a:gd name="f701" fmla="*/ f595 f329 1"/>
                <a:gd name="f702" fmla="*/ f596 f328 1"/>
                <a:gd name="f703" fmla="*/ f597 f329 1"/>
                <a:gd name="f704" fmla="*/ f598 f328 1"/>
                <a:gd name="f705" fmla="*/ f599 f329 1"/>
                <a:gd name="f706" fmla="*/ f600 f329 1"/>
                <a:gd name="f707" fmla="*/ f601 f328 1"/>
                <a:gd name="f708" fmla="*/ f602 f329 1"/>
                <a:gd name="f709" fmla="*/ f603 f329 1"/>
                <a:gd name="f710" fmla="*/ f604 f328 1"/>
                <a:gd name="f711" fmla="*/ f605 f329 1"/>
                <a:gd name="f712" fmla="*/ f606 f328 1"/>
                <a:gd name="f713" fmla="*/ f607 f329 1"/>
                <a:gd name="f714" fmla="*/ f608 f328 1"/>
                <a:gd name="f715" fmla="*/ f609 f329 1"/>
                <a:gd name="f716" fmla="*/ f610 f328 1"/>
                <a:gd name="f717" fmla="*/ f611 f329 1"/>
                <a:gd name="f718" fmla="*/ f612 f328 1"/>
                <a:gd name="f719" fmla="*/ f613 f329 1"/>
                <a:gd name="f720" fmla="*/ f614 f328 1"/>
                <a:gd name="f721" fmla="*/ f615 f329 1"/>
                <a:gd name="f722" fmla="*/ f616 f328 1"/>
                <a:gd name="f723" fmla="*/ f617 f329 1"/>
                <a:gd name="f724" fmla="*/ f618 f328 1"/>
                <a:gd name="f725" fmla="*/ f619 f329 1"/>
                <a:gd name="f726" fmla="*/ f620 f328 1"/>
                <a:gd name="f727" fmla="*/ f621 f329 1"/>
                <a:gd name="f728" fmla="*/ f622 f328 1"/>
                <a:gd name="f729" fmla="*/ f623 f329 1"/>
                <a:gd name="f730" fmla="*/ f624 f328 1"/>
                <a:gd name="f731" fmla="*/ f625 f329 1"/>
                <a:gd name="f732" fmla="*/ f626 f328 1"/>
                <a:gd name="f733" fmla="*/ f627 f329 1"/>
                <a:gd name="f734" fmla="*/ f628 f328 1"/>
                <a:gd name="f735" fmla="*/ f629 f329 1"/>
                <a:gd name="f736" fmla="*/ f630 f328 1"/>
                <a:gd name="f737" fmla="*/ f631 f329 1"/>
                <a:gd name="f738" fmla="*/ f632 f328 1"/>
                <a:gd name="f739" fmla="*/ f633 f329 1"/>
                <a:gd name="f740" fmla="*/ f634 f328 1"/>
                <a:gd name="f741" fmla="*/ f635 f329 1"/>
                <a:gd name="f742" fmla="*/ f636 f328 1"/>
                <a:gd name="f743" fmla="*/ f637 f329 1"/>
                <a:gd name="f744" fmla="*/ f638 f328 1"/>
                <a:gd name="f745" fmla="*/ f639 f329 1"/>
                <a:gd name="f746" fmla="*/ f640 f328 1"/>
                <a:gd name="f747" fmla="*/ f641 f329 1"/>
                <a:gd name="f748" fmla="*/ f642 f328 1"/>
                <a:gd name="f749" fmla="*/ f643 f329 1"/>
                <a:gd name="f750" fmla="*/ f644 f328 1"/>
                <a:gd name="f751" fmla="*/ f645 f329 1"/>
                <a:gd name="f752" fmla="*/ f646 f328 1"/>
                <a:gd name="f753" fmla="*/ f647 f329 1"/>
                <a:gd name="f754" fmla="*/ f648 f328 1"/>
                <a:gd name="f755" fmla="*/ f649 f329 1"/>
              </a:gdLst>
              <a:ahLst/>
              <a:cxnLst>
                <a:cxn ang="3cd4">
                  <a:pos x="hc" y="t"/>
                </a:cxn>
                <a:cxn ang="0">
                  <a:pos x="r" y="vc"/>
                </a:cxn>
                <a:cxn ang="cd4">
                  <a:pos x="hc" y="b"/>
                </a:cxn>
                <a:cxn ang="cd2">
                  <a:pos x="l" y="vc"/>
                </a:cxn>
                <a:cxn ang="f441">
                  <a:pos x="f654" y="f655"/>
                </a:cxn>
                <a:cxn ang="f441">
                  <a:pos x="f656" y="f657"/>
                </a:cxn>
                <a:cxn ang="f441">
                  <a:pos x="f658" y="f659"/>
                </a:cxn>
                <a:cxn ang="f441">
                  <a:pos x="f660" y="f661"/>
                </a:cxn>
                <a:cxn ang="f441">
                  <a:pos x="f662" y="f663"/>
                </a:cxn>
                <a:cxn ang="f441">
                  <a:pos x="f664" y="f665"/>
                </a:cxn>
                <a:cxn ang="f441">
                  <a:pos x="f666" y="f667"/>
                </a:cxn>
                <a:cxn ang="f441">
                  <a:pos x="f668" y="f669"/>
                </a:cxn>
                <a:cxn ang="f441">
                  <a:pos x="f670" y="f671"/>
                </a:cxn>
                <a:cxn ang="f441">
                  <a:pos x="f672" y="f673"/>
                </a:cxn>
                <a:cxn ang="f441">
                  <a:pos x="f674" y="f675"/>
                </a:cxn>
                <a:cxn ang="f441">
                  <a:pos x="f676" y="f677"/>
                </a:cxn>
                <a:cxn ang="f441">
                  <a:pos x="f678" y="f679"/>
                </a:cxn>
                <a:cxn ang="f441">
                  <a:pos x="f680" y="f681"/>
                </a:cxn>
                <a:cxn ang="f441">
                  <a:pos x="f682" y="f683"/>
                </a:cxn>
                <a:cxn ang="f441">
                  <a:pos x="f684" y="f685"/>
                </a:cxn>
                <a:cxn ang="f441">
                  <a:pos x="f686" y="f687"/>
                </a:cxn>
                <a:cxn ang="f441">
                  <a:pos x="f688" y="f689"/>
                </a:cxn>
                <a:cxn ang="f441">
                  <a:pos x="f690" y="f691"/>
                </a:cxn>
                <a:cxn ang="f441">
                  <a:pos x="f692" y="f665"/>
                </a:cxn>
                <a:cxn ang="f441">
                  <a:pos x="f693" y="f689"/>
                </a:cxn>
                <a:cxn ang="f441">
                  <a:pos x="f694" y="f695"/>
                </a:cxn>
                <a:cxn ang="f441">
                  <a:pos x="f696" y="f697"/>
                </a:cxn>
                <a:cxn ang="f441">
                  <a:pos x="f698" y="f699"/>
                </a:cxn>
                <a:cxn ang="f441">
                  <a:pos x="f700" y="f701"/>
                </a:cxn>
                <a:cxn ang="f441">
                  <a:pos x="f702" y="f703"/>
                </a:cxn>
                <a:cxn ang="f441">
                  <a:pos x="f704" y="f705"/>
                </a:cxn>
                <a:cxn ang="f441">
                  <a:pos x="f702" y="f706"/>
                </a:cxn>
                <a:cxn ang="f441">
                  <a:pos x="f707" y="f708"/>
                </a:cxn>
                <a:cxn ang="f441">
                  <a:pos x="f702" y="f709"/>
                </a:cxn>
                <a:cxn ang="f441">
                  <a:pos x="f710" y="f711"/>
                </a:cxn>
                <a:cxn ang="f441">
                  <a:pos x="f712" y="f713"/>
                </a:cxn>
                <a:cxn ang="f441">
                  <a:pos x="f714" y="f715"/>
                </a:cxn>
                <a:cxn ang="f441">
                  <a:pos x="f716" y="f717"/>
                </a:cxn>
                <a:cxn ang="f441">
                  <a:pos x="f718" y="f719"/>
                </a:cxn>
                <a:cxn ang="f441">
                  <a:pos x="f720" y="f721"/>
                </a:cxn>
                <a:cxn ang="f441">
                  <a:pos x="f722" y="f723"/>
                </a:cxn>
                <a:cxn ang="f441">
                  <a:pos x="f724" y="f725"/>
                </a:cxn>
                <a:cxn ang="f441">
                  <a:pos x="f726" y="f727"/>
                </a:cxn>
                <a:cxn ang="f441">
                  <a:pos x="f728" y="f729"/>
                </a:cxn>
                <a:cxn ang="f441">
                  <a:pos x="f730" y="f731"/>
                </a:cxn>
                <a:cxn ang="f441">
                  <a:pos x="f732" y="f733"/>
                </a:cxn>
                <a:cxn ang="f441">
                  <a:pos x="f734" y="f735"/>
                </a:cxn>
                <a:cxn ang="f441">
                  <a:pos x="f736" y="f737"/>
                </a:cxn>
                <a:cxn ang="f441">
                  <a:pos x="f738" y="f739"/>
                </a:cxn>
                <a:cxn ang="f441">
                  <a:pos x="f740" y="f741"/>
                </a:cxn>
                <a:cxn ang="f441">
                  <a:pos x="f742" y="f743"/>
                </a:cxn>
                <a:cxn ang="f441">
                  <a:pos x="f744" y="f745"/>
                </a:cxn>
                <a:cxn ang="f441">
                  <a:pos x="f746" y="f747"/>
                </a:cxn>
                <a:cxn ang="f441">
                  <a:pos x="f748" y="f749"/>
                </a:cxn>
                <a:cxn ang="f441">
                  <a:pos x="f750" y="f751"/>
                </a:cxn>
                <a:cxn ang="f441">
                  <a:pos x="f752" y="f753"/>
                </a:cxn>
                <a:cxn ang="f441">
                  <a:pos x="f752" y="f753"/>
                </a:cxn>
                <a:cxn ang="f441">
                  <a:pos x="f754" y="f755"/>
                </a:cxn>
              </a:cxnLst>
              <a:rect l="f650" t="f653" r="f651" b="f652"/>
              <a:pathLst>
                <a:path w="389" h="595">
                  <a:moveTo>
                    <a:pt x="f9" y="f10"/>
                  </a:moveTo>
                  <a:cubicBezTo>
                    <a:pt x="f11" y="f12"/>
                    <a:pt x="f13" y="f14"/>
                    <a:pt x="f15" y="f16"/>
                  </a:cubicBezTo>
                  <a:cubicBezTo>
                    <a:pt x="f6" y="f17"/>
                    <a:pt x="f13" y="f18"/>
                    <a:pt x="f19" y="f20"/>
                  </a:cubicBezTo>
                  <a:cubicBezTo>
                    <a:pt x="f9" y="f21"/>
                    <a:pt x="f22" y="f23"/>
                    <a:pt x="f24" y="f25"/>
                  </a:cubicBezTo>
                  <a:cubicBezTo>
                    <a:pt x="f26" y="f27"/>
                    <a:pt x="f28" y="f29"/>
                    <a:pt x="f30" y="f31"/>
                  </a:cubicBezTo>
                  <a:cubicBezTo>
                    <a:pt x="f32" y="f33"/>
                    <a:pt x="f32" y="f34"/>
                    <a:pt x="f35" y="f26"/>
                  </a:cubicBezTo>
                  <a:cubicBezTo>
                    <a:pt x="f36" y="f37"/>
                    <a:pt x="f38" y="f39"/>
                    <a:pt x="f40" y="f41"/>
                  </a:cubicBezTo>
                  <a:cubicBezTo>
                    <a:pt x="f42" y="f22"/>
                    <a:pt x="f43" y="f44"/>
                    <a:pt x="f37" y="f9"/>
                  </a:cubicBezTo>
                  <a:cubicBezTo>
                    <a:pt x="f40" y="f45"/>
                    <a:pt x="f46" y="f47"/>
                    <a:pt x="f36" y="f48"/>
                  </a:cubicBezTo>
                  <a:cubicBezTo>
                    <a:pt x="f34" y="f49"/>
                    <a:pt x="f30" y="f6"/>
                    <a:pt x="f50" y="f48"/>
                  </a:cubicBezTo>
                  <a:cubicBezTo>
                    <a:pt x="f32" y="f51"/>
                    <a:pt x="f52" y="f53"/>
                    <a:pt x="f32" y="f54"/>
                  </a:cubicBezTo>
                  <a:cubicBezTo>
                    <a:pt x="f55" y="f56"/>
                    <a:pt x="f35" y="f9"/>
                    <a:pt x="f57" y="f58"/>
                  </a:cubicBezTo>
                  <a:cubicBezTo>
                    <a:pt x="f59" y="f60"/>
                    <a:pt x="f61" y="f62"/>
                    <a:pt x="f63" y="f64"/>
                  </a:cubicBezTo>
                  <a:cubicBezTo>
                    <a:pt x="f30" y="f60"/>
                    <a:pt x="f65" y="f9"/>
                    <a:pt x="f66" y="f54"/>
                  </a:cubicBezTo>
                  <a:cubicBezTo>
                    <a:pt x="f67" y="f68"/>
                    <a:pt x="f69" y="f24"/>
                    <a:pt x="f70" y="f71"/>
                  </a:cubicBezTo>
                  <a:cubicBezTo>
                    <a:pt x="f72" y="f61"/>
                    <a:pt x="f73" y="f36"/>
                    <a:pt x="f74" y="f28"/>
                  </a:cubicBezTo>
                  <a:cubicBezTo>
                    <a:pt x="f75" y="f76"/>
                    <a:pt x="f77" y="f78"/>
                    <a:pt x="f79" y="f80"/>
                  </a:cubicBezTo>
                  <a:cubicBezTo>
                    <a:pt x="f67" y="f77"/>
                    <a:pt x="f67" y="f81"/>
                    <a:pt x="f67" y="f82"/>
                  </a:cubicBezTo>
                  <a:cubicBezTo>
                    <a:pt x="f81" y="f83"/>
                    <a:pt x="f84" y="f85"/>
                    <a:pt x="f86" y="f87"/>
                  </a:cubicBezTo>
                  <a:cubicBezTo>
                    <a:pt x="f88" y="f89"/>
                    <a:pt x="f90" y="f91"/>
                    <a:pt x="f92" y="f91"/>
                  </a:cubicBezTo>
                  <a:cubicBezTo>
                    <a:pt x="f93" y="f94"/>
                    <a:pt x="f95" y="f33"/>
                    <a:pt x="f90" y="f66"/>
                  </a:cubicBezTo>
                  <a:cubicBezTo>
                    <a:pt x="f96" y="f65"/>
                    <a:pt x="f97" y="f87"/>
                    <a:pt x="f98" y="f30"/>
                  </a:cubicBezTo>
                  <a:cubicBezTo>
                    <a:pt x="f99" y="f35"/>
                    <a:pt x="f100" y="f57"/>
                    <a:pt x="f99" y="f101"/>
                  </a:cubicBezTo>
                  <a:cubicBezTo>
                    <a:pt x="f98" y="f61"/>
                    <a:pt x="f102" y="f71"/>
                    <a:pt x="f103" y="f63"/>
                  </a:cubicBezTo>
                  <a:cubicBezTo>
                    <a:pt x="f104" y="f61"/>
                    <a:pt x="f27" y="f28"/>
                    <a:pt x="f105" y="f32"/>
                  </a:cubicBezTo>
                  <a:cubicBezTo>
                    <a:pt x="f106" y="f107"/>
                    <a:pt x="f108" y="f85"/>
                    <a:pt x="f109" y="f78"/>
                  </a:cubicBezTo>
                  <a:cubicBezTo>
                    <a:pt x="f110" y="f111"/>
                    <a:pt x="f112" y="f113"/>
                    <a:pt x="f112" y="f114"/>
                  </a:cubicBezTo>
                  <a:cubicBezTo>
                    <a:pt x="f115" y="f86"/>
                    <a:pt x="f116" y="f117"/>
                    <a:pt x="f86" y="f3"/>
                  </a:cubicBezTo>
                  <a:cubicBezTo>
                    <a:pt x="f83" y="f118"/>
                    <a:pt x="f55" y="f119"/>
                    <a:pt x="f40" y="f18"/>
                  </a:cubicBezTo>
                  <a:cubicBezTo>
                    <a:pt x="f120" y="f121"/>
                    <a:pt x="f122" y="f123"/>
                    <a:pt x="f124" y="f125"/>
                  </a:cubicBezTo>
                  <a:cubicBezTo>
                    <a:pt x="f124" y="f126"/>
                    <a:pt x="f37" y="f126"/>
                    <a:pt x="f37" y="f127"/>
                  </a:cubicBezTo>
                  <a:cubicBezTo>
                    <a:pt x="f128" y="f129"/>
                    <a:pt x="f130" y="f131"/>
                    <a:pt x="f34" y="f132"/>
                  </a:cubicBezTo>
                  <a:cubicBezTo>
                    <a:pt x="f78" y="f133"/>
                    <a:pt x="f82" y="f134"/>
                    <a:pt x="f88" y="f105"/>
                  </a:cubicBezTo>
                  <a:cubicBezTo>
                    <a:pt x="f135" y="f136"/>
                    <a:pt x="f137" y="f97"/>
                    <a:pt x="f106" y="f138"/>
                  </a:cubicBezTo>
                  <a:cubicBezTo>
                    <a:pt x="f139" y="f140"/>
                    <a:pt x="f141" y="f142"/>
                    <a:pt x="f143" y="f144"/>
                  </a:cubicBezTo>
                  <a:cubicBezTo>
                    <a:pt x="f145" y="f94"/>
                    <a:pt x="f146" y="f89"/>
                    <a:pt x="f147" y="f148"/>
                  </a:cubicBezTo>
                  <a:cubicBezTo>
                    <a:pt x="f149" y="f130"/>
                    <a:pt x="f150" y="f151"/>
                    <a:pt x="f152" y="f153"/>
                  </a:cubicBezTo>
                  <a:cubicBezTo>
                    <a:pt x="f154" y="f68"/>
                    <a:pt x="f154" y="f155"/>
                    <a:pt x="f156" y="f155"/>
                  </a:cubicBezTo>
                  <a:cubicBezTo>
                    <a:pt x="f157" y="f9"/>
                    <a:pt x="f158" y="f159"/>
                    <a:pt x="f160" y="f159"/>
                  </a:cubicBezTo>
                  <a:cubicBezTo>
                    <a:pt x="f161" y="f159"/>
                    <a:pt x="f162" y="f163"/>
                    <a:pt x="f161" y="f58"/>
                  </a:cubicBezTo>
                  <a:cubicBezTo>
                    <a:pt x="f160" y="f164"/>
                    <a:pt x="f119" y="f165"/>
                    <a:pt x="f154" y="f55"/>
                  </a:cubicBezTo>
                  <a:cubicBezTo>
                    <a:pt x="f152" y="f87"/>
                    <a:pt x="f152" y="f52"/>
                    <a:pt x="f152" y="f148"/>
                  </a:cubicBezTo>
                  <a:cubicBezTo>
                    <a:pt x="f166" y="f107"/>
                    <a:pt x="f167" y="f55"/>
                    <a:pt x="f168" y="f120"/>
                  </a:cubicBezTo>
                  <a:cubicBezTo>
                    <a:pt x="f169" y="f170"/>
                    <a:pt x="f171" y="f170"/>
                    <a:pt x="f172" y="f40"/>
                  </a:cubicBezTo>
                  <a:cubicBezTo>
                    <a:pt x="f172" y="f173"/>
                    <a:pt x="f172" y="f174"/>
                    <a:pt x="f175" y="f176"/>
                  </a:cubicBezTo>
                  <a:cubicBezTo>
                    <a:pt x="f175" y="f177"/>
                    <a:pt x="f175" y="f165"/>
                    <a:pt x="f175" y="f38"/>
                  </a:cubicBezTo>
                  <a:cubicBezTo>
                    <a:pt x="f178" y="f177"/>
                    <a:pt x="f179" y="f122"/>
                    <a:pt x="f180" y="f39"/>
                  </a:cubicBezTo>
                  <a:cubicBezTo>
                    <a:pt x="f181" y="f182"/>
                    <a:pt x="f181" y="f182"/>
                    <a:pt x="f183" y="f182"/>
                  </a:cubicBezTo>
                  <a:cubicBezTo>
                    <a:pt x="f183" y="f164"/>
                    <a:pt x="f183" y="f42"/>
                    <a:pt x="f184" y="f122"/>
                  </a:cubicBezTo>
                  <a:cubicBezTo>
                    <a:pt x="f185" y="f124"/>
                    <a:pt x="f186" y="f43"/>
                    <a:pt x="f187" y="f164"/>
                  </a:cubicBezTo>
                  <a:cubicBezTo>
                    <a:pt x="f16" y="f24"/>
                    <a:pt x="f188" y="f24"/>
                    <a:pt x="f189" y="f164"/>
                  </a:cubicBezTo>
                  <a:cubicBezTo>
                    <a:pt x="f190" y="f43"/>
                    <a:pt x="f191" y="f124"/>
                    <a:pt x="f190" y="f37"/>
                  </a:cubicBezTo>
                  <a:cubicBezTo>
                    <a:pt x="f188" y="f120"/>
                    <a:pt x="f192" y="f40"/>
                    <a:pt x="f193" y="f128"/>
                  </a:cubicBezTo>
                  <a:cubicBezTo>
                    <a:pt x="f194" y="f128"/>
                    <a:pt x="f190" y="f128"/>
                    <a:pt x="f195" y="f128"/>
                  </a:cubicBezTo>
                  <a:cubicBezTo>
                    <a:pt x="f195" y="f176"/>
                    <a:pt x="f195" y="f176"/>
                    <a:pt x="f195" y="f26"/>
                  </a:cubicBezTo>
                  <a:cubicBezTo>
                    <a:pt x="f196" y="f177"/>
                    <a:pt x="f197" y="f46"/>
                    <a:pt x="f190" y="f46"/>
                  </a:cubicBezTo>
                  <a:cubicBezTo>
                    <a:pt x="f185" y="f46"/>
                    <a:pt x="f180" y="f61"/>
                    <a:pt x="f198" y="f35"/>
                  </a:cubicBezTo>
                  <a:cubicBezTo>
                    <a:pt x="f199" y="f50"/>
                    <a:pt x="f175" y="f76"/>
                    <a:pt x="f168" y="f33"/>
                  </a:cubicBezTo>
                  <a:cubicBezTo>
                    <a:pt x="f200" y="f201"/>
                    <a:pt x="f202" y="f203"/>
                    <a:pt x="f190" y="f31"/>
                  </a:cubicBezTo>
                  <a:cubicBezTo>
                    <a:pt x="f204" y="f81"/>
                    <a:pt x="f204" y="f205"/>
                    <a:pt x="f190" y="f98"/>
                  </a:cubicBezTo>
                  <a:cubicBezTo>
                    <a:pt x="f188" y="f206"/>
                    <a:pt x="f187" y="f206"/>
                    <a:pt x="f207" y="f98"/>
                  </a:cubicBezTo>
                  <a:cubicBezTo>
                    <a:pt x="f198" y="f208"/>
                    <a:pt x="f127" y="f209"/>
                    <a:pt x="f166" y="f100"/>
                  </a:cubicBezTo>
                  <a:cubicBezTo>
                    <a:pt x="f119" y="f206"/>
                    <a:pt x="f210" y="f211"/>
                    <a:pt x="f143" y="f137"/>
                  </a:cubicBezTo>
                  <a:cubicBezTo>
                    <a:pt x="f212" y="f213"/>
                    <a:pt x="f214" y="f215"/>
                    <a:pt x="f108" y="f154"/>
                  </a:cubicBezTo>
                  <a:cubicBezTo>
                    <a:pt x="f108" y="f152"/>
                    <a:pt x="f106" y="f216"/>
                    <a:pt x="f217" y="f133"/>
                  </a:cubicBezTo>
                  <a:cubicBezTo>
                    <a:pt x="f218" y="f219"/>
                    <a:pt x="f218" y="f220"/>
                    <a:pt x="f214" y="f221"/>
                  </a:cubicBezTo>
                  <a:cubicBezTo>
                    <a:pt x="f212" y="f222"/>
                    <a:pt x="f223" y="f212"/>
                    <a:pt x="f23" y="f105"/>
                  </a:cubicBezTo>
                  <a:cubicBezTo>
                    <a:pt x="f156" y="f96"/>
                    <a:pt x="f121" y="f224"/>
                    <a:pt x="f194" y="f211"/>
                  </a:cubicBezTo>
                  <a:cubicBezTo>
                    <a:pt x="f195" y="f225"/>
                    <a:pt x="f226" y="f135"/>
                    <a:pt x="f227" y="f104"/>
                  </a:cubicBezTo>
                  <a:cubicBezTo>
                    <a:pt x="f228" y="f115"/>
                    <a:pt x="f10" y="f229"/>
                    <a:pt x="f230" y="f136"/>
                  </a:cubicBezTo>
                  <a:cubicBezTo>
                    <a:pt x="f231" y="f232"/>
                    <a:pt x="f233" y="f232"/>
                    <a:pt x="f234" y="f104"/>
                  </a:cubicBezTo>
                  <a:cubicBezTo>
                    <a:pt x="f235" y="f232"/>
                    <a:pt x="f235" y="f136"/>
                    <a:pt x="f236" y="f237"/>
                  </a:cubicBezTo>
                  <a:cubicBezTo>
                    <a:pt x="f238" y="f115"/>
                    <a:pt x="f239" y="f137"/>
                    <a:pt x="f240" y="f241"/>
                  </a:cubicBezTo>
                  <a:cubicBezTo>
                    <a:pt x="f242" y="f109"/>
                    <a:pt x="f243" y="f108"/>
                    <a:pt x="f234" y="f214"/>
                  </a:cubicBezTo>
                  <a:cubicBezTo>
                    <a:pt x="f244" y="f245"/>
                    <a:pt x="f7" y="f212"/>
                    <a:pt x="f246" y="f247"/>
                  </a:cubicBezTo>
                  <a:cubicBezTo>
                    <a:pt x="f248" y="f249"/>
                    <a:pt x="f239" y="f143"/>
                    <a:pt x="f250" y="f146"/>
                  </a:cubicBezTo>
                  <a:cubicBezTo>
                    <a:pt x="f10" y="f147"/>
                    <a:pt x="f251" y="f146"/>
                    <a:pt x="f252" y="f23"/>
                  </a:cubicBezTo>
                  <a:cubicBezTo>
                    <a:pt x="f253" y="f145"/>
                    <a:pt x="f253" y="f254"/>
                    <a:pt x="f255" y="f256"/>
                  </a:cubicBezTo>
                  <a:cubicBezTo>
                    <a:pt x="f257" y="f258"/>
                    <a:pt x="f2" y="f25"/>
                    <a:pt x="f259" y="f260"/>
                  </a:cubicBezTo>
                  <a:cubicBezTo>
                    <a:pt x="f251" y="f212"/>
                    <a:pt x="f255" y="f261"/>
                    <a:pt x="f12" y="f262"/>
                  </a:cubicBezTo>
                  <a:cubicBezTo>
                    <a:pt x="f263" y="f264"/>
                    <a:pt x="f265" y="f214"/>
                    <a:pt x="f188" y="f266"/>
                  </a:cubicBezTo>
                  <a:cubicBezTo>
                    <a:pt x="f169" y="f115"/>
                    <a:pt x="f267" y="f214"/>
                    <a:pt x="f268" y="f269"/>
                  </a:cubicBezTo>
                  <a:cubicBezTo>
                    <a:pt x="f268" y="f210"/>
                    <a:pt x="f267" y="f270"/>
                    <a:pt x="f20" y="f271"/>
                  </a:cubicBezTo>
                  <a:cubicBezTo>
                    <a:pt x="f272" y="f216"/>
                    <a:pt x="f273" y="f119"/>
                    <a:pt x="f121" y="f268"/>
                  </a:cubicBezTo>
                  <a:cubicBezTo>
                    <a:pt x="f274" y="f275"/>
                    <a:pt x="f274" y="f275"/>
                    <a:pt x="f123" y="f160"/>
                  </a:cubicBezTo>
                  <a:cubicBezTo>
                    <a:pt x="f276" y="f119"/>
                    <a:pt x="f273" y="f133"/>
                    <a:pt x="f277" y="f150"/>
                  </a:cubicBezTo>
                  <a:cubicBezTo>
                    <a:pt x="f278" y="f210"/>
                    <a:pt x="f279" y="f280"/>
                    <a:pt x="f281" y="f145"/>
                  </a:cubicBezTo>
                  <a:cubicBezTo>
                    <a:pt x="f277" y="f141"/>
                    <a:pt x="f282" y="f260"/>
                    <a:pt x="f283" y="f213"/>
                  </a:cubicBezTo>
                  <a:cubicBezTo>
                    <a:pt x="f126" y="f284"/>
                    <a:pt x="f168" y="f213"/>
                    <a:pt x="f169" y="f285"/>
                  </a:cubicBezTo>
                  <a:cubicBezTo>
                    <a:pt x="f178" y="f286"/>
                    <a:pt x="f193" y="f271"/>
                    <a:pt x="f287" y="f267"/>
                  </a:cubicBezTo>
                  <a:cubicBezTo>
                    <a:pt x="f14" y="f288"/>
                    <a:pt x="f289" y="f276"/>
                    <a:pt x="f14" y="f168"/>
                  </a:cubicBezTo>
                  <a:cubicBezTo>
                    <a:pt x="f204" y="f290"/>
                    <a:pt x="f287" y="f199"/>
                    <a:pt x="f196" y="f291"/>
                  </a:cubicBezTo>
                  <a:cubicBezTo>
                    <a:pt x="f292" y="f185"/>
                    <a:pt x="f263" y="f287"/>
                    <a:pt x="f289" y="f293"/>
                  </a:cubicBezTo>
                  <a:cubicBezTo>
                    <a:pt x="f294" y="f295"/>
                    <a:pt x="f16" y="f296"/>
                    <a:pt x="f297" y="f298"/>
                  </a:cubicBezTo>
                  <a:cubicBezTo>
                    <a:pt x="f167" y="f299"/>
                    <a:pt x="f300" y="f301"/>
                    <a:pt x="f20" y="f302"/>
                  </a:cubicBezTo>
                  <a:cubicBezTo>
                    <a:pt x="f150" y="f303"/>
                    <a:pt x="f304" y="f8"/>
                    <a:pt x="f110" y="f305"/>
                  </a:cubicBezTo>
                  <a:cubicBezTo>
                    <a:pt x="f95" y="f306"/>
                    <a:pt x="f72" y="f307"/>
                    <a:pt x="f67" y="f308"/>
                  </a:cubicBezTo>
                  <a:cubicBezTo>
                    <a:pt x="f50" y="f309"/>
                    <a:pt x="f176" y="f310"/>
                    <a:pt x="f311" y="f312"/>
                  </a:cubicBezTo>
                  <a:cubicBezTo>
                    <a:pt x="f58" y="f313"/>
                    <a:pt x="f314" y="f315"/>
                    <a:pt x="f316" y="f317"/>
                  </a:cubicBezTo>
                  <a:cubicBezTo>
                    <a:pt x="f45" y="f246"/>
                    <a:pt x="f19" y="f248"/>
                    <a:pt x="f9" y="f10"/>
                  </a:cubicBezTo>
                  <a:close/>
                  <a:moveTo>
                    <a:pt x="f176" y="f62"/>
                  </a:moveTo>
                  <a:cubicBezTo>
                    <a:pt x="f63" y="f60"/>
                    <a:pt x="f35" y="f318"/>
                    <a:pt x="f319" y="f320"/>
                  </a:cubicBezTo>
                  <a:cubicBezTo>
                    <a:pt x="f59" y="f56"/>
                    <a:pt x="f38" y="f155"/>
                    <a:pt x="f176" y="f62"/>
                  </a:cubicBezTo>
                  <a:close/>
                  <a:moveTo>
                    <a:pt x="f29" y="f34"/>
                  </a:moveTo>
                  <a:cubicBezTo>
                    <a:pt x="f321" y="f32"/>
                    <a:pt x="f322" y="f107"/>
                    <a:pt x="f115" y="f66"/>
                  </a:cubicBezTo>
                  <a:cubicBezTo>
                    <a:pt x="f104" y="f32"/>
                    <a:pt x="f211" y="f30"/>
                    <a:pt x="f29" y="f34"/>
                  </a:cubicBezTo>
                  <a:close/>
                  <a:moveTo>
                    <a:pt x="f2" y="f254"/>
                  </a:moveTo>
                  <a:cubicBezTo>
                    <a:pt x="f323" y="f223"/>
                    <a:pt x="f324" y="f261"/>
                    <a:pt x="f248" y="f325"/>
                  </a:cubicBezTo>
                  <a:cubicBezTo>
                    <a:pt x="f326" y="f264"/>
                    <a:pt x="f10" y="f247"/>
                    <a:pt x="f2" y="f254"/>
                  </a:cubicBezTo>
                  <a:close/>
                </a:path>
              </a:pathLst>
            </a:custGeom>
            <a:solidFill>
              <a:srgbClr val="FFFFFF"/>
            </a:solidFill>
            <a:ln cap="flat">
              <a:noFill/>
              <a:prstDash val="solid"/>
            </a:ln>
          </p:spPr>
          <p:txBody>
            <a:bodyPr vert="horz" wrap="square" lIns="121920" tIns="60960" rIns="121920" bIns="60960" anchor="t"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ES" sz="1867" kern="0">
                <a:solidFill>
                  <a:srgbClr val="000000"/>
                </a:solidFill>
                <a:latin typeface="Arial"/>
                <a:ea typeface="Arial"/>
                <a:cs typeface="Arial"/>
              </a:endParaRPr>
            </a:p>
          </p:txBody>
        </p:sp>
        <p:sp>
          <p:nvSpPr>
            <p:cNvPr id="46" name="Freeform 125">
              <a:extLst>
                <a:ext uri="{FF2B5EF4-FFF2-40B4-BE49-F238E27FC236}">
                  <a16:creationId xmlns:a16="http://schemas.microsoft.com/office/drawing/2014/main" id="{A76C3B1F-7BB8-335A-AEAC-1B6FF7CBDB35}"/>
                </a:ext>
              </a:extLst>
            </p:cNvPr>
            <p:cNvSpPr/>
            <p:nvPr/>
          </p:nvSpPr>
          <p:spPr>
            <a:xfrm>
              <a:off x="8646447" y="416088"/>
              <a:ext cx="39246" cy="50145"/>
            </a:xfrm>
            <a:custGeom>
              <a:avLst/>
              <a:gdLst>
                <a:gd name="f0" fmla="val 10800000"/>
                <a:gd name="f1" fmla="val 5400000"/>
                <a:gd name="f2" fmla="val 180"/>
                <a:gd name="f3" fmla="val w"/>
                <a:gd name="f4" fmla="val h"/>
                <a:gd name="f5" fmla="val 0"/>
                <a:gd name="f6" fmla="val 39"/>
                <a:gd name="f7" fmla="val 50"/>
                <a:gd name="f8" fmla="val 15"/>
                <a:gd name="f9" fmla="val 28"/>
                <a:gd name="f10" fmla="val 11"/>
                <a:gd name="f11" fmla="val 8"/>
                <a:gd name="f12" fmla="val 27"/>
                <a:gd name="f13" fmla="val 4"/>
                <a:gd name="f14" fmla="val 3"/>
                <a:gd name="f15" fmla="val 26"/>
                <a:gd name="f16" fmla="val 2"/>
                <a:gd name="f17" fmla="val 25"/>
                <a:gd name="f18" fmla="val 24"/>
                <a:gd name="f19" fmla="val 22"/>
                <a:gd name="f20" fmla="val 21"/>
                <a:gd name="f21" fmla="val 5"/>
                <a:gd name="f22" fmla="val 20"/>
                <a:gd name="f23" fmla="val 7"/>
                <a:gd name="f24" fmla="val 10"/>
                <a:gd name="f25" fmla="val 13"/>
                <a:gd name="f26" fmla="val 18"/>
                <a:gd name="f27" fmla="val 16"/>
                <a:gd name="f28" fmla="val 12"/>
                <a:gd name="f29" fmla="val 14"/>
                <a:gd name="f30" fmla="val 19"/>
                <a:gd name="f31" fmla="val 30"/>
                <a:gd name="f32" fmla="val 33"/>
                <a:gd name="f33" fmla="val 37"/>
                <a:gd name="f34" fmla="val 35"/>
                <a:gd name="f35" fmla="val 29"/>
                <a:gd name="f36" fmla="val 31"/>
                <a:gd name="f37" fmla="val 36"/>
                <a:gd name="f38" fmla="val 46"/>
                <a:gd name="f39" fmla="val 23"/>
                <a:gd name="f40" fmla="val 43"/>
                <a:gd name="f41" fmla="val 17"/>
                <a:gd name="f42" fmla="+- 0 0 -90"/>
                <a:gd name="f43" fmla="*/ f3 1 39"/>
                <a:gd name="f44" fmla="*/ f4 1 50"/>
                <a:gd name="f45" fmla="val f5"/>
                <a:gd name="f46" fmla="val f6"/>
                <a:gd name="f47" fmla="val f7"/>
                <a:gd name="f48" fmla="*/ f42 f0 1"/>
                <a:gd name="f49" fmla="+- f47 0 f45"/>
                <a:gd name="f50" fmla="+- f46 0 f45"/>
                <a:gd name="f51" fmla="*/ f48 1 f2"/>
                <a:gd name="f52" fmla="*/ f50 1 39"/>
                <a:gd name="f53" fmla="*/ f49 1 50"/>
                <a:gd name="f54" fmla="*/ 15 f50 1"/>
                <a:gd name="f55" fmla="*/ 28 f49 1"/>
                <a:gd name="f56" fmla="*/ 4 f50 1"/>
                <a:gd name="f57" fmla="*/ 27 f49 1"/>
                <a:gd name="f58" fmla="*/ 0 f50 1"/>
                <a:gd name="f59" fmla="*/ 24 f49 1"/>
                <a:gd name="f60" fmla="*/ 5 f50 1"/>
                <a:gd name="f61" fmla="*/ 20 f49 1"/>
                <a:gd name="f62" fmla="*/ 13 f50 1"/>
                <a:gd name="f63" fmla="*/ 12 f50 1"/>
                <a:gd name="f64" fmla="*/ 14 f49 1"/>
                <a:gd name="f65" fmla="*/ 19 f50 1"/>
                <a:gd name="f66" fmla="*/ 2 f49 1"/>
                <a:gd name="f67" fmla="*/ 33 f50 1"/>
                <a:gd name="f68" fmla="*/ 8 f49 1"/>
                <a:gd name="f69" fmla="*/ 35 f50 1"/>
                <a:gd name="f70" fmla="*/ 29 f49 1"/>
                <a:gd name="f71" fmla="*/ 23 f50 1"/>
                <a:gd name="f72" fmla="*/ 50 f49 1"/>
                <a:gd name="f73" fmla="*/ 21 f50 1"/>
                <a:gd name="f74" fmla="+- f51 0 f1"/>
                <a:gd name="f75" fmla="*/ f54 1 39"/>
                <a:gd name="f76" fmla="*/ f55 1 50"/>
                <a:gd name="f77" fmla="*/ f56 1 39"/>
                <a:gd name="f78" fmla="*/ f57 1 50"/>
                <a:gd name="f79" fmla="*/ f58 1 39"/>
                <a:gd name="f80" fmla="*/ f59 1 50"/>
                <a:gd name="f81" fmla="*/ f60 1 39"/>
                <a:gd name="f82" fmla="*/ f61 1 50"/>
                <a:gd name="f83" fmla="*/ f62 1 39"/>
                <a:gd name="f84" fmla="*/ f63 1 39"/>
                <a:gd name="f85" fmla="*/ f64 1 50"/>
                <a:gd name="f86" fmla="*/ f65 1 39"/>
                <a:gd name="f87" fmla="*/ f66 1 50"/>
                <a:gd name="f88" fmla="*/ f67 1 39"/>
                <a:gd name="f89" fmla="*/ f68 1 50"/>
                <a:gd name="f90" fmla="*/ f69 1 39"/>
                <a:gd name="f91" fmla="*/ f70 1 50"/>
                <a:gd name="f92" fmla="*/ f71 1 39"/>
                <a:gd name="f93" fmla="*/ f72 1 50"/>
                <a:gd name="f94" fmla="*/ f73 1 39"/>
                <a:gd name="f95" fmla="*/ 0 1 f52"/>
                <a:gd name="f96" fmla="*/ f46 1 f52"/>
                <a:gd name="f97" fmla="*/ 0 1 f53"/>
                <a:gd name="f98" fmla="*/ f47 1 f53"/>
                <a:gd name="f99" fmla="*/ f75 1 f52"/>
                <a:gd name="f100" fmla="*/ f76 1 f53"/>
                <a:gd name="f101" fmla="*/ f77 1 f52"/>
                <a:gd name="f102" fmla="*/ f78 1 f53"/>
                <a:gd name="f103" fmla="*/ f79 1 f52"/>
                <a:gd name="f104" fmla="*/ f80 1 f53"/>
                <a:gd name="f105" fmla="*/ f81 1 f52"/>
                <a:gd name="f106" fmla="*/ f82 1 f53"/>
                <a:gd name="f107" fmla="*/ f83 1 f52"/>
                <a:gd name="f108" fmla="*/ f84 1 f52"/>
                <a:gd name="f109" fmla="*/ f85 1 f53"/>
                <a:gd name="f110" fmla="*/ f86 1 f52"/>
                <a:gd name="f111" fmla="*/ f87 1 f53"/>
                <a:gd name="f112" fmla="*/ f88 1 f52"/>
                <a:gd name="f113" fmla="*/ f89 1 f53"/>
                <a:gd name="f114" fmla="*/ f90 1 f52"/>
                <a:gd name="f115" fmla="*/ f91 1 f53"/>
                <a:gd name="f116" fmla="*/ f92 1 f52"/>
                <a:gd name="f117" fmla="*/ f93 1 f53"/>
                <a:gd name="f118" fmla="*/ f94 1 f52"/>
                <a:gd name="f119" fmla="*/ f95 f43 1"/>
                <a:gd name="f120" fmla="*/ f96 f43 1"/>
                <a:gd name="f121" fmla="*/ f98 f44 1"/>
                <a:gd name="f122" fmla="*/ f97 f44 1"/>
                <a:gd name="f123" fmla="*/ f99 f43 1"/>
                <a:gd name="f124" fmla="*/ f100 f44 1"/>
                <a:gd name="f125" fmla="*/ f101 f43 1"/>
                <a:gd name="f126" fmla="*/ f102 f44 1"/>
                <a:gd name="f127" fmla="*/ f103 f43 1"/>
                <a:gd name="f128" fmla="*/ f104 f44 1"/>
                <a:gd name="f129" fmla="*/ f105 f43 1"/>
                <a:gd name="f130" fmla="*/ f106 f44 1"/>
                <a:gd name="f131" fmla="*/ f107 f43 1"/>
                <a:gd name="f132" fmla="*/ f108 f43 1"/>
                <a:gd name="f133" fmla="*/ f109 f44 1"/>
                <a:gd name="f134" fmla="*/ f110 f43 1"/>
                <a:gd name="f135" fmla="*/ f111 f44 1"/>
                <a:gd name="f136" fmla="*/ f112 f43 1"/>
                <a:gd name="f137" fmla="*/ f113 f44 1"/>
                <a:gd name="f138" fmla="*/ f114 f43 1"/>
                <a:gd name="f139" fmla="*/ f115 f44 1"/>
                <a:gd name="f140" fmla="*/ f116 f43 1"/>
                <a:gd name="f141" fmla="*/ f117 f44 1"/>
                <a:gd name="f142" fmla="*/ f118 f43 1"/>
              </a:gdLst>
              <a:ahLst/>
              <a:cxnLst>
                <a:cxn ang="3cd4">
                  <a:pos x="hc" y="t"/>
                </a:cxn>
                <a:cxn ang="0">
                  <a:pos x="r" y="vc"/>
                </a:cxn>
                <a:cxn ang="cd4">
                  <a:pos x="hc" y="b"/>
                </a:cxn>
                <a:cxn ang="cd2">
                  <a:pos x="l" y="vc"/>
                </a:cxn>
                <a:cxn ang="f74">
                  <a:pos x="f123" y="f124"/>
                </a:cxn>
                <a:cxn ang="f74">
                  <a:pos x="f125" y="f126"/>
                </a:cxn>
                <a:cxn ang="f74">
                  <a:pos x="f127" y="f128"/>
                </a:cxn>
                <a:cxn ang="f74">
                  <a:pos x="f129" y="f130"/>
                </a:cxn>
                <a:cxn ang="f74">
                  <a:pos x="f131" y="f130"/>
                </a:cxn>
                <a:cxn ang="f74">
                  <a:pos x="f132" y="f133"/>
                </a:cxn>
                <a:cxn ang="f74">
                  <a:pos x="f134" y="f135"/>
                </a:cxn>
                <a:cxn ang="f74">
                  <a:pos x="f136" y="f137"/>
                </a:cxn>
                <a:cxn ang="f74">
                  <a:pos x="f138" y="f139"/>
                </a:cxn>
                <a:cxn ang="f74">
                  <a:pos x="f140" y="f141"/>
                </a:cxn>
                <a:cxn ang="f74">
                  <a:pos x="f142" y="f141"/>
                </a:cxn>
                <a:cxn ang="f74">
                  <a:pos x="f123" y="f124"/>
                </a:cxn>
              </a:cxnLst>
              <a:rect l="f119" t="f122" r="f120" b="f121"/>
              <a:pathLst>
                <a:path w="39" h="50">
                  <a:moveTo>
                    <a:pt x="f8" y="f9"/>
                  </a:moveTo>
                  <a:cubicBezTo>
                    <a:pt x="f10" y="f9"/>
                    <a:pt x="f11" y="f12"/>
                    <a:pt x="f13" y="f12"/>
                  </a:cubicBezTo>
                  <a:cubicBezTo>
                    <a:pt x="f14" y="f15"/>
                    <a:pt x="f16" y="f17"/>
                    <a:pt x="f5" y="f18"/>
                  </a:cubicBezTo>
                  <a:cubicBezTo>
                    <a:pt x="f16" y="f19"/>
                    <a:pt x="f14" y="f20"/>
                    <a:pt x="f21" y="f22"/>
                  </a:cubicBezTo>
                  <a:cubicBezTo>
                    <a:pt x="f23" y="f22"/>
                    <a:pt x="f24" y="f22"/>
                    <a:pt x="f25" y="f22"/>
                  </a:cubicBezTo>
                  <a:cubicBezTo>
                    <a:pt x="f25" y="f26"/>
                    <a:pt x="f25" y="f27"/>
                    <a:pt x="f28" y="f29"/>
                  </a:cubicBezTo>
                  <a:cubicBezTo>
                    <a:pt x="f24" y="f23"/>
                    <a:pt x="f25" y="f13"/>
                    <a:pt x="f30" y="f16"/>
                  </a:cubicBezTo>
                  <a:cubicBezTo>
                    <a:pt x="f17" y="f5"/>
                    <a:pt x="f31" y="f5"/>
                    <a:pt x="f32" y="f11"/>
                  </a:cubicBezTo>
                  <a:cubicBezTo>
                    <a:pt x="f33" y="f8"/>
                    <a:pt x="f6" y="f20"/>
                    <a:pt x="f34" y="f35"/>
                  </a:cubicBezTo>
                  <a:cubicBezTo>
                    <a:pt x="f36" y="f37"/>
                    <a:pt x="f32" y="f38"/>
                    <a:pt x="f39" y="f7"/>
                  </a:cubicBezTo>
                  <a:cubicBezTo>
                    <a:pt x="f19" y="f7"/>
                    <a:pt x="f19" y="f7"/>
                    <a:pt x="f20" y="f7"/>
                  </a:cubicBezTo>
                  <a:cubicBezTo>
                    <a:pt x="f30" y="f40"/>
                    <a:pt x="f41" y="f37"/>
                    <a:pt x="f8" y="f9"/>
                  </a:cubicBezTo>
                  <a:close/>
                </a:path>
              </a:pathLst>
            </a:custGeom>
            <a:solidFill>
              <a:srgbClr val="FFFFFF"/>
            </a:solidFill>
            <a:ln cap="flat">
              <a:noFill/>
              <a:prstDash val="solid"/>
            </a:ln>
          </p:spPr>
          <p:txBody>
            <a:bodyPr vert="horz" wrap="square" lIns="121920" tIns="60960" rIns="121920" bIns="60960" anchor="t"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ES" sz="1867" kern="0">
                <a:solidFill>
                  <a:srgbClr val="000000"/>
                </a:solidFill>
                <a:latin typeface="Arial"/>
                <a:ea typeface="Arial"/>
                <a:cs typeface="Arial"/>
              </a:endParaRPr>
            </a:p>
          </p:txBody>
        </p:sp>
      </p:grpSp>
      <p:sp>
        <p:nvSpPr>
          <p:cNvPr id="47" name="Triángulo isósceles 46">
            <a:extLst>
              <a:ext uri="{FF2B5EF4-FFF2-40B4-BE49-F238E27FC236}">
                <a16:creationId xmlns:a16="http://schemas.microsoft.com/office/drawing/2014/main" id="{C6F64D3F-8F79-46CF-B076-A090A199996F}"/>
              </a:ext>
            </a:extLst>
          </p:cNvPr>
          <p:cNvSpPr/>
          <p:nvPr/>
        </p:nvSpPr>
        <p:spPr>
          <a:xfrm rot="13500000">
            <a:off x="4487564" y="2050654"/>
            <a:ext cx="5614553" cy="4840132"/>
          </a:xfrm>
          <a:prstGeom prst="triangl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2" name="Rombo 1">
            <a:extLst>
              <a:ext uri="{FF2B5EF4-FFF2-40B4-BE49-F238E27FC236}">
                <a16:creationId xmlns:a16="http://schemas.microsoft.com/office/drawing/2014/main" id="{71CCEF5B-6B61-4F5E-A7D3-DE96F74446C2}"/>
              </a:ext>
            </a:extLst>
          </p:cNvPr>
          <p:cNvSpPr/>
          <p:nvPr/>
        </p:nvSpPr>
        <p:spPr>
          <a:xfrm>
            <a:off x="5531888" y="781587"/>
            <a:ext cx="5532120" cy="553212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Rombo 20">
            <a:extLst>
              <a:ext uri="{FF2B5EF4-FFF2-40B4-BE49-F238E27FC236}">
                <a16:creationId xmlns:a16="http://schemas.microsoft.com/office/drawing/2014/main" id="{46CE32A5-9A45-4D7F-85F1-4AF9F4F1DA57}"/>
              </a:ext>
            </a:extLst>
          </p:cNvPr>
          <p:cNvSpPr/>
          <p:nvPr/>
        </p:nvSpPr>
        <p:spPr>
          <a:xfrm rot="900000">
            <a:off x="5604202" y="826857"/>
            <a:ext cx="5532120" cy="5532120"/>
          </a:xfrm>
          <a:prstGeom prst="diamond">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6830297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72F22A-B3CD-3DCA-99E8-7F1AA497D28A}"/>
              </a:ext>
            </a:extLst>
          </p:cNvPr>
          <p:cNvSpPr txBox="1">
            <a:spLocks noGrp="1"/>
          </p:cNvSpPr>
          <p:nvPr>
            <p:ph type="body" idx="4294967295"/>
          </p:nvPr>
        </p:nvSpPr>
        <p:spPr>
          <a:xfrm>
            <a:off x="323527" y="123481"/>
            <a:ext cx="11573195" cy="724241"/>
          </a:xfrm>
        </p:spPr>
        <p:txBody>
          <a:bodyPr anchor="ctr" anchorCtr="1">
            <a:normAutofit lnSpcReduction="10000"/>
          </a:bodyPr>
          <a:lstStyle/>
          <a:p>
            <a:pPr marL="0" indent="0" algn="ctr">
              <a:buNone/>
            </a:pPr>
            <a:r>
              <a:rPr lang="en-US" sz="4800">
                <a:solidFill>
                  <a:srgbClr val="000000"/>
                </a:solidFill>
                <a:latin typeface="Arial"/>
                <a:cs typeface="Arial" panose="020B0604020202020204" pitchFamily="34" charset="0"/>
              </a:rPr>
              <a:t>Fully Editable Icon Sets: A</a:t>
            </a:r>
          </a:p>
        </p:txBody>
      </p:sp>
      <p:sp>
        <p:nvSpPr>
          <p:cNvPr id="3" name="Diamond 5">
            <a:extLst>
              <a:ext uri="{FF2B5EF4-FFF2-40B4-BE49-F238E27FC236}">
                <a16:creationId xmlns:a16="http://schemas.microsoft.com/office/drawing/2014/main" id="{D521C014-1601-9012-5771-0ED134762F1B}"/>
              </a:ext>
            </a:extLst>
          </p:cNvPr>
          <p:cNvSpPr/>
          <p:nvPr/>
        </p:nvSpPr>
        <p:spPr>
          <a:xfrm>
            <a:off x="6112069" y="1492154"/>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4" name="Isosceles Triangle 51">
            <a:extLst>
              <a:ext uri="{FF2B5EF4-FFF2-40B4-BE49-F238E27FC236}">
                <a16:creationId xmlns:a16="http://schemas.microsoft.com/office/drawing/2014/main" id="{AC3CE076-A55E-BF74-97D3-7C696CF4FB1E}"/>
              </a:ext>
            </a:extLst>
          </p:cNvPr>
          <p:cNvSpPr/>
          <p:nvPr/>
        </p:nvSpPr>
        <p:spPr>
          <a:xfrm>
            <a:off x="5273321" y="1562685"/>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5" name="Isosceles Triangle 57">
            <a:extLst>
              <a:ext uri="{FF2B5EF4-FFF2-40B4-BE49-F238E27FC236}">
                <a16:creationId xmlns:a16="http://schemas.microsoft.com/office/drawing/2014/main" id="{28913D19-476F-43B6-4AB8-200ADDFEA96B}"/>
              </a:ext>
            </a:extLst>
          </p:cNvPr>
          <p:cNvSpPr/>
          <p:nvPr/>
        </p:nvSpPr>
        <p:spPr>
          <a:xfrm>
            <a:off x="6114153"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6" name="Rectangle 7">
            <a:extLst>
              <a:ext uri="{FF2B5EF4-FFF2-40B4-BE49-F238E27FC236}">
                <a16:creationId xmlns:a16="http://schemas.microsoft.com/office/drawing/2014/main" id="{80C29E59-B23D-5546-1F70-935D71DD31AC}"/>
              </a:ext>
            </a:extLst>
          </p:cNvPr>
          <p:cNvSpPr/>
          <p:nvPr/>
        </p:nvSpPr>
        <p:spPr>
          <a:xfrm rot="18900010">
            <a:off x="9585734"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7" name="Parallelogram 15">
            <a:extLst>
              <a:ext uri="{FF2B5EF4-FFF2-40B4-BE49-F238E27FC236}">
                <a16:creationId xmlns:a16="http://schemas.microsoft.com/office/drawing/2014/main" id="{30D115C3-64D4-8FF5-A72D-BF29D3453037}"/>
              </a:ext>
            </a:extLst>
          </p:cNvPr>
          <p:cNvSpPr/>
          <p:nvPr/>
        </p:nvSpPr>
        <p:spPr>
          <a:xfrm flipH="1">
            <a:off x="5267029" y="4641908"/>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8" name="Freeform 19">
            <a:extLst>
              <a:ext uri="{FF2B5EF4-FFF2-40B4-BE49-F238E27FC236}">
                <a16:creationId xmlns:a16="http://schemas.microsoft.com/office/drawing/2014/main" id="{872EF2D7-9A8A-9AB2-53A2-CC53414B1DDB}"/>
              </a:ext>
            </a:extLst>
          </p:cNvPr>
          <p:cNvSpPr/>
          <p:nvPr/>
        </p:nvSpPr>
        <p:spPr>
          <a:xfrm>
            <a:off x="7745407" y="3642506"/>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9" name="Rectangle 30">
            <a:extLst>
              <a:ext uri="{FF2B5EF4-FFF2-40B4-BE49-F238E27FC236}">
                <a16:creationId xmlns:a16="http://schemas.microsoft.com/office/drawing/2014/main" id="{A3C53474-490B-E9A8-8F1F-6ACDFF44E3C4}"/>
              </a:ext>
            </a:extLst>
          </p:cNvPr>
          <p:cNvSpPr/>
          <p:nvPr/>
        </p:nvSpPr>
        <p:spPr>
          <a:xfrm>
            <a:off x="11063703" y="3600566"/>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0" name="Rectangle 7">
            <a:extLst>
              <a:ext uri="{FF2B5EF4-FFF2-40B4-BE49-F238E27FC236}">
                <a16:creationId xmlns:a16="http://schemas.microsoft.com/office/drawing/2014/main" id="{35F12CF7-DA16-9930-2F0F-2ADEC4A71E06}"/>
              </a:ext>
            </a:extLst>
          </p:cNvPr>
          <p:cNvSpPr/>
          <p:nvPr/>
        </p:nvSpPr>
        <p:spPr>
          <a:xfrm>
            <a:off x="6950830" y="1518721"/>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1" name="Rectangle 15">
            <a:extLst>
              <a:ext uri="{FF2B5EF4-FFF2-40B4-BE49-F238E27FC236}">
                <a16:creationId xmlns:a16="http://schemas.microsoft.com/office/drawing/2014/main" id="{78F15136-D834-F5E6-6CC5-57279C6B4E39}"/>
              </a:ext>
            </a:extLst>
          </p:cNvPr>
          <p:cNvSpPr/>
          <p:nvPr/>
        </p:nvSpPr>
        <p:spPr>
          <a:xfrm rot="5400013">
            <a:off x="7737689" y="1518722"/>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2" name="Pie 24">
            <a:extLst>
              <a:ext uri="{FF2B5EF4-FFF2-40B4-BE49-F238E27FC236}">
                <a16:creationId xmlns:a16="http://schemas.microsoft.com/office/drawing/2014/main" id="{859861C6-F6FD-9351-556E-0AF797199272}"/>
              </a:ext>
            </a:extLst>
          </p:cNvPr>
          <p:cNvSpPr/>
          <p:nvPr/>
        </p:nvSpPr>
        <p:spPr>
          <a:xfrm>
            <a:off x="6809928"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3" name="Block Arc 14">
            <a:extLst>
              <a:ext uri="{FF2B5EF4-FFF2-40B4-BE49-F238E27FC236}">
                <a16:creationId xmlns:a16="http://schemas.microsoft.com/office/drawing/2014/main" id="{5F538590-1CC6-4F61-77B6-E999EFFD3414}"/>
              </a:ext>
            </a:extLst>
          </p:cNvPr>
          <p:cNvSpPr/>
          <p:nvPr/>
        </p:nvSpPr>
        <p:spPr>
          <a:xfrm rot="16200004">
            <a:off x="8525353"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4" name="Block Arc 41">
            <a:extLst>
              <a:ext uri="{FF2B5EF4-FFF2-40B4-BE49-F238E27FC236}">
                <a16:creationId xmlns:a16="http://schemas.microsoft.com/office/drawing/2014/main" id="{007C148E-7EC9-7446-0839-B591CBCD31E0}"/>
              </a:ext>
            </a:extLst>
          </p:cNvPr>
          <p:cNvSpPr/>
          <p:nvPr/>
        </p:nvSpPr>
        <p:spPr>
          <a:xfrm>
            <a:off x="9408554" y="1424306"/>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5" name="Right Triangle 17">
            <a:extLst>
              <a:ext uri="{FF2B5EF4-FFF2-40B4-BE49-F238E27FC236}">
                <a16:creationId xmlns:a16="http://schemas.microsoft.com/office/drawing/2014/main" id="{5E28C7C3-6F1C-1979-05C6-B539E5A7F570}"/>
              </a:ext>
            </a:extLst>
          </p:cNvPr>
          <p:cNvSpPr/>
          <p:nvPr/>
        </p:nvSpPr>
        <p:spPr>
          <a:xfrm>
            <a:off x="7705746" y="4600957"/>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6" name="Oval 66">
            <a:extLst>
              <a:ext uri="{FF2B5EF4-FFF2-40B4-BE49-F238E27FC236}">
                <a16:creationId xmlns:a16="http://schemas.microsoft.com/office/drawing/2014/main" id="{3EA79C9E-6D68-B71D-B653-7637B99A886E}"/>
              </a:ext>
            </a:extLst>
          </p:cNvPr>
          <p:cNvSpPr/>
          <p:nvPr/>
        </p:nvSpPr>
        <p:spPr>
          <a:xfrm rot="20700014">
            <a:off x="6137527" y="3634218"/>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7" name="Rectangle 9">
            <a:extLst>
              <a:ext uri="{FF2B5EF4-FFF2-40B4-BE49-F238E27FC236}">
                <a16:creationId xmlns:a16="http://schemas.microsoft.com/office/drawing/2014/main" id="{523F3855-569A-B70B-48FE-75A37004C9E3}"/>
              </a:ext>
            </a:extLst>
          </p:cNvPr>
          <p:cNvSpPr/>
          <p:nvPr/>
        </p:nvSpPr>
        <p:spPr>
          <a:xfrm>
            <a:off x="4401178" y="3545251"/>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8" name="Frame 17">
            <a:extLst>
              <a:ext uri="{FF2B5EF4-FFF2-40B4-BE49-F238E27FC236}">
                <a16:creationId xmlns:a16="http://schemas.microsoft.com/office/drawing/2014/main" id="{F3885229-D11A-7C2E-5469-47E48FED8174}"/>
              </a:ext>
            </a:extLst>
          </p:cNvPr>
          <p:cNvSpPr/>
          <p:nvPr/>
        </p:nvSpPr>
        <p:spPr>
          <a:xfrm>
            <a:off x="4376232" y="4613416"/>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9" name="Teardrop 1">
            <a:extLst>
              <a:ext uri="{FF2B5EF4-FFF2-40B4-BE49-F238E27FC236}">
                <a16:creationId xmlns:a16="http://schemas.microsoft.com/office/drawing/2014/main" id="{322EE32A-86D6-9598-DB7F-E19D43339F55}"/>
              </a:ext>
            </a:extLst>
          </p:cNvPr>
          <p:cNvSpPr/>
          <p:nvPr/>
        </p:nvSpPr>
        <p:spPr>
          <a:xfrm rot="18805988">
            <a:off x="10126703" y="1539344"/>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0" name="Rectangle 130">
            <a:extLst>
              <a:ext uri="{FF2B5EF4-FFF2-40B4-BE49-F238E27FC236}">
                <a16:creationId xmlns:a16="http://schemas.microsoft.com/office/drawing/2014/main" id="{B0AA425A-E05B-4221-5104-B60924E56661}"/>
              </a:ext>
            </a:extLst>
          </p:cNvPr>
          <p:cNvSpPr/>
          <p:nvPr/>
        </p:nvSpPr>
        <p:spPr>
          <a:xfrm>
            <a:off x="10932822" y="1539423"/>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1" name="Right Triangle 17">
            <a:extLst>
              <a:ext uri="{FF2B5EF4-FFF2-40B4-BE49-F238E27FC236}">
                <a16:creationId xmlns:a16="http://schemas.microsoft.com/office/drawing/2014/main" id="{0B7ED618-0ED5-E320-C97F-3F09DFC7AE6F}"/>
              </a:ext>
            </a:extLst>
          </p:cNvPr>
          <p:cNvSpPr/>
          <p:nvPr/>
        </p:nvSpPr>
        <p:spPr>
          <a:xfrm>
            <a:off x="9363481" y="4578024"/>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2" name="Right Triangle 17">
            <a:extLst>
              <a:ext uri="{FF2B5EF4-FFF2-40B4-BE49-F238E27FC236}">
                <a16:creationId xmlns:a16="http://schemas.microsoft.com/office/drawing/2014/main" id="{3897494E-1EDD-36A9-BB79-E4B87124AE08}"/>
              </a:ext>
            </a:extLst>
          </p:cNvPr>
          <p:cNvSpPr/>
          <p:nvPr/>
        </p:nvSpPr>
        <p:spPr>
          <a:xfrm>
            <a:off x="8488437" y="4578024"/>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3" name="Right Triangle 17">
            <a:extLst>
              <a:ext uri="{FF2B5EF4-FFF2-40B4-BE49-F238E27FC236}">
                <a16:creationId xmlns:a16="http://schemas.microsoft.com/office/drawing/2014/main" id="{893D4CFF-07D1-5010-8D13-7F84D550D5E6}"/>
              </a:ext>
            </a:extLst>
          </p:cNvPr>
          <p:cNvSpPr/>
          <p:nvPr/>
        </p:nvSpPr>
        <p:spPr>
          <a:xfrm>
            <a:off x="10238513" y="4578024"/>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4" name="Oval 44">
            <a:extLst>
              <a:ext uri="{FF2B5EF4-FFF2-40B4-BE49-F238E27FC236}">
                <a16:creationId xmlns:a16="http://schemas.microsoft.com/office/drawing/2014/main" id="{FAEB28E0-7A45-48FC-FEFC-38BF8F564F51}"/>
              </a:ext>
            </a:extLst>
          </p:cNvPr>
          <p:cNvSpPr/>
          <p:nvPr/>
        </p:nvSpPr>
        <p:spPr>
          <a:xfrm>
            <a:off x="11113557" y="4578024"/>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5" name="Google Shape;6000;p67">
            <a:extLst>
              <a:ext uri="{FF2B5EF4-FFF2-40B4-BE49-F238E27FC236}">
                <a16:creationId xmlns:a16="http://schemas.microsoft.com/office/drawing/2014/main" id="{0B5621DF-78EA-7244-D15A-CB6385544ED0}"/>
              </a:ext>
            </a:extLst>
          </p:cNvPr>
          <p:cNvSpPr/>
          <p:nvPr/>
        </p:nvSpPr>
        <p:spPr>
          <a:xfrm>
            <a:off x="4351191" y="1478767"/>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nvGrpSpPr>
          <p:cNvPr id="26" name="Google Shape;6029;p67">
            <a:extLst>
              <a:ext uri="{FF2B5EF4-FFF2-40B4-BE49-F238E27FC236}">
                <a16:creationId xmlns:a16="http://schemas.microsoft.com/office/drawing/2014/main" id="{B1B21F14-DAAE-9BAC-FC80-E6F40C5388EE}"/>
              </a:ext>
            </a:extLst>
          </p:cNvPr>
          <p:cNvGrpSpPr/>
          <p:nvPr/>
        </p:nvGrpSpPr>
        <p:grpSpPr>
          <a:xfrm>
            <a:off x="9367808" y="5419905"/>
            <a:ext cx="404152" cy="560233"/>
            <a:chOff x="7025856" y="4064928"/>
            <a:chExt cx="303114" cy="420175"/>
          </a:xfrm>
          <a:solidFill>
            <a:schemeClr val="bg1">
              <a:lumMod val="50000"/>
            </a:schemeClr>
          </a:solidFill>
        </p:grpSpPr>
        <p:sp>
          <p:nvSpPr>
            <p:cNvPr id="27" name="Google Shape;6030;p67">
              <a:extLst>
                <a:ext uri="{FF2B5EF4-FFF2-40B4-BE49-F238E27FC236}">
                  <a16:creationId xmlns:a16="http://schemas.microsoft.com/office/drawing/2014/main" id="{D233D0BC-3220-1E5A-08CE-FB2BF5726C8F}"/>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28" name="Google Shape;6031;p67">
              <a:extLst>
                <a:ext uri="{FF2B5EF4-FFF2-40B4-BE49-F238E27FC236}">
                  <a16:creationId xmlns:a16="http://schemas.microsoft.com/office/drawing/2014/main" id="{7F2C43F0-3528-3E23-531A-9412674139E5}"/>
                </a:ext>
              </a:extLst>
            </p:cNvPr>
            <p:cNvSpPr/>
            <p:nvPr/>
          </p:nvSpPr>
          <p:spPr>
            <a:xfrm>
              <a:off x="7163793" y="4172571"/>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29" name="Google Shape;6032;p67">
              <a:extLst>
                <a:ext uri="{FF2B5EF4-FFF2-40B4-BE49-F238E27FC236}">
                  <a16:creationId xmlns:a16="http://schemas.microsoft.com/office/drawing/2014/main" id="{01B69509-2737-6782-8DB4-25A510BCE9F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30" name="Google Shape;6033;p67">
              <a:extLst>
                <a:ext uri="{FF2B5EF4-FFF2-40B4-BE49-F238E27FC236}">
                  <a16:creationId xmlns:a16="http://schemas.microsoft.com/office/drawing/2014/main" id="{48CB56EA-AF7D-780E-0247-2EED94D2417C}"/>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31" name="Google Shape;6066;p67">
            <a:extLst>
              <a:ext uri="{FF2B5EF4-FFF2-40B4-BE49-F238E27FC236}">
                <a16:creationId xmlns:a16="http://schemas.microsoft.com/office/drawing/2014/main" id="{11C4C176-A468-C2A8-A3B8-5497A165E189}"/>
              </a:ext>
            </a:extLst>
          </p:cNvPr>
          <p:cNvGrpSpPr/>
          <p:nvPr/>
        </p:nvGrpSpPr>
        <p:grpSpPr>
          <a:xfrm>
            <a:off x="4313797" y="2400898"/>
            <a:ext cx="644200" cy="641017"/>
            <a:chOff x="3235348" y="1800673"/>
            <a:chExt cx="483150" cy="480763"/>
          </a:xfrm>
          <a:solidFill>
            <a:schemeClr val="bg1">
              <a:lumMod val="50000"/>
            </a:schemeClr>
          </a:solidFill>
        </p:grpSpPr>
        <p:sp>
          <p:nvSpPr>
            <p:cNvPr id="32" name="Google Shape;6067;p67">
              <a:extLst>
                <a:ext uri="{FF2B5EF4-FFF2-40B4-BE49-F238E27FC236}">
                  <a16:creationId xmlns:a16="http://schemas.microsoft.com/office/drawing/2014/main" id="{E06FCD0C-CF40-D44F-600B-C9B36E760D6A}"/>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33" name="Google Shape;6068;p67">
              <a:extLst>
                <a:ext uri="{FF2B5EF4-FFF2-40B4-BE49-F238E27FC236}">
                  <a16:creationId xmlns:a16="http://schemas.microsoft.com/office/drawing/2014/main" id="{B9F25194-E358-DAB1-500A-B8C500DDA56B}"/>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34" name="Google Shape;5976;p67">
            <a:extLst>
              <a:ext uri="{FF2B5EF4-FFF2-40B4-BE49-F238E27FC236}">
                <a16:creationId xmlns:a16="http://schemas.microsoft.com/office/drawing/2014/main" id="{35DAD696-83EF-750D-FE2E-A652687606B5}"/>
              </a:ext>
            </a:extLst>
          </p:cNvPr>
          <p:cNvGrpSpPr/>
          <p:nvPr/>
        </p:nvGrpSpPr>
        <p:grpSpPr>
          <a:xfrm>
            <a:off x="4399886" y="5618927"/>
            <a:ext cx="495396" cy="442068"/>
            <a:chOff x="3299914" y="4214195"/>
            <a:chExt cx="371547" cy="331551"/>
          </a:xfrm>
          <a:solidFill>
            <a:schemeClr val="bg1">
              <a:lumMod val="50000"/>
            </a:schemeClr>
          </a:solidFill>
        </p:grpSpPr>
        <p:sp>
          <p:nvSpPr>
            <p:cNvPr id="35" name="Google Shape;5977;p67">
              <a:extLst>
                <a:ext uri="{FF2B5EF4-FFF2-40B4-BE49-F238E27FC236}">
                  <a16:creationId xmlns:a16="http://schemas.microsoft.com/office/drawing/2014/main" id="{63714179-DB2A-2C13-BF7E-5FDF2DCC5FCC}"/>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36" name="Google Shape;5978;p67">
              <a:extLst>
                <a:ext uri="{FF2B5EF4-FFF2-40B4-BE49-F238E27FC236}">
                  <a16:creationId xmlns:a16="http://schemas.microsoft.com/office/drawing/2014/main" id="{297E1AF6-D7BC-B23B-B1B2-DC283AD269B7}"/>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37" name="Google Shape;5979;p67">
              <a:extLst>
                <a:ext uri="{FF2B5EF4-FFF2-40B4-BE49-F238E27FC236}">
                  <a16:creationId xmlns:a16="http://schemas.microsoft.com/office/drawing/2014/main" id="{779A9460-2550-58A0-DA72-94136E064E9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38" name="Google Shape;5989;p67">
            <a:extLst>
              <a:ext uri="{FF2B5EF4-FFF2-40B4-BE49-F238E27FC236}">
                <a16:creationId xmlns:a16="http://schemas.microsoft.com/office/drawing/2014/main" id="{711592ED-5FAE-4787-6195-935807F95BD1}"/>
              </a:ext>
            </a:extLst>
          </p:cNvPr>
          <p:cNvGrpSpPr/>
          <p:nvPr/>
        </p:nvGrpSpPr>
        <p:grpSpPr>
          <a:xfrm>
            <a:off x="8432705" y="5501956"/>
            <a:ext cx="496544" cy="485827"/>
            <a:chOff x="6324529" y="4126467"/>
            <a:chExt cx="372408" cy="364370"/>
          </a:xfrm>
          <a:solidFill>
            <a:schemeClr val="bg1">
              <a:lumMod val="50000"/>
            </a:schemeClr>
          </a:solidFill>
        </p:grpSpPr>
        <p:sp>
          <p:nvSpPr>
            <p:cNvPr id="39" name="Google Shape;5990;p67">
              <a:extLst>
                <a:ext uri="{FF2B5EF4-FFF2-40B4-BE49-F238E27FC236}">
                  <a16:creationId xmlns:a16="http://schemas.microsoft.com/office/drawing/2014/main" id="{2F3BE1F1-BD4A-F80C-9CD4-5F45DBF787CD}"/>
                </a:ext>
              </a:extLst>
            </p:cNvPr>
            <p:cNvSpPr/>
            <p:nvPr/>
          </p:nvSpPr>
          <p:spPr>
            <a:xfrm>
              <a:off x="6440210" y="4126467"/>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0" name="Google Shape;5991;p67">
              <a:extLst>
                <a:ext uri="{FF2B5EF4-FFF2-40B4-BE49-F238E27FC236}">
                  <a16:creationId xmlns:a16="http://schemas.microsoft.com/office/drawing/2014/main" id="{9B722EEA-AA1C-0014-A8D8-8792DC677772}"/>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1" name="Google Shape;5992;p67">
              <a:extLst>
                <a:ext uri="{FF2B5EF4-FFF2-40B4-BE49-F238E27FC236}">
                  <a16:creationId xmlns:a16="http://schemas.microsoft.com/office/drawing/2014/main" id="{CE777E69-19C3-0E55-35C9-20AE3E56DEDD}"/>
                </a:ext>
              </a:extLst>
            </p:cNvPr>
            <p:cNvSpPr/>
            <p:nvPr/>
          </p:nvSpPr>
          <p:spPr>
            <a:xfrm>
              <a:off x="6324529" y="4198568"/>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42" name="Google Shape;6007;p67">
            <a:extLst>
              <a:ext uri="{FF2B5EF4-FFF2-40B4-BE49-F238E27FC236}">
                <a16:creationId xmlns:a16="http://schemas.microsoft.com/office/drawing/2014/main" id="{35DE0E5C-7125-841C-721C-8BFD06CEF55B}"/>
              </a:ext>
            </a:extLst>
          </p:cNvPr>
          <p:cNvGrpSpPr/>
          <p:nvPr/>
        </p:nvGrpSpPr>
        <p:grpSpPr>
          <a:xfrm>
            <a:off x="5285549" y="5542727"/>
            <a:ext cx="469684" cy="475695"/>
            <a:chOff x="3964161" y="4157045"/>
            <a:chExt cx="352263" cy="356771"/>
          </a:xfrm>
          <a:solidFill>
            <a:schemeClr val="bg1">
              <a:lumMod val="50000"/>
            </a:schemeClr>
          </a:solidFill>
        </p:grpSpPr>
        <p:sp>
          <p:nvSpPr>
            <p:cNvPr id="43" name="Google Shape;6008;p67">
              <a:extLst>
                <a:ext uri="{FF2B5EF4-FFF2-40B4-BE49-F238E27FC236}">
                  <a16:creationId xmlns:a16="http://schemas.microsoft.com/office/drawing/2014/main" id="{27E54F75-AD99-403F-A08B-D89B3F7256CE}"/>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4" name="Google Shape;6009;p67">
              <a:extLst>
                <a:ext uri="{FF2B5EF4-FFF2-40B4-BE49-F238E27FC236}">
                  <a16:creationId xmlns:a16="http://schemas.microsoft.com/office/drawing/2014/main" id="{A2A4CD92-C24F-AA65-D50D-16AAF72B3A5C}"/>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45" name="Google Shape;6018;p67">
            <a:extLst>
              <a:ext uri="{FF2B5EF4-FFF2-40B4-BE49-F238E27FC236}">
                <a16:creationId xmlns:a16="http://schemas.microsoft.com/office/drawing/2014/main" id="{610AB40F-2E9C-D239-EFED-38F60E7B5425}"/>
              </a:ext>
            </a:extLst>
          </p:cNvPr>
          <p:cNvGrpSpPr/>
          <p:nvPr/>
        </p:nvGrpSpPr>
        <p:grpSpPr>
          <a:xfrm>
            <a:off x="10221236" y="5564684"/>
            <a:ext cx="486936" cy="443557"/>
            <a:chOff x="7665927" y="4173513"/>
            <a:chExt cx="365202" cy="332668"/>
          </a:xfrm>
          <a:solidFill>
            <a:schemeClr val="bg1">
              <a:lumMod val="50000"/>
            </a:schemeClr>
          </a:solidFill>
        </p:grpSpPr>
        <p:sp>
          <p:nvSpPr>
            <p:cNvPr id="46" name="Google Shape;6019;p67">
              <a:extLst>
                <a:ext uri="{FF2B5EF4-FFF2-40B4-BE49-F238E27FC236}">
                  <a16:creationId xmlns:a16="http://schemas.microsoft.com/office/drawing/2014/main" id="{F3980181-E2DB-8AD5-4ACD-E3182BEE57AC}"/>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7" name="Google Shape;6020;p67">
              <a:extLst>
                <a:ext uri="{FF2B5EF4-FFF2-40B4-BE49-F238E27FC236}">
                  <a16:creationId xmlns:a16="http://schemas.microsoft.com/office/drawing/2014/main" id="{4AC161ED-A27C-7858-44B3-1ECBB2147FD4}"/>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8" name="Google Shape;6021;p67">
              <a:extLst>
                <a:ext uri="{FF2B5EF4-FFF2-40B4-BE49-F238E27FC236}">
                  <a16:creationId xmlns:a16="http://schemas.microsoft.com/office/drawing/2014/main" id="{2F698EFE-BBC0-A7BF-C69B-BB84F605A86C}"/>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9" name="Google Shape;6022;p67">
              <a:extLst>
                <a:ext uri="{FF2B5EF4-FFF2-40B4-BE49-F238E27FC236}">
                  <a16:creationId xmlns:a16="http://schemas.microsoft.com/office/drawing/2014/main" id="{CF64947F-E78D-9D11-6BFF-ECBAF1DAD0D8}"/>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0" name="Google Shape;6023;p67">
              <a:extLst>
                <a:ext uri="{FF2B5EF4-FFF2-40B4-BE49-F238E27FC236}">
                  <a16:creationId xmlns:a16="http://schemas.microsoft.com/office/drawing/2014/main" id="{E3D461E6-E88F-43F3-5D1E-A6A63FAFC727}"/>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1" name="Google Shape;6024;p67">
              <a:extLst>
                <a:ext uri="{FF2B5EF4-FFF2-40B4-BE49-F238E27FC236}">
                  <a16:creationId xmlns:a16="http://schemas.microsoft.com/office/drawing/2014/main" id="{4CC53B91-EDFC-49B1-DDED-35709FF588FA}"/>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2" name="Google Shape;6025;p67">
              <a:extLst>
                <a:ext uri="{FF2B5EF4-FFF2-40B4-BE49-F238E27FC236}">
                  <a16:creationId xmlns:a16="http://schemas.microsoft.com/office/drawing/2014/main" id="{A6183F1E-3D59-DFD3-BA4A-A562849E6DB1}"/>
                </a:ext>
              </a:extLst>
            </p:cNvPr>
            <p:cNvSpPr/>
            <p:nvPr/>
          </p:nvSpPr>
          <p:spPr>
            <a:xfrm>
              <a:off x="7665927" y="4411239"/>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sp>
        <p:nvSpPr>
          <p:cNvPr id="53" name="Google Shape;6043;p67">
            <a:extLst>
              <a:ext uri="{FF2B5EF4-FFF2-40B4-BE49-F238E27FC236}">
                <a16:creationId xmlns:a16="http://schemas.microsoft.com/office/drawing/2014/main" id="{AFB9F3E2-1386-DB3E-72DF-A72509710DB5}"/>
              </a:ext>
            </a:extLst>
          </p:cNvPr>
          <p:cNvSpPr/>
          <p:nvPr/>
        </p:nvSpPr>
        <p:spPr>
          <a:xfrm>
            <a:off x="6077469"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nvGrpSpPr>
          <p:cNvPr id="54" name="Google Shape;6052;p67">
            <a:extLst>
              <a:ext uri="{FF2B5EF4-FFF2-40B4-BE49-F238E27FC236}">
                <a16:creationId xmlns:a16="http://schemas.microsoft.com/office/drawing/2014/main" id="{3FE96487-E87A-7D69-3FB7-27A8165A83CB}"/>
              </a:ext>
            </a:extLst>
          </p:cNvPr>
          <p:cNvGrpSpPr/>
          <p:nvPr/>
        </p:nvGrpSpPr>
        <p:grpSpPr>
          <a:xfrm>
            <a:off x="11105266" y="5521086"/>
            <a:ext cx="476109" cy="484535"/>
            <a:chOff x="8328949" y="4140814"/>
            <a:chExt cx="357082" cy="363401"/>
          </a:xfrm>
          <a:solidFill>
            <a:schemeClr val="bg1">
              <a:lumMod val="50000"/>
            </a:schemeClr>
          </a:solidFill>
        </p:grpSpPr>
        <p:sp>
          <p:nvSpPr>
            <p:cNvPr id="55" name="Google Shape;6053;p67">
              <a:extLst>
                <a:ext uri="{FF2B5EF4-FFF2-40B4-BE49-F238E27FC236}">
                  <a16:creationId xmlns:a16="http://schemas.microsoft.com/office/drawing/2014/main" id="{24B479A2-ABAF-094E-6C79-1DAAAB5D4EB2}"/>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6" name="Google Shape;6054;p67">
              <a:extLst>
                <a:ext uri="{FF2B5EF4-FFF2-40B4-BE49-F238E27FC236}">
                  <a16:creationId xmlns:a16="http://schemas.microsoft.com/office/drawing/2014/main" id="{744F2784-C100-1142-03EC-F80168932663}"/>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7" name="Google Shape;6055;p67">
              <a:extLst>
                <a:ext uri="{FF2B5EF4-FFF2-40B4-BE49-F238E27FC236}">
                  <a16:creationId xmlns:a16="http://schemas.microsoft.com/office/drawing/2014/main" id="{366DF75E-4DA1-607E-56EA-C4532A47513D}"/>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58" name="Google Shape;6078;p67">
            <a:extLst>
              <a:ext uri="{FF2B5EF4-FFF2-40B4-BE49-F238E27FC236}">
                <a16:creationId xmlns:a16="http://schemas.microsoft.com/office/drawing/2014/main" id="{F68B574B-84D2-938F-DB2E-57950653ADD5}"/>
              </a:ext>
            </a:extLst>
          </p:cNvPr>
          <p:cNvGrpSpPr/>
          <p:nvPr/>
        </p:nvGrpSpPr>
        <p:grpSpPr>
          <a:xfrm>
            <a:off x="6835005" y="5544799"/>
            <a:ext cx="486936" cy="484533"/>
            <a:chOff x="5126254" y="4158599"/>
            <a:chExt cx="365202" cy="363400"/>
          </a:xfrm>
          <a:solidFill>
            <a:schemeClr val="bg1">
              <a:lumMod val="50000"/>
            </a:schemeClr>
          </a:solidFill>
        </p:grpSpPr>
        <p:sp>
          <p:nvSpPr>
            <p:cNvPr id="59" name="Google Shape;6079;p67">
              <a:extLst>
                <a:ext uri="{FF2B5EF4-FFF2-40B4-BE49-F238E27FC236}">
                  <a16:creationId xmlns:a16="http://schemas.microsoft.com/office/drawing/2014/main" id="{986957AD-4CA7-A365-E043-D63D98BEA87D}"/>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6"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0" name="Google Shape;6080;p67">
              <a:extLst>
                <a:ext uri="{FF2B5EF4-FFF2-40B4-BE49-F238E27FC236}">
                  <a16:creationId xmlns:a16="http://schemas.microsoft.com/office/drawing/2014/main" id="{B053A66B-56A4-D2FA-B0B5-5D81160E93C5}"/>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1" name="Google Shape;6081;p67">
              <a:extLst>
                <a:ext uri="{FF2B5EF4-FFF2-40B4-BE49-F238E27FC236}">
                  <a16:creationId xmlns:a16="http://schemas.microsoft.com/office/drawing/2014/main" id="{C44C34AA-F38A-3283-1373-176851A55FA1}"/>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2" name="Google Shape;6082;p67">
              <a:extLst>
                <a:ext uri="{FF2B5EF4-FFF2-40B4-BE49-F238E27FC236}">
                  <a16:creationId xmlns:a16="http://schemas.microsoft.com/office/drawing/2014/main" id="{61986606-09A8-6377-AF71-BBC77DAF7036}"/>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63" name="Google Shape;6110;p67">
            <a:extLst>
              <a:ext uri="{FF2B5EF4-FFF2-40B4-BE49-F238E27FC236}">
                <a16:creationId xmlns:a16="http://schemas.microsoft.com/office/drawing/2014/main" id="{3AE1110F-D2D6-E5F5-3ADD-647D2E85DA23}"/>
              </a:ext>
            </a:extLst>
          </p:cNvPr>
          <p:cNvGrpSpPr/>
          <p:nvPr/>
        </p:nvGrpSpPr>
        <p:grpSpPr>
          <a:xfrm>
            <a:off x="7644055" y="5591324"/>
            <a:ext cx="483339" cy="378488"/>
            <a:chOff x="5733041" y="4193493"/>
            <a:chExt cx="362504" cy="283866"/>
          </a:xfrm>
          <a:solidFill>
            <a:schemeClr val="bg1">
              <a:lumMod val="50000"/>
            </a:schemeClr>
          </a:solidFill>
        </p:grpSpPr>
        <p:sp>
          <p:nvSpPr>
            <p:cNvPr id="64" name="Google Shape;6111;p67">
              <a:extLst>
                <a:ext uri="{FF2B5EF4-FFF2-40B4-BE49-F238E27FC236}">
                  <a16:creationId xmlns:a16="http://schemas.microsoft.com/office/drawing/2014/main" id="{30EE05AA-2F82-079F-63A0-0022B349DA0E}"/>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5" name="Google Shape;6112;p67">
              <a:extLst>
                <a:ext uri="{FF2B5EF4-FFF2-40B4-BE49-F238E27FC236}">
                  <a16:creationId xmlns:a16="http://schemas.microsoft.com/office/drawing/2014/main" id="{246E52B8-A047-1E8F-DB4B-306C778F3448}"/>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66" name="Google Shape;5972;p67">
            <a:extLst>
              <a:ext uri="{FF2B5EF4-FFF2-40B4-BE49-F238E27FC236}">
                <a16:creationId xmlns:a16="http://schemas.microsoft.com/office/drawing/2014/main" id="{2D232255-A11B-0279-9D01-55997B372C05}"/>
              </a:ext>
            </a:extLst>
          </p:cNvPr>
          <p:cNvGrpSpPr/>
          <p:nvPr/>
        </p:nvGrpSpPr>
        <p:grpSpPr>
          <a:xfrm>
            <a:off x="5231490" y="2522330"/>
            <a:ext cx="480669" cy="552943"/>
            <a:chOff x="3923617" y="1891747"/>
            <a:chExt cx="360502" cy="414707"/>
          </a:xfrm>
          <a:solidFill>
            <a:schemeClr val="bg1">
              <a:lumMod val="50000"/>
            </a:schemeClr>
          </a:solidFill>
        </p:grpSpPr>
        <p:sp>
          <p:nvSpPr>
            <p:cNvPr id="67" name="Google Shape;5973;p67">
              <a:extLst>
                <a:ext uri="{FF2B5EF4-FFF2-40B4-BE49-F238E27FC236}">
                  <a16:creationId xmlns:a16="http://schemas.microsoft.com/office/drawing/2014/main" id="{06F8872C-CCF3-D42C-7158-35557CB55ED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8" name="Google Shape;5974;p67">
              <a:extLst>
                <a:ext uri="{FF2B5EF4-FFF2-40B4-BE49-F238E27FC236}">
                  <a16:creationId xmlns:a16="http://schemas.microsoft.com/office/drawing/2014/main" id="{41D60B20-95B7-A26D-209A-EAA603688BE8}"/>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9" name="Google Shape;5975;p67">
              <a:extLst>
                <a:ext uri="{FF2B5EF4-FFF2-40B4-BE49-F238E27FC236}">
                  <a16:creationId xmlns:a16="http://schemas.microsoft.com/office/drawing/2014/main" id="{C852D0F1-3B78-42B8-44E3-43A9FB4A7820}"/>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70" name="Google Shape;5984;p67">
            <a:extLst>
              <a:ext uri="{FF2B5EF4-FFF2-40B4-BE49-F238E27FC236}">
                <a16:creationId xmlns:a16="http://schemas.microsoft.com/office/drawing/2014/main" id="{0274F914-CEC0-1F85-5AC0-A3327C3706E5}"/>
              </a:ext>
            </a:extLst>
          </p:cNvPr>
          <p:cNvGrpSpPr/>
          <p:nvPr/>
        </p:nvGrpSpPr>
        <p:grpSpPr>
          <a:xfrm>
            <a:off x="9324637" y="2518245"/>
            <a:ext cx="554833" cy="553467"/>
            <a:chOff x="6993477" y="1888684"/>
            <a:chExt cx="416125" cy="415100"/>
          </a:xfrm>
          <a:solidFill>
            <a:schemeClr val="bg1">
              <a:lumMod val="50000"/>
            </a:schemeClr>
          </a:solidFill>
        </p:grpSpPr>
        <p:sp>
          <p:nvSpPr>
            <p:cNvPr id="71" name="Google Shape;5985;p67">
              <a:extLst>
                <a:ext uri="{FF2B5EF4-FFF2-40B4-BE49-F238E27FC236}">
                  <a16:creationId xmlns:a16="http://schemas.microsoft.com/office/drawing/2014/main" id="{8EB6514A-C851-2170-7492-06C75690F196}"/>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2" name="Google Shape;5986;p67">
              <a:extLst>
                <a:ext uri="{FF2B5EF4-FFF2-40B4-BE49-F238E27FC236}">
                  <a16:creationId xmlns:a16="http://schemas.microsoft.com/office/drawing/2014/main" id="{98332A70-04BC-530C-BA18-74043E803962}"/>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3" name="Google Shape;5987;p67">
              <a:extLst>
                <a:ext uri="{FF2B5EF4-FFF2-40B4-BE49-F238E27FC236}">
                  <a16:creationId xmlns:a16="http://schemas.microsoft.com/office/drawing/2014/main" id="{58EC9F7C-0F81-43A5-1205-CF36B1EA2136}"/>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4" name="Google Shape;5988;p67">
              <a:extLst>
                <a:ext uri="{FF2B5EF4-FFF2-40B4-BE49-F238E27FC236}">
                  <a16:creationId xmlns:a16="http://schemas.microsoft.com/office/drawing/2014/main" id="{C2C29746-42AA-693D-B38A-813EACA937FB}"/>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75" name="Google Shape;6002;p67">
            <a:extLst>
              <a:ext uri="{FF2B5EF4-FFF2-40B4-BE49-F238E27FC236}">
                <a16:creationId xmlns:a16="http://schemas.microsoft.com/office/drawing/2014/main" id="{6944C3A4-352D-820D-5052-61A4B75E4225}"/>
              </a:ext>
            </a:extLst>
          </p:cNvPr>
          <p:cNvGrpSpPr/>
          <p:nvPr/>
        </p:nvGrpSpPr>
        <p:grpSpPr>
          <a:xfrm>
            <a:off x="6093086" y="2522329"/>
            <a:ext cx="640957" cy="553467"/>
            <a:chOff x="4569814" y="1891747"/>
            <a:chExt cx="480718" cy="415100"/>
          </a:xfrm>
          <a:solidFill>
            <a:schemeClr val="bg1">
              <a:lumMod val="50000"/>
            </a:schemeClr>
          </a:solidFill>
        </p:grpSpPr>
        <p:sp>
          <p:nvSpPr>
            <p:cNvPr id="76" name="Google Shape;6003;p67">
              <a:extLst>
                <a:ext uri="{FF2B5EF4-FFF2-40B4-BE49-F238E27FC236}">
                  <a16:creationId xmlns:a16="http://schemas.microsoft.com/office/drawing/2014/main" id="{A9B319B5-7DF3-93AD-1B79-7040CE739831}"/>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7" name="Google Shape;6004;p67">
              <a:extLst>
                <a:ext uri="{FF2B5EF4-FFF2-40B4-BE49-F238E27FC236}">
                  <a16:creationId xmlns:a16="http://schemas.microsoft.com/office/drawing/2014/main" id="{1989C276-1461-E3B1-262C-1EEC77AD6F6A}"/>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8" name="Google Shape;6005;p67">
              <a:extLst>
                <a:ext uri="{FF2B5EF4-FFF2-40B4-BE49-F238E27FC236}">
                  <a16:creationId xmlns:a16="http://schemas.microsoft.com/office/drawing/2014/main" id="{7B690F41-DE54-CF11-2FC4-283A8A045FAC}"/>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9" name="Google Shape;6006;p67">
              <a:extLst>
                <a:ext uri="{FF2B5EF4-FFF2-40B4-BE49-F238E27FC236}">
                  <a16:creationId xmlns:a16="http://schemas.microsoft.com/office/drawing/2014/main" id="{3D216AA0-2CA9-C093-51AB-8EACC91BC2F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80" name="Google Shape;6011;p67">
            <a:extLst>
              <a:ext uri="{FF2B5EF4-FFF2-40B4-BE49-F238E27FC236}">
                <a16:creationId xmlns:a16="http://schemas.microsoft.com/office/drawing/2014/main" id="{B5EDE94B-7520-068B-D5DC-CFBC433759AA}"/>
              </a:ext>
            </a:extLst>
          </p:cNvPr>
          <p:cNvGrpSpPr/>
          <p:nvPr/>
        </p:nvGrpSpPr>
        <p:grpSpPr>
          <a:xfrm>
            <a:off x="10113533" y="2490021"/>
            <a:ext cx="562489" cy="552639"/>
            <a:chOff x="7585149" y="1867515"/>
            <a:chExt cx="421867" cy="414479"/>
          </a:xfrm>
          <a:solidFill>
            <a:schemeClr val="bg1">
              <a:lumMod val="50000"/>
            </a:schemeClr>
          </a:solidFill>
        </p:grpSpPr>
        <p:sp>
          <p:nvSpPr>
            <p:cNvPr id="81" name="Google Shape;6012;p67">
              <a:extLst>
                <a:ext uri="{FF2B5EF4-FFF2-40B4-BE49-F238E27FC236}">
                  <a16:creationId xmlns:a16="http://schemas.microsoft.com/office/drawing/2014/main" id="{02E9D945-7F5C-B5B9-295D-27E8969E8441}"/>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2" name="Google Shape;6013;p67">
              <a:extLst>
                <a:ext uri="{FF2B5EF4-FFF2-40B4-BE49-F238E27FC236}">
                  <a16:creationId xmlns:a16="http://schemas.microsoft.com/office/drawing/2014/main" id="{15B3928F-C8B2-2044-08C1-913BC5E08A22}"/>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3" name="Google Shape;6014;p67">
              <a:extLst>
                <a:ext uri="{FF2B5EF4-FFF2-40B4-BE49-F238E27FC236}">
                  <a16:creationId xmlns:a16="http://schemas.microsoft.com/office/drawing/2014/main" id="{14BD70DC-1B17-3FC1-46ED-784B4E71503A}"/>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4" name="Google Shape;6015;p67">
              <a:extLst>
                <a:ext uri="{FF2B5EF4-FFF2-40B4-BE49-F238E27FC236}">
                  <a16:creationId xmlns:a16="http://schemas.microsoft.com/office/drawing/2014/main" id="{544B9F5D-E517-6682-45C9-4D95AD6C9D24}"/>
                </a:ext>
              </a:extLst>
            </p:cNvPr>
            <p:cNvSpPr/>
            <p:nvPr/>
          </p:nvSpPr>
          <p:spPr>
            <a:xfrm>
              <a:off x="7892104" y="216978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5" name="Google Shape;6016;p67">
              <a:extLst>
                <a:ext uri="{FF2B5EF4-FFF2-40B4-BE49-F238E27FC236}">
                  <a16:creationId xmlns:a16="http://schemas.microsoft.com/office/drawing/2014/main" id="{738A5D92-65B7-42FC-C2E3-C79182264DDA}"/>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6" name="Google Shape;6017;p67">
              <a:extLst>
                <a:ext uri="{FF2B5EF4-FFF2-40B4-BE49-F238E27FC236}">
                  <a16:creationId xmlns:a16="http://schemas.microsoft.com/office/drawing/2014/main" id="{704B3A6D-2AE1-C145-58BF-DE27912EC37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sp>
        <p:nvSpPr>
          <p:cNvPr id="87" name="Google Shape;6042;p67">
            <a:extLst>
              <a:ext uri="{FF2B5EF4-FFF2-40B4-BE49-F238E27FC236}">
                <a16:creationId xmlns:a16="http://schemas.microsoft.com/office/drawing/2014/main" id="{44450D74-122E-5416-F21B-879B82169AE0}"/>
              </a:ext>
            </a:extLst>
          </p:cNvPr>
          <p:cNvSpPr/>
          <p:nvPr/>
        </p:nvSpPr>
        <p:spPr>
          <a:xfrm>
            <a:off x="6935784" y="2523415"/>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nvGrpSpPr>
          <p:cNvPr id="88" name="Google Shape;6047;p67">
            <a:extLst>
              <a:ext uri="{FF2B5EF4-FFF2-40B4-BE49-F238E27FC236}">
                <a16:creationId xmlns:a16="http://schemas.microsoft.com/office/drawing/2014/main" id="{DAE1174C-8989-519E-78E9-14BEB0600222}"/>
              </a:ext>
            </a:extLst>
          </p:cNvPr>
          <p:cNvGrpSpPr/>
          <p:nvPr/>
        </p:nvGrpSpPr>
        <p:grpSpPr>
          <a:xfrm>
            <a:off x="10973885" y="2490313"/>
            <a:ext cx="553468" cy="504040"/>
            <a:chOff x="8230413" y="1867735"/>
            <a:chExt cx="415101" cy="378030"/>
          </a:xfrm>
          <a:solidFill>
            <a:schemeClr val="bg1">
              <a:lumMod val="50000"/>
            </a:schemeClr>
          </a:solidFill>
        </p:grpSpPr>
        <p:sp>
          <p:nvSpPr>
            <p:cNvPr id="89" name="Google Shape;6048;p67">
              <a:extLst>
                <a:ext uri="{FF2B5EF4-FFF2-40B4-BE49-F238E27FC236}">
                  <a16:creationId xmlns:a16="http://schemas.microsoft.com/office/drawing/2014/main" id="{EBFEA4C0-4A3B-D8B7-302C-5AA246B5C1E2}"/>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0" name="Google Shape;6049;p67">
              <a:extLst>
                <a:ext uri="{FF2B5EF4-FFF2-40B4-BE49-F238E27FC236}">
                  <a16:creationId xmlns:a16="http://schemas.microsoft.com/office/drawing/2014/main" id="{FF458FAD-BAB9-3AA6-4607-F9A9DD888C15}"/>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1" name="Google Shape;6050;p67">
              <a:extLst>
                <a:ext uri="{FF2B5EF4-FFF2-40B4-BE49-F238E27FC236}">
                  <a16:creationId xmlns:a16="http://schemas.microsoft.com/office/drawing/2014/main" id="{1CC63469-0D06-20B5-B5DF-2ACD7FC701C2}"/>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2" name="Google Shape;6051;p67">
              <a:extLst>
                <a:ext uri="{FF2B5EF4-FFF2-40B4-BE49-F238E27FC236}">
                  <a16:creationId xmlns:a16="http://schemas.microsoft.com/office/drawing/2014/main" id="{0E64C668-4913-235A-70D4-99DF6FF21EBD}"/>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93" name="Google Shape;6072;p67">
            <a:extLst>
              <a:ext uri="{FF2B5EF4-FFF2-40B4-BE49-F238E27FC236}">
                <a16:creationId xmlns:a16="http://schemas.microsoft.com/office/drawing/2014/main" id="{FF6BC8EE-8615-47C6-97A2-9EA078AEC705}"/>
              </a:ext>
            </a:extLst>
          </p:cNvPr>
          <p:cNvGrpSpPr/>
          <p:nvPr/>
        </p:nvGrpSpPr>
        <p:grpSpPr>
          <a:xfrm>
            <a:off x="7701991" y="2496469"/>
            <a:ext cx="553504" cy="553163"/>
            <a:chOff x="5776493" y="1872352"/>
            <a:chExt cx="415128" cy="414872"/>
          </a:xfrm>
          <a:solidFill>
            <a:schemeClr val="bg1">
              <a:lumMod val="50000"/>
            </a:schemeClr>
          </a:solidFill>
        </p:grpSpPr>
        <p:sp>
          <p:nvSpPr>
            <p:cNvPr id="94" name="Google Shape;6073;p67">
              <a:extLst>
                <a:ext uri="{FF2B5EF4-FFF2-40B4-BE49-F238E27FC236}">
                  <a16:creationId xmlns:a16="http://schemas.microsoft.com/office/drawing/2014/main" id="{E0ADC0A7-3ECA-6A8D-393D-9F7751FC4CBB}"/>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0"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5" name="Google Shape;6074;p67">
              <a:extLst>
                <a:ext uri="{FF2B5EF4-FFF2-40B4-BE49-F238E27FC236}">
                  <a16:creationId xmlns:a16="http://schemas.microsoft.com/office/drawing/2014/main" id="{FF7650D9-D5D5-78CC-FEA1-9AAE4D1DEBE4}"/>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0"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6" name="Google Shape;6075;p67">
              <a:extLst>
                <a:ext uri="{FF2B5EF4-FFF2-40B4-BE49-F238E27FC236}">
                  <a16:creationId xmlns:a16="http://schemas.microsoft.com/office/drawing/2014/main" id="{42C0130F-90BE-E932-C45A-5BA4D5CC9FB5}"/>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19"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7" name="Google Shape;6076;p67">
              <a:extLst>
                <a:ext uri="{FF2B5EF4-FFF2-40B4-BE49-F238E27FC236}">
                  <a16:creationId xmlns:a16="http://schemas.microsoft.com/office/drawing/2014/main" id="{D401F8D4-8C23-12FB-93E5-3EDD5B9A2399}"/>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8" name="Google Shape;6077;p67">
              <a:extLst>
                <a:ext uri="{FF2B5EF4-FFF2-40B4-BE49-F238E27FC236}">
                  <a16:creationId xmlns:a16="http://schemas.microsoft.com/office/drawing/2014/main" id="{587A1679-2DEB-BDD2-356F-09C785C2E43B}"/>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99" name="Google Shape;6107;p67">
            <a:extLst>
              <a:ext uri="{FF2B5EF4-FFF2-40B4-BE49-F238E27FC236}">
                <a16:creationId xmlns:a16="http://schemas.microsoft.com/office/drawing/2014/main" id="{C7478DBC-88ED-110E-3DBC-D0CD181DA9CE}"/>
              </a:ext>
            </a:extLst>
          </p:cNvPr>
          <p:cNvGrpSpPr/>
          <p:nvPr/>
        </p:nvGrpSpPr>
        <p:grpSpPr>
          <a:xfrm>
            <a:off x="8529352" y="2475147"/>
            <a:ext cx="557600" cy="550760"/>
            <a:chOff x="6397014" y="1856360"/>
            <a:chExt cx="418200" cy="413070"/>
          </a:xfrm>
          <a:solidFill>
            <a:schemeClr val="bg1">
              <a:lumMod val="50000"/>
            </a:schemeClr>
          </a:solidFill>
        </p:grpSpPr>
        <p:sp>
          <p:nvSpPr>
            <p:cNvPr id="100" name="Google Shape;6108;p67">
              <a:extLst>
                <a:ext uri="{FF2B5EF4-FFF2-40B4-BE49-F238E27FC236}">
                  <a16:creationId xmlns:a16="http://schemas.microsoft.com/office/drawing/2014/main" id="{0A37378B-CAD0-EA7B-4D72-0CA7D1CA6577}"/>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01" name="Google Shape;6109;p67">
              <a:extLst>
                <a:ext uri="{FF2B5EF4-FFF2-40B4-BE49-F238E27FC236}">
                  <a16:creationId xmlns:a16="http://schemas.microsoft.com/office/drawing/2014/main" id="{5E6E9883-8BDC-7C26-3B3D-45936A6C6F91}"/>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102" name="Google Shape;5593;p66">
            <a:extLst>
              <a:ext uri="{FF2B5EF4-FFF2-40B4-BE49-F238E27FC236}">
                <a16:creationId xmlns:a16="http://schemas.microsoft.com/office/drawing/2014/main" id="{E0628178-CA10-CA88-7C07-19A98AF575BF}"/>
              </a:ext>
            </a:extLst>
          </p:cNvPr>
          <p:cNvGrpSpPr/>
          <p:nvPr/>
        </p:nvGrpSpPr>
        <p:grpSpPr>
          <a:xfrm>
            <a:off x="5180721" y="3466332"/>
            <a:ext cx="669096" cy="669097"/>
            <a:chOff x="3885541" y="2599748"/>
            <a:chExt cx="501822" cy="501823"/>
          </a:xfrm>
          <a:solidFill>
            <a:schemeClr val="bg1">
              <a:lumMod val="50000"/>
            </a:schemeClr>
          </a:solidFill>
        </p:grpSpPr>
        <p:sp>
          <p:nvSpPr>
            <p:cNvPr id="103" name="Google Shape;5594;p66">
              <a:extLst>
                <a:ext uri="{FF2B5EF4-FFF2-40B4-BE49-F238E27FC236}">
                  <a16:creationId xmlns:a16="http://schemas.microsoft.com/office/drawing/2014/main" id="{F60A84F2-8279-A7D4-BF26-7FDE7DF624EB}"/>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4"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04" name="Google Shape;5595;p66">
              <a:extLst>
                <a:ext uri="{FF2B5EF4-FFF2-40B4-BE49-F238E27FC236}">
                  <a16:creationId xmlns:a16="http://schemas.microsoft.com/office/drawing/2014/main" id="{10FD2287-0F6C-1C7B-B188-385BB8CC5F16}"/>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105" name="Google Shape;5596;p66">
            <a:extLst>
              <a:ext uri="{FF2B5EF4-FFF2-40B4-BE49-F238E27FC236}">
                <a16:creationId xmlns:a16="http://schemas.microsoft.com/office/drawing/2014/main" id="{26353665-232D-7A9B-4B18-8F1B66D92994}"/>
              </a:ext>
            </a:extLst>
          </p:cNvPr>
          <p:cNvGrpSpPr/>
          <p:nvPr/>
        </p:nvGrpSpPr>
        <p:grpSpPr>
          <a:xfrm>
            <a:off x="6907682" y="3560869"/>
            <a:ext cx="526693" cy="526695"/>
            <a:chOff x="5180761" y="2670651"/>
            <a:chExt cx="395020" cy="395021"/>
          </a:xfrm>
          <a:solidFill>
            <a:schemeClr val="bg1">
              <a:lumMod val="50000"/>
            </a:schemeClr>
          </a:solidFill>
        </p:grpSpPr>
        <p:sp>
          <p:nvSpPr>
            <p:cNvPr id="106" name="Google Shape;5597;p66">
              <a:extLst>
                <a:ext uri="{FF2B5EF4-FFF2-40B4-BE49-F238E27FC236}">
                  <a16:creationId xmlns:a16="http://schemas.microsoft.com/office/drawing/2014/main" id="{C001D3C5-CF31-4E0D-DBD4-DBAEDEFAD6AE}"/>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07" name="Google Shape;5598;p66">
              <a:extLst>
                <a:ext uri="{FF2B5EF4-FFF2-40B4-BE49-F238E27FC236}">
                  <a16:creationId xmlns:a16="http://schemas.microsoft.com/office/drawing/2014/main" id="{594879BA-B6F0-D3DF-A678-49B67B62B097}"/>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108" name="Google Shape;5651;p66">
            <a:extLst>
              <a:ext uri="{FF2B5EF4-FFF2-40B4-BE49-F238E27FC236}">
                <a16:creationId xmlns:a16="http://schemas.microsoft.com/office/drawing/2014/main" id="{DA09D4F3-C27A-82AA-D258-AC2B0C3E25BE}"/>
              </a:ext>
            </a:extLst>
          </p:cNvPr>
          <p:cNvGrpSpPr/>
          <p:nvPr/>
        </p:nvGrpSpPr>
        <p:grpSpPr>
          <a:xfrm>
            <a:off x="10124371" y="3635898"/>
            <a:ext cx="588397" cy="379269"/>
            <a:chOff x="7593278" y="2726923"/>
            <a:chExt cx="441298" cy="284452"/>
          </a:xfrm>
          <a:solidFill>
            <a:schemeClr val="bg1">
              <a:lumMod val="50000"/>
            </a:schemeClr>
          </a:solidFill>
        </p:grpSpPr>
        <p:sp>
          <p:nvSpPr>
            <p:cNvPr id="109" name="Google Shape;5652;p66">
              <a:extLst>
                <a:ext uri="{FF2B5EF4-FFF2-40B4-BE49-F238E27FC236}">
                  <a16:creationId xmlns:a16="http://schemas.microsoft.com/office/drawing/2014/main" id="{22BBC23B-7A90-23CE-4045-394487FC0ED2}"/>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0" name="Google Shape;5653;p66">
              <a:extLst>
                <a:ext uri="{FF2B5EF4-FFF2-40B4-BE49-F238E27FC236}">
                  <a16:creationId xmlns:a16="http://schemas.microsoft.com/office/drawing/2014/main" id="{45D94465-158B-B0A0-8EB5-55C3E75DAB2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111" name="Google Shape;5775;p66">
            <a:extLst>
              <a:ext uri="{FF2B5EF4-FFF2-40B4-BE49-F238E27FC236}">
                <a16:creationId xmlns:a16="http://schemas.microsoft.com/office/drawing/2014/main" id="{ACB540B7-F12B-4FF0-DF3E-B3FC1D660D51}"/>
              </a:ext>
            </a:extLst>
          </p:cNvPr>
          <p:cNvGrpSpPr/>
          <p:nvPr/>
        </p:nvGrpSpPr>
        <p:grpSpPr>
          <a:xfrm>
            <a:off x="8576547" y="3664415"/>
            <a:ext cx="451908" cy="423659"/>
            <a:chOff x="6432410" y="2748311"/>
            <a:chExt cx="338931" cy="317744"/>
          </a:xfrm>
          <a:solidFill>
            <a:schemeClr val="bg1">
              <a:lumMod val="50000"/>
            </a:schemeClr>
          </a:solidFill>
        </p:grpSpPr>
        <p:sp>
          <p:nvSpPr>
            <p:cNvPr id="112" name="Google Shape;5776;p66">
              <a:extLst>
                <a:ext uri="{FF2B5EF4-FFF2-40B4-BE49-F238E27FC236}">
                  <a16:creationId xmlns:a16="http://schemas.microsoft.com/office/drawing/2014/main" id="{75811465-8D32-65F4-D2A4-392B79155735}"/>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3" name="Google Shape;5777;p66">
              <a:extLst>
                <a:ext uri="{FF2B5EF4-FFF2-40B4-BE49-F238E27FC236}">
                  <a16:creationId xmlns:a16="http://schemas.microsoft.com/office/drawing/2014/main" id="{EE2CE4BF-E760-C27F-38BB-8CBF2CEDDAA1}"/>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4" name="Google Shape;5778;p66">
              <a:extLst>
                <a:ext uri="{FF2B5EF4-FFF2-40B4-BE49-F238E27FC236}">
                  <a16:creationId xmlns:a16="http://schemas.microsoft.com/office/drawing/2014/main" id="{D1BD2675-210B-1264-8CD1-32AEE47E092A}"/>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5"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5" name="Google Shape;5779;p66">
              <a:extLst>
                <a:ext uri="{FF2B5EF4-FFF2-40B4-BE49-F238E27FC236}">
                  <a16:creationId xmlns:a16="http://schemas.microsoft.com/office/drawing/2014/main" id="{C7812392-FB7F-9568-4B29-04A0DEBDCEF3}"/>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6" name="Google Shape;5780;p66">
              <a:extLst>
                <a:ext uri="{FF2B5EF4-FFF2-40B4-BE49-F238E27FC236}">
                  <a16:creationId xmlns:a16="http://schemas.microsoft.com/office/drawing/2014/main" id="{6A7E8EB4-04C3-665B-09F2-732EC2DF0E29}"/>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7" name="Google Shape;5781;p66">
              <a:extLst>
                <a:ext uri="{FF2B5EF4-FFF2-40B4-BE49-F238E27FC236}">
                  <a16:creationId xmlns:a16="http://schemas.microsoft.com/office/drawing/2014/main" id="{003D3188-0E45-E58D-3508-FC9EF9915A15}"/>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spTree>
    <p:extLst>
      <p:ext uri="{BB962C8B-B14F-4D97-AF65-F5344CB8AC3E}">
        <p14:creationId xmlns:p14="http://schemas.microsoft.com/office/powerpoint/2010/main" val="16643012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7B0E-5D34-17A2-0A7F-151020AF0F0F}"/>
              </a:ext>
            </a:extLst>
          </p:cNvPr>
          <p:cNvSpPr txBox="1">
            <a:spLocks noGrp="1"/>
          </p:cNvSpPr>
          <p:nvPr>
            <p:ph type="body" idx="4294967295"/>
          </p:nvPr>
        </p:nvSpPr>
        <p:spPr>
          <a:xfrm>
            <a:off x="323527" y="123481"/>
            <a:ext cx="11573195" cy="724241"/>
          </a:xfrm>
        </p:spPr>
        <p:txBody>
          <a:bodyPr anchor="ctr" anchorCtr="1">
            <a:normAutofit lnSpcReduction="10000"/>
          </a:bodyPr>
          <a:lstStyle/>
          <a:p>
            <a:pPr marL="0" indent="0" algn="ctr">
              <a:buNone/>
            </a:pPr>
            <a:r>
              <a:rPr lang="en-US" sz="4800">
                <a:solidFill>
                  <a:srgbClr val="000000"/>
                </a:solidFill>
                <a:latin typeface="Arial"/>
                <a:cs typeface="Arial" panose="020B0604020202020204" pitchFamily="34" charset="0"/>
              </a:rPr>
              <a:t>Fully Editable Icon Sets: B</a:t>
            </a:r>
          </a:p>
        </p:txBody>
      </p:sp>
      <p:sp>
        <p:nvSpPr>
          <p:cNvPr id="3" name="Freeform 108">
            <a:extLst>
              <a:ext uri="{FF2B5EF4-FFF2-40B4-BE49-F238E27FC236}">
                <a16:creationId xmlns:a16="http://schemas.microsoft.com/office/drawing/2014/main" id="{2575F5EB-9190-A76B-DB2E-E0BE43BA7C68}"/>
              </a:ext>
            </a:extLst>
          </p:cNvPr>
          <p:cNvSpPr/>
          <p:nvPr/>
        </p:nvSpPr>
        <p:spPr>
          <a:xfrm>
            <a:off x="6041075" y="1656600"/>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4" name="Oval 8">
            <a:extLst>
              <a:ext uri="{FF2B5EF4-FFF2-40B4-BE49-F238E27FC236}">
                <a16:creationId xmlns:a16="http://schemas.microsoft.com/office/drawing/2014/main" id="{2A09E2FB-B079-AA0D-C961-CC0DB7C61D6D}"/>
              </a:ext>
            </a:extLst>
          </p:cNvPr>
          <p:cNvSpPr/>
          <p:nvPr/>
        </p:nvSpPr>
        <p:spPr>
          <a:xfrm>
            <a:off x="6965204" y="1671109"/>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grpSp>
        <p:nvGrpSpPr>
          <p:cNvPr id="5" name="Group 110">
            <a:extLst>
              <a:ext uri="{FF2B5EF4-FFF2-40B4-BE49-F238E27FC236}">
                <a16:creationId xmlns:a16="http://schemas.microsoft.com/office/drawing/2014/main" id="{57A52DBD-263D-E4DE-9414-570E0D03A5A0}"/>
              </a:ext>
            </a:extLst>
          </p:cNvPr>
          <p:cNvGrpSpPr/>
          <p:nvPr/>
        </p:nvGrpSpPr>
        <p:grpSpPr>
          <a:xfrm>
            <a:off x="5116239" y="1656600"/>
            <a:ext cx="553869" cy="652296"/>
            <a:chOff x="3837179" y="1242450"/>
            <a:chExt cx="415402" cy="489222"/>
          </a:xfrm>
          <a:solidFill>
            <a:schemeClr val="bg1">
              <a:lumMod val="50000"/>
            </a:schemeClr>
          </a:solidFill>
        </p:grpSpPr>
        <p:sp>
          <p:nvSpPr>
            <p:cNvPr id="6" name="Freeform 111">
              <a:extLst>
                <a:ext uri="{FF2B5EF4-FFF2-40B4-BE49-F238E27FC236}">
                  <a16:creationId xmlns:a16="http://schemas.microsoft.com/office/drawing/2014/main" id="{80393FF6-C9EA-6498-7DEC-E03E01692CC2}"/>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7" name="Oval 37">
              <a:extLst>
                <a:ext uri="{FF2B5EF4-FFF2-40B4-BE49-F238E27FC236}">
                  <a16:creationId xmlns:a16="http://schemas.microsoft.com/office/drawing/2014/main" id="{F58F4833-2258-83FD-D76B-CAE9B66399AE}"/>
                </a:ext>
              </a:extLst>
            </p:cNvPr>
            <p:cNvSpPr/>
            <p:nvPr/>
          </p:nvSpPr>
          <p:spPr>
            <a:xfrm rot="18100528">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grpSp>
      <p:sp>
        <p:nvSpPr>
          <p:cNvPr id="8" name="Rectangle 19">
            <a:extLst>
              <a:ext uri="{FF2B5EF4-FFF2-40B4-BE49-F238E27FC236}">
                <a16:creationId xmlns:a16="http://schemas.microsoft.com/office/drawing/2014/main" id="{B87AB70D-E212-273D-D4C1-9D6FEC068DC3}"/>
              </a:ext>
            </a:extLst>
          </p:cNvPr>
          <p:cNvSpPr/>
          <p:nvPr/>
        </p:nvSpPr>
        <p:spPr>
          <a:xfrm>
            <a:off x="4210213" y="1691994"/>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9" name="Oval 47">
            <a:extLst>
              <a:ext uri="{FF2B5EF4-FFF2-40B4-BE49-F238E27FC236}">
                <a16:creationId xmlns:a16="http://schemas.microsoft.com/office/drawing/2014/main" id="{2582AEFC-D409-4F7F-F931-A702936DB4AE}"/>
              </a:ext>
            </a:extLst>
          </p:cNvPr>
          <p:cNvSpPr/>
          <p:nvPr/>
        </p:nvSpPr>
        <p:spPr>
          <a:xfrm>
            <a:off x="11312005" y="1671145"/>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0" name="Rounded Rectangle 2">
            <a:extLst>
              <a:ext uri="{FF2B5EF4-FFF2-40B4-BE49-F238E27FC236}">
                <a16:creationId xmlns:a16="http://schemas.microsoft.com/office/drawing/2014/main" id="{B9EE278B-F727-089B-9003-852749DCB43B}"/>
              </a:ext>
            </a:extLst>
          </p:cNvPr>
          <p:cNvSpPr/>
          <p:nvPr/>
        </p:nvSpPr>
        <p:spPr>
          <a:xfrm>
            <a:off x="5106631" y="5441802"/>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1" name="Rounded Rectangle 8">
            <a:extLst>
              <a:ext uri="{FF2B5EF4-FFF2-40B4-BE49-F238E27FC236}">
                <a16:creationId xmlns:a16="http://schemas.microsoft.com/office/drawing/2014/main" id="{D06C0317-9448-5BF8-2CD5-95A4FD7DBE5D}"/>
              </a:ext>
            </a:extLst>
          </p:cNvPr>
          <p:cNvSpPr/>
          <p:nvPr/>
        </p:nvSpPr>
        <p:spPr>
          <a:xfrm>
            <a:off x="4171834" y="5441802"/>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2" name="Rounded Rectangle 2">
            <a:extLst>
              <a:ext uri="{FF2B5EF4-FFF2-40B4-BE49-F238E27FC236}">
                <a16:creationId xmlns:a16="http://schemas.microsoft.com/office/drawing/2014/main" id="{A870C4A0-74E4-3294-8CE5-B7D052715968}"/>
              </a:ext>
            </a:extLst>
          </p:cNvPr>
          <p:cNvSpPr/>
          <p:nvPr/>
        </p:nvSpPr>
        <p:spPr>
          <a:xfrm>
            <a:off x="6969557" y="5441802"/>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3" name="Rounded Rectangle 3">
            <a:extLst>
              <a:ext uri="{FF2B5EF4-FFF2-40B4-BE49-F238E27FC236}">
                <a16:creationId xmlns:a16="http://schemas.microsoft.com/office/drawing/2014/main" id="{11CCF5E7-7E6F-8236-6702-3FAEE5783BB3}"/>
              </a:ext>
            </a:extLst>
          </p:cNvPr>
          <p:cNvSpPr/>
          <p:nvPr/>
        </p:nvSpPr>
        <p:spPr>
          <a:xfrm>
            <a:off x="6031467" y="5441802"/>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4" name="Rounded Rectangle 10">
            <a:extLst>
              <a:ext uri="{FF2B5EF4-FFF2-40B4-BE49-F238E27FC236}">
                <a16:creationId xmlns:a16="http://schemas.microsoft.com/office/drawing/2014/main" id="{4B7D88FC-BC6F-4D43-E231-0293346045E6}"/>
              </a:ext>
            </a:extLst>
          </p:cNvPr>
          <p:cNvSpPr/>
          <p:nvPr/>
        </p:nvSpPr>
        <p:spPr>
          <a:xfrm>
            <a:off x="7924642" y="5429390"/>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5" name="Block Arc 6">
            <a:extLst>
              <a:ext uri="{FF2B5EF4-FFF2-40B4-BE49-F238E27FC236}">
                <a16:creationId xmlns:a16="http://schemas.microsoft.com/office/drawing/2014/main" id="{CE5B7607-FD1C-8EAD-FE43-777B423B247C}"/>
              </a:ext>
            </a:extLst>
          </p:cNvPr>
          <p:cNvSpPr/>
          <p:nvPr/>
        </p:nvSpPr>
        <p:spPr>
          <a:xfrm>
            <a:off x="8814585" y="5472318"/>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grpSp>
        <p:nvGrpSpPr>
          <p:cNvPr id="16" name="Google Shape;10001;p74">
            <a:extLst>
              <a:ext uri="{FF2B5EF4-FFF2-40B4-BE49-F238E27FC236}">
                <a16:creationId xmlns:a16="http://schemas.microsoft.com/office/drawing/2014/main" id="{C789998A-5691-4C89-AA5C-5B14DCC23DE0}"/>
              </a:ext>
            </a:extLst>
          </p:cNvPr>
          <p:cNvGrpSpPr/>
          <p:nvPr/>
        </p:nvGrpSpPr>
        <p:grpSpPr>
          <a:xfrm>
            <a:off x="10468698" y="5417613"/>
            <a:ext cx="547797" cy="583825"/>
            <a:chOff x="7851523" y="4063209"/>
            <a:chExt cx="410848" cy="437869"/>
          </a:xfrm>
          <a:solidFill>
            <a:schemeClr val="bg1">
              <a:lumMod val="50000"/>
            </a:schemeClr>
          </a:solidFill>
        </p:grpSpPr>
        <p:sp>
          <p:nvSpPr>
            <p:cNvPr id="17" name="Google Shape;10002;p74">
              <a:extLst>
                <a:ext uri="{FF2B5EF4-FFF2-40B4-BE49-F238E27FC236}">
                  <a16:creationId xmlns:a16="http://schemas.microsoft.com/office/drawing/2014/main" id="{E719A770-F27E-79BD-C172-4BE2B74918FA}"/>
                </a:ext>
              </a:extLst>
            </p:cNvPr>
            <p:cNvSpPr/>
            <p:nvPr/>
          </p:nvSpPr>
          <p:spPr>
            <a:xfrm>
              <a:off x="7851523" y="412076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 name="Google Shape;10003;p74">
              <a:extLst>
                <a:ext uri="{FF2B5EF4-FFF2-40B4-BE49-F238E27FC236}">
                  <a16:creationId xmlns:a16="http://schemas.microsoft.com/office/drawing/2014/main" id="{69ABBF26-BB6E-3BA2-E555-13E9710EBA5F}"/>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9" name="Google Shape;10027;p74">
            <a:extLst>
              <a:ext uri="{FF2B5EF4-FFF2-40B4-BE49-F238E27FC236}">
                <a16:creationId xmlns:a16="http://schemas.microsoft.com/office/drawing/2014/main" id="{23F37439-B89C-D059-520D-CEF06E53546B}"/>
              </a:ext>
            </a:extLst>
          </p:cNvPr>
          <p:cNvGrpSpPr/>
          <p:nvPr/>
        </p:nvGrpSpPr>
        <p:grpSpPr>
          <a:xfrm>
            <a:off x="5311457" y="3702821"/>
            <a:ext cx="523671" cy="508113"/>
            <a:chOff x="3983592" y="2777115"/>
            <a:chExt cx="392753" cy="381085"/>
          </a:xfrm>
          <a:solidFill>
            <a:schemeClr val="bg1">
              <a:lumMod val="50000"/>
            </a:schemeClr>
          </a:solidFill>
        </p:grpSpPr>
        <p:sp>
          <p:nvSpPr>
            <p:cNvPr id="20" name="Google Shape;10028;p74">
              <a:extLst>
                <a:ext uri="{FF2B5EF4-FFF2-40B4-BE49-F238E27FC236}">
                  <a16:creationId xmlns:a16="http://schemas.microsoft.com/office/drawing/2014/main" id="{D21233F4-4860-59F3-C878-60C18C4AC223}"/>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1" name="Google Shape;10029;p74">
              <a:extLst>
                <a:ext uri="{FF2B5EF4-FFF2-40B4-BE49-F238E27FC236}">
                  <a16:creationId xmlns:a16="http://schemas.microsoft.com/office/drawing/2014/main" id="{A37CA0EC-7998-8266-77DF-608BA83FF7F0}"/>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2" name="Google Shape;10030;p74">
              <a:extLst>
                <a:ext uri="{FF2B5EF4-FFF2-40B4-BE49-F238E27FC236}">
                  <a16:creationId xmlns:a16="http://schemas.microsoft.com/office/drawing/2014/main" id="{4C49D1C6-E2F6-3547-E052-7E96566721BD}"/>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3" name="Google Shape;10074;p74">
            <a:extLst>
              <a:ext uri="{FF2B5EF4-FFF2-40B4-BE49-F238E27FC236}">
                <a16:creationId xmlns:a16="http://schemas.microsoft.com/office/drawing/2014/main" id="{27FFE04C-9B32-0A97-08C1-80E57C792A13}"/>
              </a:ext>
            </a:extLst>
          </p:cNvPr>
          <p:cNvGrpSpPr/>
          <p:nvPr/>
        </p:nvGrpSpPr>
        <p:grpSpPr>
          <a:xfrm>
            <a:off x="6104278" y="3669073"/>
            <a:ext cx="523671" cy="547017"/>
            <a:chOff x="4578208" y="2751804"/>
            <a:chExt cx="392753" cy="410263"/>
          </a:xfrm>
          <a:solidFill>
            <a:schemeClr val="bg1">
              <a:lumMod val="50000"/>
            </a:schemeClr>
          </a:solidFill>
        </p:grpSpPr>
        <p:sp>
          <p:nvSpPr>
            <p:cNvPr id="24" name="Google Shape;10075;p74">
              <a:extLst>
                <a:ext uri="{FF2B5EF4-FFF2-40B4-BE49-F238E27FC236}">
                  <a16:creationId xmlns:a16="http://schemas.microsoft.com/office/drawing/2014/main" id="{DEC9BA0A-1F01-E0FF-821C-482E64FA9363}"/>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5" name="Google Shape;10076;p74">
              <a:extLst>
                <a:ext uri="{FF2B5EF4-FFF2-40B4-BE49-F238E27FC236}">
                  <a16:creationId xmlns:a16="http://schemas.microsoft.com/office/drawing/2014/main" id="{D6491E2E-DB38-7855-AE3F-075372A99FD6}"/>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6" name="Google Shape;10077;p74">
              <a:extLst>
                <a:ext uri="{FF2B5EF4-FFF2-40B4-BE49-F238E27FC236}">
                  <a16:creationId xmlns:a16="http://schemas.microsoft.com/office/drawing/2014/main" id="{ED540090-D697-A854-0A14-D2051D9B5472}"/>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7" name="Google Shape;10084;p74">
            <a:extLst>
              <a:ext uri="{FF2B5EF4-FFF2-40B4-BE49-F238E27FC236}">
                <a16:creationId xmlns:a16="http://schemas.microsoft.com/office/drawing/2014/main" id="{D1690A47-4177-C413-EC6B-023D0A24AA47}"/>
              </a:ext>
            </a:extLst>
          </p:cNvPr>
          <p:cNvGrpSpPr/>
          <p:nvPr/>
        </p:nvGrpSpPr>
        <p:grpSpPr>
          <a:xfrm>
            <a:off x="9506833" y="3681093"/>
            <a:ext cx="479547" cy="494715"/>
            <a:chOff x="7130125" y="2760820"/>
            <a:chExt cx="359660" cy="371036"/>
          </a:xfrm>
          <a:solidFill>
            <a:schemeClr val="bg1">
              <a:lumMod val="50000"/>
            </a:schemeClr>
          </a:solidFill>
        </p:grpSpPr>
        <p:sp>
          <p:nvSpPr>
            <p:cNvPr id="28" name="Google Shape;10085;p74">
              <a:extLst>
                <a:ext uri="{FF2B5EF4-FFF2-40B4-BE49-F238E27FC236}">
                  <a16:creationId xmlns:a16="http://schemas.microsoft.com/office/drawing/2014/main" id="{0FBF585A-B7DD-FEAC-33DB-A55B6E2BFF28}"/>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9" name="Google Shape;10086;p74">
              <a:extLst>
                <a:ext uri="{FF2B5EF4-FFF2-40B4-BE49-F238E27FC236}">
                  <a16:creationId xmlns:a16="http://schemas.microsoft.com/office/drawing/2014/main" id="{723AA13E-7652-9DA4-5F39-CD82444BB847}"/>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0" name="Google Shape;10087;p74">
              <a:extLst>
                <a:ext uri="{FF2B5EF4-FFF2-40B4-BE49-F238E27FC236}">
                  <a16:creationId xmlns:a16="http://schemas.microsoft.com/office/drawing/2014/main" id="{0CFD12A0-EEC2-4BCF-8625-0601E50C1110}"/>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1" name="Google Shape;10088;p74">
              <a:extLst>
                <a:ext uri="{FF2B5EF4-FFF2-40B4-BE49-F238E27FC236}">
                  <a16:creationId xmlns:a16="http://schemas.microsoft.com/office/drawing/2014/main" id="{E2101E4D-D418-24BE-E010-116E95C438E7}"/>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32" name="Google Shape;10089;p74">
            <a:extLst>
              <a:ext uri="{FF2B5EF4-FFF2-40B4-BE49-F238E27FC236}">
                <a16:creationId xmlns:a16="http://schemas.microsoft.com/office/drawing/2014/main" id="{B24BF5C5-8036-4DFD-3253-59721662099F}"/>
              </a:ext>
            </a:extLst>
          </p:cNvPr>
          <p:cNvGrpSpPr/>
          <p:nvPr/>
        </p:nvGrpSpPr>
        <p:grpSpPr>
          <a:xfrm>
            <a:off x="8538021" y="1572829"/>
            <a:ext cx="687348" cy="724668"/>
            <a:chOff x="6403515" y="1179621"/>
            <a:chExt cx="515511" cy="543501"/>
          </a:xfrm>
          <a:solidFill>
            <a:schemeClr val="bg1">
              <a:lumMod val="50000"/>
            </a:schemeClr>
          </a:solidFill>
        </p:grpSpPr>
        <p:sp>
          <p:nvSpPr>
            <p:cNvPr id="33" name="Google Shape;10090;p74">
              <a:extLst>
                <a:ext uri="{FF2B5EF4-FFF2-40B4-BE49-F238E27FC236}">
                  <a16:creationId xmlns:a16="http://schemas.microsoft.com/office/drawing/2014/main" id="{568A4024-DE80-FECB-18AE-322B83B4785E}"/>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4" name="Google Shape;10091;p74">
              <a:extLst>
                <a:ext uri="{FF2B5EF4-FFF2-40B4-BE49-F238E27FC236}">
                  <a16:creationId xmlns:a16="http://schemas.microsoft.com/office/drawing/2014/main" id="{5390463E-E31C-DAA3-D5E8-696B0D894E9C}"/>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
        <p:nvSpPr>
          <p:cNvPr id="35" name="Google Shape;10113;p74">
            <a:extLst>
              <a:ext uri="{FF2B5EF4-FFF2-40B4-BE49-F238E27FC236}">
                <a16:creationId xmlns:a16="http://schemas.microsoft.com/office/drawing/2014/main" id="{EF787252-2074-915B-D976-1A2E7CF42CA0}"/>
              </a:ext>
            </a:extLst>
          </p:cNvPr>
          <p:cNvSpPr/>
          <p:nvPr/>
        </p:nvSpPr>
        <p:spPr>
          <a:xfrm>
            <a:off x="6972653" y="3640885"/>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nvGrpSpPr>
          <p:cNvPr id="36" name="Google Shape;10118;p74">
            <a:extLst>
              <a:ext uri="{FF2B5EF4-FFF2-40B4-BE49-F238E27FC236}">
                <a16:creationId xmlns:a16="http://schemas.microsoft.com/office/drawing/2014/main" id="{2681C905-4AF3-54F2-247B-4F915D0E1E36}"/>
              </a:ext>
            </a:extLst>
          </p:cNvPr>
          <p:cNvGrpSpPr/>
          <p:nvPr/>
        </p:nvGrpSpPr>
        <p:grpSpPr>
          <a:xfrm>
            <a:off x="11299094" y="2764182"/>
            <a:ext cx="467527" cy="505895"/>
            <a:chOff x="8474320" y="2073136"/>
            <a:chExt cx="350645" cy="379421"/>
          </a:xfrm>
          <a:solidFill>
            <a:schemeClr val="bg1">
              <a:lumMod val="50000"/>
            </a:schemeClr>
          </a:solidFill>
        </p:grpSpPr>
        <p:sp>
          <p:nvSpPr>
            <p:cNvPr id="37" name="Google Shape;10119;p74">
              <a:extLst>
                <a:ext uri="{FF2B5EF4-FFF2-40B4-BE49-F238E27FC236}">
                  <a16:creationId xmlns:a16="http://schemas.microsoft.com/office/drawing/2014/main" id="{1C81D0F3-D6AB-6BCF-7CCF-8BB4519EA4DC}"/>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8" name="Google Shape;10120;p74">
              <a:extLst>
                <a:ext uri="{FF2B5EF4-FFF2-40B4-BE49-F238E27FC236}">
                  <a16:creationId xmlns:a16="http://schemas.microsoft.com/office/drawing/2014/main" id="{7C0E7A12-0053-1CD2-985A-7F7DD79E7007}"/>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9" name="Google Shape;10121;p74">
              <a:extLst>
                <a:ext uri="{FF2B5EF4-FFF2-40B4-BE49-F238E27FC236}">
                  <a16:creationId xmlns:a16="http://schemas.microsoft.com/office/drawing/2014/main" id="{2B4693BD-3430-45A7-2989-81F6C88ECA36}"/>
                </a:ext>
              </a:extLst>
            </p:cNvPr>
            <p:cNvSpPr/>
            <p:nvPr/>
          </p:nvSpPr>
          <p:spPr>
            <a:xfrm>
              <a:off x="859860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0" name="Google Shape;10122;p74">
              <a:extLst>
                <a:ext uri="{FF2B5EF4-FFF2-40B4-BE49-F238E27FC236}">
                  <a16:creationId xmlns:a16="http://schemas.microsoft.com/office/drawing/2014/main" id="{C972AC33-A7B6-21A3-2C62-B6B8BB2A81F1}"/>
                </a:ext>
              </a:extLst>
            </p:cNvPr>
            <p:cNvSpPr/>
            <p:nvPr/>
          </p:nvSpPr>
          <p:spPr>
            <a:xfrm>
              <a:off x="859860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1" name="Google Shape;10123;p74">
              <a:extLst>
                <a:ext uri="{FF2B5EF4-FFF2-40B4-BE49-F238E27FC236}">
                  <a16:creationId xmlns:a16="http://schemas.microsoft.com/office/drawing/2014/main" id="{B5933404-E0FE-C3E9-51C3-18437BC1E8AF}"/>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2" name="Google Shape;10124;p74">
              <a:extLst>
                <a:ext uri="{FF2B5EF4-FFF2-40B4-BE49-F238E27FC236}">
                  <a16:creationId xmlns:a16="http://schemas.microsoft.com/office/drawing/2014/main" id="{A704019D-3A5E-CA4C-0CEE-565026F98A03}"/>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43" name="Google Shape;10129;p74">
            <a:extLst>
              <a:ext uri="{FF2B5EF4-FFF2-40B4-BE49-F238E27FC236}">
                <a16:creationId xmlns:a16="http://schemas.microsoft.com/office/drawing/2014/main" id="{09757B8E-5293-DC27-F367-B9E63A13153F}"/>
              </a:ext>
            </a:extLst>
          </p:cNvPr>
          <p:cNvGrpSpPr/>
          <p:nvPr/>
        </p:nvGrpSpPr>
        <p:grpSpPr>
          <a:xfrm>
            <a:off x="7821704" y="1613794"/>
            <a:ext cx="570256" cy="714060"/>
            <a:chOff x="5866278" y="1210345"/>
            <a:chExt cx="427692" cy="535545"/>
          </a:xfrm>
          <a:solidFill>
            <a:schemeClr val="bg1">
              <a:lumMod val="50000"/>
            </a:schemeClr>
          </a:solidFill>
        </p:grpSpPr>
        <p:sp>
          <p:nvSpPr>
            <p:cNvPr id="44" name="Google Shape;10130;p74">
              <a:extLst>
                <a:ext uri="{FF2B5EF4-FFF2-40B4-BE49-F238E27FC236}">
                  <a16:creationId xmlns:a16="http://schemas.microsoft.com/office/drawing/2014/main" id="{9192B5DF-3112-3FE4-0221-A61132E41B11}"/>
                </a:ext>
              </a:extLst>
            </p:cNvPr>
            <p:cNvSpPr/>
            <p:nvPr/>
          </p:nvSpPr>
          <p:spPr>
            <a:xfrm>
              <a:off x="5866278" y="152260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5" name="Google Shape;10131;p74">
              <a:extLst>
                <a:ext uri="{FF2B5EF4-FFF2-40B4-BE49-F238E27FC236}">
                  <a16:creationId xmlns:a16="http://schemas.microsoft.com/office/drawing/2014/main" id="{471CA661-D80E-F0C2-9170-0B4F5F7EB8C5}"/>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6" name="Google Shape;10132;p74">
              <a:extLst>
                <a:ext uri="{FF2B5EF4-FFF2-40B4-BE49-F238E27FC236}">
                  <a16:creationId xmlns:a16="http://schemas.microsoft.com/office/drawing/2014/main" id="{B6814ABF-9662-C07F-1884-D06556D4AD02}"/>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47" name="Google Shape;10154;p74">
            <a:extLst>
              <a:ext uri="{FF2B5EF4-FFF2-40B4-BE49-F238E27FC236}">
                <a16:creationId xmlns:a16="http://schemas.microsoft.com/office/drawing/2014/main" id="{CB99DF28-BA62-D297-9EB4-1904AA665539}"/>
              </a:ext>
            </a:extLst>
          </p:cNvPr>
          <p:cNvGrpSpPr/>
          <p:nvPr/>
        </p:nvGrpSpPr>
        <p:grpSpPr>
          <a:xfrm>
            <a:off x="7924642" y="3640458"/>
            <a:ext cx="523669" cy="557941"/>
            <a:chOff x="5943481" y="2730343"/>
            <a:chExt cx="392752" cy="418456"/>
          </a:xfrm>
          <a:solidFill>
            <a:schemeClr val="bg1">
              <a:lumMod val="50000"/>
            </a:schemeClr>
          </a:solidFill>
        </p:grpSpPr>
        <p:sp>
          <p:nvSpPr>
            <p:cNvPr id="48" name="Google Shape;10155;p74">
              <a:extLst>
                <a:ext uri="{FF2B5EF4-FFF2-40B4-BE49-F238E27FC236}">
                  <a16:creationId xmlns:a16="http://schemas.microsoft.com/office/drawing/2014/main" id="{4363E64F-E964-5FE6-04CE-88AAFF144507}"/>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9" name="Google Shape;10156;p74">
              <a:extLst>
                <a:ext uri="{FF2B5EF4-FFF2-40B4-BE49-F238E27FC236}">
                  <a16:creationId xmlns:a16="http://schemas.microsoft.com/office/drawing/2014/main" id="{B007F348-3F94-796B-A742-527CBE52EB0D}"/>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0" name="Google Shape;10157;p74">
              <a:extLst>
                <a:ext uri="{FF2B5EF4-FFF2-40B4-BE49-F238E27FC236}">
                  <a16:creationId xmlns:a16="http://schemas.microsoft.com/office/drawing/2014/main" id="{5B82384D-D7DA-E803-A9ED-8FE5D4B24735}"/>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1" name="Google Shape;10158;p74">
              <a:extLst>
                <a:ext uri="{FF2B5EF4-FFF2-40B4-BE49-F238E27FC236}">
                  <a16:creationId xmlns:a16="http://schemas.microsoft.com/office/drawing/2014/main" id="{A0093E9F-0AE3-D1D4-A90E-DC9BE0A9CA85}"/>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2" name="Google Shape;10159;p74">
              <a:extLst>
                <a:ext uri="{FF2B5EF4-FFF2-40B4-BE49-F238E27FC236}">
                  <a16:creationId xmlns:a16="http://schemas.microsoft.com/office/drawing/2014/main" id="{C92D80C8-A1B4-5FC1-742E-D9D321C2FA5A}"/>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3" name="Google Shape;10160;p74">
              <a:extLst>
                <a:ext uri="{FF2B5EF4-FFF2-40B4-BE49-F238E27FC236}">
                  <a16:creationId xmlns:a16="http://schemas.microsoft.com/office/drawing/2014/main" id="{5A0C2F92-3CF7-928D-9E55-F2954547696E}"/>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4" name="Google Shape;10161;p74">
              <a:extLst>
                <a:ext uri="{FF2B5EF4-FFF2-40B4-BE49-F238E27FC236}">
                  <a16:creationId xmlns:a16="http://schemas.microsoft.com/office/drawing/2014/main" id="{C4B3656A-D059-1D6D-CFC7-8CDB98FB94D1}"/>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55" name="Google Shape;10172;p74">
            <a:extLst>
              <a:ext uri="{FF2B5EF4-FFF2-40B4-BE49-F238E27FC236}">
                <a16:creationId xmlns:a16="http://schemas.microsoft.com/office/drawing/2014/main" id="{5BAC5A02-40ED-C26D-B063-1A5E131253D3}"/>
              </a:ext>
            </a:extLst>
          </p:cNvPr>
          <p:cNvGrpSpPr/>
          <p:nvPr/>
        </p:nvGrpSpPr>
        <p:grpSpPr>
          <a:xfrm>
            <a:off x="9424964" y="1631802"/>
            <a:ext cx="683995" cy="722277"/>
            <a:chOff x="7068723" y="1223851"/>
            <a:chExt cx="512996" cy="541708"/>
          </a:xfrm>
          <a:solidFill>
            <a:schemeClr val="bg1">
              <a:lumMod val="50000"/>
            </a:schemeClr>
          </a:solidFill>
        </p:grpSpPr>
        <p:sp>
          <p:nvSpPr>
            <p:cNvPr id="56" name="Google Shape;10173;p74">
              <a:extLst>
                <a:ext uri="{FF2B5EF4-FFF2-40B4-BE49-F238E27FC236}">
                  <a16:creationId xmlns:a16="http://schemas.microsoft.com/office/drawing/2014/main" id="{0019ACD2-1591-4C6B-BAB9-CDE2825D55B9}"/>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7" name="Google Shape;10174;p74">
              <a:extLst>
                <a:ext uri="{FF2B5EF4-FFF2-40B4-BE49-F238E27FC236}">
                  <a16:creationId xmlns:a16="http://schemas.microsoft.com/office/drawing/2014/main" id="{6AC7BF66-E3D2-F693-28C6-B012DC1B912D}"/>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8" name="Google Shape;10175;p74">
              <a:extLst>
                <a:ext uri="{FF2B5EF4-FFF2-40B4-BE49-F238E27FC236}">
                  <a16:creationId xmlns:a16="http://schemas.microsoft.com/office/drawing/2014/main" id="{58CFCB37-BDA6-0135-7CB7-51A844692C34}"/>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59" name="Google Shape;10184;p74">
            <a:extLst>
              <a:ext uri="{FF2B5EF4-FFF2-40B4-BE49-F238E27FC236}">
                <a16:creationId xmlns:a16="http://schemas.microsoft.com/office/drawing/2014/main" id="{C486D165-655D-BD29-7BFB-6CB95EF0C8B8}"/>
              </a:ext>
            </a:extLst>
          </p:cNvPr>
          <p:cNvGrpSpPr/>
          <p:nvPr/>
        </p:nvGrpSpPr>
        <p:grpSpPr>
          <a:xfrm>
            <a:off x="4275845" y="3638751"/>
            <a:ext cx="523671" cy="559527"/>
            <a:chOff x="3206883" y="2729063"/>
            <a:chExt cx="392753" cy="419645"/>
          </a:xfrm>
          <a:solidFill>
            <a:schemeClr val="bg1">
              <a:lumMod val="50000"/>
            </a:schemeClr>
          </a:solidFill>
        </p:grpSpPr>
        <p:sp>
          <p:nvSpPr>
            <p:cNvPr id="60" name="Google Shape;10185;p74">
              <a:extLst>
                <a:ext uri="{FF2B5EF4-FFF2-40B4-BE49-F238E27FC236}">
                  <a16:creationId xmlns:a16="http://schemas.microsoft.com/office/drawing/2014/main" id="{CE8E517D-1AC4-A1DA-90A0-93495339B401}"/>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1" name="Google Shape;10186;p74">
              <a:extLst>
                <a:ext uri="{FF2B5EF4-FFF2-40B4-BE49-F238E27FC236}">
                  <a16:creationId xmlns:a16="http://schemas.microsoft.com/office/drawing/2014/main" id="{DA8E0DDC-0176-1A82-A1E1-6B26E661612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
        <p:nvSpPr>
          <p:cNvPr id="62" name="Google Shape;10189;p74">
            <a:extLst>
              <a:ext uri="{FF2B5EF4-FFF2-40B4-BE49-F238E27FC236}">
                <a16:creationId xmlns:a16="http://schemas.microsoft.com/office/drawing/2014/main" id="{444AA419-70DC-A6D7-D7A5-A69D7F3C630E}"/>
              </a:ext>
            </a:extLst>
          </p:cNvPr>
          <p:cNvSpPr/>
          <p:nvPr/>
        </p:nvSpPr>
        <p:spPr>
          <a:xfrm>
            <a:off x="8747955" y="3717608"/>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nvGrpSpPr>
          <p:cNvPr id="63" name="Google Shape;10190;p74">
            <a:extLst>
              <a:ext uri="{FF2B5EF4-FFF2-40B4-BE49-F238E27FC236}">
                <a16:creationId xmlns:a16="http://schemas.microsoft.com/office/drawing/2014/main" id="{EEF29ECF-BFE1-8639-77B5-021D14B48657}"/>
              </a:ext>
            </a:extLst>
          </p:cNvPr>
          <p:cNvGrpSpPr/>
          <p:nvPr/>
        </p:nvGrpSpPr>
        <p:grpSpPr>
          <a:xfrm>
            <a:off x="10482876" y="3656978"/>
            <a:ext cx="479584" cy="504980"/>
            <a:chOff x="7862157" y="2742733"/>
            <a:chExt cx="359688" cy="378735"/>
          </a:xfrm>
          <a:solidFill>
            <a:schemeClr val="bg1">
              <a:lumMod val="50000"/>
            </a:schemeClr>
          </a:solidFill>
        </p:grpSpPr>
        <p:sp>
          <p:nvSpPr>
            <p:cNvPr id="64" name="Google Shape;10191;p74">
              <a:extLst>
                <a:ext uri="{FF2B5EF4-FFF2-40B4-BE49-F238E27FC236}">
                  <a16:creationId xmlns:a16="http://schemas.microsoft.com/office/drawing/2014/main" id="{78C5EFA6-FB26-DC58-93E0-D07B03392DE8}"/>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5" name="Google Shape;10192;p74">
              <a:extLst>
                <a:ext uri="{FF2B5EF4-FFF2-40B4-BE49-F238E27FC236}">
                  <a16:creationId xmlns:a16="http://schemas.microsoft.com/office/drawing/2014/main" id="{C828BCDD-F296-8925-FAB2-BFC92DEC84DA}"/>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6" name="Google Shape;10193;p74">
              <a:extLst>
                <a:ext uri="{FF2B5EF4-FFF2-40B4-BE49-F238E27FC236}">
                  <a16:creationId xmlns:a16="http://schemas.microsoft.com/office/drawing/2014/main" id="{22DF27F8-A0C4-4E33-A759-0EFECB579BC8}"/>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7" name="Google Shape;10194;p74">
              <a:extLst>
                <a:ext uri="{FF2B5EF4-FFF2-40B4-BE49-F238E27FC236}">
                  <a16:creationId xmlns:a16="http://schemas.microsoft.com/office/drawing/2014/main" id="{C439351D-E939-FA16-7353-21595D1899E5}"/>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68" name="Google Shape;10221;p74">
            <a:extLst>
              <a:ext uri="{FF2B5EF4-FFF2-40B4-BE49-F238E27FC236}">
                <a16:creationId xmlns:a16="http://schemas.microsoft.com/office/drawing/2014/main" id="{566B02A8-E104-8CE9-2390-7ADCEF8A58A6}"/>
              </a:ext>
            </a:extLst>
          </p:cNvPr>
          <p:cNvGrpSpPr/>
          <p:nvPr/>
        </p:nvGrpSpPr>
        <p:grpSpPr>
          <a:xfrm>
            <a:off x="5113959" y="4622597"/>
            <a:ext cx="422623" cy="511209"/>
            <a:chOff x="3835469" y="3466947"/>
            <a:chExt cx="316967" cy="383407"/>
          </a:xfrm>
          <a:solidFill>
            <a:schemeClr val="bg1">
              <a:lumMod val="50000"/>
            </a:schemeClr>
          </a:solidFill>
        </p:grpSpPr>
        <p:sp>
          <p:nvSpPr>
            <p:cNvPr id="69" name="Google Shape;10222;p74">
              <a:extLst>
                <a:ext uri="{FF2B5EF4-FFF2-40B4-BE49-F238E27FC236}">
                  <a16:creationId xmlns:a16="http://schemas.microsoft.com/office/drawing/2014/main" id="{70C4B9FE-7FA1-286A-1A6C-E8267DBAFD63}"/>
                </a:ext>
              </a:extLst>
            </p:cNvPr>
            <p:cNvSpPr/>
            <p:nvPr/>
          </p:nvSpPr>
          <p:spPr>
            <a:xfrm>
              <a:off x="3940167"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0" name="Google Shape;10223;p74">
              <a:extLst>
                <a:ext uri="{FF2B5EF4-FFF2-40B4-BE49-F238E27FC236}">
                  <a16:creationId xmlns:a16="http://schemas.microsoft.com/office/drawing/2014/main" id="{8DB6C145-494E-2923-6FA5-A6F517F0E04B}"/>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1" name="Google Shape;10224;p74">
              <a:extLst>
                <a:ext uri="{FF2B5EF4-FFF2-40B4-BE49-F238E27FC236}">
                  <a16:creationId xmlns:a16="http://schemas.microsoft.com/office/drawing/2014/main" id="{904229BE-F48B-EE10-2120-CB8E7D5D9BE1}"/>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72" name="Google Shape;10240;p74">
            <a:extLst>
              <a:ext uri="{FF2B5EF4-FFF2-40B4-BE49-F238E27FC236}">
                <a16:creationId xmlns:a16="http://schemas.microsoft.com/office/drawing/2014/main" id="{AED2DBE1-277A-3CFD-AC86-384C8CAB4B27}"/>
              </a:ext>
            </a:extLst>
          </p:cNvPr>
          <p:cNvGrpSpPr/>
          <p:nvPr/>
        </p:nvGrpSpPr>
        <p:grpSpPr>
          <a:xfrm>
            <a:off x="6965534" y="4627473"/>
            <a:ext cx="486692" cy="480499"/>
            <a:chOff x="5224150" y="3470605"/>
            <a:chExt cx="365019" cy="360374"/>
          </a:xfrm>
          <a:solidFill>
            <a:schemeClr val="bg1">
              <a:lumMod val="50000"/>
            </a:schemeClr>
          </a:solidFill>
        </p:grpSpPr>
        <p:sp>
          <p:nvSpPr>
            <p:cNvPr id="73" name="Google Shape;10241;p74">
              <a:extLst>
                <a:ext uri="{FF2B5EF4-FFF2-40B4-BE49-F238E27FC236}">
                  <a16:creationId xmlns:a16="http://schemas.microsoft.com/office/drawing/2014/main" id="{BD8E1C9E-1C2B-E081-C3B5-5823309C00CB}"/>
                </a:ext>
              </a:extLst>
            </p:cNvPr>
            <p:cNvSpPr/>
            <p:nvPr/>
          </p:nvSpPr>
          <p:spPr>
            <a:xfrm>
              <a:off x="5224150" y="3470605"/>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4" name="Google Shape;10242;p74">
              <a:extLst>
                <a:ext uri="{FF2B5EF4-FFF2-40B4-BE49-F238E27FC236}">
                  <a16:creationId xmlns:a16="http://schemas.microsoft.com/office/drawing/2014/main" id="{34B4BCA2-5070-0262-204F-902F5B6C1867}"/>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75" name="Google Shape;10303;p74">
            <a:extLst>
              <a:ext uri="{FF2B5EF4-FFF2-40B4-BE49-F238E27FC236}">
                <a16:creationId xmlns:a16="http://schemas.microsoft.com/office/drawing/2014/main" id="{CF8DC5CF-5BAD-C074-D703-8FA48F850447}"/>
              </a:ext>
            </a:extLst>
          </p:cNvPr>
          <p:cNvGrpSpPr/>
          <p:nvPr/>
        </p:nvGrpSpPr>
        <p:grpSpPr>
          <a:xfrm>
            <a:off x="7899453" y="4585630"/>
            <a:ext cx="480316" cy="511857"/>
            <a:chOff x="5924589" y="3439222"/>
            <a:chExt cx="360237" cy="383893"/>
          </a:xfrm>
          <a:solidFill>
            <a:schemeClr val="bg1">
              <a:lumMod val="50000"/>
            </a:schemeClr>
          </a:solidFill>
        </p:grpSpPr>
        <p:sp>
          <p:nvSpPr>
            <p:cNvPr id="76" name="Google Shape;10304;p74">
              <a:extLst>
                <a:ext uri="{FF2B5EF4-FFF2-40B4-BE49-F238E27FC236}">
                  <a16:creationId xmlns:a16="http://schemas.microsoft.com/office/drawing/2014/main" id="{FB894587-4FFE-89E0-82AA-A7815A0579C0}"/>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7" name="Google Shape;10305;p74">
              <a:extLst>
                <a:ext uri="{FF2B5EF4-FFF2-40B4-BE49-F238E27FC236}">
                  <a16:creationId xmlns:a16="http://schemas.microsoft.com/office/drawing/2014/main" id="{0399C528-7F8E-F9BB-9FFD-1785ACA90F36}"/>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8" name="Google Shape;10306;p74">
              <a:extLst>
                <a:ext uri="{FF2B5EF4-FFF2-40B4-BE49-F238E27FC236}">
                  <a16:creationId xmlns:a16="http://schemas.microsoft.com/office/drawing/2014/main" id="{35D701FB-8C2D-AF9B-D517-0DD42BA9CB5C}"/>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9" name="Google Shape;10307;p74">
              <a:extLst>
                <a:ext uri="{FF2B5EF4-FFF2-40B4-BE49-F238E27FC236}">
                  <a16:creationId xmlns:a16="http://schemas.microsoft.com/office/drawing/2014/main" id="{E014C884-8121-A9EA-4B80-51E954819FCC}"/>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0" name="Google Shape;10308;p74">
              <a:extLst>
                <a:ext uri="{FF2B5EF4-FFF2-40B4-BE49-F238E27FC236}">
                  <a16:creationId xmlns:a16="http://schemas.microsoft.com/office/drawing/2014/main" id="{3F7B4329-DD1E-C18C-B8EB-A15FF068C83F}"/>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1" name="Google Shape;10309;p74">
              <a:extLst>
                <a:ext uri="{FF2B5EF4-FFF2-40B4-BE49-F238E27FC236}">
                  <a16:creationId xmlns:a16="http://schemas.microsoft.com/office/drawing/2014/main" id="{F046F306-35CB-D0C7-15AC-459A97CD0178}"/>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2" name="Google Shape;10310;p74">
              <a:extLst>
                <a:ext uri="{FF2B5EF4-FFF2-40B4-BE49-F238E27FC236}">
                  <a16:creationId xmlns:a16="http://schemas.microsoft.com/office/drawing/2014/main" id="{E9DC7D6C-7259-3B14-554E-4FBE36F999B3}"/>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3" name="Google Shape;10311;p74">
              <a:extLst>
                <a:ext uri="{FF2B5EF4-FFF2-40B4-BE49-F238E27FC236}">
                  <a16:creationId xmlns:a16="http://schemas.microsoft.com/office/drawing/2014/main" id="{482E121E-75E6-AD16-2141-A0F449DD9FAC}"/>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4" name="Google Shape;10312;p74">
              <a:extLst>
                <a:ext uri="{FF2B5EF4-FFF2-40B4-BE49-F238E27FC236}">
                  <a16:creationId xmlns:a16="http://schemas.microsoft.com/office/drawing/2014/main" id="{186D7EE8-E90D-0FC0-B311-4251D15D3BA7}"/>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5" name="Google Shape;10313;p74">
              <a:extLst>
                <a:ext uri="{FF2B5EF4-FFF2-40B4-BE49-F238E27FC236}">
                  <a16:creationId xmlns:a16="http://schemas.microsoft.com/office/drawing/2014/main" id="{3DDAD9DF-D668-8E02-4221-6CF9FEE9A979}"/>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6" name="Google Shape;10314;p74">
              <a:extLst>
                <a:ext uri="{FF2B5EF4-FFF2-40B4-BE49-F238E27FC236}">
                  <a16:creationId xmlns:a16="http://schemas.microsoft.com/office/drawing/2014/main" id="{2B84DC83-7B91-13A7-89F7-B6CFB3AD610B}"/>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7" name="Google Shape;10315;p74">
              <a:extLst>
                <a:ext uri="{FF2B5EF4-FFF2-40B4-BE49-F238E27FC236}">
                  <a16:creationId xmlns:a16="http://schemas.microsoft.com/office/drawing/2014/main" id="{48471978-B996-0044-2613-52B7B210030E}"/>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88" name="Google Shape;10341;p74">
            <a:extLst>
              <a:ext uri="{FF2B5EF4-FFF2-40B4-BE49-F238E27FC236}">
                <a16:creationId xmlns:a16="http://schemas.microsoft.com/office/drawing/2014/main" id="{923EDDD8-E511-3EA6-4B89-C82CB3A72C78}"/>
              </a:ext>
            </a:extLst>
          </p:cNvPr>
          <p:cNvGrpSpPr/>
          <p:nvPr/>
        </p:nvGrpSpPr>
        <p:grpSpPr>
          <a:xfrm>
            <a:off x="11370271" y="3665354"/>
            <a:ext cx="346008" cy="483473"/>
            <a:chOff x="8527703" y="2749015"/>
            <a:chExt cx="259506" cy="362605"/>
          </a:xfrm>
          <a:solidFill>
            <a:schemeClr val="bg1">
              <a:lumMod val="50000"/>
            </a:schemeClr>
          </a:solidFill>
        </p:grpSpPr>
        <p:sp>
          <p:nvSpPr>
            <p:cNvPr id="89" name="Google Shape;10342;p74">
              <a:extLst>
                <a:ext uri="{FF2B5EF4-FFF2-40B4-BE49-F238E27FC236}">
                  <a16:creationId xmlns:a16="http://schemas.microsoft.com/office/drawing/2014/main" id="{8D128880-ADA8-E509-A148-D192E224D15D}"/>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0" name="Google Shape;10343;p74">
              <a:extLst>
                <a:ext uri="{FF2B5EF4-FFF2-40B4-BE49-F238E27FC236}">
                  <a16:creationId xmlns:a16="http://schemas.microsoft.com/office/drawing/2014/main" id="{1F5C6804-CE9A-6A80-18CE-8609A650C8E5}"/>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1" name="Google Shape;10344;p74">
              <a:extLst>
                <a:ext uri="{FF2B5EF4-FFF2-40B4-BE49-F238E27FC236}">
                  <a16:creationId xmlns:a16="http://schemas.microsoft.com/office/drawing/2014/main" id="{71F49605-3CE7-D671-0ADC-1D164A09A567}"/>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2" name="Google Shape;10345;p74">
              <a:extLst>
                <a:ext uri="{FF2B5EF4-FFF2-40B4-BE49-F238E27FC236}">
                  <a16:creationId xmlns:a16="http://schemas.microsoft.com/office/drawing/2014/main" id="{9B6C440D-D31D-571A-A781-9CCE685EDF1F}"/>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3" name="Google Shape;10346;p74">
              <a:extLst>
                <a:ext uri="{FF2B5EF4-FFF2-40B4-BE49-F238E27FC236}">
                  <a16:creationId xmlns:a16="http://schemas.microsoft.com/office/drawing/2014/main" id="{A5E88BFD-D4C4-DC78-723E-E0B4F8A79AC4}"/>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94" name="Google Shape;10359;p74">
            <a:extLst>
              <a:ext uri="{FF2B5EF4-FFF2-40B4-BE49-F238E27FC236}">
                <a16:creationId xmlns:a16="http://schemas.microsoft.com/office/drawing/2014/main" id="{00224851-E06F-FA37-E52A-2AAFDC746ECE}"/>
              </a:ext>
            </a:extLst>
          </p:cNvPr>
          <p:cNvGrpSpPr/>
          <p:nvPr/>
        </p:nvGrpSpPr>
        <p:grpSpPr>
          <a:xfrm>
            <a:off x="8779666" y="4641761"/>
            <a:ext cx="481572" cy="451811"/>
            <a:chOff x="6584749" y="3481321"/>
            <a:chExt cx="361179" cy="338858"/>
          </a:xfrm>
          <a:solidFill>
            <a:schemeClr val="bg1">
              <a:lumMod val="50000"/>
            </a:schemeClr>
          </a:solidFill>
        </p:grpSpPr>
        <p:sp>
          <p:nvSpPr>
            <p:cNvPr id="95" name="Google Shape;10360;p74">
              <a:extLst>
                <a:ext uri="{FF2B5EF4-FFF2-40B4-BE49-F238E27FC236}">
                  <a16:creationId xmlns:a16="http://schemas.microsoft.com/office/drawing/2014/main" id="{71DD966E-EAE7-0407-699E-B46290D36A8A}"/>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6" name="Google Shape;10361;p74">
              <a:extLst>
                <a:ext uri="{FF2B5EF4-FFF2-40B4-BE49-F238E27FC236}">
                  <a16:creationId xmlns:a16="http://schemas.microsoft.com/office/drawing/2014/main" id="{2122AD3C-401C-40D2-17E7-1FD6CB573E89}"/>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7" name="Google Shape;10362;p74">
              <a:extLst>
                <a:ext uri="{FF2B5EF4-FFF2-40B4-BE49-F238E27FC236}">
                  <a16:creationId xmlns:a16="http://schemas.microsoft.com/office/drawing/2014/main" id="{45B240C9-2947-2E3F-1409-31A791866241}"/>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8" name="Google Shape;10363;p74">
              <a:extLst>
                <a:ext uri="{FF2B5EF4-FFF2-40B4-BE49-F238E27FC236}">
                  <a16:creationId xmlns:a16="http://schemas.microsoft.com/office/drawing/2014/main" id="{CFF2CD08-69E7-F24B-A004-6DD7119CD592}"/>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9" name="Google Shape;10364;p74">
              <a:extLst>
                <a:ext uri="{FF2B5EF4-FFF2-40B4-BE49-F238E27FC236}">
                  <a16:creationId xmlns:a16="http://schemas.microsoft.com/office/drawing/2014/main" id="{F8DE475A-A697-221E-43EE-A3F21FCC3381}"/>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0" name="Google Shape;10365;p74">
              <a:extLst>
                <a:ext uri="{FF2B5EF4-FFF2-40B4-BE49-F238E27FC236}">
                  <a16:creationId xmlns:a16="http://schemas.microsoft.com/office/drawing/2014/main" id="{F7C3D6AC-C061-4037-31E2-C505638CC38F}"/>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1" name="Google Shape;10366;p74">
              <a:extLst>
                <a:ext uri="{FF2B5EF4-FFF2-40B4-BE49-F238E27FC236}">
                  <a16:creationId xmlns:a16="http://schemas.microsoft.com/office/drawing/2014/main" id="{32881667-7885-2335-F99C-FA3A39584FDF}"/>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02" name="Google Shape;10399;p74">
            <a:extLst>
              <a:ext uri="{FF2B5EF4-FFF2-40B4-BE49-F238E27FC236}">
                <a16:creationId xmlns:a16="http://schemas.microsoft.com/office/drawing/2014/main" id="{330DD140-CA08-7F54-8ED3-626A71962E16}"/>
              </a:ext>
            </a:extLst>
          </p:cNvPr>
          <p:cNvGrpSpPr/>
          <p:nvPr/>
        </p:nvGrpSpPr>
        <p:grpSpPr>
          <a:xfrm>
            <a:off x="4176393" y="4547347"/>
            <a:ext cx="480267" cy="509125"/>
            <a:chOff x="3132295" y="3410510"/>
            <a:chExt cx="360200" cy="381844"/>
          </a:xfrm>
          <a:solidFill>
            <a:schemeClr val="bg1">
              <a:lumMod val="50000"/>
            </a:schemeClr>
          </a:solidFill>
        </p:grpSpPr>
        <p:sp>
          <p:nvSpPr>
            <p:cNvPr id="103" name="Google Shape;10400;p74">
              <a:extLst>
                <a:ext uri="{FF2B5EF4-FFF2-40B4-BE49-F238E27FC236}">
                  <a16:creationId xmlns:a16="http://schemas.microsoft.com/office/drawing/2014/main" id="{5318DBC8-C9D9-60F9-40F4-7304B032F34B}"/>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4" name="Google Shape;10401;p74">
              <a:extLst>
                <a:ext uri="{FF2B5EF4-FFF2-40B4-BE49-F238E27FC236}">
                  <a16:creationId xmlns:a16="http://schemas.microsoft.com/office/drawing/2014/main" id="{E512AE35-FAF9-D2BC-7482-9FB67B6BCD62}"/>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5" name="Google Shape;10402;p74">
              <a:extLst>
                <a:ext uri="{FF2B5EF4-FFF2-40B4-BE49-F238E27FC236}">
                  <a16:creationId xmlns:a16="http://schemas.microsoft.com/office/drawing/2014/main" id="{C8BCAAE3-7D86-4313-94FE-91BAE2FBA35C}"/>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6" name="Google Shape;10403;p74">
              <a:extLst>
                <a:ext uri="{FF2B5EF4-FFF2-40B4-BE49-F238E27FC236}">
                  <a16:creationId xmlns:a16="http://schemas.microsoft.com/office/drawing/2014/main" id="{60FFBC52-4B05-52FC-B243-45C352AACDAD}"/>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7" name="Google Shape;10404;p74">
              <a:extLst>
                <a:ext uri="{FF2B5EF4-FFF2-40B4-BE49-F238E27FC236}">
                  <a16:creationId xmlns:a16="http://schemas.microsoft.com/office/drawing/2014/main" id="{E7913D90-5AE0-FF60-32B0-FF13E6921E1A}"/>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8" name="Google Shape;10405;p74">
              <a:extLst>
                <a:ext uri="{FF2B5EF4-FFF2-40B4-BE49-F238E27FC236}">
                  <a16:creationId xmlns:a16="http://schemas.microsoft.com/office/drawing/2014/main" id="{87AC6C16-E409-83DC-67AB-D13856FA5287}"/>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9" name="Google Shape;10406;p74">
              <a:extLst>
                <a:ext uri="{FF2B5EF4-FFF2-40B4-BE49-F238E27FC236}">
                  <a16:creationId xmlns:a16="http://schemas.microsoft.com/office/drawing/2014/main" id="{1522233C-5417-0A36-3652-B26DECD29D0C}"/>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0" name="Google Shape;10407;p74">
              <a:extLst>
                <a:ext uri="{FF2B5EF4-FFF2-40B4-BE49-F238E27FC236}">
                  <a16:creationId xmlns:a16="http://schemas.microsoft.com/office/drawing/2014/main" id="{C0562819-A613-508C-99B9-2A93886D74AA}"/>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11" name="Google Shape;10421;p74">
            <a:extLst>
              <a:ext uri="{FF2B5EF4-FFF2-40B4-BE49-F238E27FC236}">
                <a16:creationId xmlns:a16="http://schemas.microsoft.com/office/drawing/2014/main" id="{4EF802DE-3D3A-DE90-DABC-F48F66CC8F57}"/>
              </a:ext>
            </a:extLst>
          </p:cNvPr>
          <p:cNvGrpSpPr/>
          <p:nvPr/>
        </p:nvGrpSpPr>
        <p:grpSpPr>
          <a:xfrm>
            <a:off x="9515356" y="4559052"/>
            <a:ext cx="482864" cy="515976"/>
            <a:chOff x="7136517" y="3419289"/>
            <a:chExt cx="362148" cy="386982"/>
          </a:xfrm>
          <a:solidFill>
            <a:schemeClr val="bg1">
              <a:lumMod val="50000"/>
            </a:schemeClr>
          </a:solidFill>
        </p:grpSpPr>
        <p:sp>
          <p:nvSpPr>
            <p:cNvPr id="112" name="Google Shape;10422;p74">
              <a:extLst>
                <a:ext uri="{FF2B5EF4-FFF2-40B4-BE49-F238E27FC236}">
                  <a16:creationId xmlns:a16="http://schemas.microsoft.com/office/drawing/2014/main" id="{6847ADE4-41B8-1630-C1A2-897BD7E47F1E}"/>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3" name="Google Shape;10423;p74">
              <a:extLst>
                <a:ext uri="{FF2B5EF4-FFF2-40B4-BE49-F238E27FC236}">
                  <a16:creationId xmlns:a16="http://schemas.microsoft.com/office/drawing/2014/main" id="{E09B5D9A-EBFB-2BBA-5876-08B0B40A70D7}"/>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4" name="Google Shape;10424;p74">
              <a:extLst>
                <a:ext uri="{FF2B5EF4-FFF2-40B4-BE49-F238E27FC236}">
                  <a16:creationId xmlns:a16="http://schemas.microsoft.com/office/drawing/2014/main" id="{D054BFF9-5F1F-3AD6-BDA5-DDFE9D1A0884}"/>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5" name="Google Shape;10425;p74">
              <a:extLst>
                <a:ext uri="{FF2B5EF4-FFF2-40B4-BE49-F238E27FC236}">
                  <a16:creationId xmlns:a16="http://schemas.microsoft.com/office/drawing/2014/main" id="{7427DD05-B97E-DE19-43AA-2BAC5306A992}"/>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6" name="Google Shape;10426;p74">
              <a:extLst>
                <a:ext uri="{FF2B5EF4-FFF2-40B4-BE49-F238E27FC236}">
                  <a16:creationId xmlns:a16="http://schemas.microsoft.com/office/drawing/2014/main" id="{844B132F-3E59-DB02-713E-6F58ECCFCFA5}"/>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7" name="Google Shape;10427;p74">
              <a:extLst>
                <a:ext uri="{FF2B5EF4-FFF2-40B4-BE49-F238E27FC236}">
                  <a16:creationId xmlns:a16="http://schemas.microsoft.com/office/drawing/2014/main" id="{C5969FDE-CFC4-E34B-A147-E9DD0CE62A28}"/>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8" name="Google Shape;10428;p74">
              <a:extLst>
                <a:ext uri="{FF2B5EF4-FFF2-40B4-BE49-F238E27FC236}">
                  <a16:creationId xmlns:a16="http://schemas.microsoft.com/office/drawing/2014/main" id="{FD389853-A333-C2C3-3861-C60DDFFB8989}"/>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9" name="Google Shape;10429;p74">
              <a:extLst>
                <a:ext uri="{FF2B5EF4-FFF2-40B4-BE49-F238E27FC236}">
                  <a16:creationId xmlns:a16="http://schemas.microsoft.com/office/drawing/2014/main" id="{B0E909A7-73C7-B01D-682D-9FA60CF194CF}"/>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0" name="Google Shape;10435;p74">
            <a:extLst>
              <a:ext uri="{FF2B5EF4-FFF2-40B4-BE49-F238E27FC236}">
                <a16:creationId xmlns:a16="http://schemas.microsoft.com/office/drawing/2014/main" id="{E819D6D2-6742-CDA8-461A-969E3537F308}"/>
              </a:ext>
            </a:extLst>
          </p:cNvPr>
          <p:cNvGrpSpPr/>
          <p:nvPr/>
        </p:nvGrpSpPr>
        <p:grpSpPr>
          <a:xfrm>
            <a:off x="9486972" y="5286305"/>
            <a:ext cx="709648" cy="701247"/>
            <a:chOff x="7115229" y="3964728"/>
            <a:chExt cx="532236" cy="525935"/>
          </a:xfrm>
          <a:solidFill>
            <a:schemeClr val="bg1">
              <a:lumMod val="50000"/>
            </a:schemeClr>
          </a:solidFill>
        </p:grpSpPr>
        <p:sp>
          <p:nvSpPr>
            <p:cNvPr id="121" name="Google Shape;10436;p74">
              <a:extLst>
                <a:ext uri="{FF2B5EF4-FFF2-40B4-BE49-F238E27FC236}">
                  <a16:creationId xmlns:a16="http://schemas.microsoft.com/office/drawing/2014/main" id="{3FE5C3EF-C241-9F88-9C95-3A460DB53474}"/>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2" name="Google Shape;10437;p74">
              <a:extLst>
                <a:ext uri="{FF2B5EF4-FFF2-40B4-BE49-F238E27FC236}">
                  <a16:creationId xmlns:a16="http://schemas.microsoft.com/office/drawing/2014/main" id="{786F2E92-3527-2925-C235-43B5BC0B38A0}"/>
                </a:ext>
              </a:extLst>
            </p:cNvPr>
            <p:cNvSpPr/>
            <p:nvPr/>
          </p:nvSpPr>
          <p:spPr>
            <a:xfrm>
              <a:off x="7240859"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3" name="Google Shape;10438;p74">
              <a:extLst>
                <a:ext uri="{FF2B5EF4-FFF2-40B4-BE49-F238E27FC236}">
                  <a16:creationId xmlns:a16="http://schemas.microsoft.com/office/drawing/2014/main" id="{8442BE30-C54C-2E67-4C5C-750F15A3C0A3}"/>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4" name="Google Shape;10439;p74">
              <a:extLst>
                <a:ext uri="{FF2B5EF4-FFF2-40B4-BE49-F238E27FC236}">
                  <a16:creationId xmlns:a16="http://schemas.microsoft.com/office/drawing/2014/main" id="{0FD48DD3-793E-A01C-DA9E-3F9E2047372D}"/>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5" name="Google Shape;10440;p74">
              <a:extLst>
                <a:ext uri="{FF2B5EF4-FFF2-40B4-BE49-F238E27FC236}">
                  <a16:creationId xmlns:a16="http://schemas.microsoft.com/office/drawing/2014/main" id="{A377443A-D70E-DE85-3AB0-2D56BA8ED380}"/>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6" name="Google Shape;10441;p74">
              <a:extLst>
                <a:ext uri="{FF2B5EF4-FFF2-40B4-BE49-F238E27FC236}">
                  <a16:creationId xmlns:a16="http://schemas.microsoft.com/office/drawing/2014/main" id="{4AEF5B76-F96A-5B70-E669-1F75308968A5}"/>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7" name="Google Shape;10442;p74">
              <a:extLst>
                <a:ext uri="{FF2B5EF4-FFF2-40B4-BE49-F238E27FC236}">
                  <a16:creationId xmlns:a16="http://schemas.microsoft.com/office/drawing/2014/main" id="{684D2F3C-F9F8-F9AC-7E9D-1AE0715001E9}"/>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8" name="Google Shape;10443;p74">
            <a:extLst>
              <a:ext uri="{FF2B5EF4-FFF2-40B4-BE49-F238E27FC236}">
                <a16:creationId xmlns:a16="http://schemas.microsoft.com/office/drawing/2014/main" id="{0AAC073B-4784-A4BD-8EC6-1D70411E5AD5}"/>
              </a:ext>
            </a:extLst>
          </p:cNvPr>
          <p:cNvGrpSpPr/>
          <p:nvPr/>
        </p:nvGrpSpPr>
        <p:grpSpPr>
          <a:xfrm>
            <a:off x="11314395" y="4449567"/>
            <a:ext cx="551127" cy="587399"/>
            <a:chOff x="8485796" y="3337175"/>
            <a:chExt cx="413345" cy="440549"/>
          </a:xfrm>
          <a:solidFill>
            <a:schemeClr val="bg1">
              <a:lumMod val="50000"/>
            </a:schemeClr>
          </a:solidFill>
        </p:grpSpPr>
        <p:sp>
          <p:nvSpPr>
            <p:cNvPr id="129" name="Google Shape;10444;p74">
              <a:extLst>
                <a:ext uri="{FF2B5EF4-FFF2-40B4-BE49-F238E27FC236}">
                  <a16:creationId xmlns:a16="http://schemas.microsoft.com/office/drawing/2014/main" id="{1D69AE2B-6F59-64BA-35B4-5B1AA6C34ADE}"/>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0" name="Google Shape;10445;p74">
              <a:extLst>
                <a:ext uri="{FF2B5EF4-FFF2-40B4-BE49-F238E27FC236}">
                  <a16:creationId xmlns:a16="http://schemas.microsoft.com/office/drawing/2014/main" id="{3F8EECEF-6428-CE81-9291-45CC5098C2A2}"/>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1" name="Google Shape;10446;p74">
              <a:extLst>
                <a:ext uri="{FF2B5EF4-FFF2-40B4-BE49-F238E27FC236}">
                  <a16:creationId xmlns:a16="http://schemas.microsoft.com/office/drawing/2014/main" id="{645E782C-8472-18F5-5A0F-6E2DAAAB56EC}"/>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2" name="Google Shape;10447;p74">
              <a:extLst>
                <a:ext uri="{FF2B5EF4-FFF2-40B4-BE49-F238E27FC236}">
                  <a16:creationId xmlns:a16="http://schemas.microsoft.com/office/drawing/2014/main" id="{BB55C261-ED53-87B6-67E8-BACF4C37D22F}"/>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3" name="Google Shape;10448;p74">
              <a:extLst>
                <a:ext uri="{FF2B5EF4-FFF2-40B4-BE49-F238E27FC236}">
                  <a16:creationId xmlns:a16="http://schemas.microsoft.com/office/drawing/2014/main" id="{505A53B3-37A4-C17E-E58A-D888D8861262}"/>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4" name="Google Shape;10449;p74">
              <a:extLst>
                <a:ext uri="{FF2B5EF4-FFF2-40B4-BE49-F238E27FC236}">
                  <a16:creationId xmlns:a16="http://schemas.microsoft.com/office/drawing/2014/main" id="{BF9AEC31-FDD3-017F-39C9-22A4D22A2C5C}"/>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35" name="Google Shape;10468;p74">
            <a:extLst>
              <a:ext uri="{FF2B5EF4-FFF2-40B4-BE49-F238E27FC236}">
                <a16:creationId xmlns:a16="http://schemas.microsoft.com/office/drawing/2014/main" id="{C5E6A53C-91F8-B706-9D53-2A6975488AB8}"/>
              </a:ext>
            </a:extLst>
          </p:cNvPr>
          <p:cNvGrpSpPr/>
          <p:nvPr/>
        </p:nvGrpSpPr>
        <p:grpSpPr>
          <a:xfrm>
            <a:off x="6024688" y="4673827"/>
            <a:ext cx="482864" cy="513247"/>
            <a:chOff x="4518516" y="3505370"/>
            <a:chExt cx="362148" cy="384935"/>
          </a:xfrm>
          <a:solidFill>
            <a:schemeClr val="bg1">
              <a:lumMod val="50000"/>
            </a:schemeClr>
          </a:solidFill>
        </p:grpSpPr>
        <p:sp>
          <p:nvSpPr>
            <p:cNvPr id="136" name="Google Shape;10469;p74">
              <a:extLst>
                <a:ext uri="{FF2B5EF4-FFF2-40B4-BE49-F238E27FC236}">
                  <a16:creationId xmlns:a16="http://schemas.microsoft.com/office/drawing/2014/main" id="{5DCAE5CF-012E-D1FA-4DF5-CAC51FCB92CB}"/>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7" name="Google Shape;10470;p74">
              <a:extLst>
                <a:ext uri="{FF2B5EF4-FFF2-40B4-BE49-F238E27FC236}">
                  <a16:creationId xmlns:a16="http://schemas.microsoft.com/office/drawing/2014/main" id="{41350435-2C3D-2238-E387-044AFC5949E4}"/>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8" name="Google Shape;10471;p74">
              <a:extLst>
                <a:ext uri="{FF2B5EF4-FFF2-40B4-BE49-F238E27FC236}">
                  <a16:creationId xmlns:a16="http://schemas.microsoft.com/office/drawing/2014/main" id="{B4285792-D6AE-E163-1B7A-2EDAD9A37A68}"/>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39" name="Google Shape;10483;p74">
            <a:extLst>
              <a:ext uri="{FF2B5EF4-FFF2-40B4-BE49-F238E27FC236}">
                <a16:creationId xmlns:a16="http://schemas.microsoft.com/office/drawing/2014/main" id="{4A153A88-5531-E940-4D9D-4FE0317E9977}"/>
              </a:ext>
            </a:extLst>
          </p:cNvPr>
          <p:cNvGrpSpPr/>
          <p:nvPr/>
        </p:nvGrpSpPr>
        <p:grpSpPr>
          <a:xfrm>
            <a:off x="10482011" y="4540373"/>
            <a:ext cx="453395" cy="480499"/>
            <a:chOff x="7861508" y="3405280"/>
            <a:chExt cx="340046" cy="360374"/>
          </a:xfrm>
          <a:solidFill>
            <a:schemeClr val="bg1">
              <a:lumMod val="50000"/>
            </a:schemeClr>
          </a:solidFill>
        </p:grpSpPr>
        <p:sp>
          <p:nvSpPr>
            <p:cNvPr id="140" name="Google Shape;10484;p74">
              <a:extLst>
                <a:ext uri="{FF2B5EF4-FFF2-40B4-BE49-F238E27FC236}">
                  <a16:creationId xmlns:a16="http://schemas.microsoft.com/office/drawing/2014/main" id="{09BE2D0A-6B9B-763D-4F90-C6833E7238C1}"/>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1" name="Google Shape;10485;p74">
              <a:extLst>
                <a:ext uri="{FF2B5EF4-FFF2-40B4-BE49-F238E27FC236}">
                  <a16:creationId xmlns:a16="http://schemas.microsoft.com/office/drawing/2014/main" id="{BDBEF0A9-27B1-A88D-C092-B9E6DB180D9C}"/>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2" name="Google Shape;10486;p74">
              <a:extLst>
                <a:ext uri="{FF2B5EF4-FFF2-40B4-BE49-F238E27FC236}">
                  <a16:creationId xmlns:a16="http://schemas.microsoft.com/office/drawing/2014/main" id="{9AF1B298-FBB9-46F1-2C33-3A030DBD33B1}"/>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3" name="Google Shape;10487;p74">
              <a:extLst>
                <a:ext uri="{FF2B5EF4-FFF2-40B4-BE49-F238E27FC236}">
                  <a16:creationId xmlns:a16="http://schemas.microsoft.com/office/drawing/2014/main" id="{9578F24F-3BF6-6E8F-E4D5-DAC222F3AD2F}"/>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4" name="Google Shape;10488;p74">
              <a:extLst>
                <a:ext uri="{FF2B5EF4-FFF2-40B4-BE49-F238E27FC236}">
                  <a16:creationId xmlns:a16="http://schemas.microsoft.com/office/drawing/2014/main" id="{80620D32-3217-AB14-AFA3-E2895F019BBB}"/>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45" name="Google Shape;10497;p74">
            <a:extLst>
              <a:ext uri="{FF2B5EF4-FFF2-40B4-BE49-F238E27FC236}">
                <a16:creationId xmlns:a16="http://schemas.microsoft.com/office/drawing/2014/main" id="{0B000885-D450-4BDA-6E31-138590B45F5B}"/>
              </a:ext>
            </a:extLst>
          </p:cNvPr>
          <p:cNvGrpSpPr/>
          <p:nvPr/>
        </p:nvGrpSpPr>
        <p:grpSpPr>
          <a:xfrm>
            <a:off x="10374125" y="2606100"/>
            <a:ext cx="630399" cy="670072"/>
            <a:chOff x="7780593" y="1954575"/>
            <a:chExt cx="472799" cy="502554"/>
          </a:xfrm>
          <a:solidFill>
            <a:schemeClr val="bg1">
              <a:lumMod val="50000"/>
            </a:schemeClr>
          </a:solidFill>
        </p:grpSpPr>
        <p:sp>
          <p:nvSpPr>
            <p:cNvPr id="146" name="Google Shape;10498;p74">
              <a:extLst>
                <a:ext uri="{FF2B5EF4-FFF2-40B4-BE49-F238E27FC236}">
                  <a16:creationId xmlns:a16="http://schemas.microsoft.com/office/drawing/2014/main" id="{984A1AF6-F306-E6D3-B7A1-5D33471EDDB7}"/>
                </a:ext>
              </a:extLst>
            </p:cNvPr>
            <p:cNvSpPr/>
            <p:nvPr/>
          </p:nvSpPr>
          <p:spPr>
            <a:xfrm>
              <a:off x="7946126"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7" name="Google Shape;10499;p74">
              <a:extLst>
                <a:ext uri="{FF2B5EF4-FFF2-40B4-BE49-F238E27FC236}">
                  <a16:creationId xmlns:a16="http://schemas.microsoft.com/office/drawing/2014/main" id="{EB79579B-9438-854A-2B61-AF695CA7157F}"/>
                </a:ext>
              </a:extLst>
            </p:cNvPr>
            <p:cNvSpPr/>
            <p:nvPr/>
          </p:nvSpPr>
          <p:spPr>
            <a:xfrm>
              <a:off x="778059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8" name="Google Shape;10500;p74">
              <a:extLst>
                <a:ext uri="{FF2B5EF4-FFF2-40B4-BE49-F238E27FC236}">
                  <a16:creationId xmlns:a16="http://schemas.microsoft.com/office/drawing/2014/main" id="{45EF86BC-DDE1-9343-687F-B3269CAB1456}"/>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9" name="Google Shape;10501;p74">
              <a:extLst>
                <a:ext uri="{FF2B5EF4-FFF2-40B4-BE49-F238E27FC236}">
                  <a16:creationId xmlns:a16="http://schemas.microsoft.com/office/drawing/2014/main" id="{B2C42208-8FE2-122B-4DFE-0932104BA448}"/>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0" name="Google Shape;10502;p74">
              <a:extLst>
                <a:ext uri="{FF2B5EF4-FFF2-40B4-BE49-F238E27FC236}">
                  <a16:creationId xmlns:a16="http://schemas.microsoft.com/office/drawing/2014/main" id="{5E9B0623-3E25-03FF-8004-069F8BCACA65}"/>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1" name="Google Shape;10503;p74">
              <a:extLst>
                <a:ext uri="{FF2B5EF4-FFF2-40B4-BE49-F238E27FC236}">
                  <a16:creationId xmlns:a16="http://schemas.microsoft.com/office/drawing/2014/main" id="{870F7DBB-8DBA-429E-1345-B72CA8A3498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52" name="Google Shape;10234;p74">
            <a:extLst>
              <a:ext uri="{FF2B5EF4-FFF2-40B4-BE49-F238E27FC236}">
                <a16:creationId xmlns:a16="http://schemas.microsoft.com/office/drawing/2014/main" id="{2B809A15-2F2B-E490-F825-AB2FBA8C6DFC}"/>
              </a:ext>
            </a:extLst>
          </p:cNvPr>
          <p:cNvGrpSpPr/>
          <p:nvPr/>
        </p:nvGrpSpPr>
        <p:grpSpPr>
          <a:xfrm>
            <a:off x="5049255" y="2654320"/>
            <a:ext cx="627059" cy="670072"/>
            <a:chOff x="3786941" y="1990740"/>
            <a:chExt cx="470294" cy="502554"/>
          </a:xfrm>
          <a:solidFill>
            <a:schemeClr val="bg1">
              <a:lumMod val="50000"/>
            </a:schemeClr>
          </a:solidFill>
        </p:grpSpPr>
        <p:sp>
          <p:nvSpPr>
            <p:cNvPr id="153" name="Google Shape;10235;p74">
              <a:extLst>
                <a:ext uri="{FF2B5EF4-FFF2-40B4-BE49-F238E27FC236}">
                  <a16:creationId xmlns:a16="http://schemas.microsoft.com/office/drawing/2014/main" id="{BA8D3D6F-592B-314C-29AB-B8F7AEEB9B4C}"/>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4" name="Google Shape;10236;p74">
              <a:extLst>
                <a:ext uri="{FF2B5EF4-FFF2-40B4-BE49-F238E27FC236}">
                  <a16:creationId xmlns:a16="http://schemas.microsoft.com/office/drawing/2014/main" id="{9739FB1C-60C1-AA8B-A5E6-EC444F3B44FC}"/>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5" name="Google Shape;10237;p74">
              <a:extLst>
                <a:ext uri="{FF2B5EF4-FFF2-40B4-BE49-F238E27FC236}">
                  <a16:creationId xmlns:a16="http://schemas.microsoft.com/office/drawing/2014/main" id="{BE78240A-056C-DF2C-4D1A-6BC062D90D40}"/>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6" name="Google Shape;10238;p74">
              <a:extLst>
                <a:ext uri="{FF2B5EF4-FFF2-40B4-BE49-F238E27FC236}">
                  <a16:creationId xmlns:a16="http://schemas.microsoft.com/office/drawing/2014/main" id="{319D6903-BCE5-8458-A575-DD016D7DD351}"/>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7" name="Google Shape;10239;p74">
              <a:extLst>
                <a:ext uri="{FF2B5EF4-FFF2-40B4-BE49-F238E27FC236}">
                  <a16:creationId xmlns:a16="http://schemas.microsoft.com/office/drawing/2014/main" id="{7DCD6573-1126-13DB-BEAD-50FA06CC8702}"/>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58" name="Google Shape;10251;p74">
            <a:extLst>
              <a:ext uri="{FF2B5EF4-FFF2-40B4-BE49-F238E27FC236}">
                <a16:creationId xmlns:a16="http://schemas.microsoft.com/office/drawing/2014/main" id="{286202A9-B9F0-4726-6EC8-5AF2BA5E7249}"/>
              </a:ext>
            </a:extLst>
          </p:cNvPr>
          <p:cNvGrpSpPr/>
          <p:nvPr/>
        </p:nvGrpSpPr>
        <p:grpSpPr>
          <a:xfrm>
            <a:off x="9500505" y="2659879"/>
            <a:ext cx="406347" cy="670060"/>
            <a:chOff x="7125379" y="1994909"/>
            <a:chExt cx="304760" cy="502545"/>
          </a:xfrm>
          <a:solidFill>
            <a:schemeClr val="bg1">
              <a:lumMod val="50000"/>
            </a:schemeClr>
          </a:solidFill>
        </p:grpSpPr>
        <p:sp>
          <p:nvSpPr>
            <p:cNvPr id="159" name="Google Shape;10252;p74">
              <a:extLst>
                <a:ext uri="{FF2B5EF4-FFF2-40B4-BE49-F238E27FC236}">
                  <a16:creationId xmlns:a16="http://schemas.microsoft.com/office/drawing/2014/main" id="{62D5F0DB-83AF-055C-106C-8EF86181493B}"/>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0" name="Google Shape;10253;p74">
              <a:extLst>
                <a:ext uri="{FF2B5EF4-FFF2-40B4-BE49-F238E27FC236}">
                  <a16:creationId xmlns:a16="http://schemas.microsoft.com/office/drawing/2014/main" id="{8A3A24CB-079A-1261-3092-7D2D2BDCF9AC}"/>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1" name="Google Shape;10254;p74">
              <a:extLst>
                <a:ext uri="{FF2B5EF4-FFF2-40B4-BE49-F238E27FC236}">
                  <a16:creationId xmlns:a16="http://schemas.microsoft.com/office/drawing/2014/main" id="{7A31FB20-2EF6-47F8-0F67-02D12D21CAEC}"/>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2" name="Google Shape;10255;p74">
              <a:extLst>
                <a:ext uri="{FF2B5EF4-FFF2-40B4-BE49-F238E27FC236}">
                  <a16:creationId xmlns:a16="http://schemas.microsoft.com/office/drawing/2014/main" id="{F468922E-C848-14A3-EB0D-90640F9FE206}"/>
                </a:ext>
              </a:extLst>
            </p:cNvPr>
            <p:cNvSpPr/>
            <p:nvPr/>
          </p:nvSpPr>
          <p:spPr>
            <a:xfrm>
              <a:off x="7125379"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3" name="Google Shape;10256;p74">
              <a:extLst>
                <a:ext uri="{FF2B5EF4-FFF2-40B4-BE49-F238E27FC236}">
                  <a16:creationId xmlns:a16="http://schemas.microsoft.com/office/drawing/2014/main" id="{C1EBC4F3-7562-DC1A-FD18-D242B256B32A}"/>
                </a:ext>
              </a:extLst>
            </p:cNvPr>
            <p:cNvSpPr/>
            <p:nvPr/>
          </p:nvSpPr>
          <p:spPr>
            <a:xfrm>
              <a:off x="7125379"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4" name="Google Shape;10257;p74">
              <a:extLst>
                <a:ext uri="{FF2B5EF4-FFF2-40B4-BE49-F238E27FC236}">
                  <a16:creationId xmlns:a16="http://schemas.microsoft.com/office/drawing/2014/main" id="{393088F6-1FE9-B4D9-EC4F-0A911CA6563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5" name="Google Shape;10258;p74">
              <a:extLst>
                <a:ext uri="{FF2B5EF4-FFF2-40B4-BE49-F238E27FC236}">
                  <a16:creationId xmlns:a16="http://schemas.microsoft.com/office/drawing/2014/main" id="{8141C561-32FF-6C19-1D75-C39BE4DBD5D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66" name="Google Shape;10297;p74">
            <a:extLst>
              <a:ext uri="{FF2B5EF4-FFF2-40B4-BE49-F238E27FC236}">
                <a16:creationId xmlns:a16="http://schemas.microsoft.com/office/drawing/2014/main" id="{69C701E2-085C-708D-2B4D-AE46B35D5DB5}"/>
              </a:ext>
            </a:extLst>
          </p:cNvPr>
          <p:cNvGrpSpPr/>
          <p:nvPr/>
        </p:nvGrpSpPr>
        <p:grpSpPr>
          <a:xfrm>
            <a:off x="6018204" y="2642091"/>
            <a:ext cx="627009" cy="666499"/>
            <a:chOff x="4513652" y="1981568"/>
            <a:chExt cx="470257" cy="499874"/>
          </a:xfrm>
          <a:solidFill>
            <a:schemeClr val="bg1">
              <a:lumMod val="50000"/>
            </a:schemeClr>
          </a:solidFill>
        </p:grpSpPr>
        <p:sp>
          <p:nvSpPr>
            <p:cNvPr id="167" name="Google Shape;10298;p74">
              <a:extLst>
                <a:ext uri="{FF2B5EF4-FFF2-40B4-BE49-F238E27FC236}">
                  <a16:creationId xmlns:a16="http://schemas.microsoft.com/office/drawing/2014/main" id="{1ED9BBF2-53CA-AEF4-24A8-19C89D34C6E7}"/>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8" name="Google Shape;10299;p74">
              <a:extLst>
                <a:ext uri="{FF2B5EF4-FFF2-40B4-BE49-F238E27FC236}">
                  <a16:creationId xmlns:a16="http://schemas.microsoft.com/office/drawing/2014/main" id="{1B75A1F9-1093-295B-9CB7-9F68E4AB6220}"/>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9" name="Google Shape;10300;p74">
              <a:extLst>
                <a:ext uri="{FF2B5EF4-FFF2-40B4-BE49-F238E27FC236}">
                  <a16:creationId xmlns:a16="http://schemas.microsoft.com/office/drawing/2014/main" id="{6AC11767-44B4-2D91-1DA6-70D314C92109}"/>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0" name="Google Shape;10301;p74">
              <a:extLst>
                <a:ext uri="{FF2B5EF4-FFF2-40B4-BE49-F238E27FC236}">
                  <a16:creationId xmlns:a16="http://schemas.microsoft.com/office/drawing/2014/main" id="{3ECC40E3-3B1A-848E-C2C2-AA6BD8A63912}"/>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1" name="Google Shape;10302;p74">
              <a:extLst>
                <a:ext uri="{FF2B5EF4-FFF2-40B4-BE49-F238E27FC236}">
                  <a16:creationId xmlns:a16="http://schemas.microsoft.com/office/drawing/2014/main" id="{8439D7C5-7ACD-157C-CC21-1F5BCC94467A}"/>
                </a:ext>
              </a:extLst>
            </p:cNvPr>
            <p:cNvSpPr/>
            <p:nvPr/>
          </p:nvSpPr>
          <p:spPr>
            <a:xfrm>
              <a:off x="4677905"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72" name="Google Shape;10352;p74">
            <a:extLst>
              <a:ext uri="{FF2B5EF4-FFF2-40B4-BE49-F238E27FC236}">
                <a16:creationId xmlns:a16="http://schemas.microsoft.com/office/drawing/2014/main" id="{48576C4E-9873-957F-616C-0145579B5C03}"/>
              </a:ext>
            </a:extLst>
          </p:cNvPr>
          <p:cNvGrpSpPr/>
          <p:nvPr/>
        </p:nvGrpSpPr>
        <p:grpSpPr>
          <a:xfrm>
            <a:off x="6911047" y="2653394"/>
            <a:ext cx="628716" cy="672437"/>
            <a:chOff x="5183285" y="1990045"/>
            <a:chExt cx="471537" cy="504328"/>
          </a:xfrm>
          <a:solidFill>
            <a:schemeClr val="bg1">
              <a:lumMod val="50000"/>
            </a:schemeClr>
          </a:solidFill>
        </p:grpSpPr>
        <p:sp>
          <p:nvSpPr>
            <p:cNvPr id="173" name="Google Shape;10353;p74">
              <a:extLst>
                <a:ext uri="{FF2B5EF4-FFF2-40B4-BE49-F238E27FC236}">
                  <a16:creationId xmlns:a16="http://schemas.microsoft.com/office/drawing/2014/main" id="{1FB4878C-3034-D3A0-62FA-0EE9DEEC3DC1}"/>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4" name="Google Shape;10354;p74">
              <a:extLst>
                <a:ext uri="{FF2B5EF4-FFF2-40B4-BE49-F238E27FC236}">
                  <a16:creationId xmlns:a16="http://schemas.microsoft.com/office/drawing/2014/main" id="{1DF98D28-0F69-0492-3633-8893C6714BA4}"/>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5" name="Google Shape;10355;p74">
              <a:extLst>
                <a:ext uri="{FF2B5EF4-FFF2-40B4-BE49-F238E27FC236}">
                  <a16:creationId xmlns:a16="http://schemas.microsoft.com/office/drawing/2014/main" id="{5DD1CFE2-406C-6FEE-0FE4-81CC31C7F773}"/>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6" name="Google Shape;10356;p74">
              <a:extLst>
                <a:ext uri="{FF2B5EF4-FFF2-40B4-BE49-F238E27FC236}">
                  <a16:creationId xmlns:a16="http://schemas.microsoft.com/office/drawing/2014/main" id="{231BA428-BFB7-D458-7A34-D391C15E8FE8}"/>
                </a:ext>
              </a:extLst>
            </p:cNvPr>
            <p:cNvSpPr/>
            <p:nvPr/>
          </p:nvSpPr>
          <p:spPr>
            <a:xfrm>
              <a:off x="5365104" y="2256693"/>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7" name="Google Shape;10357;p74">
              <a:extLst>
                <a:ext uri="{FF2B5EF4-FFF2-40B4-BE49-F238E27FC236}">
                  <a16:creationId xmlns:a16="http://schemas.microsoft.com/office/drawing/2014/main" id="{D3C8D07E-C7E3-CCEB-69DB-00D92668EA97}"/>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8" name="Google Shape;10358;p74">
              <a:extLst>
                <a:ext uri="{FF2B5EF4-FFF2-40B4-BE49-F238E27FC236}">
                  <a16:creationId xmlns:a16="http://schemas.microsoft.com/office/drawing/2014/main" id="{99B44EAD-E23E-8D5E-04CA-660CDEE8D74C}"/>
                </a:ext>
              </a:extLst>
            </p:cNvPr>
            <p:cNvSpPr/>
            <p:nvPr/>
          </p:nvSpPr>
          <p:spPr>
            <a:xfrm>
              <a:off x="5183285"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79" name="Google Shape;10390;p74">
            <a:extLst>
              <a:ext uri="{FF2B5EF4-FFF2-40B4-BE49-F238E27FC236}">
                <a16:creationId xmlns:a16="http://schemas.microsoft.com/office/drawing/2014/main" id="{7A4512A9-F750-3E78-386C-3FD0A14032A4}"/>
              </a:ext>
            </a:extLst>
          </p:cNvPr>
          <p:cNvGrpSpPr/>
          <p:nvPr/>
        </p:nvGrpSpPr>
        <p:grpSpPr>
          <a:xfrm>
            <a:off x="4171834" y="2668925"/>
            <a:ext cx="628705" cy="670072"/>
            <a:chOff x="3128875" y="2001694"/>
            <a:chExt cx="471529" cy="502554"/>
          </a:xfrm>
          <a:solidFill>
            <a:schemeClr val="bg1">
              <a:lumMod val="50000"/>
            </a:schemeClr>
          </a:solidFill>
        </p:grpSpPr>
        <p:sp>
          <p:nvSpPr>
            <p:cNvPr id="180" name="Google Shape;10391;p74">
              <a:extLst>
                <a:ext uri="{FF2B5EF4-FFF2-40B4-BE49-F238E27FC236}">
                  <a16:creationId xmlns:a16="http://schemas.microsoft.com/office/drawing/2014/main" id="{72F1176F-9119-BEF5-30DA-251B2063D8B9}"/>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1" name="Google Shape;10392;p74">
              <a:extLst>
                <a:ext uri="{FF2B5EF4-FFF2-40B4-BE49-F238E27FC236}">
                  <a16:creationId xmlns:a16="http://schemas.microsoft.com/office/drawing/2014/main" id="{2A7C2C58-BB5C-5A78-67AE-BA573CA76630}"/>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2" name="Google Shape;10393;p74">
              <a:extLst>
                <a:ext uri="{FF2B5EF4-FFF2-40B4-BE49-F238E27FC236}">
                  <a16:creationId xmlns:a16="http://schemas.microsoft.com/office/drawing/2014/main" id="{F87AA1D5-4F6F-4A1B-9389-5592986D3365}"/>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3" name="Google Shape;10394;p74">
              <a:extLst>
                <a:ext uri="{FF2B5EF4-FFF2-40B4-BE49-F238E27FC236}">
                  <a16:creationId xmlns:a16="http://schemas.microsoft.com/office/drawing/2014/main" id="{E19B51F4-8A0B-7F6F-B6AA-924C7B25355A}"/>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4" name="Google Shape;10395;p74">
              <a:extLst>
                <a:ext uri="{FF2B5EF4-FFF2-40B4-BE49-F238E27FC236}">
                  <a16:creationId xmlns:a16="http://schemas.microsoft.com/office/drawing/2014/main" id="{5C8A63F2-4974-E0FC-160A-D41EE77907DD}"/>
                </a:ext>
              </a:extLst>
            </p:cNvPr>
            <p:cNvSpPr/>
            <p:nvPr/>
          </p:nvSpPr>
          <p:spPr>
            <a:xfrm>
              <a:off x="3239197" y="2322438"/>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5" name="Google Shape;10396;p74">
              <a:extLst>
                <a:ext uri="{FF2B5EF4-FFF2-40B4-BE49-F238E27FC236}">
                  <a16:creationId xmlns:a16="http://schemas.microsoft.com/office/drawing/2014/main" id="{66F9346E-A76F-6F1E-8D4C-8E1144DD4F17}"/>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6" name="Google Shape;10397;p74">
              <a:extLst>
                <a:ext uri="{FF2B5EF4-FFF2-40B4-BE49-F238E27FC236}">
                  <a16:creationId xmlns:a16="http://schemas.microsoft.com/office/drawing/2014/main" id="{73F1111E-1FAC-F468-964C-8C638B3C6E17}"/>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7" name="Google Shape;10398;p74">
              <a:extLst>
                <a:ext uri="{FF2B5EF4-FFF2-40B4-BE49-F238E27FC236}">
                  <a16:creationId xmlns:a16="http://schemas.microsoft.com/office/drawing/2014/main" id="{2B71164A-DAC3-F402-E263-B35E9FCB418E}"/>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88" name="Google Shape;10412;p74">
            <a:extLst>
              <a:ext uri="{FF2B5EF4-FFF2-40B4-BE49-F238E27FC236}">
                <a16:creationId xmlns:a16="http://schemas.microsoft.com/office/drawing/2014/main" id="{2DB2A76C-E984-A1F6-16F0-3E526ECAE850}"/>
              </a:ext>
            </a:extLst>
          </p:cNvPr>
          <p:cNvGrpSpPr/>
          <p:nvPr/>
        </p:nvGrpSpPr>
        <p:grpSpPr>
          <a:xfrm>
            <a:off x="7859731" y="2653881"/>
            <a:ext cx="588592" cy="667280"/>
            <a:chOff x="5894798" y="1990411"/>
            <a:chExt cx="441444" cy="500460"/>
          </a:xfrm>
          <a:solidFill>
            <a:schemeClr val="bg1">
              <a:lumMod val="50000"/>
            </a:schemeClr>
          </a:solidFill>
        </p:grpSpPr>
        <p:sp>
          <p:nvSpPr>
            <p:cNvPr id="189" name="Google Shape;10413;p74">
              <a:extLst>
                <a:ext uri="{FF2B5EF4-FFF2-40B4-BE49-F238E27FC236}">
                  <a16:creationId xmlns:a16="http://schemas.microsoft.com/office/drawing/2014/main" id="{DE3DB08F-1F6C-EC4E-4BC5-630B0BF90C85}"/>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0" name="Google Shape;10414;p74">
              <a:extLst>
                <a:ext uri="{FF2B5EF4-FFF2-40B4-BE49-F238E27FC236}">
                  <a16:creationId xmlns:a16="http://schemas.microsoft.com/office/drawing/2014/main" id="{C3BAF3EA-D550-B1D5-763C-C8E2681124B3}"/>
                </a:ext>
              </a:extLst>
            </p:cNvPr>
            <p:cNvSpPr/>
            <p:nvPr/>
          </p:nvSpPr>
          <p:spPr>
            <a:xfrm>
              <a:off x="6198278"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1" name="Google Shape;10415;p74">
              <a:extLst>
                <a:ext uri="{FF2B5EF4-FFF2-40B4-BE49-F238E27FC236}">
                  <a16:creationId xmlns:a16="http://schemas.microsoft.com/office/drawing/2014/main" id="{45C5F852-FC04-B490-90FA-4FA41FABDAFB}"/>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2" name="Google Shape;10416;p74">
              <a:extLst>
                <a:ext uri="{FF2B5EF4-FFF2-40B4-BE49-F238E27FC236}">
                  <a16:creationId xmlns:a16="http://schemas.microsoft.com/office/drawing/2014/main" id="{06500548-D0DC-77D5-E721-CF2D490D7397}"/>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3" name="Google Shape;10417;p74">
              <a:extLst>
                <a:ext uri="{FF2B5EF4-FFF2-40B4-BE49-F238E27FC236}">
                  <a16:creationId xmlns:a16="http://schemas.microsoft.com/office/drawing/2014/main" id="{76695543-4F47-3008-3643-6E8FD716DD45}"/>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4" name="Google Shape;10418;p74">
              <a:extLst>
                <a:ext uri="{FF2B5EF4-FFF2-40B4-BE49-F238E27FC236}">
                  <a16:creationId xmlns:a16="http://schemas.microsoft.com/office/drawing/2014/main" id="{2F4D0591-1421-3258-1743-4232914F0BD2}"/>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5" name="Google Shape;10419;p74">
              <a:extLst>
                <a:ext uri="{FF2B5EF4-FFF2-40B4-BE49-F238E27FC236}">
                  <a16:creationId xmlns:a16="http://schemas.microsoft.com/office/drawing/2014/main" id="{66230991-B398-24A5-968B-429CE1E942A0}"/>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6" name="Google Shape;10420;p74">
              <a:extLst>
                <a:ext uri="{FF2B5EF4-FFF2-40B4-BE49-F238E27FC236}">
                  <a16:creationId xmlns:a16="http://schemas.microsoft.com/office/drawing/2014/main" id="{7EF451F0-C47F-A4AB-202C-D49BCE10DC48}"/>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97" name="Google Shape;10478;p74">
            <a:extLst>
              <a:ext uri="{FF2B5EF4-FFF2-40B4-BE49-F238E27FC236}">
                <a16:creationId xmlns:a16="http://schemas.microsoft.com/office/drawing/2014/main" id="{D6C22BF1-2897-7CA6-3DFE-362A862DD918}"/>
              </a:ext>
            </a:extLst>
          </p:cNvPr>
          <p:cNvGrpSpPr/>
          <p:nvPr/>
        </p:nvGrpSpPr>
        <p:grpSpPr>
          <a:xfrm>
            <a:off x="8602467" y="2653661"/>
            <a:ext cx="638727" cy="668243"/>
            <a:chOff x="6451850" y="1990246"/>
            <a:chExt cx="479045" cy="501182"/>
          </a:xfrm>
          <a:solidFill>
            <a:schemeClr val="bg1">
              <a:lumMod val="50000"/>
            </a:schemeClr>
          </a:solidFill>
        </p:grpSpPr>
        <p:sp>
          <p:nvSpPr>
            <p:cNvPr id="198" name="Google Shape;10479;p74">
              <a:extLst>
                <a:ext uri="{FF2B5EF4-FFF2-40B4-BE49-F238E27FC236}">
                  <a16:creationId xmlns:a16="http://schemas.microsoft.com/office/drawing/2014/main" id="{3851AB60-E476-F074-54AE-FE3595648F85}"/>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9" name="Google Shape;10480;p74">
              <a:extLst>
                <a:ext uri="{FF2B5EF4-FFF2-40B4-BE49-F238E27FC236}">
                  <a16:creationId xmlns:a16="http://schemas.microsoft.com/office/drawing/2014/main" id="{184D8CE7-C0BA-B7DE-B5B5-9F9E3616B6E2}"/>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0" name="Google Shape;10481;p74">
              <a:extLst>
                <a:ext uri="{FF2B5EF4-FFF2-40B4-BE49-F238E27FC236}">
                  <a16:creationId xmlns:a16="http://schemas.microsoft.com/office/drawing/2014/main" id="{6C2D1492-8457-FCB8-ACE0-07D5ED5C1195}"/>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1" name="Google Shape;10482;p74">
              <a:extLst>
                <a:ext uri="{FF2B5EF4-FFF2-40B4-BE49-F238E27FC236}">
                  <a16:creationId xmlns:a16="http://schemas.microsoft.com/office/drawing/2014/main" id="{50D76A41-E23F-BADB-3555-BD97EB62FEDB}"/>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02" name="Google Shape;10101;p74">
            <a:extLst>
              <a:ext uri="{FF2B5EF4-FFF2-40B4-BE49-F238E27FC236}">
                <a16:creationId xmlns:a16="http://schemas.microsoft.com/office/drawing/2014/main" id="{8FF6FBA4-409B-B92D-6332-F8A2AF1FE7CA}"/>
              </a:ext>
            </a:extLst>
          </p:cNvPr>
          <p:cNvGrpSpPr/>
          <p:nvPr/>
        </p:nvGrpSpPr>
        <p:grpSpPr>
          <a:xfrm>
            <a:off x="11384597" y="5555346"/>
            <a:ext cx="437241" cy="432217"/>
            <a:chOff x="8538447" y="4166509"/>
            <a:chExt cx="327931" cy="324163"/>
          </a:xfrm>
          <a:solidFill>
            <a:schemeClr val="bg1">
              <a:lumMod val="50000"/>
            </a:schemeClr>
          </a:solidFill>
        </p:grpSpPr>
        <p:sp>
          <p:nvSpPr>
            <p:cNvPr id="203" name="Google Shape;10102;p74">
              <a:extLst>
                <a:ext uri="{FF2B5EF4-FFF2-40B4-BE49-F238E27FC236}">
                  <a16:creationId xmlns:a16="http://schemas.microsoft.com/office/drawing/2014/main" id="{08D9570D-9435-361F-24D9-649FABC7CF26}"/>
                </a:ext>
              </a:extLst>
            </p:cNvPr>
            <p:cNvSpPr/>
            <p:nvPr/>
          </p:nvSpPr>
          <p:spPr>
            <a:xfrm>
              <a:off x="8643795" y="4252526"/>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4" name="Google Shape;10103;p74">
              <a:extLst>
                <a:ext uri="{FF2B5EF4-FFF2-40B4-BE49-F238E27FC236}">
                  <a16:creationId xmlns:a16="http://schemas.microsoft.com/office/drawing/2014/main" id="{8D03798E-AF6C-525A-4A9E-689D5B3DECC8}"/>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5" name="Google Shape;10104;p74">
              <a:extLst>
                <a:ext uri="{FF2B5EF4-FFF2-40B4-BE49-F238E27FC236}">
                  <a16:creationId xmlns:a16="http://schemas.microsoft.com/office/drawing/2014/main" id="{1C84E7FA-13ED-ABC5-8D82-15E9CBC537D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6" name="Google Shape;10105;p74">
              <a:extLst>
                <a:ext uri="{FF2B5EF4-FFF2-40B4-BE49-F238E27FC236}">
                  <a16:creationId xmlns:a16="http://schemas.microsoft.com/office/drawing/2014/main" id="{200AF1AA-FF04-F278-D034-BA53415452FE}"/>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7" name="Google Shape;10106;p74">
              <a:extLst>
                <a:ext uri="{FF2B5EF4-FFF2-40B4-BE49-F238E27FC236}">
                  <a16:creationId xmlns:a16="http://schemas.microsoft.com/office/drawing/2014/main" id="{796FACCD-2548-9C0F-985F-FA2C58AED35E}"/>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08" name="Google Shape;10125;p74">
            <a:extLst>
              <a:ext uri="{FF2B5EF4-FFF2-40B4-BE49-F238E27FC236}">
                <a16:creationId xmlns:a16="http://schemas.microsoft.com/office/drawing/2014/main" id="{F8D4A297-84CB-E910-D65A-6DD66D52E887}"/>
              </a:ext>
            </a:extLst>
          </p:cNvPr>
          <p:cNvGrpSpPr/>
          <p:nvPr/>
        </p:nvGrpSpPr>
        <p:grpSpPr>
          <a:xfrm>
            <a:off x="10413382" y="1752186"/>
            <a:ext cx="594005" cy="634689"/>
            <a:chOff x="7810036" y="1314139"/>
            <a:chExt cx="445504" cy="476017"/>
          </a:xfrm>
          <a:solidFill>
            <a:schemeClr val="bg1">
              <a:lumMod val="50000"/>
            </a:schemeClr>
          </a:solidFill>
        </p:grpSpPr>
        <p:sp>
          <p:nvSpPr>
            <p:cNvPr id="209" name="Google Shape;10126;p74">
              <a:extLst>
                <a:ext uri="{FF2B5EF4-FFF2-40B4-BE49-F238E27FC236}">
                  <a16:creationId xmlns:a16="http://schemas.microsoft.com/office/drawing/2014/main" id="{2FBE2841-F954-D627-C2D0-3F88DC41852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10" name="Google Shape;10127;p74">
              <a:extLst>
                <a:ext uri="{FF2B5EF4-FFF2-40B4-BE49-F238E27FC236}">
                  <a16:creationId xmlns:a16="http://schemas.microsoft.com/office/drawing/2014/main" id="{4F998100-9AA1-509F-CB31-0DC6ABF717F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11" name="Google Shape;10128;p74">
              <a:extLst>
                <a:ext uri="{FF2B5EF4-FFF2-40B4-BE49-F238E27FC236}">
                  <a16:creationId xmlns:a16="http://schemas.microsoft.com/office/drawing/2014/main" id="{AF391BB8-4647-2090-7C21-2DA14782A28D}"/>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Tree>
    <p:extLst>
      <p:ext uri="{BB962C8B-B14F-4D97-AF65-F5344CB8AC3E}">
        <p14:creationId xmlns:p14="http://schemas.microsoft.com/office/powerpoint/2010/main" val="15011075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C70D1-65DA-2C3B-2789-0DD23E97B4BB}"/>
              </a:ext>
            </a:extLst>
          </p:cNvPr>
          <p:cNvSpPr txBox="1">
            <a:spLocks noGrp="1"/>
          </p:cNvSpPr>
          <p:nvPr>
            <p:ph type="body" idx="4294967295"/>
          </p:nvPr>
        </p:nvSpPr>
        <p:spPr>
          <a:xfrm>
            <a:off x="307189" y="166274"/>
            <a:ext cx="11573195" cy="724241"/>
          </a:xfrm>
        </p:spPr>
        <p:txBody>
          <a:bodyPr anchor="ctr" anchorCtr="1">
            <a:normAutofit lnSpcReduction="10000"/>
          </a:bodyPr>
          <a:lstStyle/>
          <a:p>
            <a:pPr marL="0" indent="0" algn="ctr">
              <a:buNone/>
            </a:pPr>
            <a:r>
              <a:rPr lang="en-US" sz="4800">
                <a:solidFill>
                  <a:srgbClr val="000000"/>
                </a:solidFill>
                <a:latin typeface="Arial"/>
                <a:cs typeface="Arial" panose="020B0604020202020204" pitchFamily="34" charset="0"/>
              </a:rPr>
              <a:t>Fully Editable Icon Sets: C</a:t>
            </a:r>
          </a:p>
        </p:txBody>
      </p:sp>
      <p:sp>
        <p:nvSpPr>
          <p:cNvPr id="3" name="Isosceles Triangle 68">
            <a:extLst>
              <a:ext uri="{FF2B5EF4-FFF2-40B4-BE49-F238E27FC236}">
                <a16:creationId xmlns:a16="http://schemas.microsoft.com/office/drawing/2014/main" id="{67A01E35-8879-A51D-C429-98B5F7616F82}"/>
              </a:ext>
            </a:extLst>
          </p:cNvPr>
          <p:cNvSpPr/>
          <p:nvPr/>
        </p:nvSpPr>
        <p:spPr>
          <a:xfrm rot="10799991">
            <a:off x="8394020" y="4492692"/>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4" name="Rectangle 9">
            <a:extLst>
              <a:ext uri="{FF2B5EF4-FFF2-40B4-BE49-F238E27FC236}">
                <a16:creationId xmlns:a16="http://schemas.microsoft.com/office/drawing/2014/main" id="{D77B647F-58A4-E98C-6D83-372906A8C0E0}"/>
              </a:ext>
            </a:extLst>
          </p:cNvPr>
          <p:cNvSpPr/>
          <p:nvPr/>
        </p:nvSpPr>
        <p:spPr>
          <a:xfrm>
            <a:off x="9031687" y="4582472"/>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5" name="Freeform 18">
            <a:extLst>
              <a:ext uri="{FF2B5EF4-FFF2-40B4-BE49-F238E27FC236}">
                <a16:creationId xmlns:a16="http://schemas.microsoft.com/office/drawing/2014/main" id="{A497957E-4C1B-B678-9E4E-1E8F0FA5207D}"/>
              </a:ext>
            </a:extLst>
          </p:cNvPr>
          <p:cNvSpPr/>
          <p:nvPr/>
        </p:nvSpPr>
        <p:spPr>
          <a:xfrm>
            <a:off x="10920497" y="4648066"/>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6" name="Rounded Rectangle 25">
            <a:extLst>
              <a:ext uri="{FF2B5EF4-FFF2-40B4-BE49-F238E27FC236}">
                <a16:creationId xmlns:a16="http://schemas.microsoft.com/office/drawing/2014/main" id="{BB622EDC-45CC-D393-EE83-BA33116C20BD}"/>
              </a:ext>
            </a:extLst>
          </p:cNvPr>
          <p:cNvSpPr/>
          <p:nvPr/>
        </p:nvSpPr>
        <p:spPr>
          <a:xfrm>
            <a:off x="10979054" y="5849477"/>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7" name="Donut 39">
            <a:extLst>
              <a:ext uri="{FF2B5EF4-FFF2-40B4-BE49-F238E27FC236}">
                <a16:creationId xmlns:a16="http://schemas.microsoft.com/office/drawing/2014/main" id="{B97F1652-98FD-7FC7-CBB0-E51EB4EF02AA}"/>
              </a:ext>
            </a:extLst>
          </p:cNvPr>
          <p:cNvSpPr/>
          <p:nvPr/>
        </p:nvSpPr>
        <p:spPr>
          <a:xfrm>
            <a:off x="4185306" y="4555931"/>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8" name="Chord 38">
            <a:extLst>
              <a:ext uri="{FF2B5EF4-FFF2-40B4-BE49-F238E27FC236}">
                <a16:creationId xmlns:a16="http://schemas.microsoft.com/office/drawing/2014/main" id="{5C0FFBE4-765B-BE58-62B3-E6D0BDC8E7EB}"/>
              </a:ext>
            </a:extLst>
          </p:cNvPr>
          <p:cNvSpPr/>
          <p:nvPr/>
        </p:nvSpPr>
        <p:spPr>
          <a:xfrm>
            <a:off x="6671205" y="5636471"/>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9" name="Oval 6">
            <a:extLst>
              <a:ext uri="{FF2B5EF4-FFF2-40B4-BE49-F238E27FC236}">
                <a16:creationId xmlns:a16="http://schemas.microsoft.com/office/drawing/2014/main" id="{42FD1050-EBCD-6625-97BE-3CD3048EC2DA}"/>
              </a:ext>
            </a:extLst>
          </p:cNvPr>
          <p:cNvSpPr/>
          <p:nvPr/>
        </p:nvSpPr>
        <p:spPr>
          <a:xfrm>
            <a:off x="7508650" y="5806842"/>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0" name="Block Arc 25">
            <a:extLst>
              <a:ext uri="{FF2B5EF4-FFF2-40B4-BE49-F238E27FC236}">
                <a16:creationId xmlns:a16="http://schemas.microsoft.com/office/drawing/2014/main" id="{7AB58065-B9CF-D15D-25E4-33F3353A70B6}"/>
              </a:ext>
            </a:extLst>
          </p:cNvPr>
          <p:cNvSpPr/>
          <p:nvPr/>
        </p:nvSpPr>
        <p:spPr>
          <a:xfrm>
            <a:off x="5130211" y="5700917"/>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1" name="Block Arc 31">
            <a:extLst>
              <a:ext uri="{FF2B5EF4-FFF2-40B4-BE49-F238E27FC236}">
                <a16:creationId xmlns:a16="http://schemas.microsoft.com/office/drawing/2014/main" id="{7BF7E6FD-AA69-990D-2BBF-8D836E9CEFDA}"/>
              </a:ext>
            </a:extLst>
          </p:cNvPr>
          <p:cNvSpPr/>
          <p:nvPr/>
        </p:nvSpPr>
        <p:spPr>
          <a:xfrm>
            <a:off x="8354665" y="5743187"/>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2" name="Freeform 53">
            <a:extLst>
              <a:ext uri="{FF2B5EF4-FFF2-40B4-BE49-F238E27FC236}">
                <a16:creationId xmlns:a16="http://schemas.microsoft.com/office/drawing/2014/main" id="{5E392AE4-13DA-ED55-9CC8-546A552814E9}"/>
              </a:ext>
            </a:extLst>
          </p:cNvPr>
          <p:cNvSpPr/>
          <p:nvPr/>
        </p:nvSpPr>
        <p:spPr>
          <a:xfrm>
            <a:off x="10081528" y="5778289"/>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3" name="Block Arc 10">
            <a:extLst>
              <a:ext uri="{FF2B5EF4-FFF2-40B4-BE49-F238E27FC236}">
                <a16:creationId xmlns:a16="http://schemas.microsoft.com/office/drawing/2014/main" id="{246019E6-75D5-FA30-F4F6-62C959976F2E}"/>
              </a:ext>
            </a:extLst>
          </p:cNvPr>
          <p:cNvSpPr/>
          <p:nvPr/>
        </p:nvSpPr>
        <p:spPr>
          <a:xfrm>
            <a:off x="4995574" y="4686445"/>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4" name="Freeform 55">
            <a:extLst>
              <a:ext uri="{FF2B5EF4-FFF2-40B4-BE49-F238E27FC236}">
                <a16:creationId xmlns:a16="http://schemas.microsoft.com/office/drawing/2014/main" id="{8EA78207-A9B7-8213-8546-A11DB525F2CF}"/>
              </a:ext>
            </a:extLst>
          </p:cNvPr>
          <p:cNvSpPr/>
          <p:nvPr/>
        </p:nvSpPr>
        <p:spPr>
          <a:xfrm>
            <a:off x="4385169" y="5548274"/>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5" name="Round Same Side Corner Rectangle 36">
            <a:extLst>
              <a:ext uri="{FF2B5EF4-FFF2-40B4-BE49-F238E27FC236}">
                <a16:creationId xmlns:a16="http://schemas.microsoft.com/office/drawing/2014/main" id="{B2297FCE-CAB2-BDCF-D194-B4292DE465B4}"/>
              </a:ext>
            </a:extLst>
          </p:cNvPr>
          <p:cNvSpPr/>
          <p:nvPr/>
        </p:nvSpPr>
        <p:spPr>
          <a:xfrm>
            <a:off x="9093904" y="5778277"/>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6" name="Oval 21">
            <a:extLst>
              <a:ext uri="{FF2B5EF4-FFF2-40B4-BE49-F238E27FC236}">
                <a16:creationId xmlns:a16="http://schemas.microsoft.com/office/drawing/2014/main" id="{F95B50BA-4A98-C1CA-F52A-64EBB09F1982}"/>
              </a:ext>
            </a:extLst>
          </p:cNvPr>
          <p:cNvSpPr/>
          <p:nvPr/>
        </p:nvSpPr>
        <p:spPr>
          <a:xfrm>
            <a:off x="5899111" y="5752369"/>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7" name="Oval 32">
            <a:extLst>
              <a:ext uri="{FF2B5EF4-FFF2-40B4-BE49-F238E27FC236}">
                <a16:creationId xmlns:a16="http://schemas.microsoft.com/office/drawing/2014/main" id="{F5472BF0-A7A7-2FD1-C053-77F5888695E4}"/>
              </a:ext>
            </a:extLst>
          </p:cNvPr>
          <p:cNvSpPr/>
          <p:nvPr/>
        </p:nvSpPr>
        <p:spPr>
          <a:xfrm>
            <a:off x="10018715" y="4572452"/>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grpSp>
        <p:nvGrpSpPr>
          <p:cNvPr id="18" name="Google Shape;6783;p88">
            <a:extLst>
              <a:ext uri="{FF2B5EF4-FFF2-40B4-BE49-F238E27FC236}">
                <a16:creationId xmlns:a16="http://schemas.microsoft.com/office/drawing/2014/main" id="{E97897B9-7BF0-2CBE-6B9F-1CCE28DE0784}"/>
              </a:ext>
            </a:extLst>
          </p:cNvPr>
          <p:cNvGrpSpPr/>
          <p:nvPr/>
        </p:nvGrpSpPr>
        <p:grpSpPr>
          <a:xfrm>
            <a:off x="10948073" y="1235317"/>
            <a:ext cx="566843" cy="566464"/>
            <a:chOff x="8211055" y="926488"/>
            <a:chExt cx="425132" cy="424848"/>
          </a:xfrm>
          <a:solidFill>
            <a:schemeClr val="bg1">
              <a:lumMod val="50000"/>
            </a:schemeClr>
          </a:solidFill>
        </p:grpSpPr>
        <p:sp>
          <p:nvSpPr>
            <p:cNvPr id="19" name="Google Shape;6784;p88">
              <a:extLst>
                <a:ext uri="{FF2B5EF4-FFF2-40B4-BE49-F238E27FC236}">
                  <a16:creationId xmlns:a16="http://schemas.microsoft.com/office/drawing/2014/main" id="{4AD4829A-85F4-C518-8905-48D80961846B}"/>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 name="Google Shape;6785;p88">
              <a:extLst>
                <a:ext uri="{FF2B5EF4-FFF2-40B4-BE49-F238E27FC236}">
                  <a16:creationId xmlns:a16="http://schemas.microsoft.com/office/drawing/2014/main" id="{DF539E81-2CAC-6CEA-75AF-8D6571B46F24}"/>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1" name="Google Shape;6786;p88">
              <a:extLst>
                <a:ext uri="{FF2B5EF4-FFF2-40B4-BE49-F238E27FC236}">
                  <a16:creationId xmlns:a16="http://schemas.microsoft.com/office/drawing/2014/main" id="{8A5757FF-F395-B657-4E50-D0FA284D4A6D}"/>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2" name="Google Shape;6787;p88">
              <a:extLst>
                <a:ext uri="{FF2B5EF4-FFF2-40B4-BE49-F238E27FC236}">
                  <a16:creationId xmlns:a16="http://schemas.microsoft.com/office/drawing/2014/main" id="{F0408382-C6EC-F2F6-BAAC-C7EA29FA2748}"/>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3" name="Google Shape;6788;p88">
              <a:extLst>
                <a:ext uri="{FF2B5EF4-FFF2-40B4-BE49-F238E27FC236}">
                  <a16:creationId xmlns:a16="http://schemas.microsoft.com/office/drawing/2014/main" id="{D8C29013-DC53-D574-B63B-6DF35EC7EA6C}"/>
                </a:ext>
              </a:extLst>
            </p:cNvPr>
            <p:cNvSpPr/>
            <p:nvPr/>
          </p:nvSpPr>
          <p:spPr>
            <a:xfrm>
              <a:off x="8436766"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4" name="Google Shape;6800;p88">
            <a:extLst>
              <a:ext uri="{FF2B5EF4-FFF2-40B4-BE49-F238E27FC236}">
                <a16:creationId xmlns:a16="http://schemas.microsoft.com/office/drawing/2014/main" id="{E5143AD1-83E6-073A-4B16-1EBA0B6C2B38}"/>
              </a:ext>
            </a:extLst>
          </p:cNvPr>
          <p:cNvGrpSpPr/>
          <p:nvPr/>
        </p:nvGrpSpPr>
        <p:grpSpPr>
          <a:xfrm>
            <a:off x="9993551" y="2304727"/>
            <a:ext cx="552088" cy="550615"/>
            <a:chOff x="7495163" y="1728545"/>
            <a:chExt cx="414066" cy="412961"/>
          </a:xfrm>
          <a:solidFill>
            <a:schemeClr val="bg1">
              <a:lumMod val="50000"/>
            </a:schemeClr>
          </a:solidFill>
        </p:grpSpPr>
        <p:sp>
          <p:nvSpPr>
            <p:cNvPr id="25" name="Google Shape;6801;p88">
              <a:extLst>
                <a:ext uri="{FF2B5EF4-FFF2-40B4-BE49-F238E27FC236}">
                  <a16:creationId xmlns:a16="http://schemas.microsoft.com/office/drawing/2014/main" id="{46E858BD-0B07-5D93-42E5-1E5A52F0ECAA}"/>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6" name="Google Shape;6802;p88">
              <a:extLst>
                <a:ext uri="{FF2B5EF4-FFF2-40B4-BE49-F238E27FC236}">
                  <a16:creationId xmlns:a16="http://schemas.microsoft.com/office/drawing/2014/main" id="{83CCC7AC-C0BF-6643-84C6-35DC7D9F069D}"/>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7" name="Google Shape;6803;p88">
              <a:extLst>
                <a:ext uri="{FF2B5EF4-FFF2-40B4-BE49-F238E27FC236}">
                  <a16:creationId xmlns:a16="http://schemas.microsoft.com/office/drawing/2014/main" id="{18265FBD-D100-52DF-F1FA-7D160FD9912B}"/>
                </a:ext>
              </a:extLst>
            </p:cNvPr>
            <p:cNvSpPr/>
            <p:nvPr/>
          </p:nvSpPr>
          <p:spPr>
            <a:xfrm>
              <a:off x="7495163"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8" name="Google Shape;6804;p88">
              <a:extLst>
                <a:ext uri="{FF2B5EF4-FFF2-40B4-BE49-F238E27FC236}">
                  <a16:creationId xmlns:a16="http://schemas.microsoft.com/office/drawing/2014/main" id="{722DDF10-5872-2ABC-DCC5-5336CA7FC42D}"/>
                </a:ext>
              </a:extLst>
            </p:cNvPr>
            <p:cNvSpPr/>
            <p:nvPr/>
          </p:nvSpPr>
          <p:spPr>
            <a:xfrm>
              <a:off x="776299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9" name="Google Shape;6805;p88">
              <a:extLst>
                <a:ext uri="{FF2B5EF4-FFF2-40B4-BE49-F238E27FC236}">
                  <a16:creationId xmlns:a16="http://schemas.microsoft.com/office/drawing/2014/main" id="{7C7A6593-0122-03D3-13F6-8A3BBAD0F18B}"/>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30" name="Google Shape;6866;p88">
            <a:extLst>
              <a:ext uri="{FF2B5EF4-FFF2-40B4-BE49-F238E27FC236}">
                <a16:creationId xmlns:a16="http://schemas.microsoft.com/office/drawing/2014/main" id="{198CD9DB-94A6-34D1-37DD-D830808AA543}"/>
              </a:ext>
            </a:extLst>
          </p:cNvPr>
          <p:cNvGrpSpPr/>
          <p:nvPr/>
        </p:nvGrpSpPr>
        <p:grpSpPr>
          <a:xfrm>
            <a:off x="5913583" y="4644029"/>
            <a:ext cx="508856" cy="563075"/>
            <a:chOff x="4435187" y="3483022"/>
            <a:chExt cx="381642" cy="422306"/>
          </a:xfrm>
          <a:solidFill>
            <a:schemeClr val="bg1">
              <a:lumMod val="50000"/>
            </a:schemeClr>
          </a:solidFill>
        </p:grpSpPr>
        <p:sp>
          <p:nvSpPr>
            <p:cNvPr id="31" name="Google Shape;6867;p88">
              <a:extLst>
                <a:ext uri="{FF2B5EF4-FFF2-40B4-BE49-F238E27FC236}">
                  <a16:creationId xmlns:a16="http://schemas.microsoft.com/office/drawing/2014/main" id="{2EB20AEB-8AE3-BB3C-B27B-799A980AC97C}"/>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2" name="Google Shape;6868;p88">
              <a:extLst>
                <a:ext uri="{FF2B5EF4-FFF2-40B4-BE49-F238E27FC236}">
                  <a16:creationId xmlns:a16="http://schemas.microsoft.com/office/drawing/2014/main" id="{892CB1F1-ABAE-EA44-84C4-4E9EA5ABF59E}"/>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3" name="Google Shape;6869;p88">
              <a:extLst>
                <a:ext uri="{FF2B5EF4-FFF2-40B4-BE49-F238E27FC236}">
                  <a16:creationId xmlns:a16="http://schemas.microsoft.com/office/drawing/2014/main" id="{43647E9A-D7B2-AABB-FC6A-C3354F58D282}"/>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4" name="Google Shape;6870;p88">
              <a:extLst>
                <a:ext uri="{FF2B5EF4-FFF2-40B4-BE49-F238E27FC236}">
                  <a16:creationId xmlns:a16="http://schemas.microsoft.com/office/drawing/2014/main" id="{801B6C23-BAF3-8D10-4B2C-24337B3A21E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5" name="Google Shape;6871;p88">
              <a:extLst>
                <a:ext uri="{FF2B5EF4-FFF2-40B4-BE49-F238E27FC236}">
                  <a16:creationId xmlns:a16="http://schemas.microsoft.com/office/drawing/2014/main" id="{2BF5687F-2A68-71C6-C350-AFD68CEE6CE2}"/>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6" name="Google Shape;6872;p88">
              <a:extLst>
                <a:ext uri="{FF2B5EF4-FFF2-40B4-BE49-F238E27FC236}">
                  <a16:creationId xmlns:a16="http://schemas.microsoft.com/office/drawing/2014/main" id="{CDDA7EBE-99F8-C1CB-53DA-99160D99422A}"/>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37" name="Google Shape;6957;p88">
            <a:extLst>
              <a:ext uri="{FF2B5EF4-FFF2-40B4-BE49-F238E27FC236}">
                <a16:creationId xmlns:a16="http://schemas.microsoft.com/office/drawing/2014/main" id="{C7AFBA31-73F8-C927-681A-28A861848D9E}"/>
              </a:ext>
            </a:extLst>
          </p:cNvPr>
          <p:cNvGrpSpPr/>
          <p:nvPr/>
        </p:nvGrpSpPr>
        <p:grpSpPr>
          <a:xfrm>
            <a:off x="4974593" y="1314737"/>
            <a:ext cx="498079" cy="497116"/>
            <a:chOff x="3730944" y="986052"/>
            <a:chExt cx="373559" cy="372837"/>
          </a:xfrm>
          <a:solidFill>
            <a:schemeClr val="bg1">
              <a:lumMod val="50000"/>
            </a:schemeClr>
          </a:solidFill>
        </p:grpSpPr>
        <p:sp>
          <p:nvSpPr>
            <p:cNvPr id="38" name="Google Shape;6958;p88">
              <a:extLst>
                <a:ext uri="{FF2B5EF4-FFF2-40B4-BE49-F238E27FC236}">
                  <a16:creationId xmlns:a16="http://schemas.microsoft.com/office/drawing/2014/main" id="{FCBAAAE8-2771-135E-A7B2-59325EACF321}"/>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9" name="Google Shape;6959;p88">
              <a:extLst>
                <a:ext uri="{FF2B5EF4-FFF2-40B4-BE49-F238E27FC236}">
                  <a16:creationId xmlns:a16="http://schemas.microsoft.com/office/drawing/2014/main" id="{D95B1322-5594-0895-FBC7-128C16F09FAA}"/>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0" name="Google Shape;6960;p88">
              <a:extLst>
                <a:ext uri="{FF2B5EF4-FFF2-40B4-BE49-F238E27FC236}">
                  <a16:creationId xmlns:a16="http://schemas.microsoft.com/office/drawing/2014/main" id="{94579C6E-B049-BA33-7374-B2C388718AE9}"/>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1" name="Google Shape;6961;p88">
              <a:extLst>
                <a:ext uri="{FF2B5EF4-FFF2-40B4-BE49-F238E27FC236}">
                  <a16:creationId xmlns:a16="http://schemas.microsoft.com/office/drawing/2014/main" id="{D12A2C1D-005D-E448-D4FE-946ADD781323}"/>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2" name="Google Shape;6962;p88">
              <a:extLst>
                <a:ext uri="{FF2B5EF4-FFF2-40B4-BE49-F238E27FC236}">
                  <a16:creationId xmlns:a16="http://schemas.microsoft.com/office/drawing/2014/main" id="{D3E0BD01-AE4F-380E-ACB2-D791F4E7C6D7}"/>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3" name="Google Shape;6963;p88">
              <a:extLst>
                <a:ext uri="{FF2B5EF4-FFF2-40B4-BE49-F238E27FC236}">
                  <a16:creationId xmlns:a16="http://schemas.microsoft.com/office/drawing/2014/main" id="{67690105-2A66-0842-9A19-048336E2D829}"/>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4" name="Google Shape;6964;p88">
              <a:extLst>
                <a:ext uri="{FF2B5EF4-FFF2-40B4-BE49-F238E27FC236}">
                  <a16:creationId xmlns:a16="http://schemas.microsoft.com/office/drawing/2014/main" id="{0C6B65F2-7BC2-ABE6-1EB3-B8BF2DED7F29}"/>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5" name="Google Shape;6965;p88">
              <a:extLst>
                <a:ext uri="{FF2B5EF4-FFF2-40B4-BE49-F238E27FC236}">
                  <a16:creationId xmlns:a16="http://schemas.microsoft.com/office/drawing/2014/main" id="{B8B453DA-71BC-03AD-B162-83EA346D8D96}"/>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46" name="Google Shape;6966;p88">
            <a:extLst>
              <a:ext uri="{FF2B5EF4-FFF2-40B4-BE49-F238E27FC236}">
                <a16:creationId xmlns:a16="http://schemas.microsoft.com/office/drawing/2014/main" id="{2C932C0F-56E2-DA87-47C5-D9597EAF4643}"/>
              </a:ext>
            </a:extLst>
          </p:cNvPr>
          <p:cNvGrpSpPr/>
          <p:nvPr/>
        </p:nvGrpSpPr>
        <p:grpSpPr>
          <a:xfrm>
            <a:off x="10919521" y="3411175"/>
            <a:ext cx="604881" cy="605820"/>
            <a:chOff x="8189640" y="2558381"/>
            <a:chExt cx="453661" cy="454365"/>
          </a:xfrm>
          <a:solidFill>
            <a:schemeClr val="bg1">
              <a:lumMod val="50000"/>
            </a:schemeClr>
          </a:solidFill>
        </p:grpSpPr>
        <p:sp>
          <p:nvSpPr>
            <p:cNvPr id="47" name="Google Shape;6967;p88">
              <a:extLst>
                <a:ext uri="{FF2B5EF4-FFF2-40B4-BE49-F238E27FC236}">
                  <a16:creationId xmlns:a16="http://schemas.microsoft.com/office/drawing/2014/main" id="{59527F84-C145-B611-572A-7F6C67CA5CD2}"/>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8" name="Google Shape;6968;p88">
              <a:extLst>
                <a:ext uri="{FF2B5EF4-FFF2-40B4-BE49-F238E27FC236}">
                  <a16:creationId xmlns:a16="http://schemas.microsoft.com/office/drawing/2014/main" id="{B25B6B14-FA10-071B-7CEC-CCA347106C1C}"/>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8"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9" name="Google Shape;6969;p88">
              <a:extLst>
                <a:ext uri="{FF2B5EF4-FFF2-40B4-BE49-F238E27FC236}">
                  <a16:creationId xmlns:a16="http://schemas.microsoft.com/office/drawing/2014/main" id="{9F920DE7-A5BB-46A2-7486-FAC80DD60735}"/>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0" name="Google Shape;6970;p88">
              <a:extLst>
                <a:ext uri="{FF2B5EF4-FFF2-40B4-BE49-F238E27FC236}">
                  <a16:creationId xmlns:a16="http://schemas.microsoft.com/office/drawing/2014/main" id="{EE00C1E6-EDE0-A2AC-960A-B89153CCF53F}"/>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51" name="Google Shape;6760;p88">
            <a:extLst>
              <a:ext uri="{FF2B5EF4-FFF2-40B4-BE49-F238E27FC236}">
                <a16:creationId xmlns:a16="http://schemas.microsoft.com/office/drawing/2014/main" id="{79E9DEFC-BCD1-72EE-E647-13DFCFBA7DEE}"/>
              </a:ext>
            </a:extLst>
          </p:cNvPr>
          <p:cNvGrpSpPr/>
          <p:nvPr/>
        </p:nvGrpSpPr>
        <p:grpSpPr>
          <a:xfrm>
            <a:off x="4202887" y="1247010"/>
            <a:ext cx="499957" cy="600565"/>
            <a:chOff x="3152165" y="935257"/>
            <a:chExt cx="374968" cy="450424"/>
          </a:xfrm>
          <a:solidFill>
            <a:schemeClr val="bg1">
              <a:lumMod val="50000"/>
            </a:schemeClr>
          </a:solidFill>
        </p:grpSpPr>
        <p:sp>
          <p:nvSpPr>
            <p:cNvPr id="52" name="Google Shape;6761;p88">
              <a:extLst>
                <a:ext uri="{FF2B5EF4-FFF2-40B4-BE49-F238E27FC236}">
                  <a16:creationId xmlns:a16="http://schemas.microsoft.com/office/drawing/2014/main" id="{3F06A36E-49B9-10CC-D7E1-794629119E22}"/>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3" name="Google Shape;6762;p88">
              <a:extLst>
                <a:ext uri="{FF2B5EF4-FFF2-40B4-BE49-F238E27FC236}">
                  <a16:creationId xmlns:a16="http://schemas.microsoft.com/office/drawing/2014/main" id="{BF5550AE-CA92-4686-0E2D-1DB6B73D5605}"/>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4" name="Google Shape;6763;p88">
              <a:extLst>
                <a:ext uri="{FF2B5EF4-FFF2-40B4-BE49-F238E27FC236}">
                  <a16:creationId xmlns:a16="http://schemas.microsoft.com/office/drawing/2014/main" id="{4B33BE98-B1D1-C84C-1BCB-1AFB633F307A}"/>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5" name="Google Shape;6764;p88">
              <a:extLst>
                <a:ext uri="{FF2B5EF4-FFF2-40B4-BE49-F238E27FC236}">
                  <a16:creationId xmlns:a16="http://schemas.microsoft.com/office/drawing/2014/main" id="{722FD0C2-51F9-1D9D-C37B-E779EFA27787}"/>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6" name="Google Shape;6765;p88">
              <a:extLst>
                <a:ext uri="{FF2B5EF4-FFF2-40B4-BE49-F238E27FC236}">
                  <a16:creationId xmlns:a16="http://schemas.microsoft.com/office/drawing/2014/main" id="{59BE9D07-9C02-E595-76CB-4E26FAF6CFC4}"/>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7" name="Google Shape;6766;p88">
              <a:extLst>
                <a:ext uri="{FF2B5EF4-FFF2-40B4-BE49-F238E27FC236}">
                  <a16:creationId xmlns:a16="http://schemas.microsoft.com/office/drawing/2014/main" id="{FC131980-EEF1-AB55-43E6-EA14503E80D3}"/>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8"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8" name="Google Shape;6767;p88">
              <a:extLst>
                <a:ext uri="{FF2B5EF4-FFF2-40B4-BE49-F238E27FC236}">
                  <a16:creationId xmlns:a16="http://schemas.microsoft.com/office/drawing/2014/main" id="{B3DFEF73-2BE2-7205-1CF3-B0B6B8A0F342}"/>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59" name="Google Shape;6777;p88">
            <a:extLst>
              <a:ext uri="{FF2B5EF4-FFF2-40B4-BE49-F238E27FC236}">
                <a16:creationId xmlns:a16="http://schemas.microsoft.com/office/drawing/2014/main" id="{4115DF02-2171-AEB3-93AC-DBF3A4762C77}"/>
              </a:ext>
            </a:extLst>
          </p:cNvPr>
          <p:cNvGrpSpPr/>
          <p:nvPr/>
        </p:nvGrpSpPr>
        <p:grpSpPr>
          <a:xfrm>
            <a:off x="8170298" y="1211287"/>
            <a:ext cx="600565" cy="600564"/>
            <a:chOff x="6127723" y="908465"/>
            <a:chExt cx="450424" cy="450423"/>
          </a:xfrm>
          <a:solidFill>
            <a:schemeClr val="bg1">
              <a:lumMod val="50000"/>
            </a:schemeClr>
          </a:solidFill>
        </p:grpSpPr>
        <p:sp>
          <p:nvSpPr>
            <p:cNvPr id="60" name="Google Shape;6778;p88">
              <a:extLst>
                <a:ext uri="{FF2B5EF4-FFF2-40B4-BE49-F238E27FC236}">
                  <a16:creationId xmlns:a16="http://schemas.microsoft.com/office/drawing/2014/main" id="{01124AE1-2B4C-AC79-806D-0514A593ACA8}"/>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1" name="Google Shape;6779;p88">
              <a:extLst>
                <a:ext uri="{FF2B5EF4-FFF2-40B4-BE49-F238E27FC236}">
                  <a16:creationId xmlns:a16="http://schemas.microsoft.com/office/drawing/2014/main" id="{1EA982AF-30E7-49D0-F550-537D9F09C597}"/>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2" name="Google Shape;6780;p88">
              <a:extLst>
                <a:ext uri="{FF2B5EF4-FFF2-40B4-BE49-F238E27FC236}">
                  <a16:creationId xmlns:a16="http://schemas.microsoft.com/office/drawing/2014/main" id="{5B1C78F8-A13F-DE57-C52B-3C68BFE9AA00}"/>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3" name="Google Shape;6781;p88">
              <a:extLst>
                <a:ext uri="{FF2B5EF4-FFF2-40B4-BE49-F238E27FC236}">
                  <a16:creationId xmlns:a16="http://schemas.microsoft.com/office/drawing/2014/main" id="{37915C9D-A175-6107-3167-9C628F6B00E5}"/>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4" name="Google Shape;6782;p88">
              <a:extLst>
                <a:ext uri="{FF2B5EF4-FFF2-40B4-BE49-F238E27FC236}">
                  <a16:creationId xmlns:a16="http://schemas.microsoft.com/office/drawing/2014/main" id="{B9D2A664-1A7D-4446-9DCA-B95777F39C45}"/>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65" name="Google Shape;6827;p88">
            <a:extLst>
              <a:ext uri="{FF2B5EF4-FFF2-40B4-BE49-F238E27FC236}">
                <a16:creationId xmlns:a16="http://schemas.microsoft.com/office/drawing/2014/main" id="{FB2CEA47-4215-32EB-1CF4-2B7C22615EE2}"/>
              </a:ext>
            </a:extLst>
          </p:cNvPr>
          <p:cNvGrpSpPr/>
          <p:nvPr/>
        </p:nvGrpSpPr>
        <p:grpSpPr>
          <a:xfrm>
            <a:off x="8926592" y="1221808"/>
            <a:ext cx="607037" cy="598920"/>
            <a:chOff x="6694944" y="916356"/>
            <a:chExt cx="455278" cy="449190"/>
          </a:xfrm>
          <a:solidFill>
            <a:schemeClr val="bg1">
              <a:lumMod val="50000"/>
            </a:schemeClr>
          </a:solidFill>
        </p:grpSpPr>
        <p:sp>
          <p:nvSpPr>
            <p:cNvPr id="66" name="Google Shape;6828;p88">
              <a:extLst>
                <a:ext uri="{FF2B5EF4-FFF2-40B4-BE49-F238E27FC236}">
                  <a16:creationId xmlns:a16="http://schemas.microsoft.com/office/drawing/2014/main" id="{94F2FC9F-7C1C-85C0-87D5-E5F9DD38D188}"/>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7" name="Google Shape;6829;p88">
              <a:extLst>
                <a:ext uri="{FF2B5EF4-FFF2-40B4-BE49-F238E27FC236}">
                  <a16:creationId xmlns:a16="http://schemas.microsoft.com/office/drawing/2014/main" id="{DA2A79CE-A953-A543-DAD7-74DA68B821E9}"/>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8" name="Google Shape;6830;p88">
              <a:extLst>
                <a:ext uri="{FF2B5EF4-FFF2-40B4-BE49-F238E27FC236}">
                  <a16:creationId xmlns:a16="http://schemas.microsoft.com/office/drawing/2014/main" id="{A6869C17-5DEA-4FDD-49D6-0264DE9DE1E2}"/>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9" name="Google Shape;6831;p88">
              <a:extLst>
                <a:ext uri="{FF2B5EF4-FFF2-40B4-BE49-F238E27FC236}">
                  <a16:creationId xmlns:a16="http://schemas.microsoft.com/office/drawing/2014/main" id="{40D88D5F-22BA-3E0E-76CD-402B09149594}"/>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0" name="Google Shape;6832;p88">
              <a:extLst>
                <a:ext uri="{FF2B5EF4-FFF2-40B4-BE49-F238E27FC236}">
                  <a16:creationId xmlns:a16="http://schemas.microsoft.com/office/drawing/2014/main" id="{7B9223DD-856A-06AB-FEC3-D1DEC38ABA8A}"/>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1" name="Google Shape;6833;p88">
              <a:extLst>
                <a:ext uri="{FF2B5EF4-FFF2-40B4-BE49-F238E27FC236}">
                  <a16:creationId xmlns:a16="http://schemas.microsoft.com/office/drawing/2014/main" id="{F56C4340-987C-E1DB-4DF6-00C9ABF2DCDA}"/>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2" name="Google Shape;6834;p88">
              <a:extLst>
                <a:ext uri="{FF2B5EF4-FFF2-40B4-BE49-F238E27FC236}">
                  <a16:creationId xmlns:a16="http://schemas.microsoft.com/office/drawing/2014/main" id="{955A74D9-41F5-12DE-915D-ACAB0040DB41}"/>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73" name="Google Shape;6873;p88">
            <a:extLst>
              <a:ext uri="{FF2B5EF4-FFF2-40B4-BE49-F238E27FC236}">
                <a16:creationId xmlns:a16="http://schemas.microsoft.com/office/drawing/2014/main" id="{1BEDF52A-A7F8-3509-E005-11E2BC173B0C}"/>
              </a:ext>
            </a:extLst>
          </p:cNvPr>
          <p:cNvGrpSpPr/>
          <p:nvPr/>
        </p:nvGrpSpPr>
        <p:grpSpPr>
          <a:xfrm>
            <a:off x="5860158" y="1222517"/>
            <a:ext cx="581033" cy="600564"/>
            <a:chOff x="4395118" y="916887"/>
            <a:chExt cx="435775" cy="450423"/>
          </a:xfrm>
          <a:solidFill>
            <a:schemeClr val="bg1">
              <a:lumMod val="50000"/>
            </a:schemeClr>
          </a:solidFill>
        </p:grpSpPr>
        <p:sp>
          <p:nvSpPr>
            <p:cNvPr id="74" name="Google Shape;6874;p88">
              <a:extLst>
                <a:ext uri="{FF2B5EF4-FFF2-40B4-BE49-F238E27FC236}">
                  <a16:creationId xmlns:a16="http://schemas.microsoft.com/office/drawing/2014/main" id="{3043981A-C5C3-CF6D-327A-A6D4A089DF48}"/>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5" name="Google Shape;6875;p88">
              <a:extLst>
                <a:ext uri="{FF2B5EF4-FFF2-40B4-BE49-F238E27FC236}">
                  <a16:creationId xmlns:a16="http://schemas.microsoft.com/office/drawing/2014/main" id="{D8E0D2BE-7CEC-D9A1-4EBE-B5D2007E89E1}"/>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6" name="Google Shape;6876;p88">
              <a:extLst>
                <a:ext uri="{FF2B5EF4-FFF2-40B4-BE49-F238E27FC236}">
                  <a16:creationId xmlns:a16="http://schemas.microsoft.com/office/drawing/2014/main" id="{A41F0895-6C97-CA7B-70A4-FFE6725FE7C3}"/>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7" name="Google Shape;6877;p88">
              <a:extLst>
                <a:ext uri="{FF2B5EF4-FFF2-40B4-BE49-F238E27FC236}">
                  <a16:creationId xmlns:a16="http://schemas.microsoft.com/office/drawing/2014/main" id="{4B6C138B-2EFC-649D-8AAE-866060B58CC7}"/>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78" name="Google Shape;6884;p88">
            <a:extLst>
              <a:ext uri="{FF2B5EF4-FFF2-40B4-BE49-F238E27FC236}">
                <a16:creationId xmlns:a16="http://schemas.microsoft.com/office/drawing/2014/main" id="{9D06F796-C46F-4F58-2C19-F55992DEF667}"/>
              </a:ext>
            </a:extLst>
          </p:cNvPr>
          <p:cNvGrpSpPr/>
          <p:nvPr/>
        </p:nvGrpSpPr>
        <p:grpSpPr>
          <a:xfrm>
            <a:off x="9993552" y="1221808"/>
            <a:ext cx="571353" cy="601381"/>
            <a:chOff x="7495163" y="916356"/>
            <a:chExt cx="428515" cy="451036"/>
          </a:xfrm>
          <a:solidFill>
            <a:schemeClr val="bg1">
              <a:lumMod val="50000"/>
            </a:schemeClr>
          </a:solidFill>
        </p:grpSpPr>
        <p:sp>
          <p:nvSpPr>
            <p:cNvPr id="79" name="Google Shape;6885;p88">
              <a:extLst>
                <a:ext uri="{FF2B5EF4-FFF2-40B4-BE49-F238E27FC236}">
                  <a16:creationId xmlns:a16="http://schemas.microsoft.com/office/drawing/2014/main" id="{1B23C1F5-2E7F-F700-794D-7F53C8597853}"/>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0" name="Google Shape;6886;p88">
              <a:extLst>
                <a:ext uri="{FF2B5EF4-FFF2-40B4-BE49-F238E27FC236}">
                  <a16:creationId xmlns:a16="http://schemas.microsoft.com/office/drawing/2014/main" id="{2F7701EE-D15E-57F1-26C7-56D07A73A90C}"/>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1" name="Google Shape;6887;p88">
              <a:extLst>
                <a:ext uri="{FF2B5EF4-FFF2-40B4-BE49-F238E27FC236}">
                  <a16:creationId xmlns:a16="http://schemas.microsoft.com/office/drawing/2014/main" id="{44E8CE01-2CE5-C1A5-03FA-4362BAEB7D7B}"/>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2" name="Google Shape;6888;p88">
              <a:extLst>
                <a:ext uri="{FF2B5EF4-FFF2-40B4-BE49-F238E27FC236}">
                  <a16:creationId xmlns:a16="http://schemas.microsoft.com/office/drawing/2014/main" id="{B630A584-5DAC-AD2F-6A3E-94AF066C2BA5}"/>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3" name="Google Shape;6889;p88">
              <a:extLst>
                <a:ext uri="{FF2B5EF4-FFF2-40B4-BE49-F238E27FC236}">
                  <a16:creationId xmlns:a16="http://schemas.microsoft.com/office/drawing/2014/main" id="{5498F956-AB4F-CCA5-35C9-00D52442DB7C}"/>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4" name="Google Shape;6890;p88">
              <a:extLst>
                <a:ext uri="{FF2B5EF4-FFF2-40B4-BE49-F238E27FC236}">
                  <a16:creationId xmlns:a16="http://schemas.microsoft.com/office/drawing/2014/main" id="{A7F23827-2B1F-3C9F-236A-A4D378875AF6}"/>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5" name="Google Shape;6891;p88">
              <a:extLst>
                <a:ext uri="{FF2B5EF4-FFF2-40B4-BE49-F238E27FC236}">
                  <a16:creationId xmlns:a16="http://schemas.microsoft.com/office/drawing/2014/main" id="{741DB83D-289A-C273-39DA-E3D70A26CEA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86" name="Google Shape;6922;p88">
            <a:extLst>
              <a:ext uri="{FF2B5EF4-FFF2-40B4-BE49-F238E27FC236}">
                <a16:creationId xmlns:a16="http://schemas.microsoft.com/office/drawing/2014/main" id="{78501743-FD62-C42D-CEAC-2126501C8E1F}"/>
              </a:ext>
            </a:extLst>
          </p:cNvPr>
          <p:cNvGrpSpPr/>
          <p:nvPr/>
        </p:nvGrpSpPr>
        <p:grpSpPr>
          <a:xfrm>
            <a:off x="6627583" y="1222516"/>
            <a:ext cx="564795" cy="600565"/>
            <a:chOff x="4970687" y="916887"/>
            <a:chExt cx="423596" cy="450424"/>
          </a:xfrm>
          <a:solidFill>
            <a:schemeClr val="bg1">
              <a:lumMod val="50000"/>
            </a:schemeClr>
          </a:solidFill>
        </p:grpSpPr>
        <p:sp>
          <p:nvSpPr>
            <p:cNvPr id="87" name="Google Shape;6923;p88">
              <a:extLst>
                <a:ext uri="{FF2B5EF4-FFF2-40B4-BE49-F238E27FC236}">
                  <a16:creationId xmlns:a16="http://schemas.microsoft.com/office/drawing/2014/main" id="{B4FB86C0-D873-897D-7FEB-B35A1D62D545}"/>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8" name="Google Shape;6924;p88">
              <a:extLst>
                <a:ext uri="{FF2B5EF4-FFF2-40B4-BE49-F238E27FC236}">
                  <a16:creationId xmlns:a16="http://schemas.microsoft.com/office/drawing/2014/main" id="{1861CFD8-BD41-9B92-8F77-94842F88EC2E}"/>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9" name="Google Shape;6925;p88">
              <a:extLst>
                <a:ext uri="{FF2B5EF4-FFF2-40B4-BE49-F238E27FC236}">
                  <a16:creationId xmlns:a16="http://schemas.microsoft.com/office/drawing/2014/main" id="{787DB7ED-F2E9-200A-9A71-E7338929A134}"/>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0" name="Google Shape;6926;p88">
              <a:extLst>
                <a:ext uri="{FF2B5EF4-FFF2-40B4-BE49-F238E27FC236}">
                  <a16:creationId xmlns:a16="http://schemas.microsoft.com/office/drawing/2014/main" id="{D28E84D0-26FC-BCC5-419A-CF6E525A1C97}"/>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1" name="Google Shape;6927;p88">
              <a:extLst>
                <a:ext uri="{FF2B5EF4-FFF2-40B4-BE49-F238E27FC236}">
                  <a16:creationId xmlns:a16="http://schemas.microsoft.com/office/drawing/2014/main" id="{F87086C4-41B1-FAB2-1EFC-98421536204D}"/>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2" name="Google Shape;6928;p88">
              <a:extLst>
                <a:ext uri="{FF2B5EF4-FFF2-40B4-BE49-F238E27FC236}">
                  <a16:creationId xmlns:a16="http://schemas.microsoft.com/office/drawing/2014/main" id="{03273E91-E14E-18A2-6BA2-70E9034F45D0}"/>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3" name="Google Shape;6929;p88">
              <a:extLst>
                <a:ext uri="{FF2B5EF4-FFF2-40B4-BE49-F238E27FC236}">
                  <a16:creationId xmlns:a16="http://schemas.microsoft.com/office/drawing/2014/main" id="{1E1EFC68-CC34-31CF-FC4A-7FE74081A72C}"/>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94" name="Google Shape;6981;p88">
            <a:extLst>
              <a:ext uri="{FF2B5EF4-FFF2-40B4-BE49-F238E27FC236}">
                <a16:creationId xmlns:a16="http://schemas.microsoft.com/office/drawing/2014/main" id="{E2207E7F-0A8E-B4E7-2694-1C33936D3C38}"/>
              </a:ext>
            </a:extLst>
          </p:cNvPr>
          <p:cNvGrpSpPr/>
          <p:nvPr/>
        </p:nvGrpSpPr>
        <p:grpSpPr>
          <a:xfrm>
            <a:off x="7353713" y="1222089"/>
            <a:ext cx="608648" cy="601443"/>
            <a:chOff x="5515285" y="916567"/>
            <a:chExt cx="456486" cy="451082"/>
          </a:xfrm>
          <a:solidFill>
            <a:schemeClr val="bg1">
              <a:lumMod val="50000"/>
            </a:schemeClr>
          </a:solidFill>
        </p:grpSpPr>
        <p:sp>
          <p:nvSpPr>
            <p:cNvPr id="95" name="Google Shape;6982;p88">
              <a:extLst>
                <a:ext uri="{FF2B5EF4-FFF2-40B4-BE49-F238E27FC236}">
                  <a16:creationId xmlns:a16="http://schemas.microsoft.com/office/drawing/2014/main" id="{6BEFA994-6B74-A30B-2871-94A9725ECD24}"/>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6" name="Google Shape;6983;p88">
              <a:extLst>
                <a:ext uri="{FF2B5EF4-FFF2-40B4-BE49-F238E27FC236}">
                  <a16:creationId xmlns:a16="http://schemas.microsoft.com/office/drawing/2014/main" id="{6AC27C15-43EE-4561-7626-CB5C20FF36C8}"/>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7" name="Google Shape;6984;p88">
              <a:extLst>
                <a:ext uri="{FF2B5EF4-FFF2-40B4-BE49-F238E27FC236}">
                  <a16:creationId xmlns:a16="http://schemas.microsoft.com/office/drawing/2014/main" id="{2FD57DD2-0F4D-5B72-828C-C85C9E8DA5FA}"/>
                </a:ext>
              </a:extLst>
            </p:cNvPr>
            <p:cNvSpPr/>
            <p:nvPr/>
          </p:nvSpPr>
          <p:spPr>
            <a:xfrm>
              <a:off x="5759933" y="1210546"/>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8" name="Google Shape;6985;p88">
              <a:extLst>
                <a:ext uri="{FF2B5EF4-FFF2-40B4-BE49-F238E27FC236}">
                  <a16:creationId xmlns:a16="http://schemas.microsoft.com/office/drawing/2014/main" id="{13449A02-616D-F8EB-24FF-DB66CAF8B135}"/>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99" name="Google Shape;7015;p88">
            <a:extLst>
              <a:ext uri="{FF2B5EF4-FFF2-40B4-BE49-F238E27FC236}">
                <a16:creationId xmlns:a16="http://schemas.microsoft.com/office/drawing/2014/main" id="{0E802EC5-38B2-4E35-5D77-9B7FE2103AB1}"/>
              </a:ext>
            </a:extLst>
          </p:cNvPr>
          <p:cNvGrpSpPr/>
          <p:nvPr/>
        </p:nvGrpSpPr>
        <p:grpSpPr>
          <a:xfrm>
            <a:off x="10894406" y="2239463"/>
            <a:ext cx="664804" cy="661855"/>
            <a:chOff x="8170804" y="1679597"/>
            <a:chExt cx="498603" cy="496391"/>
          </a:xfrm>
          <a:solidFill>
            <a:schemeClr val="bg1">
              <a:lumMod val="50000"/>
            </a:schemeClr>
          </a:solidFill>
        </p:grpSpPr>
        <p:sp>
          <p:nvSpPr>
            <p:cNvPr id="100" name="Google Shape;7016;p88">
              <a:extLst>
                <a:ext uri="{FF2B5EF4-FFF2-40B4-BE49-F238E27FC236}">
                  <a16:creationId xmlns:a16="http://schemas.microsoft.com/office/drawing/2014/main" id="{4E8EC4B8-2248-A3D0-16A8-D9EED4FD97B2}"/>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8">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1" name="Google Shape;7017;p88">
              <a:extLst>
                <a:ext uri="{FF2B5EF4-FFF2-40B4-BE49-F238E27FC236}">
                  <a16:creationId xmlns:a16="http://schemas.microsoft.com/office/drawing/2014/main" id="{D7999CE8-3198-7BB0-3EAB-7116FFB8EB59}"/>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
        <p:nvSpPr>
          <p:cNvPr id="102" name="Google Shape;6799;p88">
            <a:extLst>
              <a:ext uri="{FF2B5EF4-FFF2-40B4-BE49-F238E27FC236}">
                <a16:creationId xmlns:a16="http://schemas.microsoft.com/office/drawing/2014/main" id="{47916C2A-E590-7676-29A7-F3B47B7723C7}"/>
              </a:ext>
            </a:extLst>
          </p:cNvPr>
          <p:cNvSpPr/>
          <p:nvPr/>
        </p:nvSpPr>
        <p:spPr>
          <a:xfrm>
            <a:off x="5795467" y="2277209"/>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nvGrpSpPr>
          <p:cNvPr id="103" name="Google Shape;6862;p88">
            <a:extLst>
              <a:ext uri="{FF2B5EF4-FFF2-40B4-BE49-F238E27FC236}">
                <a16:creationId xmlns:a16="http://schemas.microsoft.com/office/drawing/2014/main" id="{427B3DE3-6817-2842-3731-419E6081C941}"/>
              </a:ext>
            </a:extLst>
          </p:cNvPr>
          <p:cNvGrpSpPr/>
          <p:nvPr/>
        </p:nvGrpSpPr>
        <p:grpSpPr>
          <a:xfrm>
            <a:off x="6543580" y="2275186"/>
            <a:ext cx="614440" cy="598967"/>
            <a:chOff x="4907685" y="1706389"/>
            <a:chExt cx="460830" cy="449225"/>
          </a:xfrm>
          <a:solidFill>
            <a:schemeClr val="bg1">
              <a:lumMod val="50000"/>
            </a:schemeClr>
          </a:solidFill>
        </p:grpSpPr>
        <p:sp>
          <p:nvSpPr>
            <p:cNvPr id="104" name="Google Shape;6863;p88">
              <a:extLst>
                <a:ext uri="{FF2B5EF4-FFF2-40B4-BE49-F238E27FC236}">
                  <a16:creationId xmlns:a16="http://schemas.microsoft.com/office/drawing/2014/main" id="{959225BC-6C43-3C35-0435-D94EAAD3C1C7}"/>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5" name="Google Shape;6864;p88">
              <a:extLst>
                <a:ext uri="{FF2B5EF4-FFF2-40B4-BE49-F238E27FC236}">
                  <a16:creationId xmlns:a16="http://schemas.microsoft.com/office/drawing/2014/main" id="{DA0B0E1C-39BD-AA32-77B0-2A62F21906E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6" name="Google Shape;6865;p88">
              <a:extLst>
                <a:ext uri="{FF2B5EF4-FFF2-40B4-BE49-F238E27FC236}">
                  <a16:creationId xmlns:a16="http://schemas.microsoft.com/office/drawing/2014/main" id="{42D8C9C1-A04C-0496-95A6-F6F9FB74CAC6}"/>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07" name="Google Shape;6913;p88">
            <a:extLst>
              <a:ext uri="{FF2B5EF4-FFF2-40B4-BE49-F238E27FC236}">
                <a16:creationId xmlns:a16="http://schemas.microsoft.com/office/drawing/2014/main" id="{3500EBD6-4EBC-F8BB-40EF-61FDBA99AC6D}"/>
              </a:ext>
            </a:extLst>
          </p:cNvPr>
          <p:cNvGrpSpPr/>
          <p:nvPr/>
        </p:nvGrpSpPr>
        <p:grpSpPr>
          <a:xfrm>
            <a:off x="7300497" y="2275466"/>
            <a:ext cx="600028" cy="598407"/>
            <a:chOff x="5475372" y="1706599"/>
            <a:chExt cx="450021" cy="448805"/>
          </a:xfrm>
          <a:solidFill>
            <a:schemeClr val="bg1">
              <a:lumMod val="50000"/>
            </a:schemeClr>
          </a:solidFill>
        </p:grpSpPr>
        <p:sp>
          <p:nvSpPr>
            <p:cNvPr id="108" name="Google Shape;6914;p88">
              <a:extLst>
                <a:ext uri="{FF2B5EF4-FFF2-40B4-BE49-F238E27FC236}">
                  <a16:creationId xmlns:a16="http://schemas.microsoft.com/office/drawing/2014/main" id="{2A4D756F-17CC-C9C2-27DE-0645904937A4}"/>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9" name="Google Shape;6915;p88">
              <a:extLst>
                <a:ext uri="{FF2B5EF4-FFF2-40B4-BE49-F238E27FC236}">
                  <a16:creationId xmlns:a16="http://schemas.microsoft.com/office/drawing/2014/main" id="{4F76D40B-F962-9393-76BF-6CFC3012CE07}"/>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10" name="Google Shape;6947;p88">
            <a:extLst>
              <a:ext uri="{FF2B5EF4-FFF2-40B4-BE49-F238E27FC236}">
                <a16:creationId xmlns:a16="http://schemas.microsoft.com/office/drawing/2014/main" id="{C1B99EEE-FF0F-4824-75A5-F2B4379E9890}"/>
              </a:ext>
            </a:extLst>
          </p:cNvPr>
          <p:cNvGrpSpPr/>
          <p:nvPr/>
        </p:nvGrpSpPr>
        <p:grpSpPr>
          <a:xfrm>
            <a:off x="4197133" y="2301045"/>
            <a:ext cx="595188" cy="596823"/>
            <a:chOff x="3147849" y="1725783"/>
            <a:chExt cx="446391" cy="447617"/>
          </a:xfrm>
          <a:solidFill>
            <a:schemeClr val="bg1">
              <a:lumMod val="50000"/>
            </a:schemeClr>
          </a:solidFill>
        </p:grpSpPr>
        <p:sp>
          <p:nvSpPr>
            <p:cNvPr id="111" name="Google Shape;6948;p88">
              <a:extLst>
                <a:ext uri="{FF2B5EF4-FFF2-40B4-BE49-F238E27FC236}">
                  <a16:creationId xmlns:a16="http://schemas.microsoft.com/office/drawing/2014/main" id="{CCD0C6D5-D7B3-9F6E-EF80-CD7FA04B754D}"/>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2" name="Google Shape;6949;p88">
              <a:extLst>
                <a:ext uri="{FF2B5EF4-FFF2-40B4-BE49-F238E27FC236}">
                  <a16:creationId xmlns:a16="http://schemas.microsoft.com/office/drawing/2014/main" id="{7A0937AC-D584-7A62-C081-4C5584B67623}"/>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3" name="Google Shape;6950;p88">
              <a:extLst>
                <a:ext uri="{FF2B5EF4-FFF2-40B4-BE49-F238E27FC236}">
                  <a16:creationId xmlns:a16="http://schemas.microsoft.com/office/drawing/2014/main" id="{8434E0BD-D17D-C923-6FE6-21B4F409F98A}"/>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4" name="Google Shape;6951;p88">
              <a:extLst>
                <a:ext uri="{FF2B5EF4-FFF2-40B4-BE49-F238E27FC236}">
                  <a16:creationId xmlns:a16="http://schemas.microsoft.com/office/drawing/2014/main" id="{AFA647BC-8AE1-5647-38FB-64FAA24E3B5C}"/>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5" name="Google Shape;6952;p88">
              <a:extLst>
                <a:ext uri="{FF2B5EF4-FFF2-40B4-BE49-F238E27FC236}">
                  <a16:creationId xmlns:a16="http://schemas.microsoft.com/office/drawing/2014/main" id="{F93E117A-F9AA-F1BF-F402-284D45BA4CC2}"/>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6" name="Google Shape;6953;p88">
              <a:extLst>
                <a:ext uri="{FF2B5EF4-FFF2-40B4-BE49-F238E27FC236}">
                  <a16:creationId xmlns:a16="http://schemas.microsoft.com/office/drawing/2014/main" id="{C3D7CE47-5C95-7253-8066-0EA95DFBA952}"/>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7" name="Google Shape;6954;p88">
              <a:extLst>
                <a:ext uri="{FF2B5EF4-FFF2-40B4-BE49-F238E27FC236}">
                  <a16:creationId xmlns:a16="http://schemas.microsoft.com/office/drawing/2014/main" id="{A78AEE3D-FA58-B31B-CA19-3422C55365CC}"/>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8" name="Google Shape;6955;p88">
              <a:extLst>
                <a:ext uri="{FF2B5EF4-FFF2-40B4-BE49-F238E27FC236}">
                  <a16:creationId xmlns:a16="http://schemas.microsoft.com/office/drawing/2014/main" id="{2F562252-376D-80E2-6FC2-9DDC6EE18EA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9" name="Google Shape;6956;p88">
              <a:extLst>
                <a:ext uri="{FF2B5EF4-FFF2-40B4-BE49-F238E27FC236}">
                  <a16:creationId xmlns:a16="http://schemas.microsoft.com/office/drawing/2014/main" id="{7B22CB16-DCA2-90DF-D8D6-2544EB315289}"/>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0" name="Google Shape;6971;p88">
            <a:extLst>
              <a:ext uri="{FF2B5EF4-FFF2-40B4-BE49-F238E27FC236}">
                <a16:creationId xmlns:a16="http://schemas.microsoft.com/office/drawing/2014/main" id="{22051973-FEB8-0F88-973C-723DD907D440}"/>
              </a:ext>
            </a:extLst>
          </p:cNvPr>
          <p:cNvGrpSpPr/>
          <p:nvPr/>
        </p:nvGrpSpPr>
        <p:grpSpPr>
          <a:xfrm>
            <a:off x="8143671" y="2266957"/>
            <a:ext cx="593616" cy="593567"/>
            <a:chOff x="6107753" y="1700217"/>
            <a:chExt cx="445212" cy="445175"/>
          </a:xfrm>
          <a:solidFill>
            <a:schemeClr val="bg1">
              <a:lumMod val="50000"/>
            </a:schemeClr>
          </a:solidFill>
        </p:grpSpPr>
        <p:sp>
          <p:nvSpPr>
            <p:cNvPr id="121" name="Google Shape;6972;p88">
              <a:extLst>
                <a:ext uri="{FF2B5EF4-FFF2-40B4-BE49-F238E27FC236}">
                  <a16:creationId xmlns:a16="http://schemas.microsoft.com/office/drawing/2014/main" id="{6946939D-BB13-44BB-E0A0-AE27AA8CCE9E}"/>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2" name="Google Shape;6973;p88">
              <a:extLst>
                <a:ext uri="{FF2B5EF4-FFF2-40B4-BE49-F238E27FC236}">
                  <a16:creationId xmlns:a16="http://schemas.microsoft.com/office/drawing/2014/main" id="{45C16BFE-876B-F00A-2D9A-1D0CEE50F253}"/>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3" name="Google Shape;7004;p88">
            <a:extLst>
              <a:ext uri="{FF2B5EF4-FFF2-40B4-BE49-F238E27FC236}">
                <a16:creationId xmlns:a16="http://schemas.microsoft.com/office/drawing/2014/main" id="{92C4BF34-579C-13F8-F44C-002D078EBB7A}"/>
              </a:ext>
            </a:extLst>
          </p:cNvPr>
          <p:cNvGrpSpPr/>
          <p:nvPr/>
        </p:nvGrpSpPr>
        <p:grpSpPr>
          <a:xfrm>
            <a:off x="5042038" y="2277270"/>
            <a:ext cx="625705" cy="594799"/>
            <a:chOff x="3781528" y="1707952"/>
            <a:chExt cx="469279" cy="446099"/>
          </a:xfrm>
          <a:solidFill>
            <a:schemeClr val="bg1">
              <a:lumMod val="50000"/>
            </a:schemeClr>
          </a:solidFill>
        </p:grpSpPr>
        <p:sp>
          <p:nvSpPr>
            <p:cNvPr id="124" name="Google Shape;7005;p88">
              <a:extLst>
                <a:ext uri="{FF2B5EF4-FFF2-40B4-BE49-F238E27FC236}">
                  <a16:creationId xmlns:a16="http://schemas.microsoft.com/office/drawing/2014/main" id="{DBF81B29-0042-9B7C-D956-87546A266DB1}"/>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5" name="Google Shape;7006;p88">
              <a:extLst>
                <a:ext uri="{FF2B5EF4-FFF2-40B4-BE49-F238E27FC236}">
                  <a16:creationId xmlns:a16="http://schemas.microsoft.com/office/drawing/2014/main" id="{F2CD07BB-F515-6304-A5E7-B7A889F0F57C}"/>
                </a:ext>
              </a:extLst>
            </p:cNvPr>
            <p:cNvSpPr/>
            <p:nvPr/>
          </p:nvSpPr>
          <p:spPr>
            <a:xfrm>
              <a:off x="3781528"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6" name="Google Shape;7018;p88">
            <a:extLst>
              <a:ext uri="{FF2B5EF4-FFF2-40B4-BE49-F238E27FC236}">
                <a16:creationId xmlns:a16="http://schemas.microsoft.com/office/drawing/2014/main" id="{FBAAAD49-8184-746F-215F-FC9A7569FDB5}"/>
              </a:ext>
            </a:extLst>
          </p:cNvPr>
          <p:cNvGrpSpPr/>
          <p:nvPr/>
        </p:nvGrpSpPr>
        <p:grpSpPr>
          <a:xfrm>
            <a:off x="8973799" y="2276319"/>
            <a:ext cx="595200" cy="593616"/>
            <a:chOff x="6730349" y="1707239"/>
            <a:chExt cx="446400" cy="445212"/>
          </a:xfrm>
          <a:solidFill>
            <a:schemeClr val="bg1">
              <a:lumMod val="50000"/>
            </a:schemeClr>
          </a:solidFill>
        </p:grpSpPr>
        <p:sp>
          <p:nvSpPr>
            <p:cNvPr id="127" name="Google Shape;7019;p88">
              <a:extLst>
                <a:ext uri="{FF2B5EF4-FFF2-40B4-BE49-F238E27FC236}">
                  <a16:creationId xmlns:a16="http://schemas.microsoft.com/office/drawing/2014/main" id="{54AC3523-B99F-0413-ECF0-79B026EFAB35}"/>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8" name="Google Shape;7020;p88">
              <a:extLst>
                <a:ext uri="{FF2B5EF4-FFF2-40B4-BE49-F238E27FC236}">
                  <a16:creationId xmlns:a16="http://schemas.microsoft.com/office/drawing/2014/main" id="{31BEAA01-C259-9A02-0A75-78E62CC5890A}"/>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
        <p:nvSpPr>
          <p:cNvPr id="129" name="Google Shape;5917;p86">
            <a:extLst>
              <a:ext uri="{FF2B5EF4-FFF2-40B4-BE49-F238E27FC236}">
                <a16:creationId xmlns:a16="http://schemas.microsoft.com/office/drawing/2014/main" id="{F0CB2361-02DF-6C5F-12DB-956D50D379C6}"/>
              </a:ext>
            </a:extLst>
          </p:cNvPr>
          <p:cNvSpPr/>
          <p:nvPr/>
        </p:nvSpPr>
        <p:spPr>
          <a:xfrm>
            <a:off x="5786371" y="3436133"/>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0" name="Google Shape;5955;p86">
            <a:extLst>
              <a:ext uri="{FF2B5EF4-FFF2-40B4-BE49-F238E27FC236}">
                <a16:creationId xmlns:a16="http://schemas.microsoft.com/office/drawing/2014/main" id="{3F0A4650-4F0E-3DA7-4644-50FF53F50418}"/>
              </a:ext>
            </a:extLst>
          </p:cNvPr>
          <p:cNvSpPr/>
          <p:nvPr/>
        </p:nvSpPr>
        <p:spPr>
          <a:xfrm>
            <a:off x="6505834" y="3532656"/>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nvGrpSpPr>
          <p:cNvPr id="131" name="Google Shape;5983;p86">
            <a:extLst>
              <a:ext uri="{FF2B5EF4-FFF2-40B4-BE49-F238E27FC236}">
                <a16:creationId xmlns:a16="http://schemas.microsoft.com/office/drawing/2014/main" id="{72AC7336-9C15-17F5-ED11-7BC600C80C65}"/>
              </a:ext>
            </a:extLst>
          </p:cNvPr>
          <p:cNvGrpSpPr/>
          <p:nvPr/>
        </p:nvGrpSpPr>
        <p:grpSpPr>
          <a:xfrm>
            <a:off x="7369113" y="3452311"/>
            <a:ext cx="615049" cy="616012"/>
            <a:chOff x="5526834" y="2589233"/>
            <a:chExt cx="461287" cy="462009"/>
          </a:xfrm>
          <a:solidFill>
            <a:schemeClr val="bg1">
              <a:lumMod val="50000"/>
            </a:schemeClr>
          </a:solidFill>
        </p:grpSpPr>
        <p:sp>
          <p:nvSpPr>
            <p:cNvPr id="132" name="Google Shape;5984;p86">
              <a:extLst>
                <a:ext uri="{FF2B5EF4-FFF2-40B4-BE49-F238E27FC236}">
                  <a16:creationId xmlns:a16="http://schemas.microsoft.com/office/drawing/2014/main" id="{98E120E5-5C22-8DE6-8DAF-15B239A2AA85}"/>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3" name="Google Shape;5985;p86">
              <a:extLst>
                <a:ext uri="{FF2B5EF4-FFF2-40B4-BE49-F238E27FC236}">
                  <a16:creationId xmlns:a16="http://schemas.microsoft.com/office/drawing/2014/main" id="{1DE97809-04DC-A7BD-0F9B-F234999997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34" name="Google Shape;5986;p86">
            <a:extLst>
              <a:ext uri="{FF2B5EF4-FFF2-40B4-BE49-F238E27FC236}">
                <a16:creationId xmlns:a16="http://schemas.microsoft.com/office/drawing/2014/main" id="{1635CF1C-CAF5-F8D7-4B14-C43A87CB3A91}"/>
              </a:ext>
            </a:extLst>
          </p:cNvPr>
          <p:cNvGrpSpPr/>
          <p:nvPr/>
        </p:nvGrpSpPr>
        <p:grpSpPr>
          <a:xfrm>
            <a:off x="9805136" y="3428804"/>
            <a:ext cx="621097" cy="619072"/>
            <a:chOff x="7353851" y="2571603"/>
            <a:chExt cx="465823" cy="464304"/>
          </a:xfrm>
          <a:solidFill>
            <a:schemeClr val="bg1">
              <a:lumMod val="50000"/>
            </a:schemeClr>
          </a:solidFill>
        </p:grpSpPr>
        <p:sp>
          <p:nvSpPr>
            <p:cNvPr id="135" name="Google Shape;5987;p86">
              <a:extLst>
                <a:ext uri="{FF2B5EF4-FFF2-40B4-BE49-F238E27FC236}">
                  <a16:creationId xmlns:a16="http://schemas.microsoft.com/office/drawing/2014/main" id="{49E53064-F823-F521-DAFB-AD5EBB914AC6}"/>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6" name="Google Shape;5988;p86">
              <a:extLst>
                <a:ext uri="{FF2B5EF4-FFF2-40B4-BE49-F238E27FC236}">
                  <a16:creationId xmlns:a16="http://schemas.microsoft.com/office/drawing/2014/main" id="{8F1EE990-137E-05B7-21F8-5E5622731531}"/>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37" name="Google Shape;6005;p86">
            <a:extLst>
              <a:ext uri="{FF2B5EF4-FFF2-40B4-BE49-F238E27FC236}">
                <a16:creationId xmlns:a16="http://schemas.microsoft.com/office/drawing/2014/main" id="{A7AE1BA6-5618-7274-85A0-E9AB6980D0F2}"/>
              </a:ext>
            </a:extLst>
          </p:cNvPr>
          <p:cNvGrpSpPr/>
          <p:nvPr/>
        </p:nvGrpSpPr>
        <p:grpSpPr>
          <a:xfrm>
            <a:off x="6535131" y="4660392"/>
            <a:ext cx="541715" cy="545200"/>
            <a:chOff x="4901348" y="3495294"/>
            <a:chExt cx="406286" cy="408900"/>
          </a:xfrm>
          <a:solidFill>
            <a:schemeClr val="bg1">
              <a:lumMod val="50000"/>
            </a:schemeClr>
          </a:solidFill>
        </p:grpSpPr>
        <p:sp>
          <p:nvSpPr>
            <p:cNvPr id="138" name="Google Shape;6006;p86">
              <a:extLst>
                <a:ext uri="{FF2B5EF4-FFF2-40B4-BE49-F238E27FC236}">
                  <a16:creationId xmlns:a16="http://schemas.microsoft.com/office/drawing/2014/main" id="{56AA2FFF-662F-52C7-491F-FD3C777C74BA}"/>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9" name="Google Shape;6007;p86">
              <a:extLst>
                <a:ext uri="{FF2B5EF4-FFF2-40B4-BE49-F238E27FC236}">
                  <a16:creationId xmlns:a16="http://schemas.microsoft.com/office/drawing/2014/main" id="{363284F3-5B0D-CE08-CE59-77A0A1335AE1}"/>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40" name="Google Shape;6020;p86">
            <a:extLst>
              <a:ext uri="{FF2B5EF4-FFF2-40B4-BE49-F238E27FC236}">
                <a16:creationId xmlns:a16="http://schemas.microsoft.com/office/drawing/2014/main" id="{87ECA721-9E72-5AD7-A542-AA50DA329507}"/>
              </a:ext>
            </a:extLst>
          </p:cNvPr>
          <p:cNvGrpSpPr/>
          <p:nvPr/>
        </p:nvGrpSpPr>
        <p:grpSpPr>
          <a:xfrm>
            <a:off x="8197754" y="3444020"/>
            <a:ext cx="363893" cy="616000"/>
            <a:chOff x="6148315" y="2583015"/>
            <a:chExt cx="272920" cy="462000"/>
          </a:xfrm>
          <a:solidFill>
            <a:schemeClr val="bg1">
              <a:lumMod val="50000"/>
            </a:schemeClr>
          </a:solidFill>
        </p:grpSpPr>
        <p:sp>
          <p:nvSpPr>
            <p:cNvPr id="141" name="Google Shape;6021;p86">
              <a:extLst>
                <a:ext uri="{FF2B5EF4-FFF2-40B4-BE49-F238E27FC236}">
                  <a16:creationId xmlns:a16="http://schemas.microsoft.com/office/drawing/2014/main" id="{9CD8C767-125E-8231-F3E2-55A4A1813C58}"/>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2" name="Google Shape;6022;p86">
              <a:extLst>
                <a:ext uri="{FF2B5EF4-FFF2-40B4-BE49-F238E27FC236}">
                  <a16:creationId xmlns:a16="http://schemas.microsoft.com/office/drawing/2014/main" id="{6BEDF551-A68E-1888-9E09-F05DD0BC5B10}"/>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43" name="Google Shape;6038;p86">
            <a:extLst>
              <a:ext uri="{FF2B5EF4-FFF2-40B4-BE49-F238E27FC236}">
                <a16:creationId xmlns:a16="http://schemas.microsoft.com/office/drawing/2014/main" id="{84373BCE-0814-37F1-B051-38807D0640B9}"/>
              </a:ext>
            </a:extLst>
          </p:cNvPr>
          <p:cNvGrpSpPr/>
          <p:nvPr/>
        </p:nvGrpSpPr>
        <p:grpSpPr>
          <a:xfrm>
            <a:off x="5061411" y="3472660"/>
            <a:ext cx="605917" cy="616793"/>
            <a:chOff x="3796058" y="2604494"/>
            <a:chExt cx="454438" cy="462595"/>
          </a:xfrm>
          <a:solidFill>
            <a:schemeClr val="bg1">
              <a:lumMod val="50000"/>
            </a:schemeClr>
          </a:solidFill>
        </p:grpSpPr>
        <p:sp>
          <p:nvSpPr>
            <p:cNvPr id="144" name="Google Shape;6039;p86">
              <a:extLst>
                <a:ext uri="{FF2B5EF4-FFF2-40B4-BE49-F238E27FC236}">
                  <a16:creationId xmlns:a16="http://schemas.microsoft.com/office/drawing/2014/main" id="{16749A6B-ADB6-AA5D-4EF8-D0AA1B4AADC3}"/>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5" name="Google Shape;6040;p86">
              <a:extLst>
                <a:ext uri="{FF2B5EF4-FFF2-40B4-BE49-F238E27FC236}">
                  <a16:creationId xmlns:a16="http://schemas.microsoft.com/office/drawing/2014/main" id="{976C815C-30C0-4080-CF9D-999128B6B3E3}"/>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6" name="Google Shape;6041;p86">
              <a:extLst>
                <a:ext uri="{FF2B5EF4-FFF2-40B4-BE49-F238E27FC236}">
                  <a16:creationId xmlns:a16="http://schemas.microsoft.com/office/drawing/2014/main" id="{4E232E3E-731E-5AE6-D185-04C8A11F5667}"/>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47" name="Google Shape;6048;p86">
            <a:extLst>
              <a:ext uri="{FF2B5EF4-FFF2-40B4-BE49-F238E27FC236}">
                <a16:creationId xmlns:a16="http://schemas.microsoft.com/office/drawing/2014/main" id="{AB2C9BEA-7698-276D-487F-E16C1CA7FCF0}"/>
              </a:ext>
            </a:extLst>
          </p:cNvPr>
          <p:cNvGrpSpPr/>
          <p:nvPr/>
        </p:nvGrpSpPr>
        <p:grpSpPr>
          <a:xfrm>
            <a:off x="8940382" y="3435035"/>
            <a:ext cx="608964" cy="619072"/>
            <a:chOff x="6705286" y="2576276"/>
            <a:chExt cx="456723" cy="464304"/>
          </a:xfrm>
          <a:solidFill>
            <a:schemeClr val="bg1">
              <a:lumMod val="50000"/>
            </a:schemeClr>
          </a:solidFill>
        </p:grpSpPr>
        <p:sp>
          <p:nvSpPr>
            <p:cNvPr id="148" name="Google Shape;6049;p86">
              <a:extLst>
                <a:ext uri="{FF2B5EF4-FFF2-40B4-BE49-F238E27FC236}">
                  <a16:creationId xmlns:a16="http://schemas.microsoft.com/office/drawing/2014/main" id="{6E12C3A7-1A4D-4358-5B58-51ABA9C2DF46}"/>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9" name="Google Shape;6050;p86">
              <a:extLst>
                <a:ext uri="{FF2B5EF4-FFF2-40B4-BE49-F238E27FC236}">
                  <a16:creationId xmlns:a16="http://schemas.microsoft.com/office/drawing/2014/main" id="{A33E9744-397D-4B1F-2AD6-4E5302D7CF97}"/>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0" name="Google Shape;6051;p86">
              <a:extLst>
                <a:ext uri="{FF2B5EF4-FFF2-40B4-BE49-F238E27FC236}">
                  <a16:creationId xmlns:a16="http://schemas.microsoft.com/office/drawing/2014/main" id="{98601D0E-F495-C513-3036-5F1D8120F6C9}"/>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51" name="Google Shape;5717;p85">
            <a:extLst>
              <a:ext uri="{FF2B5EF4-FFF2-40B4-BE49-F238E27FC236}">
                <a16:creationId xmlns:a16="http://schemas.microsoft.com/office/drawing/2014/main" id="{83B8938A-C74E-A1EE-C06E-3A6AFDA86BA6}"/>
              </a:ext>
            </a:extLst>
          </p:cNvPr>
          <p:cNvGrpSpPr/>
          <p:nvPr/>
        </p:nvGrpSpPr>
        <p:grpSpPr>
          <a:xfrm>
            <a:off x="7423782" y="4698064"/>
            <a:ext cx="656503" cy="517245"/>
            <a:chOff x="5567836" y="3523548"/>
            <a:chExt cx="492377" cy="387934"/>
          </a:xfrm>
          <a:solidFill>
            <a:schemeClr val="bg1">
              <a:lumMod val="50000"/>
            </a:schemeClr>
          </a:solidFill>
        </p:grpSpPr>
        <p:sp>
          <p:nvSpPr>
            <p:cNvPr id="152" name="Google Shape;5718;p85">
              <a:extLst>
                <a:ext uri="{FF2B5EF4-FFF2-40B4-BE49-F238E27FC236}">
                  <a16:creationId xmlns:a16="http://schemas.microsoft.com/office/drawing/2014/main" id="{0E54FDDB-6132-D7B2-BDEF-ED9A4F322D1A}"/>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3" name="Google Shape;5719;p85">
              <a:extLst>
                <a:ext uri="{FF2B5EF4-FFF2-40B4-BE49-F238E27FC236}">
                  <a16:creationId xmlns:a16="http://schemas.microsoft.com/office/drawing/2014/main" id="{B12F4589-82DC-015B-B679-FB90BA533F42}"/>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4" name="Google Shape;5720;p85">
              <a:extLst>
                <a:ext uri="{FF2B5EF4-FFF2-40B4-BE49-F238E27FC236}">
                  <a16:creationId xmlns:a16="http://schemas.microsoft.com/office/drawing/2014/main" id="{A6B68E3F-5F6A-9A3C-0E29-C0EB1C4ECDFB}"/>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5" name="Google Shape;5721;p85">
              <a:extLst>
                <a:ext uri="{FF2B5EF4-FFF2-40B4-BE49-F238E27FC236}">
                  <a16:creationId xmlns:a16="http://schemas.microsoft.com/office/drawing/2014/main" id="{706F0C3A-59A1-6553-5DC1-C71EA1D141C3}"/>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6" name="Google Shape;5722;p85">
              <a:extLst>
                <a:ext uri="{FF2B5EF4-FFF2-40B4-BE49-F238E27FC236}">
                  <a16:creationId xmlns:a16="http://schemas.microsoft.com/office/drawing/2014/main" id="{DAB7EA1B-B779-E8F1-7CAE-61636A0D9AE8}"/>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57" name="Google Shape;5723;p85">
            <a:extLst>
              <a:ext uri="{FF2B5EF4-FFF2-40B4-BE49-F238E27FC236}">
                <a16:creationId xmlns:a16="http://schemas.microsoft.com/office/drawing/2014/main" id="{BCEAF5EB-DA49-FC97-11DB-0A3DBDE0F433}"/>
              </a:ext>
            </a:extLst>
          </p:cNvPr>
          <p:cNvGrpSpPr/>
          <p:nvPr/>
        </p:nvGrpSpPr>
        <p:grpSpPr>
          <a:xfrm>
            <a:off x="4103925" y="3461126"/>
            <a:ext cx="741956" cy="609831"/>
            <a:chOff x="3077943" y="2595844"/>
            <a:chExt cx="556467" cy="457373"/>
          </a:xfrm>
          <a:solidFill>
            <a:schemeClr val="bg1">
              <a:lumMod val="50000"/>
            </a:schemeClr>
          </a:solidFill>
        </p:grpSpPr>
        <p:sp>
          <p:nvSpPr>
            <p:cNvPr id="158" name="Google Shape;5724;p85">
              <a:extLst>
                <a:ext uri="{FF2B5EF4-FFF2-40B4-BE49-F238E27FC236}">
                  <a16:creationId xmlns:a16="http://schemas.microsoft.com/office/drawing/2014/main" id="{9C197771-49CF-1D5B-387C-E55F4B5DF76A}"/>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9" name="Google Shape;5725;p85">
              <a:extLst>
                <a:ext uri="{FF2B5EF4-FFF2-40B4-BE49-F238E27FC236}">
                  <a16:creationId xmlns:a16="http://schemas.microsoft.com/office/drawing/2014/main" id="{878397D4-433B-4FA5-A60C-3389B017956C}"/>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0" name="Google Shape;5726;p85">
              <a:extLst>
                <a:ext uri="{FF2B5EF4-FFF2-40B4-BE49-F238E27FC236}">
                  <a16:creationId xmlns:a16="http://schemas.microsoft.com/office/drawing/2014/main" id="{C6D0FE85-9AB8-BE21-83F1-6694A51A7E68}"/>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1" name="Google Shape;5727;p85">
              <a:extLst>
                <a:ext uri="{FF2B5EF4-FFF2-40B4-BE49-F238E27FC236}">
                  <a16:creationId xmlns:a16="http://schemas.microsoft.com/office/drawing/2014/main" id="{31330AAE-905B-8F42-B01E-B51FCF39F287}"/>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2" name="Google Shape;5728;p85">
              <a:extLst>
                <a:ext uri="{FF2B5EF4-FFF2-40B4-BE49-F238E27FC236}">
                  <a16:creationId xmlns:a16="http://schemas.microsoft.com/office/drawing/2014/main" id="{6B4558F0-0201-0FBA-98CE-65630FD69907}"/>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3" name="Google Shape;5729;p85">
              <a:extLst>
                <a:ext uri="{FF2B5EF4-FFF2-40B4-BE49-F238E27FC236}">
                  <a16:creationId xmlns:a16="http://schemas.microsoft.com/office/drawing/2014/main" id="{E0D15953-12D2-5C86-2998-77E426C53B97}"/>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Tree>
    <p:extLst>
      <p:ext uri="{BB962C8B-B14F-4D97-AF65-F5344CB8AC3E}">
        <p14:creationId xmlns:p14="http://schemas.microsoft.com/office/powerpoint/2010/main" val="10331564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4" y="2272445"/>
            <a:ext cx="2879699" cy="400110"/>
          </a:xfrm>
          <a:prstGeom prst="rect">
            <a:avLst/>
          </a:prstGeom>
        </p:spPr>
        <p:txBody>
          <a:bodyPr wrap="none">
            <a:spAutoFit/>
          </a:bodyPr>
          <a:lstStyle/>
          <a:p>
            <a:pPr defTabSz="914377"/>
            <a:r>
              <a:rPr lang="en-US" altLang="ko-KR" sz="2000" dirty="0">
                <a:solidFill>
                  <a:prstClr val="black"/>
                </a:solidFill>
                <a:latin typeface="Calibri" panose="020F0502020204030204"/>
                <a:ea typeface="맑은 고딕" panose="020B0503020000020004" pitchFamily="34" charset="-127"/>
                <a:cs typeface="Arial"/>
              </a:rPr>
              <a:t>Presentation template by </a:t>
            </a:r>
            <a:endParaRPr lang="ko-KR" altLang="en-US" sz="2000" dirty="0">
              <a:solidFill>
                <a:prstClr val="black"/>
              </a:solidFill>
              <a:latin typeface="Calibri" panose="020F0502020204030204"/>
              <a:ea typeface="맑은 고딕" panose="020B0503020000020004" pitchFamily="34" charset="-127"/>
              <a:cs typeface="Arial"/>
            </a:endParaRPr>
          </a:p>
        </p:txBody>
      </p:sp>
      <p:sp>
        <p:nvSpPr>
          <p:cNvPr id="6" name="Título 1">
            <a:extLst>
              <a:ext uri="{FF2B5EF4-FFF2-40B4-BE49-F238E27FC236}">
                <a16:creationId xmlns:a16="http://schemas.microsoft.com/office/drawing/2014/main" id="{0A0A6377-AFA9-081F-2C94-AE1E8751CBD7}"/>
              </a:ext>
            </a:extLst>
          </p:cNvPr>
          <p:cNvSpPr txBox="1">
            <a:spLocks/>
          </p:cNvSpPr>
          <p:nvPr/>
        </p:nvSpPr>
        <p:spPr>
          <a:xfrm>
            <a:off x="890909" y="5870079"/>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lnSpc>
                <a:spcPts val="1860"/>
              </a:lnSpc>
            </a:pPr>
            <a:r>
              <a:rPr lang="en-US" sz="1200" dirty="0">
                <a:solidFill>
                  <a:prstClr val="black">
                    <a:lumMod val="75000"/>
                    <a:lumOff val="25000"/>
                  </a:prstClr>
                </a:solidFill>
                <a:latin typeface="Calibri Light" panose="020F0302020204030204"/>
                <a:cs typeface="Arial"/>
              </a:rPr>
              <a:t>You are free to use this presentation for educational, personal and work purposes under Creative Commons Attribution License. But, keep the credits slide or mention </a:t>
            </a:r>
            <a:r>
              <a:rPr lang="en-US" sz="1200" dirty="0" err="1">
                <a:solidFill>
                  <a:prstClr val="black">
                    <a:lumMod val="75000"/>
                    <a:lumOff val="25000"/>
                  </a:prstClr>
                </a:solidFill>
                <a:latin typeface="Calibri Light" panose="020F0302020204030204"/>
                <a:cs typeface="Arial"/>
              </a:rPr>
              <a:t>Slidesppt</a:t>
            </a:r>
            <a:r>
              <a:rPr lang="en-US" sz="1200" dirty="0">
                <a:solidFill>
                  <a:prstClr val="black">
                    <a:lumMod val="75000"/>
                    <a:lumOff val="25000"/>
                  </a:prstClr>
                </a:solidFill>
                <a:latin typeface="Calibri Light" panose="020F0302020204030204"/>
                <a:cs typeface="Arial"/>
              </a:rPr>
              <a:t> in your presentation. Visit </a:t>
            </a:r>
            <a:r>
              <a:rPr lang="en-US" sz="1200" u="sng" dirty="0">
                <a:solidFill>
                  <a:prstClr val="black">
                    <a:lumMod val="75000"/>
                    <a:lumOff val="25000"/>
                  </a:prstClr>
                </a:solidFill>
                <a:latin typeface="Calibri Light" panose="020F0302020204030204"/>
                <a:cs typeface="Arial"/>
                <a:hlinkClick r:id="rId3"/>
              </a:rPr>
              <a:t>slidesppt.net</a:t>
            </a:r>
            <a:br>
              <a:rPr lang="en" sz="1200" dirty="0">
                <a:solidFill>
                  <a:prstClr val="black">
                    <a:lumMod val="75000"/>
                    <a:lumOff val="25000"/>
                  </a:prstClr>
                </a:solidFill>
                <a:latin typeface="Barlow" pitchFamily="2" charset="77"/>
                <a:cs typeface="Arial"/>
              </a:rPr>
            </a:br>
            <a:endParaRPr lang="en" sz="1200" dirty="0">
              <a:solidFill>
                <a:prstClr val="black">
                  <a:lumMod val="75000"/>
                  <a:lumOff val="25000"/>
                </a:prstClr>
              </a:solidFill>
              <a:latin typeface="Barlow" pitchFamily="2" charset="77"/>
              <a:cs typeface="Arial"/>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pPr defTabSz="914377"/>
              <a:endParaRPr lang="es-PE" sz="1400" dirty="0">
                <a:solidFill>
                  <a:prstClr val="black"/>
                </a:solidFill>
                <a:latin typeface="Calibri" panose="020F0502020204030204"/>
                <a:cs typeface="Arial"/>
              </a:endParaRPr>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defTabSz="914377"/>
              <a:endParaRPr lang="es-PE" sz="1400" dirty="0">
                <a:solidFill>
                  <a:prstClr val="black"/>
                </a:solidFill>
                <a:latin typeface="Calibri" panose="020F0502020204030204"/>
                <a:cs typeface="Arial"/>
              </a:endParaRPr>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p>
            <a:pPr defTabSz="914377"/>
            <a:r>
              <a:rPr lang="en-US" altLang="ko-KR" sz="6600" dirty="0">
                <a:solidFill>
                  <a:prstClr val="black"/>
                </a:solidFill>
                <a:latin typeface="Bahnschrift" panose="020B0502040204020203" pitchFamily="34" charset="0"/>
                <a:ea typeface="맑은 고딕" panose="020B0503020000020004" pitchFamily="34" charset="-127"/>
                <a:cs typeface="Calibri" panose="020F0502020204030204" pitchFamily="34" charset="0"/>
              </a:rPr>
              <a:t>Slidesppt.net</a:t>
            </a:r>
            <a:endParaRPr lang="ko-KR" altLang="en-US" sz="6600" dirty="0">
              <a:solidFill>
                <a:prstClr val="black"/>
              </a:solidFill>
              <a:latin typeface="Bahnschrift" panose="020B0502040204020203" pitchFamily="34" charset="0"/>
              <a:ea typeface="맑은 고딕"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206953202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7422" y="3082462"/>
            <a:ext cx="1150368" cy="1120940"/>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58168" y="3080920"/>
            <a:ext cx="1150368" cy="112094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18914" y="3080920"/>
            <a:ext cx="1150368" cy="112094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2609" y="3334436"/>
            <a:ext cx="650744" cy="65074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9506" y="3300897"/>
            <a:ext cx="683290" cy="683293"/>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6509" y="3302972"/>
            <a:ext cx="706804" cy="706804"/>
          </a:xfrm>
          <a:prstGeom prst="rect">
            <a:avLst/>
          </a:prstGeom>
        </p:spPr>
      </p:pic>
      <p:sp>
        <p:nvSpPr>
          <p:cNvPr id="12" name="Rectangle 41"/>
          <p:cNvSpPr>
            <a:spLocks/>
          </p:cNvSpPr>
          <p:nvPr/>
        </p:nvSpPr>
        <p:spPr bwMode="auto">
          <a:xfrm>
            <a:off x="2172323"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a:r>
              <a:rPr lang="en-US" sz="1400" b="1" noProof="1">
                <a:latin typeface="Source Sans Pro Semibold" charset="0"/>
                <a:ea typeface="Source Sans Pro Semibold" charset="0"/>
                <a:cs typeface="Source Sans Pro Semibold" charset="0"/>
              </a:rPr>
              <a:t>Lorem ipsum </a:t>
            </a:r>
            <a:r>
              <a:rPr lang="en-US" sz="1400" noProof="1">
                <a:latin typeface="Source Sans Pro" charset="0"/>
                <a:ea typeface="Source Sans Pro" charset="0"/>
                <a:cs typeface="Source Sans Pro" charset="0"/>
              </a:rPr>
              <a:t>dolor sit amet, omnes volutpat ex sed</a:t>
            </a:r>
          </a:p>
        </p:txBody>
      </p:sp>
      <p:sp>
        <p:nvSpPr>
          <p:cNvPr id="13" name="Rectangle 41"/>
          <p:cNvSpPr>
            <a:spLocks/>
          </p:cNvSpPr>
          <p:nvPr/>
        </p:nvSpPr>
        <p:spPr bwMode="auto">
          <a:xfrm>
            <a:off x="4236371"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a:r>
              <a:rPr lang="en-US" sz="1400" b="1" noProof="1">
                <a:latin typeface="Source Sans Pro Semibold" charset="0"/>
                <a:ea typeface="Source Sans Pro Semibold" charset="0"/>
                <a:cs typeface="Source Sans Pro Semibold" charset="0"/>
              </a:rPr>
              <a:t>Lorem ipsum </a:t>
            </a:r>
            <a:r>
              <a:rPr lang="en-US" sz="1400" noProof="1">
                <a:latin typeface="Source Sans Pro" charset="0"/>
                <a:ea typeface="Source Sans Pro" charset="0"/>
                <a:cs typeface="Source Sans Pro" charset="0"/>
              </a:rPr>
              <a:t>dolor sit amet, omnes volutpat ex sed</a:t>
            </a:r>
          </a:p>
        </p:txBody>
      </p:sp>
      <p:sp>
        <p:nvSpPr>
          <p:cNvPr id="14" name="Rectangle 41"/>
          <p:cNvSpPr>
            <a:spLocks/>
          </p:cNvSpPr>
          <p:nvPr/>
        </p:nvSpPr>
        <p:spPr bwMode="auto">
          <a:xfrm>
            <a:off x="6300419"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a:r>
              <a:rPr lang="en-US" sz="1400" b="1" noProof="1">
                <a:latin typeface="Source Sans Pro Semibold" charset="0"/>
                <a:ea typeface="Source Sans Pro Semibold" charset="0"/>
                <a:cs typeface="Source Sans Pro Semibold" charset="0"/>
              </a:rPr>
              <a:t>Lorem ipsum </a:t>
            </a:r>
            <a:r>
              <a:rPr lang="en-US" sz="1400" noProof="1">
                <a:latin typeface="Source Sans Pro" charset="0"/>
                <a:ea typeface="Source Sans Pro" charset="0"/>
                <a:cs typeface="Source Sans Pro" charset="0"/>
              </a:rPr>
              <a:t>dolor sit amet, omnes volutpat ex sed</a:t>
            </a:r>
          </a:p>
        </p:txBody>
      </p:sp>
      <p:sp>
        <p:nvSpPr>
          <p:cNvPr id="16" name="TextBox 15"/>
          <p:cNvSpPr txBox="1"/>
          <p:nvPr/>
        </p:nvSpPr>
        <p:spPr>
          <a:xfrm>
            <a:off x="839788" y="779733"/>
            <a:ext cx="9734105" cy="553998"/>
          </a:xfrm>
          <a:prstGeom prst="rect">
            <a:avLst/>
          </a:prstGeom>
          <a:noFill/>
          <a:ln>
            <a:noFill/>
          </a:ln>
        </p:spPr>
        <p:txBody>
          <a:bodyPr wrap="square" lIns="0" tIns="0" rIns="0" bIns="0" rtlCol="0" anchor="ctr" anchorCtr="0">
            <a:normAutofit/>
          </a:bodyPr>
          <a:lstStyle/>
          <a:p>
            <a:r>
              <a:rPr lang="en-US" sz="3600" dirty="0">
                <a:solidFill>
                  <a:schemeClr val="tx2">
                    <a:lumMod val="75000"/>
                  </a:schemeClr>
                </a:solidFill>
                <a:latin typeface="Source Sans Pro ExtraLight" charset="0"/>
                <a:ea typeface="Source Sans Pro ExtraLight" charset="0"/>
                <a:cs typeface="Source Sans Pro ExtraLight" charset="0"/>
              </a:rPr>
              <a:t>What Makes Us </a:t>
            </a:r>
            <a:r>
              <a:rPr lang="en-US" sz="3600" b="1" dirty="0">
                <a:solidFill>
                  <a:schemeClr val="tx2">
                    <a:lumMod val="75000"/>
                  </a:schemeClr>
                </a:solidFill>
                <a:latin typeface="Source Sans Pro" charset="0"/>
                <a:ea typeface="Source Sans Pro" charset="0"/>
                <a:cs typeface="Source Sans Pro" charset="0"/>
              </a:rPr>
              <a:t>Tick</a:t>
            </a:r>
          </a:p>
        </p:txBody>
      </p:sp>
      <p:sp>
        <p:nvSpPr>
          <p:cNvPr id="17" name="TextBox 16"/>
          <p:cNvSpPr txBox="1"/>
          <p:nvPr/>
        </p:nvSpPr>
        <p:spPr>
          <a:xfrm>
            <a:off x="853741" y="1721474"/>
            <a:ext cx="3960640" cy="830997"/>
          </a:xfrm>
          <a:prstGeom prst="rect">
            <a:avLst/>
          </a:prstGeom>
          <a:noFill/>
        </p:spPr>
        <p:txBody>
          <a:bodyPr wrap="square" lIns="0" tIns="0" rIns="0" bIns="0" rtlCol="0">
            <a:normAutofit/>
          </a:bodyPr>
          <a:lstStyle/>
          <a:p>
            <a:r>
              <a:rPr lang="en-US" noProof="1">
                <a:solidFill>
                  <a:schemeClr val="tx2"/>
                </a:solidFill>
                <a:latin typeface="Source Sans Pro" charset="0"/>
                <a:ea typeface="Source Sans Pro" charset="0"/>
                <a:cs typeface="Source Sans Pro" charset="0"/>
              </a:rPr>
              <a:t>Lorem ipsum dolor sit amet, omnes volutpat ex sed, mediocrem maiestatis ius in ullamcorper.</a:t>
            </a:r>
          </a:p>
        </p:txBody>
      </p:sp>
      <p:sp>
        <p:nvSpPr>
          <p:cNvPr id="32" name="Rectangle 31"/>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934581" y="5625438"/>
            <a:ext cx="4068762" cy="646331"/>
          </a:xfrm>
          <a:prstGeom prst="rect">
            <a:avLst/>
          </a:prstGeom>
          <a:noFill/>
        </p:spPr>
        <p:txBody>
          <a:bodyPr wrap="square" rtlCol="0">
            <a:spAutoFit/>
          </a:bodyPr>
          <a:lstStyle/>
          <a:p>
            <a:pPr algn="r"/>
            <a:r>
              <a:rPr lang="en-US" b="1" dirty="0">
                <a:solidFill>
                  <a:schemeClr val="tx1">
                    <a:lumMod val="95000"/>
                    <a:lumOff val="5000"/>
                  </a:schemeClr>
                </a:solidFill>
              </a:rPr>
              <a:t>After animation has played, click mouse to advance remaining animation.</a:t>
            </a:r>
          </a:p>
        </p:txBody>
      </p:sp>
      <p:grpSp>
        <p:nvGrpSpPr>
          <p:cNvPr id="3" name="Grupo 2">
            <a:extLst>
              <a:ext uri="{FF2B5EF4-FFF2-40B4-BE49-F238E27FC236}">
                <a16:creationId xmlns:a16="http://schemas.microsoft.com/office/drawing/2014/main" id="{D0E86CDC-1451-45B1-BFD5-13099746E907}"/>
              </a:ext>
            </a:extLst>
          </p:cNvPr>
          <p:cNvGrpSpPr/>
          <p:nvPr/>
        </p:nvGrpSpPr>
        <p:grpSpPr>
          <a:xfrm>
            <a:off x="9692583" y="-349866"/>
            <a:ext cx="2499417" cy="2073733"/>
            <a:chOff x="8657697" y="-484776"/>
            <a:chExt cx="3534304" cy="2932365"/>
          </a:xfrm>
        </p:grpSpPr>
        <p:sp>
          <p:nvSpPr>
            <p:cNvPr id="54" name="Forma libre: forma 53">
              <a:extLst>
                <a:ext uri="{FF2B5EF4-FFF2-40B4-BE49-F238E27FC236}">
                  <a16:creationId xmlns:a16="http://schemas.microsoft.com/office/drawing/2014/main" id="{C3DE09F7-2343-482D-87B5-BE71D3939BA5}"/>
                </a:ext>
              </a:extLst>
            </p:cNvPr>
            <p:cNvSpPr/>
            <p:nvPr/>
          </p:nvSpPr>
          <p:spPr>
            <a:xfrm rot="19369963">
              <a:off x="8657697" y="-484776"/>
              <a:ext cx="781629" cy="2442915"/>
            </a:xfrm>
            <a:custGeom>
              <a:avLst/>
              <a:gdLst>
                <a:gd name="connsiteX0" fmla="*/ 0 w 781629"/>
                <a:gd name="connsiteY0" fmla="*/ 0 h 2442915"/>
                <a:gd name="connsiteX1" fmla="*/ 781629 w 781629"/>
                <a:gd name="connsiteY1" fmla="*/ 592586 h 2442915"/>
                <a:gd name="connsiteX2" fmla="*/ 781171 w 781629"/>
                <a:gd name="connsiteY2" fmla="*/ 765768 h 2442915"/>
                <a:gd name="connsiteX3" fmla="*/ 410059 w 781629"/>
                <a:gd name="connsiteY3" fmla="*/ 2442915 h 2442915"/>
                <a:gd name="connsiteX4" fmla="*/ 406797 w 781629"/>
                <a:gd name="connsiteY4" fmla="*/ 2440348 h 2442915"/>
                <a:gd name="connsiteX5" fmla="*/ 82744 w 781629"/>
                <a:gd name="connsiteY5" fmla="*/ 106690 h 2442915"/>
                <a:gd name="connsiteX6" fmla="*/ 0 w 781629"/>
                <a:gd name="connsiteY6" fmla="*/ 0 h 24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629" h="2442915">
                  <a:moveTo>
                    <a:pt x="0" y="0"/>
                  </a:moveTo>
                  <a:lnTo>
                    <a:pt x="781629" y="592586"/>
                  </a:lnTo>
                  <a:lnTo>
                    <a:pt x="781171" y="765768"/>
                  </a:lnTo>
                  <a:cubicBezTo>
                    <a:pt x="759515" y="1403887"/>
                    <a:pt x="528018" y="2026124"/>
                    <a:pt x="410059" y="2442915"/>
                  </a:cubicBezTo>
                  <a:lnTo>
                    <a:pt x="406797" y="2440348"/>
                  </a:lnTo>
                  <a:cubicBezTo>
                    <a:pt x="466255" y="2061391"/>
                    <a:pt x="798581" y="1118455"/>
                    <a:pt x="82744" y="106690"/>
                  </a:cubicBez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orma libre: forma 41">
              <a:extLst>
                <a:ext uri="{FF2B5EF4-FFF2-40B4-BE49-F238E27FC236}">
                  <a16:creationId xmlns:a16="http://schemas.microsoft.com/office/drawing/2014/main" id="{75CD5C16-931F-434B-A2F5-FC075D2DC6DE}"/>
                </a:ext>
              </a:extLst>
            </p:cNvPr>
            <p:cNvSpPr/>
            <p:nvPr/>
          </p:nvSpPr>
          <p:spPr>
            <a:xfrm>
              <a:off x="9561113" y="-358183"/>
              <a:ext cx="2630887" cy="2805772"/>
            </a:xfrm>
            <a:custGeom>
              <a:avLst/>
              <a:gdLst>
                <a:gd name="connsiteX0" fmla="*/ 0 w 2630887"/>
                <a:gd name="connsiteY0" fmla="*/ 0 h 2805772"/>
                <a:gd name="connsiteX1" fmla="*/ 172344 w 2630887"/>
                <a:gd name="connsiteY1" fmla="*/ 127600 h 2805772"/>
                <a:gd name="connsiteX2" fmla="*/ 251392 w 2630887"/>
                <a:gd name="connsiteY2" fmla="*/ 474066 h 2805772"/>
                <a:gd name="connsiteX3" fmla="*/ 668092 w 2630887"/>
                <a:gd name="connsiteY3" fmla="*/ 1551844 h 2805772"/>
                <a:gd name="connsiteX4" fmla="*/ 2567178 w 2630887"/>
                <a:gd name="connsiteY4" fmla="*/ 2443462 h 2805772"/>
                <a:gd name="connsiteX5" fmla="*/ 2630887 w 2630887"/>
                <a:gd name="connsiteY5" fmla="*/ 2430409 h 2805772"/>
                <a:gd name="connsiteX6" fmla="*/ 2630887 w 2630887"/>
                <a:gd name="connsiteY6" fmla="*/ 2794529 h 2805772"/>
                <a:gd name="connsiteX7" fmla="*/ 2536299 w 2630887"/>
                <a:gd name="connsiteY7" fmla="*/ 2802441 h 2805772"/>
                <a:gd name="connsiteX8" fmla="*/ 499728 w 2630887"/>
                <a:gd name="connsiteY8" fmla="*/ 1978858 h 2805772"/>
                <a:gd name="connsiteX9" fmla="*/ 59813 w 2630887"/>
                <a:gd name="connsiteY9" fmla="*/ 443677 h 2805772"/>
                <a:gd name="connsiteX10" fmla="*/ 0 w 2630887"/>
                <a:gd name="connsiteY10" fmla="*/ 0 h 280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0887" h="2805772">
                  <a:moveTo>
                    <a:pt x="0" y="0"/>
                  </a:moveTo>
                  <a:lnTo>
                    <a:pt x="172344" y="127600"/>
                  </a:lnTo>
                  <a:lnTo>
                    <a:pt x="251392" y="474066"/>
                  </a:lnTo>
                  <a:cubicBezTo>
                    <a:pt x="350618" y="885171"/>
                    <a:pt x="470494" y="1276802"/>
                    <a:pt x="668092" y="1551844"/>
                  </a:cubicBezTo>
                  <a:cubicBezTo>
                    <a:pt x="1063289" y="2101929"/>
                    <a:pt x="1597321" y="2594720"/>
                    <a:pt x="2567178" y="2443462"/>
                  </a:cubicBezTo>
                  <a:lnTo>
                    <a:pt x="2630887" y="2430409"/>
                  </a:lnTo>
                  <a:lnTo>
                    <a:pt x="2630887" y="2794529"/>
                  </a:lnTo>
                  <a:lnTo>
                    <a:pt x="2536299" y="2802441"/>
                  </a:lnTo>
                  <a:cubicBezTo>
                    <a:pt x="1616425" y="2845278"/>
                    <a:pt x="908849" y="2469703"/>
                    <a:pt x="499728" y="1978858"/>
                  </a:cubicBezTo>
                  <a:cubicBezTo>
                    <a:pt x="226981" y="1651628"/>
                    <a:pt x="138670" y="1045250"/>
                    <a:pt x="59813" y="443677"/>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57" name="Forma libre: forma 56">
              <a:extLst>
                <a:ext uri="{FF2B5EF4-FFF2-40B4-BE49-F238E27FC236}">
                  <a16:creationId xmlns:a16="http://schemas.microsoft.com/office/drawing/2014/main" id="{9CAE4861-F14F-4EBC-B06C-7CF6287CAC1D}"/>
                </a:ext>
              </a:extLst>
            </p:cNvPr>
            <p:cNvSpPr/>
            <p:nvPr/>
          </p:nvSpPr>
          <p:spPr>
            <a:xfrm>
              <a:off x="10783956" y="200974"/>
              <a:ext cx="1408045" cy="1388695"/>
            </a:xfrm>
            <a:custGeom>
              <a:avLst/>
              <a:gdLst>
                <a:gd name="connsiteX0" fmla="*/ 1349818 w 1408045"/>
                <a:gd name="connsiteY0" fmla="*/ 1345586 h 1388695"/>
                <a:gd name="connsiteX1" fmla="*/ 1408044 w 1408045"/>
                <a:gd name="connsiteY1" fmla="*/ 1348889 h 1388695"/>
                <a:gd name="connsiteX2" fmla="*/ 1408044 w 1408045"/>
                <a:gd name="connsiteY2" fmla="*/ 1388695 h 1388695"/>
                <a:gd name="connsiteX3" fmla="*/ 1408045 w 1408045"/>
                <a:gd name="connsiteY3" fmla="*/ 628491 h 1388695"/>
                <a:gd name="connsiteX4" fmla="*/ 1408045 w 1408045"/>
                <a:gd name="connsiteY4" fmla="*/ 828365 h 1388695"/>
                <a:gd name="connsiteX5" fmla="*/ 1150152 w 1408045"/>
                <a:gd name="connsiteY5" fmla="*/ 666149 h 1388695"/>
                <a:gd name="connsiteX6" fmla="*/ 1257208 w 1408045"/>
                <a:gd name="connsiteY6" fmla="*/ 658240 h 1388695"/>
                <a:gd name="connsiteX7" fmla="*/ 1356271 w 1408045"/>
                <a:gd name="connsiteY7" fmla="*/ 640914 h 1388695"/>
                <a:gd name="connsiteX8" fmla="*/ 4407 w 1408045"/>
                <a:gd name="connsiteY8" fmla="*/ 0 h 1388695"/>
                <a:gd name="connsiteX9" fmla="*/ 1073682 w 1408045"/>
                <a:gd name="connsiteY9" fmla="*/ 671800 h 1388695"/>
                <a:gd name="connsiteX10" fmla="*/ 1150152 w 1408045"/>
                <a:gd name="connsiteY10" fmla="*/ 666150 h 1388695"/>
                <a:gd name="connsiteX11" fmla="*/ 1408045 w 1408045"/>
                <a:gd name="connsiteY11" fmla="*/ 828366 h 1388695"/>
                <a:gd name="connsiteX12" fmla="*/ 1408045 w 1408045"/>
                <a:gd name="connsiteY12" fmla="*/ 1348889 h 1388695"/>
                <a:gd name="connsiteX13" fmla="*/ 1349819 w 1408045"/>
                <a:gd name="connsiteY13" fmla="*/ 1345586 h 1388695"/>
                <a:gd name="connsiteX14" fmla="*/ 1310399 w 1408045"/>
                <a:gd name="connsiteY14" fmla="*/ 1343350 h 1388695"/>
                <a:gd name="connsiteX15" fmla="*/ 407149 w 1408045"/>
                <a:gd name="connsiteY15" fmla="*/ 679275 h 1388695"/>
                <a:gd name="connsiteX16" fmla="*/ 368660 w 1408045"/>
                <a:gd name="connsiteY16" fmla="*/ 619157 h 1388695"/>
                <a:gd name="connsiteX17" fmla="*/ 252840 w 1408045"/>
                <a:gd name="connsiteY17" fmla="*/ 438255 h 1388695"/>
                <a:gd name="connsiteX18" fmla="*/ 0 w 1408045"/>
                <a:gd name="connsiteY18" fmla="*/ 3763 h 138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8045" h="1388695">
                  <a:moveTo>
                    <a:pt x="1349818" y="1345586"/>
                  </a:moveTo>
                  <a:lnTo>
                    <a:pt x="1408044" y="1348889"/>
                  </a:lnTo>
                  <a:lnTo>
                    <a:pt x="1408044" y="1388695"/>
                  </a:lnTo>
                  <a:close/>
                  <a:moveTo>
                    <a:pt x="1408045" y="628491"/>
                  </a:moveTo>
                  <a:lnTo>
                    <a:pt x="1408045" y="828365"/>
                  </a:lnTo>
                  <a:lnTo>
                    <a:pt x="1150152" y="666149"/>
                  </a:lnTo>
                  <a:lnTo>
                    <a:pt x="1257208" y="658240"/>
                  </a:lnTo>
                  <a:cubicBezTo>
                    <a:pt x="1289401" y="653689"/>
                    <a:pt x="1322413" y="647940"/>
                    <a:pt x="1356271" y="640914"/>
                  </a:cubicBezTo>
                  <a:close/>
                  <a:moveTo>
                    <a:pt x="4407" y="0"/>
                  </a:moveTo>
                  <a:cubicBezTo>
                    <a:pt x="169063" y="171059"/>
                    <a:pt x="435327" y="673399"/>
                    <a:pt x="1073682" y="671800"/>
                  </a:cubicBezTo>
                  <a:lnTo>
                    <a:pt x="1150152" y="666150"/>
                  </a:lnTo>
                  <a:lnTo>
                    <a:pt x="1408045" y="828366"/>
                  </a:lnTo>
                  <a:lnTo>
                    <a:pt x="1408045" y="1348889"/>
                  </a:lnTo>
                  <a:lnTo>
                    <a:pt x="1349819" y="1345586"/>
                  </a:lnTo>
                  <a:lnTo>
                    <a:pt x="1310399" y="1343350"/>
                  </a:lnTo>
                  <a:cubicBezTo>
                    <a:pt x="913981" y="1289324"/>
                    <a:pt x="628149" y="998100"/>
                    <a:pt x="407149" y="679275"/>
                  </a:cubicBezTo>
                  <a:lnTo>
                    <a:pt x="368660" y="619157"/>
                  </a:lnTo>
                  <a:lnTo>
                    <a:pt x="252840" y="438255"/>
                  </a:lnTo>
                  <a:cubicBezTo>
                    <a:pt x="157118" y="278492"/>
                    <a:pt x="74745" y="124928"/>
                    <a:pt x="0" y="3763"/>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grpSp>
      <p:cxnSp>
        <p:nvCxnSpPr>
          <p:cNvPr id="58" name="Conector recto de flecha 57">
            <a:extLst>
              <a:ext uri="{FF2B5EF4-FFF2-40B4-BE49-F238E27FC236}">
                <a16:creationId xmlns:a16="http://schemas.microsoft.com/office/drawing/2014/main" id="{8EB38B81-62E6-41C1-B54E-4DF8B14671F5}"/>
              </a:ext>
            </a:extLst>
          </p:cNvPr>
          <p:cNvCxnSpPr>
            <a:cxnSpLocks/>
          </p:cNvCxnSpPr>
          <p:nvPr/>
        </p:nvCxnSpPr>
        <p:spPr>
          <a:xfrm flipV="1">
            <a:off x="0" y="1333731"/>
            <a:ext cx="5871577" cy="355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Forma libre: forma 24">
            <a:extLst>
              <a:ext uri="{FF2B5EF4-FFF2-40B4-BE49-F238E27FC236}">
                <a16:creationId xmlns:a16="http://schemas.microsoft.com/office/drawing/2014/main" id="{6CF7206B-B87F-4D16-8444-812CA009F693}"/>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sz="1600"/>
          </a:p>
        </p:txBody>
      </p:sp>
      <p:sp>
        <p:nvSpPr>
          <p:cNvPr id="31" name="Forma libre: forma 30">
            <a:extLst>
              <a:ext uri="{FF2B5EF4-FFF2-40B4-BE49-F238E27FC236}">
                <a16:creationId xmlns:a16="http://schemas.microsoft.com/office/drawing/2014/main" id="{31F7A64B-75A7-4E5B-93D9-D24F5769C152}"/>
              </a:ext>
            </a:extLst>
          </p:cNvPr>
          <p:cNvSpPr/>
          <p:nvPr/>
        </p:nvSpPr>
        <p:spPr>
          <a:xfrm>
            <a:off x="0" y="5614416"/>
            <a:ext cx="2373491" cy="1243584"/>
          </a:xfrm>
          <a:custGeom>
            <a:avLst/>
            <a:gdLst>
              <a:gd name="connsiteX0" fmla="*/ 1118113 w 3100331"/>
              <a:gd name="connsiteY0" fmla="*/ 322 h 1624410"/>
              <a:gd name="connsiteX1" fmla="*/ 2927568 w 3100331"/>
              <a:gd name="connsiteY1" fmla="*/ 1310442 h 1624410"/>
              <a:gd name="connsiteX2" fmla="*/ 3100331 w 3100331"/>
              <a:gd name="connsiteY2" fmla="*/ 1624410 h 1624410"/>
              <a:gd name="connsiteX3" fmla="*/ 1740813 w 3100331"/>
              <a:gd name="connsiteY3" fmla="*/ 1624410 h 1624410"/>
              <a:gd name="connsiteX4" fmla="*/ 1640536 w 3100331"/>
              <a:gd name="connsiteY4" fmla="*/ 1459120 h 1624410"/>
              <a:gd name="connsiteX5" fmla="*/ 17496 w 3100331"/>
              <a:gd name="connsiteY5" fmla="*/ 717916 h 1624410"/>
              <a:gd name="connsiteX6" fmla="*/ 0 w 3100331"/>
              <a:gd name="connsiteY6" fmla="*/ 720213 h 1624410"/>
              <a:gd name="connsiteX7" fmla="*/ 0 w 3100331"/>
              <a:gd name="connsiteY7" fmla="*/ 190563 h 1624410"/>
              <a:gd name="connsiteX8" fmla="*/ 163811 w 3100331"/>
              <a:gd name="connsiteY8" fmla="*/ 141405 h 1624410"/>
              <a:gd name="connsiteX9" fmla="*/ 1118113 w 3100331"/>
              <a:gd name="connsiteY9" fmla="*/ 322 h 162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331" h="1624410">
                <a:moveTo>
                  <a:pt x="1118113" y="322"/>
                </a:moveTo>
                <a:cubicBezTo>
                  <a:pt x="2076237" y="16182"/>
                  <a:pt x="2532913" y="616803"/>
                  <a:pt x="2927568" y="1310442"/>
                </a:cubicBezTo>
                <a:lnTo>
                  <a:pt x="3100331" y="1624410"/>
                </a:lnTo>
                <a:lnTo>
                  <a:pt x="1740813" y="1624410"/>
                </a:lnTo>
                <a:lnTo>
                  <a:pt x="1640536" y="1459120"/>
                </a:lnTo>
                <a:cubicBezTo>
                  <a:pt x="1307343" y="958655"/>
                  <a:pt x="830430" y="634204"/>
                  <a:pt x="17496" y="717916"/>
                </a:cubicBezTo>
                <a:lnTo>
                  <a:pt x="0" y="720213"/>
                </a:lnTo>
                <a:lnTo>
                  <a:pt x="0" y="190563"/>
                </a:lnTo>
                <a:lnTo>
                  <a:pt x="163811" y="141405"/>
                </a:lnTo>
                <a:cubicBezTo>
                  <a:pt x="529679" y="38996"/>
                  <a:pt x="844363" y="-4209"/>
                  <a:pt x="1118113" y="32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pic>
        <p:nvPicPr>
          <p:cNvPr id="7" name="Imagen 6">
            <a:extLst>
              <a:ext uri="{FF2B5EF4-FFF2-40B4-BE49-F238E27FC236}">
                <a16:creationId xmlns:a16="http://schemas.microsoft.com/office/drawing/2014/main" id="{1D3D7124-11C8-4293-A400-723FE6180E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81553" y="2372103"/>
            <a:ext cx="3699829" cy="2463469"/>
          </a:xfrm>
          <a:prstGeom prst="rect">
            <a:avLst/>
          </a:prstGeom>
        </p:spPr>
      </p:pic>
    </p:spTree>
    <p:extLst>
      <p:ext uri="{BB962C8B-B14F-4D97-AF65-F5344CB8AC3E}">
        <p14:creationId xmlns:p14="http://schemas.microsoft.com/office/powerpoint/2010/main" val="9718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650"/>
                            </p:stCondLst>
                            <p:childTnLst>
                              <p:par>
                                <p:cTn id="9" presetID="10" presetClass="entr" presetSubtype="0" fill="hold" grpId="0" nodeType="afterEffect">
                                  <p:stCondLst>
                                    <p:cond delay="1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Effect transition="in" filter="fade">
                                      <p:cBhvr>
                                        <p:cTn id="48" dur="1000"/>
                                        <p:tgtEl>
                                          <p:spTgt spid="6"/>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357DF51B-6905-4722-AE44-BFBC4579AB28}"/>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3979862"/>
            <a:ext cx="12192000" cy="2878138"/>
          </a:xfrm>
        </p:spPr>
      </p:pic>
      <p:sp>
        <p:nvSpPr>
          <p:cNvPr id="5" name="Rectangle 14"/>
          <p:cNvSpPr/>
          <p:nvPr/>
        </p:nvSpPr>
        <p:spPr>
          <a:xfrm>
            <a:off x="-416873" y="3220452"/>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21360000">
            <a:off x="-592022" y="3431648"/>
            <a:ext cx="13842801" cy="838245"/>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rot="60000">
            <a:off x="-576653" y="3566746"/>
            <a:ext cx="13784287" cy="859889"/>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9788" y="817311"/>
            <a:ext cx="9734105" cy="553998"/>
          </a:xfrm>
          <a:prstGeom prst="rect">
            <a:avLst/>
          </a:prstGeom>
          <a:noFill/>
          <a:ln>
            <a:noFill/>
          </a:ln>
        </p:spPr>
        <p:txBody>
          <a:bodyPr wrap="square" lIns="0" tIns="0" rIns="0" bIns="0" rtlCol="0" anchor="ctr" anchorCtr="0">
            <a:noAutofit/>
          </a:bodyPr>
          <a:lstStyle/>
          <a:p>
            <a:r>
              <a:rPr lang="en-US" sz="5400" dirty="0">
                <a:solidFill>
                  <a:schemeClr val="tx2">
                    <a:lumMod val="75000"/>
                  </a:schemeClr>
                </a:solidFill>
                <a:latin typeface="Source Sans Pro ExtraLight" charset="0"/>
                <a:ea typeface="Source Sans Pro ExtraLight" charset="0"/>
                <a:cs typeface="Source Sans Pro ExtraLight" charset="0"/>
              </a:rPr>
              <a:t>A Little </a:t>
            </a:r>
            <a:r>
              <a:rPr lang="en-US" sz="5400" b="1" dirty="0">
                <a:solidFill>
                  <a:schemeClr val="tx2">
                    <a:lumMod val="75000"/>
                  </a:schemeClr>
                </a:solidFill>
                <a:latin typeface="Source Sans Pro" charset="0"/>
                <a:ea typeface="Source Sans Pro" charset="0"/>
                <a:cs typeface="Source Sans Pro" charset="0"/>
              </a:rPr>
              <a:t>Brief</a:t>
            </a:r>
          </a:p>
        </p:txBody>
      </p:sp>
      <p:sp>
        <p:nvSpPr>
          <p:cNvPr id="10" name="TextBox 9"/>
          <p:cNvSpPr txBox="1"/>
          <p:nvPr/>
        </p:nvSpPr>
        <p:spPr>
          <a:xfrm>
            <a:off x="853741" y="1759052"/>
            <a:ext cx="3960640" cy="830997"/>
          </a:xfrm>
          <a:prstGeom prst="rect">
            <a:avLst/>
          </a:prstGeom>
          <a:noFill/>
        </p:spPr>
        <p:txBody>
          <a:bodyPr wrap="square" lIns="0" tIns="0" rIns="0" bIns="0" rtlCol="0">
            <a:normAutofit/>
          </a:bodyPr>
          <a:lstStyle/>
          <a:p>
            <a:r>
              <a:rPr lang="en-US" noProof="1">
                <a:solidFill>
                  <a:schemeClr val="tx2"/>
                </a:solidFill>
                <a:latin typeface="Source Sans Pro" charset="0"/>
                <a:ea typeface="Source Sans Pro" charset="0"/>
                <a:cs typeface="Source Sans Pro" charset="0"/>
              </a:rPr>
              <a:t>Lorem ipsum dolor sit amet, omnes volutpat ex sed, mediocrem maiestatis ius in ullamcorper.</a:t>
            </a:r>
          </a:p>
        </p:txBody>
      </p:sp>
      <p:sp>
        <p:nvSpPr>
          <p:cNvPr id="11" name="TextBox 10"/>
          <p:cNvSpPr txBox="1"/>
          <p:nvPr/>
        </p:nvSpPr>
        <p:spPr>
          <a:xfrm>
            <a:off x="6095999" y="1587092"/>
            <a:ext cx="5256213" cy="1723549"/>
          </a:xfrm>
          <a:prstGeom prst="rect">
            <a:avLst/>
          </a:prstGeom>
          <a:noFill/>
        </p:spPr>
        <p:txBody>
          <a:bodyPr wrap="square" lIns="0" tIns="0" rIns="0" bIns="0" rtlCol="0">
            <a:normAutofit/>
          </a:bodyPr>
          <a:lstStyle/>
          <a:p>
            <a:pPr marL="285750" indent="-285750">
              <a:buFont typeface="Arial" charset="0"/>
              <a:buChar char="•"/>
            </a:pPr>
            <a:r>
              <a:rPr lang="en-US" sz="1400" noProof="1">
                <a:solidFill>
                  <a:schemeClr val="tx2"/>
                </a:solidFill>
                <a:latin typeface="Source Sans Pro" charset="0"/>
                <a:ea typeface="Source Sans Pro" charset="0"/>
                <a:cs typeface="Source Sans Pro" charset="0"/>
              </a:rPr>
              <a:t>Lorem ipsum dolor sit amet, omnes volutpat ex sed, mediocrem maiestatis ius in ullamcorper. Lorem ipsum dolor sit amet, omnes volutpat ex sed, mediocrem maiestatis ius in ullamcorper.</a:t>
            </a:r>
          </a:p>
          <a:p>
            <a:pPr marL="285750" indent="-285750">
              <a:buFont typeface="Arial" charset="0"/>
              <a:buChar char="•"/>
            </a:pPr>
            <a:endParaRPr lang="en-US" sz="1400" noProof="1">
              <a:solidFill>
                <a:schemeClr val="tx2"/>
              </a:solidFill>
              <a:latin typeface="Source Sans Pro" charset="0"/>
              <a:ea typeface="Source Sans Pro" charset="0"/>
              <a:cs typeface="Source Sans Pro" charset="0"/>
            </a:endParaRPr>
          </a:p>
          <a:p>
            <a:pPr marL="285750" indent="-285750">
              <a:buFont typeface="Arial" charset="0"/>
              <a:buChar char="•"/>
            </a:pPr>
            <a:r>
              <a:rPr lang="en-US" sz="1400" noProof="1">
                <a:solidFill>
                  <a:schemeClr val="tx2"/>
                </a:solidFill>
                <a:latin typeface="Source Sans Pro" charset="0"/>
                <a:ea typeface="Source Sans Pro" charset="0"/>
                <a:cs typeface="Source Sans Pro" charset="0"/>
              </a:rPr>
              <a:t>Lorem ipsum dolor sit amet, omnes volutpat ex sed, mediocrem maiestatis ius in ullamcorper.</a:t>
            </a:r>
          </a:p>
          <a:p>
            <a:pPr marL="285750" indent="-285750">
              <a:buFont typeface="Arial" charset="0"/>
              <a:buChar char="•"/>
            </a:pPr>
            <a:endParaRPr lang="en-US" sz="1400" noProof="1">
              <a:solidFill>
                <a:schemeClr val="tx2"/>
              </a:solidFill>
              <a:latin typeface="Source Sans Pro" charset="0"/>
              <a:ea typeface="Source Sans Pro" charset="0"/>
              <a:cs typeface="Source Sans Pro" charset="0"/>
            </a:endParaRPr>
          </a:p>
        </p:txBody>
      </p:sp>
      <p:sp>
        <p:nvSpPr>
          <p:cNvPr id="12" name="Rectangle 11"/>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29378" y="708771"/>
            <a:ext cx="4068762" cy="646331"/>
          </a:xfrm>
          <a:prstGeom prst="rect">
            <a:avLst/>
          </a:prstGeom>
          <a:noFill/>
        </p:spPr>
        <p:txBody>
          <a:bodyPr wrap="square" rtlCol="0">
            <a:spAutoFit/>
          </a:bodyPr>
          <a:lstStyle/>
          <a:p>
            <a:r>
              <a:rPr lang="en-US" b="1" dirty="0">
                <a:solidFill>
                  <a:schemeClr val="tx1">
                    <a:lumMod val="95000"/>
                    <a:lumOff val="5000"/>
                  </a:schemeClr>
                </a:solidFill>
              </a:rPr>
              <a:t>After animation has played, click mouse to advance remaining animation.</a:t>
            </a:r>
          </a:p>
        </p:txBody>
      </p:sp>
    </p:spTree>
    <p:extLst>
      <p:ext uri="{BB962C8B-B14F-4D97-AF65-F5344CB8AC3E}">
        <p14:creationId xmlns:p14="http://schemas.microsoft.com/office/powerpoint/2010/main" val="113041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400"/>
                                        <p:tgtEl>
                                          <p:spTgt spid="7"/>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400"/>
                                        <p:tgtEl>
                                          <p:spTgt spid="6"/>
                                        </p:tgtEl>
                                      </p:cBhvr>
                                    </p:animEffect>
                                  </p:childTnLst>
                                </p:cTn>
                              </p:par>
                            </p:childTnLst>
                          </p:cTn>
                        </p:par>
                        <p:par>
                          <p:cTn id="14" fill="hold">
                            <p:stCondLst>
                              <p:cond delay="1700"/>
                            </p:stCondLst>
                            <p:childTnLst>
                              <p:par>
                                <p:cTn id="15" presetID="10" presetClass="entr" presetSubtype="0" fill="hold" grpId="0" nodeType="afterEffect">
                                  <p:stCondLst>
                                    <p:cond delay="3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500"/>
                            </p:stCondLst>
                            <p:childTnLst>
                              <p:par>
                                <p:cTn id="19" presetID="10" presetClass="entr" presetSubtype="0" fill="hold" grpId="0" nodeType="afterEffect">
                                  <p:stCondLst>
                                    <p:cond delay="1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ángulo: esquinas redondeadas 158">
            <a:extLst>
              <a:ext uri="{FF2B5EF4-FFF2-40B4-BE49-F238E27FC236}">
                <a16:creationId xmlns:a16="http://schemas.microsoft.com/office/drawing/2014/main" id="{816AE49B-1AA9-4D53-928E-894BA1F0127F}"/>
              </a:ext>
            </a:extLst>
          </p:cNvPr>
          <p:cNvSpPr/>
          <p:nvPr/>
        </p:nvSpPr>
        <p:spPr>
          <a:xfrm>
            <a:off x="152398" y="587942"/>
            <a:ext cx="7834185" cy="1106399"/>
          </a:xfrm>
          <a:prstGeom prst="roundRect">
            <a:avLst/>
          </a:prstGeom>
          <a:solidFill>
            <a:srgbClr val="F25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latin typeface="Calibri" panose="020F0502020204030204"/>
            </a:endParaRPr>
          </a:p>
        </p:txBody>
      </p:sp>
      <p:sp>
        <p:nvSpPr>
          <p:cNvPr id="154" name="Rectángulo: esquinas redondeadas 153">
            <a:extLst>
              <a:ext uri="{FF2B5EF4-FFF2-40B4-BE49-F238E27FC236}">
                <a16:creationId xmlns:a16="http://schemas.microsoft.com/office/drawing/2014/main" id="{D3004157-90EB-4B8D-AE3E-0D8BF680F6E0}"/>
              </a:ext>
            </a:extLst>
          </p:cNvPr>
          <p:cNvSpPr/>
          <p:nvPr/>
        </p:nvSpPr>
        <p:spPr>
          <a:xfrm>
            <a:off x="0" y="435542"/>
            <a:ext cx="7834184" cy="1106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latin typeface="Calibri" panose="020F0502020204030204"/>
            </a:endParaRPr>
          </a:p>
        </p:txBody>
      </p:sp>
      <p:grpSp>
        <p:nvGrpSpPr>
          <p:cNvPr id="7" name="Gráfico 4">
            <a:extLst>
              <a:ext uri="{FF2B5EF4-FFF2-40B4-BE49-F238E27FC236}">
                <a16:creationId xmlns:a16="http://schemas.microsoft.com/office/drawing/2014/main" id="{42BBB1A6-359A-414F-B55E-7C41DAFF4702}"/>
              </a:ext>
            </a:extLst>
          </p:cNvPr>
          <p:cNvGrpSpPr/>
          <p:nvPr/>
        </p:nvGrpSpPr>
        <p:grpSpPr>
          <a:xfrm>
            <a:off x="281200" y="2195275"/>
            <a:ext cx="8270748" cy="3698691"/>
            <a:chOff x="1958193" y="754785"/>
            <a:chExt cx="8270747" cy="3698691"/>
          </a:xfrm>
        </p:grpSpPr>
        <p:sp>
          <p:nvSpPr>
            <p:cNvPr id="8" name="Forma libre: forma 7">
              <a:extLst>
                <a:ext uri="{FF2B5EF4-FFF2-40B4-BE49-F238E27FC236}">
                  <a16:creationId xmlns:a16="http://schemas.microsoft.com/office/drawing/2014/main" id="{018A1F2D-179E-426C-8EF2-9841A144161A}"/>
                </a:ext>
              </a:extLst>
            </p:cNvPr>
            <p:cNvSpPr/>
            <p:nvPr/>
          </p:nvSpPr>
          <p:spPr>
            <a:xfrm>
              <a:off x="2267367" y="980941"/>
              <a:ext cx="7778857" cy="3105494"/>
            </a:xfrm>
            <a:custGeom>
              <a:avLst/>
              <a:gdLst>
                <a:gd name="connsiteX0" fmla="*/ 7778056 w 7778857"/>
                <a:gd name="connsiteY0" fmla="*/ 3088668 h 3105494"/>
                <a:gd name="connsiteX1" fmla="*/ 7761230 w 7778857"/>
                <a:gd name="connsiteY1" fmla="*/ 3105495 h 3105494"/>
                <a:gd name="connsiteX2" fmla="*/ 7744404 w 7778857"/>
                <a:gd name="connsiteY2" fmla="*/ 3088668 h 3105494"/>
                <a:gd name="connsiteX3" fmla="*/ 7744404 w 7778857"/>
                <a:gd name="connsiteY3" fmla="*/ 2414406 h 3105494"/>
                <a:gd name="connsiteX4" fmla="*/ 7073947 w 7778857"/>
                <a:gd name="connsiteY4" fmla="*/ 2414406 h 3105494"/>
                <a:gd name="connsiteX5" fmla="*/ 7073947 w 7778857"/>
                <a:gd name="connsiteY5" fmla="*/ 3088668 h 3105494"/>
                <a:gd name="connsiteX6" fmla="*/ 7057121 w 7778857"/>
                <a:gd name="connsiteY6" fmla="*/ 3105495 h 3105494"/>
                <a:gd name="connsiteX7" fmla="*/ 7040294 w 7778857"/>
                <a:gd name="connsiteY7" fmla="*/ 3088668 h 3105494"/>
                <a:gd name="connsiteX8" fmla="*/ 7040294 w 7778857"/>
                <a:gd name="connsiteY8" fmla="*/ 2414406 h 3105494"/>
                <a:gd name="connsiteX9" fmla="*/ 6369837 w 7778857"/>
                <a:gd name="connsiteY9" fmla="*/ 2414406 h 3105494"/>
                <a:gd name="connsiteX10" fmla="*/ 6369837 w 7778857"/>
                <a:gd name="connsiteY10" fmla="*/ 3088668 h 3105494"/>
                <a:gd name="connsiteX11" fmla="*/ 6353011 w 7778857"/>
                <a:gd name="connsiteY11" fmla="*/ 3105495 h 3105494"/>
                <a:gd name="connsiteX12" fmla="*/ 6336184 w 7778857"/>
                <a:gd name="connsiteY12" fmla="*/ 3088668 h 3105494"/>
                <a:gd name="connsiteX13" fmla="*/ 6336184 w 7778857"/>
                <a:gd name="connsiteY13" fmla="*/ 2414406 h 3105494"/>
                <a:gd name="connsiteX14" fmla="*/ 5665728 w 7778857"/>
                <a:gd name="connsiteY14" fmla="*/ 2414406 h 3105494"/>
                <a:gd name="connsiteX15" fmla="*/ 5665728 w 7778857"/>
                <a:gd name="connsiteY15" fmla="*/ 3088668 h 3105494"/>
                <a:gd name="connsiteX16" fmla="*/ 5648901 w 7778857"/>
                <a:gd name="connsiteY16" fmla="*/ 3105495 h 3105494"/>
                <a:gd name="connsiteX17" fmla="*/ 5632075 w 7778857"/>
                <a:gd name="connsiteY17" fmla="*/ 3088668 h 3105494"/>
                <a:gd name="connsiteX18" fmla="*/ 5632075 w 7778857"/>
                <a:gd name="connsiteY18" fmla="*/ 2414406 h 3105494"/>
                <a:gd name="connsiteX19" fmla="*/ 4961618 w 7778857"/>
                <a:gd name="connsiteY19" fmla="*/ 2414406 h 3105494"/>
                <a:gd name="connsiteX20" fmla="*/ 4961618 w 7778857"/>
                <a:gd name="connsiteY20" fmla="*/ 3088668 h 3105494"/>
                <a:gd name="connsiteX21" fmla="*/ 4944792 w 7778857"/>
                <a:gd name="connsiteY21" fmla="*/ 3105495 h 3105494"/>
                <a:gd name="connsiteX22" fmla="*/ 4927965 w 7778857"/>
                <a:gd name="connsiteY22" fmla="*/ 3088668 h 3105494"/>
                <a:gd name="connsiteX23" fmla="*/ 4927965 w 7778857"/>
                <a:gd name="connsiteY23" fmla="*/ 2414406 h 3105494"/>
                <a:gd name="connsiteX24" fmla="*/ 4257509 w 7778857"/>
                <a:gd name="connsiteY24" fmla="*/ 2414406 h 3105494"/>
                <a:gd name="connsiteX25" fmla="*/ 4257509 w 7778857"/>
                <a:gd name="connsiteY25" fmla="*/ 3088668 h 3105494"/>
                <a:gd name="connsiteX26" fmla="*/ 4240683 w 7778857"/>
                <a:gd name="connsiteY26" fmla="*/ 3105495 h 3105494"/>
                <a:gd name="connsiteX27" fmla="*/ 4223856 w 7778857"/>
                <a:gd name="connsiteY27" fmla="*/ 3088668 h 3105494"/>
                <a:gd name="connsiteX28" fmla="*/ 4223856 w 7778857"/>
                <a:gd name="connsiteY28" fmla="*/ 2414406 h 3105494"/>
                <a:gd name="connsiteX29" fmla="*/ 3553399 w 7778857"/>
                <a:gd name="connsiteY29" fmla="*/ 2414406 h 3105494"/>
                <a:gd name="connsiteX30" fmla="*/ 3553399 w 7778857"/>
                <a:gd name="connsiteY30" fmla="*/ 3088668 h 3105494"/>
                <a:gd name="connsiteX31" fmla="*/ 3536573 w 7778857"/>
                <a:gd name="connsiteY31" fmla="*/ 3105495 h 3105494"/>
                <a:gd name="connsiteX32" fmla="*/ 3519746 w 7778857"/>
                <a:gd name="connsiteY32" fmla="*/ 3088668 h 3105494"/>
                <a:gd name="connsiteX33" fmla="*/ 3519746 w 7778857"/>
                <a:gd name="connsiteY33" fmla="*/ 2414406 h 3105494"/>
                <a:gd name="connsiteX34" fmla="*/ 2849290 w 7778857"/>
                <a:gd name="connsiteY34" fmla="*/ 2414406 h 3105494"/>
                <a:gd name="connsiteX35" fmla="*/ 2849290 w 7778857"/>
                <a:gd name="connsiteY35" fmla="*/ 3088668 h 3105494"/>
                <a:gd name="connsiteX36" fmla="*/ 2832463 w 7778857"/>
                <a:gd name="connsiteY36" fmla="*/ 3105495 h 3105494"/>
                <a:gd name="connsiteX37" fmla="*/ 2815637 w 7778857"/>
                <a:gd name="connsiteY37" fmla="*/ 3088668 h 3105494"/>
                <a:gd name="connsiteX38" fmla="*/ 2815637 w 7778857"/>
                <a:gd name="connsiteY38" fmla="*/ 2414406 h 3105494"/>
                <a:gd name="connsiteX39" fmla="*/ 2145180 w 7778857"/>
                <a:gd name="connsiteY39" fmla="*/ 2414406 h 3105494"/>
                <a:gd name="connsiteX40" fmla="*/ 2145180 w 7778857"/>
                <a:gd name="connsiteY40" fmla="*/ 3088668 h 3105494"/>
                <a:gd name="connsiteX41" fmla="*/ 2128354 w 7778857"/>
                <a:gd name="connsiteY41" fmla="*/ 3105495 h 3105494"/>
                <a:gd name="connsiteX42" fmla="*/ 2111527 w 7778857"/>
                <a:gd name="connsiteY42" fmla="*/ 3088668 h 3105494"/>
                <a:gd name="connsiteX43" fmla="*/ 2111527 w 7778857"/>
                <a:gd name="connsiteY43" fmla="*/ 2414406 h 3105494"/>
                <a:gd name="connsiteX44" fmla="*/ 1441672 w 7778857"/>
                <a:gd name="connsiteY44" fmla="*/ 2414406 h 3105494"/>
                <a:gd name="connsiteX45" fmla="*/ 1441672 w 7778857"/>
                <a:gd name="connsiteY45" fmla="*/ 3088668 h 3105494"/>
                <a:gd name="connsiteX46" fmla="*/ 1424845 w 7778857"/>
                <a:gd name="connsiteY46" fmla="*/ 3105495 h 3105494"/>
                <a:gd name="connsiteX47" fmla="*/ 1408019 w 7778857"/>
                <a:gd name="connsiteY47" fmla="*/ 3088668 h 3105494"/>
                <a:gd name="connsiteX48" fmla="*/ 1408019 w 7778857"/>
                <a:gd name="connsiteY48" fmla="*/ 2414406 h 3105494"/>
                <a:gd name="connsiteX49" fmla="*/ 737763 w 7778857"/>
                <a:gd name="connsiteY49" fmla="*/ 2414406 h 3105494"/>
                <a:gd name="connsiteX50" fmla="*/ 737763 w 7778857"/>
                <a:gd name="connsiteY50" fmla="*/ 3088668 h 3105494"/>
                <a:gd name="connsiteX51" fmla="*/ 720936 w 7778857"/>
                <a:gd name="connsiteY51" fmla="*/ 3105495 h 3105494"/>
                <a:gd name="connsiteX52" fmla="*/ 704110 w 7778857"/>
                <a:gd name="connsiteY52" fmla="*/ 3088668 h 3105494"/>
                <a:gd name="connsiteX53" fmla="*/ 704110 w 7778857"/>
                <a:gd name="connsiteY53" fmla="*/ 2414406 h 3105494"/>
                <a:gd name="connsiteX54" fmla="*/ 33653 w 7778857"/>
                <a:gd name="connsiteY54" fmla="*/ 2414406 h 3105494"/>
                <a:gd name="connsiteX55" fmla="*/ 33653 w 7778857"/>
                <a:gd name="connsiteY55" fmla="*/ 3088668 h 3105494"/>
                <a:gd name="connsiteX56" fmla="*/ 16827 w 7778857"/>
                <a:gd name="connsiteY56" fmla="*/ 3105495 h 3105494"/>
                <a:gd name="connsiteX57" fmla="*/ 0 w 7778857"/>
                <a:gd name="connsiteY57" fmla="*/ 3088668 h 3105494"/>
                <a:gd name="connsiteX58" fmla="*/ 0 w 7778857"/>
                <a:gd name="connsiteY58" fmla="*/ 16827 h 3105494"/>
                <a:gd name="connsiteX59" fmla="*/ 16827 w 7778857"/>
                <a:gd name="connsiteY59" fmla="*/ 0 h 3105494"/>
                <a:gd name="connsiteX60" fmla="*/ 16827 w 7778857"/>
                <a:gd name="connsiteY60" fmla="*/ 0 h 3105494"/>
                <a:gd name="connsiteX61" fmla="*/ 720936 w 7778857"/>
                <a:gd name="connsiteY61" fmla="*/ 0 h 3105494"/>
                <a:gd name="connsiteX62" fmla="*/ 1425046 w 7778857"/>
                <a:gd name="connsiteY62" fmla="*/ 0 h 3105494"/>
                <a:gd name="connsiteX63" fmla="*/ 2129155 w 7778857"/>
                <a:gd name="connsiteY63" fmla="*/ 0 h 3105494"/>
                <a:gd name="connsiteX64" fmla="*/ 2833265 w 7778857"/>
                <a:gd name="connsiteY64" fmla="*/ 0 h 3105494"/>
                <a:gd name="connsiteX65" fmla="*/ 3537374 w 7778857"/>
                <a:gd name="connsiteY65" fmla="*/ 0 h 3105494"/>
                <a:gd name="connsiteX66" fmla="*/ 4241484 w 7778857"/>
                <a:gd name="connsiteY66" fmla="*/ 0 h 3105494"/>
                <a:gd name="connsiteX67" fmla="*/ 4945593 w 7778857"/>
                <a:gd name="connsiteY67" fmla="*/ 0 h 3105494"/>
                <a:gd name="connsiteX68" fmla="*/ 5649703 w 7778857"/>
                <a:gd name="connsiteY68" fmla="*/ 0 h 3105494"/>
                <a:gd name="connsiteX69" fmla="*/ 6353812 w 7778857"/>
                <a:gd name="connsiteY69" fmla="*/ 0 h 3105494"/>
                <a:gd name="connsiteX70" fmla="*/ 7057921 w 7778857"/>
                <a:gd name="connsiteY70" fmla="*/ 0 h 3105494"/>
                <a:gd name="connsiteX71" fmla="*/ 7762031 w 7778857"/>
                <a:gd name="connsiteY71" fmla="*/ 0 h 3105494"/>
                <a:gd name="connsiteX72" fmla="*/ 7762031 w 7778857"/>
                <a:gd name="connsiteY72" fmla="*/ 0 h 3105494"/>
                <a:gd name="connsiteX73" fmla="*/ 7778858 w 7778857"/>
                <a:gd name="connsiteY73" fmla="*/ 16827 h 3105494"/>
                <a:gd name="connsiteX74" fmla="*/ 7778858 w 7778857"/>
                <a:gd name="connsiteY74" fmla="*/ 17427 h 3105494"/>
                <a:gd name="connsiteX75" fmla="*/ 7778858 w 7778857"/>
                <a:gd name="connsiteY75" fmla="*/ 809877 h 3105494"/>
                <a:gd name="connsiteX76" fmla="*/ 7778858 w 7778857"/>
                <a:gd name="connsiteY76" fmla="*/ 810477 h 3105494"/>
                <a:gd name="connsiteX77" fmla="*/ 7778858 w 7778857"/>
                <a:gd name="connsiteY77" fmla="*/ 811078 h 3105494"/>
                <a:gd name="connsiteX78" fmla="*/ 7778858 w 7778857"/>
                <a:gd name="connsiteY78" fmla="*/ 1603527 h 3105494"/>
                <a:gd name="connsiteX79" fmla="*/ 7778858 w 7778857"/>
                <a:gd name="connsiteY79" fmla="*/ 1604128 h 3105494"/>
                <a:gd name="connsiteX80" fmla="*/ 7778858 w 7778857"/>
                <a:gd name="connsiteY80" fmla="*/ 1604729 h 3105494"/>
                <a:gd name="connsiteX81" fmla="*/ 7778858 w 7778857"/>
                <a:gd name="connsiteY81" fmla="*/ 2397179 h 3105494"/>
                <a:gd name="connsiteX82" fmla="*/ 7778858 w 7778857"/>
                <a:gd name="connsiteY82" fmla="*/ 2397780 h 3105494"/>
                <a:gd name="connsiteX83" fmla="*/ 7778858 w 7778857"/>
                <a:gd name="connsiteY83" fmla="*/ 2398380 h 3105494"/>
                <a:gd name="connsiteX84" fmla="*/ 7778858 w 7778857"/>
                <a:gd name="connsiteY84" fmla="*/ 3088668 h 3105494"/>
                <a:gd name="connsiteX85" fmla="*/ 7778056 w 7778857"/>
                <a:gd name="connsiteY85" fmla="*/ 3088668 h 3105494"/>
                <a:gd name="connsiteX86" fmla="*/ 33653 w 7778857"/>
                <a:gd name="connsiteY86" fmla="*/ 793651 h 3105494"/>
                <a:gd name="connsiteX87" fmla="*/ 704110 w 7778857"/>
                <a:gd name="connsiteY87" fmla="*/ 793651 h 3105494"/>
                <a:gd name="connsiteX88" fmla="*/ 704110 w 7778857"/>
                <a:gd name="connsiteY88" fmla="*/ 33653 h 3105494"/>
                <a:gd name="connsiteX89" fmla="*/ 33653 w 7778857"/>
                <a:gd name="connsiteY89" fmla="*/ 33653 h 3105494"/>
                <a:gd name="connsiteX90" fmla="*/ 33653 w 7778857"/>
                <a:gd name="connsiteY90" fmla="*/ 793651 h 3105494"/>
                <a:gd name="connsiteX91" fmla="*/ 33653 w 7778857"/>
                <a:gd name="connsiteY91" fmla="*/ 793651 h 3105494"/>
                <a:gd name="connsiteX92" fmla="*/ 737763 w 7778857"/>
                <a:gd name="connsiteY92" fmla="*/ 793651 h 3105494"/>
                <a:gd name="connsiteX93" fmla="*/ 1408219 w 7778857"/>
                <a:gd name="connsiteY93" fmla="*/ 793651 h 3105494"/>
                <a:gd name="connsiteX94" fmla="*/ 1408219 w 7778857"/>
                <a:gd name="connsiteY94" fmla="*/ 33653 h 3105494"/>
                <a:gd name="connsiteX95" fmla="*/ 737763 w 7778857"/>
                <a:gd name="connsiteY95" fmla="*/ 33653 h 3105494"/>
                <a:gd name="connsiteX96" fmla="*/ 737763 w 7778857"/>
                <a:gd name="connsiteY96" fmla="*/ 793651 h 3105494"/>
                <a:gd name="connsiteX97" fmla="*/ 737763 w 7778857"/>
                <a:gd name="connsiteY97" fmla="*/ 793651 h 3105494"/>
                <a:gd name="connsiteX98" fmla="*/ 1441672 w 7778857"/>
                <a:gd name="connsiteY98" fmla="*/ 793651 h 3105494"/>
                <a:gd name="connsiteX99" fmla="*/ 2112128 w 7778857"/>
                <a:gd name="connsiteY99" fmla="*/ 793651 h 3105494"/>
                <a:gd name="connsiteX100" fmla="*/ 2112128 w 7778857"/>
                <a:gd name="connsiteY100" fmla="*/ 33653 h 3105494"/>
                <a:gd name="connsiteX101" fmla="*/ 1441672 w 7778857"/>
                <a:gd name="connsiteY101" fmla="*/ 33653 h 3105494"/>
                <a:gd name="connsiteX102" fmla="*/ 1441672 w 7778857"/>
                <a:gd name="connsiteY102" fmla="*/ 793651 h 3105494"/>
                <a:gd name="connsiteX103" fmla="*/ 1441672 w 7778857"/>
                <a:gd name="connsiteY103" fmla="*/ 793651 h 3105494"/>
                <a:gd name="connsiteX104" fmla="*/ 2145781 w 7778857"/>
                <a:gd name="connsiteY104" fmla="*/ 793651 h 3105494"/>
                <a:gd name="connsiteX105" fmla="*/ 2816238 w 7778857"/>
                <a:gd name="connsiteY105" fmla="*/ 793651 h 3105494"/>
                <a:gd name="connsiteX106" fmla="*/ 2816238 w 7778857"/>
                <a:gd name="connsiteY106" fmla="*/ 33653 h 3105494"/>
                <a:gd name="connsiteX107" fmla="*/ 2145781 w 7778857"/>
                <a:gd name="connsiteY107" fmla="*/ 33653 h 3105494"/>
                <a:gd name="connsiteX108" fmla="*/ 2145781 w 7778857"/>
                <a:gd name="connsiteY108" fmla="*/ 793651 h 3105494"/>
                <a:gd name="connsiteX109" fmla="*/ 2145781 w 7778857"/>
                <a:gd name="connsiteY109" fmla="*/ 793651 h 3105494"/>
                <a:gd name="connsiteX110" fmla="*/ 2849891 w 7778857"/>
                <a:gd name="connsiteY110" fmla="*/ 793651 h 3105494"/>
                <a:gd name="connsiteX111" fmla="*/ 3520347 w 7778857"/>
                <a:gd name="connsiteY111" fmla="*/ 793651 h 3105494"/>
                <a:gd name="connsiteX112" fmla="*/ 3520347 w 7778857"/>
                <a:gd name="connsiteY112" fmla="*/ 33653 h 3105494"/>
                <a:gd name="connsiteX113" fmla="*/ 2849891 w 7778857"/>
                <a:gd name="connsiteY113" fmla="*/ 33653 h 3105494"/>
                <a:gd name="connsiteX114" fmla="*/ 2849891 w 7778857"/>
                <a:gd name="connsiteY114" fmla="*/ 793651 h 3105494"/>
                <a:gd name="connsiteX115" fmla="*/ 2849891 w 7778857"/>
                <a:gd name="connsiteY115" fmla="*/ 793651 h 3105494"/>
                <a:gd name="connsiteX116" fmla="*/ 3553800 w 7778857"/>
                <a:gd name="connsiteY116" fmla="*/ 793651 h 3105494"/>
                <a:gd name="connsiteX117" fmla="*/ 4224257 w 7778857"/>
                <a:gd name="connsiteY117" fmla="*/ 793651 h 3105494"/>
                <a:gd name="connsiteX118" fmla="*/ 4224257 w 7778857"/>
                <a:gd name="connsiteY118" fmla="*/ 33653 h 3105494"/>
                <a:gd name="connsiteX119" fmla="*/ 3553800 w 7778857"/>
                <a:gd name="connsiteY119" fmla="*/ 33653 h 3105494"/>
                <a:gd name="connsiteX120" fmla="*/ 3553800 w 7778857"/>
                <a:gd name="connsiteY120" fmla="*/ 793651 h 3105494"/>
                <a:gd name="connsiteX121" fmla="*/ 3553800 w 7778857"/>
                <a:gd name="connsiteY121" fmla="*/ 793651 h 3105494"/>
                <a:gd name="connsiteX122" fmla="*/ 4257909 w 7778857"/>
                <a:gd name="connsiteY122" fmla="*/ 793651 h 3105494"/>
                <a:gd name="connsiteX123" fmla="*/ 4928366 w 7778857"/>
                <a:gd name="connsiteY123" fmla="*/ 793651 h 3105494"/>
                <a:gd name="connsiteX124" fmla="*/ 4928366 w 7778857"/>
                <a:gd name="connsiteY124" fmla="*/ 33653 h 3105494"/>
                <a:gd name="connsiteX125" fmla="*/ 4257909 w 7778857"/>
                <a:gd name="connsiteY125" fmla="*/ 33653 h 3105494"/>
                <a:gd name="connsiteX126" fmla="*/ 4257909 w 7778857"/>
                <a:gd name="connsiteY126" fmla="*/ 793651 h 3105494"/>
                <a:gd name="connsiteX127" fmla="*/ 4257909 w 7778857"/>
                <a:gd name="connsiteY127" fmla="*/ 793651 h 3105494"/>
                <a:gd name="connsiteX128" fmla="*/ 4962019 w 7778857"/>
                <a:gd name="connsiteY128" fmla="*/ 793651 h 3105494"/>
                <a:gd name="connsiteX129" fmla="*/ 5632475 w 7778857"/>
                <a:gd name="connsiteY129" fmla="*/ 793651 h 3105494"/>
                <a:gd name="connsiteX130" fmla="*/ 5632475 w 7778857"/>
                <a:gd name="connsiteY130" fmla="*/ 33653 h 3105494"/>
                <a:gd name="connsiteX131" fmla="*/ 4962019 w 7778857"/>
                <a:gd name="connsiteY131" fmla="*/ 33653 h 3105494"/>
                <a:gd name="connsiteX132" fmla="*/ 4962019 w 7778857"/>
                <a:gd name="connsiteY132" fmla="*/ 793651 h 3105494"/>
                <a:gd name="connsiteX133" fmla="*/ 4962019 w 7778857"/>
                <a:gd name="connsiteY133" fmla="*/ 793651 h 3105494"/>
                <a:gd name="connsiteX134" fmla="*/ 5665928 w 7778857"/>
                <a:gd name="connsiteY134" fmla="*/ 793651 h 3105494"/>
                <a:gd name="connsiteX135" fmla="*/ 6336385 w 7778857"/>
                <a:gd name="connsiteY135" fmla="*/ 793651 h 3105494"/>
                <a:gd name="connsiteX136" fmla="*/ 6336385 w 7778857"/>
                <a:gd name="connsiteY136" fmla="*/ 33653 h 3105494"/>
                <a:gd name="connsiteX137" fmla="*/ 5665928 w 7778857"/>
                <a:gd name="connsiteY137" fmla="*/ 33653 h 3105494"/>
                <a:gd name="connsiteX138" fmla="*/ 5665928 w 7778857"/>
                <a:gd name="connsiteY138" fmla="*/ 793651 h 3105494"/>
                <a:gd name="connsiteX139" fmla="*/ 5665928 w 7778857"/>
                <a:gd name="connsiteY139" fmla="*/ 793651 h 3105494"/>
                <a:gd name="connsiteX140" fmla="*/ 6370038 w 7778857"/>
                <a:gd name="connsiteY140" fmla="*/ 793651 h 3105494"/>
                <a:gd name="connsiteX141" fmla="*/ 7040494 w 7778857"/>
                <a:gd name="connsiteY141" fmla="*/ 793651 h 3105494"/>
                <a:gd name="connsiteX142" fmla="*/ 7040494 w 7778857"/>
                <a:gd name="connsiteY142" fmla="*/ 33653 h 3105494"/>
                <a:gd name="connsiteX143" fmla="*/ 6370038 w 7778857"/>
                <a:gd name="connsiteY143" fmla="*/ 33653 h 3105494"/>
                <a:gd name="connsiteX144" fmla="*/ 6370038 w 7778857"/>
                <a:gd name="connsiteY144" fmla="*/ 793651 h 3105494"/>
                <a:gd name="connsiteX145" fmla="*/ 6370038 w 7778857"/>
                <a:gd name="connsiteY145" fmla="*/ 793651 h 3105494"/>
                <a:gd name="connsiteX146" fmla="*/ 7074147 w 7778857"/>
                <a:gd name="connsiteY146" fmla="*/ 793651 h 3105494"/>
                <a:gd name="connsiteX147" fmla="*/ 7744603 w 7778857"/>
                <a:gd name="connsiteY147" fmla="*/ 793651 h 3105494"/>
                <a:gd name="connsiteX148" fmla="*/ 7744603 w 7778857"/>
                <a:gd name="connsiteY148" fmla="*/ 33653 h 3105494"/>
                <a:gd name="connsiteX149" fmla="*/ 7074147 w 7778857"/>
                <a:gd name="connsiteY149" fmla="*/ 33653 h 3105494"/>
                <a:gd name="connsiteX150" fmla="*/ 7074147 w 7778857"/>
                <a:gd name="connsiteY150" fmla="*/ 793651 h 3105494"/>
                <a:gd name="connsiteX151" fmla="*/ 7074147 w 7778857"/>
                <a:gd name="connsiteY151" fmla="*/ 793651 h 3105494"/>
                <a:gd name="connsiteX152" fmla="*/ 7744603 w 7778857"/>
                <a:gd name="connsiteY152" fmla="*/ 827304 h 3105494"/>
                <a:gd name="connsiteX153" fmla="*/ 7074147 w 7778857"/>
                <a:gd name="connsiteY153" fmla="*/ 827304 h 3105494"/>
                <a:gd name="connsiteX154" fmla="*/ 7074147 w 7778857"/>
                <a:gd name="connsiteY154" fmla="*/ 1587302 h 3105494"/>
                <a:gd name="connsiteX155" fmla="*/ 7744603 w 7778857"/>
                <a:gd name="connsiteY155" fmla="*/ 1587302 h 3105494"/>
                <a:gd name="connsiteX156" fmla="*/ 7744603 w 7778857"/>
                <a:gd name="connsiteY156" fmla="*/ 827304 h 3105494"/>
                <a:gd name="connsiteX157" fmla="*/ 7744603 w 7778857"/>
                <a:gd name="connsiteY157" fmla="*/ 827304 h 3105494"/>
                <a:gd name="connsiteX158" fmla="*/ 7040494 w 7778857"/>
                <a:gd name="connsiteY158" fmla="*/ 827304 h 3105494"/>
                <a:gd name="connsiteX159" fmla="*/ 6370038 w 7778857"/>
                <a:gd name="connsiteY159" fmla="*/ 827304 h 3105494"/>
                <a:gd name="connsiteX160" fmla="*/ 6370038 w 7778857"/>
                <a:gd name="connsiteY160" fmla="*/ 1587302 h 3105494"/>
                <a:gd name="connsiteX161" fmla="*/ 7040494 w 7778857"/>
                <a:gd name="connsiteY161" fmla="*/ 1587302 h 3105494"/>
                <a:gd name="connsiteX162" fmla="*/ 7040494 w 7778857"/>
                <a:gd name="connsiteY162" fmla="*/ 827304 h 3105494"/>
                <a:gd name="connsiteX163" fmla="*/ 7040494 w 7778857"/>
                <a:gd name="connsiteY163" fmla="*/ 827304 h 3105494"/>
                <a:gd name="connsiteX164" fmla="*/ 6336585 w 7778857"/>
                <a:gd name="connsiteY164" fmla="*/ 827304 h 3105494"/>
                <a:gd name="connsiteX165" fmla="*/ 5666129 w 7778857"/>
                <a:gd name="connsiteY165" fmla="*/ 827304 h 3105494"/>
                <a:gd name="connsiteX166" fmla="*/ 5666129 w 7778857"/>
                <a:gd name="connsiteY166" fmla="*/ 1587302 h 3105494"/>
                <a:gd name="connsiteX167" fmla="*/ 6336585 w 7778857"/>
                <a:gd name="connsiteY167" fmla="*/ 1587302 h 3105494"/>
                <a:gd name="connsiteX168" fmla="*/ 6336585 w 7778857"/>
                <a:gd name="connsiteY168" fmla="*/ 827304 h 3105494"/>
                <a:gd name="connsiteX169" fmla="*/ 6336585 w 7778857"/>
                <a:gd name="connsiteY169" fmla="*/ 827304 h 3105494"/>
                <a:gd name="connsiteX170" fmla="*/ 5632475 w 7778857"/>
                <a:gd name="connsiteY170" fmla="*/ 827304 h 3105494"/>
                <a:gd name="connsiteX171" fmla="*/ 4962019 w 7778857"/>
                <a:gd name="connsiteY171" fmla="*/ 827304 h 3105494"/>
                <a:gd name="connsiteX172" fmla="*/ 4962019 w 7778857"/>
                <a:gd name="connsiteY172" fmla="*/ 1587302 h 3105494"/>
                <a:gd name="connsiteX173" fmla="*/ 5632475 w 7778857"/>
                <a:gd name="connsiteY173" fmla="*/ 1587302 h 3105494"/>
                <a:gd name="connsiteX174" fmla="*/ 5632475 w 7778857"/>
                <a:gd name="connsiteY174" fmla="*/ 827304 h 3105494"/>
                <a:gd name="connsiteX175" fmla="*/ 5632475 w 7778857"/>
                <a:gd name="connsiteY175" fmla="*/ 827304 h 3105494"/>
                <a:gd name="connsiteX176" fmla="*/ 4928366 w 7778857"/>
                <a:gd name="connsiteY176" fmla="*/ 827304 h 3105494"/>
                <a:gd name="connsiteX177" fmla="*/ 4257909 w 7778857"/>
                <a:gd name="connsiteY177" fmla="*/ 827304 h 3105494"/>
                <a:gd name="connsiteX178" fmla="*/ 4257909 w 7778857"/>
                <a:gd name="connsiteY178" fmla="*/ 1587302 h 3105494"/>
                <a:gd name="connsiteX179" fmla="*/ 4928366 w 7778857"/>
                <a:gd name="connsiteY179" fmla="*/ 1587302 h 3105494"/>
                <a:gd name="connsiteX180" fmla="*/ 4928366 w 7778857"/>
                <a:gd name="connsiteY180" fmla="*/ 827304 h 3105494"/>
                <a:gd name="connsiteX181" fmla="*/ 4928366 w 7778857"/>
                <a:gd name="connsiteY181" fmla="*/ 827304 h 3105494"/>
                <a:gd name="connsiteX182" fmla="*/ 4224457 w 7778857"/>
                <a:gd name="connsiteY182" fmla="*/ 827304 h 3105494"/>
                <a:gd name="connsiteX183" fmla="*/ 3554000 w 7778857"/>
                <a:gd name="connsiteY183" fmla="*/ 827304 h 3105494"/>
                <a:gd name="connsiteX184" fmla="*/ 3554000 w 7778857"/>
                <a:gd name="connsiteY184" fmla="*/ 1587302 h 3105494"/>
                <a:gd name="connsiteX185" fmla="*/ 4224457 w 7778857"/>
                <a:gd name="connsiteY185" fmla="*/ 1587302 h 3105494"/>
                <a:gd name="connsiteX186" fmla="*/ 4224457 w 7778857"/>
                <a:gd name="connsiteY186" fmla="*/ 827304 h 3105494"/>
                <a:gd name="connsiteX187" fmla="*/ 4224457 w 7778857"/>
                <a:gd name="connsiteY187" fmla="*/ 827304 h 3105494"/>
                <a:gd name="connsiteX188" fmla="*/ 3520347 w 7778857"/>
                <a:gd name="connsiteY188" fmla="*/ 827304 h 3105494"/>
                <a:gd name="connsiteX189" fmla="*/ 2849891 w 7778857"/>
                <a:gd name="connsiteY189" fmla="*/ 827304 h 3105494"/>
                <a:gd name="connsiteX190" fmla="*/ 2849891 w 7778857"/>
                <a:gd name="connsiteY190" fmla="*/ 1587302 h 3105494"/>
                <a:gd name="connsiteX191" fmla="*/ 3520347 w 7778857"/>
                <a:gd name="connsiteY191" fmla="*/ 1587302 h 3105494"/>
                <a:gd name="connsiteX192" fmla="*/ 3520347 w 7778857"/>
                <a:gd name="connsiteY192" fmla="*/ 827304 h 3105494"/>
                <a:gd name="connsiteX193" fmla="*/ 3520347 w 7778857"/>
                <a:gd name="connsiteY193" fmla="*/ 827304 h 3105494"/>
                <a:gd name="connsiteX194" fmla="*/ 2816238 w 7778857"/>
                <a:gd name="connsiteY194" fmla="*/ 827304 h 3105494"/>
                <a:gd name="connsiteX195" fmla="*/ 2145781 w 7778857"/>
                <a:gd name="connsiteY195" fmla="*/ 827304 h 3105494"/>
                <a:gd name="connsiteX196" fmla="*/ 2145781 w 7778857"/>
                <a:gd name="connsiteY196" fmla="*/ 1587302 h 3105494"/>
                <a:gd name="connsiteX197" fmla="*/ 2816238 w 7778857"/>
                <a:gd name="connsiteY197" fmla="*/ 1587302 h 3105494"/>
                <a:gd name="connsiteX198" fmla="*/ 2816238 w 7778857"/>
                <a:gd name="connsiteY198" fmla="*/ 827304 h 3105494"/>
                <a:gd name="connsiteX199" fmla="*/ 2816238 w 7778857"/>
                <a:gd name="connsiteY199" fmla="*/ 827304 h 3105494"/>
                <a:gd name="connsiteX200" fmla="*/ 2112329 w 7778857"/>
                <a:gd name="connsiteY200" fmla="*/ 827304 h 3105494"/>
                <a:gd name="connsiteX201" fmla="*/ 1441672 w 7778857"/>
                <a:gd name="connsiteY201" fmla="*/ 827304 h 3105494"/>
                <a:gd name="connsiteX202" fmla="*/ 1441672 w 7778857"/>
                <a:gd name="connsiteY202" fmla="*/ 1587302 h 3105494"/>
                <a:gd name="connsiteX203" fmla="*/ 2112128 w 7778857"/>
                <a:gd name="connsiteY203" fmla="*/ 1587302 h 3105494"/>
                <a:gd name="connsiteX204" fmla="*/ 2112128 w 7778857"/>
                <a:gd name="connsiteY204" fmla="*/ 827304 h 3105494"/>
                <a:gd name="connsiteX205" fmla="*/ 2112329 w 7778857"/>
                <a:gd name="connsiteY205" fmla="*/ 827304 h 3105494"/>
                <a:gd name="connsiteX206" fmla="*/ 1408219 w 7778857"/>
                <a:gd name="connsiteY206" fmla="*/ 827304 h 3105494"/>
                <a:gd name="connsiteX207" fmla="*/ 737763 w 7778857"/>
                <a:gd name="connsiteY207" fmla="*/ 827304 h 3105494"/>
                <a:gd name="connsiteX208" fmla="*/ 737763 w 7778857"/>
                <a:gd name="connsiteY208" fmla="*/ 1587302 h 3105494"/>
                <a:gd name="connsiteX209" fmla="*/ 1408219 w 7778857"/>
                <a:gd name="connsiteY209" fmla="*/ 1587302 h 3105494"/>
                <a:gd name="connsiteX210" fmla="*/ 1408219 w 7778857"/>
                <a:gd name="connsiteY210" fmla="*/ 827304 h 3105494"/>
                <a:gd name="connsiteX211" fmla="*/ 1408219 w 7778857"/>
                <a:gd name="connsiteY211" fmla="*/ 827304 h 3105494"/>
                <a:gd name="connsiteX212" fmla="*/ 704110 w 7778857"/>
                <a:gd name="connsiteY212" fmla="*/ 827304 h 3105494"/>
                <a:gd name="connsiteX213" fmla="*/ 33653 w 7778857"/>
                <a:gd name="connsiteY213" fmla="*/ 827304 h 3105494"/>
                <a:gd name="connsiteX214" fmla="*/ 33653 w 7778857"/>
                <a:gd name="connsiteY214" fmla="*/ 1587302 h 3105494"/>
                <a:gd name="connsiteX215" fmla="*/ 704110 w 7778857"/>
                <a:gd name="connsiteY215" fmla="*/ 1587302 h 3105494"/>
                <a:gd name="connsiteX216" fmla="*/ 704110 w 7778857"/>
                <a:gd name="connsiteY216" fmla="*/ 827304 h 3105494"/>
                <a:gd name="connsiteX217" fmla="*/ 704110 w 7778857"/>
                <a:gd name="connsiteY217" fmla="*/ 827304 h 3105494"/>
                <a:gd name="connsiteX218" fmla="*/ 7744603 w 7778857"/>
                <a:gd name="connsiteY218" fmla="*/ 1620755 h 3105494"/>
                <a:gd name="connsiteX219" fmla="*/ 7074147 w 7778857"/>
                <a:gd name="connsiteY219" fmla="*/ 1620755 h 3105494"/>
                <a:gd name="connsiteX220" fmla="*/ 7074147 w 7778857"/>
                <a:gd name="connsiteY220" fmla="*/ 2380753 h 3105494"/>
                <a:gd name="connsiteX221" fmla="*/ 7744603 w 7778857"/>
                <a:gd name="connsiteY221" fmla="*/ 2380753 h 3105494"/>
                <a:gd name="connsiteX222" fmla="*/ 7744603 w 7778857"/>
                <a:gd name="connsiteY222" fmla="*/ 1620755 h 3105494"/>
                <a:gd name="connsiteX223" fmla="*/ 7744603 w 7778857"/>
                <a:gd name="connsiteY223" fmla="*/ 1620755 h 3105494"/>
                <a:gd name="connsiteX224" fmla="*/ 7040494 w 7778857"/>
                <a:gd name="connsiteY224" fmla="*/ 1620755 h 3105494"/>
                <a:gd name="connsiteX225" fmla="*/ 6370038 w 7778857"/>
                <a:gd name="connsiteY225" fmla="*/ 1620755 h 3105494"/>
                <a:gd name="connsiteX226" fmla="*/ 6370038 w 7778857"/>
                <a:gd name="connsiteY226" fmla="*/ 2380753 h 3105494"/>
                <a:gd name="connsiteX227" fmla="*/ 7040494 w 7778857"/>
                <a:gd name="connsiteY227" fmla="*/ 2380753 h 3105494"/>
                <a:gd name="connsiteX228" fmla="*/ 7040494 w 7778857"/>
                <a:gd name="connsiteY228" fmla="*/ 1620755 h 3105494"/>
                <a:gd name="connsiteX229" fmla="*/ 7040494 w 7778857"/>
                <a:gd name="connsiteY229" fmla="*/ 1620755 h 3105494"/>
                <a:gd name="connsiteX230" fmla="*/ 6336585 w 7778857"/>
                <a:gd name="connsiteY230" fmla="*/ 1620755 h 3105494"/>
                <a:gd name="connsiteX231" fmla="*/ 5666129 w 7778857"/>
                <a:gd name="connsiteY231" fmla="*/ 1620755 h 3105494"/>
                <a:gd name="connsiteX232" fmla="*/ 5666129 w 7778857"/>
                <a:gd name="connsiteY232" fmla="*/ 2380753 h 3105494"/>
                <a:gd name="connsiteX233" fmla="*/ 6336585 w 7778857"/>
                <a:gd name="connsiteY233" fmla="*/ 2380753 h 3105494"/>
                <a:gd name="connsiteX234" fmla="*/ 6336585 w 7778857"/>
                <a:gd name="connsiteY234" fmla="*/ 1620755 h 3105494"/>
                <a:gd name="connsiteX235" fmla="*/ 6336585 w 7778857"/>
                <a:gd name="connsiteY235" fmla="*/ 1620755 h 3105494"/>
                <a:gd name="connsiteX236" fmla="*/ 5632475 w 7778857"/>
                <a:gd name="connsiteY236" fmla="*/ 1620755 h 3105494"/>
                <a:gd name="connsiteX237" fmla="*/ 4962019 w 7778857"/>
                <a:gd name="connsiteY237" fmla="*/ 1620755 h 3105494"/>
                <a:gd name="connsiteX238" fmla="*/ 4962019 w 7778857"/>
                <a:gd name="connsiteY238" fmla="*/ 2380753 h 3105494"/>
                <a:gd name="connsiteX239" fmla="*/ 5632475 w 7778857"/>
                <a:gd name="connsiteY239" fmla="*/ 2380753 h 3105494"/>
                <a:gd name="connsiteX240" fmla="*/ 5632475 w 7778857"/>
                <a:gd name="connsiteY240" fmla="*/ 1620755 h 3105494"/>
                <a:gd name="connsiteX241" fmla="*/ 5632475 w 7778857"/>
                <a:gd name="connsiteY241" fmla="*/ 1620755 h 3105494"/>
                <a:gd name="connsiteX242" fmla="*/ 4928366 w 7778857"/>
                <a:gd name="connsiteY242" fmla="*/ 1620755 h 3105494"/>
                <a:gd name="connsiteX243" fmla="*/ 4257909 w 7778857"/>
                <a:gd name="connsiteY243" fmla="*/ 1620755 h 3105494"/>
                <a:gd name="connsiteX244" fmla="*/ 4257909 w 7778857"/>
                <a:gd name="connsiteY244" fmla="*/ 2380753 h 3105494"/>
                <a:gd name="connsiteX245" fmla="*/ 4928366 w 7778857"/>
                <a:gd name="connsiteY245" fmla="*/ 2380753 h 3105494"/>
                <a:gd name="connsiteX246" fmla="*/ 4928366 w 7778857"/>
                <a:gd name="connsiteY246" fmla="*/ 1620755 h 3105494"/>
                <a:gd name="connsiteX247" fmla="*/ 4928366 w 7778857"/>
                <a:gd name="connsiteY247" fmla="*/ 1620755 h 3105494"/>
                <a:gd name="connsiteX248" fmla="*/ 4224457 w 7778857"/>
                <a:gd name="connsiteY248" fmla="*/ 1620755 h 3105494"/>
                <a:gd name="connsiteX249" fmla="*/ 3554000 w 7778857"/>
                <a:gd name="connsiteY249" fmla="*/ 1620755 h 3105494"/>
                <a:gd name="connsiteX250" fmla="*/ 3554000 w 7778857"/>
                <a:gd name="connsiteY250" fmla="*/ 2380753 h 3105494"/>
                <a:gd name="connsiteX251" fmla="*/ 4224457 w 7778857"/>
                <a:gd name="connsiteY251" fmla="*/ 2380753 h 3105494"/>
                <a:gd name="connsiteX252" fmla="*/ 4224457 w 7778857"/>
                <a:gd name="connsiteY252" fmla="*/ 1620755 h 3105494"/>
                <a:gd name="connsiteX253" fmla="*/ 4224457 w 7778857"/>
                <a:gd name="connsiteY253" fmla="*/ 1620755 h 3105494"/>
                <a:gd name="connsiteX254" fmla="*/ 3520347 w 7778857"/>
                <a:gd name="connsiteY254" fmla="*/ 1620755 h 3105494"/>
                <a:gd name="connsiteX255" fmla="*/ 2849891 w 7778857"/>
                <a:gd name="connsiteY255" fmla="*/ 1620755 h 3105494"/>
                <a:gd name="connsiteX256" fmla="*/ 2849891 w 7778857"/>
                <a:gd name="connsiteY256" fmla="*/ 2380753 h 3105494"/>
                <a:gd name="connsiteX257" fmla="*/ 3520347 w 7778857"/>
                <a:gd name="connsiteY257" fmla="*/ 2380753 h 3105494"/>
                <a:gd name="connsiteX258" fmla="*/ 3520347 w 7778857"/>
                <a:gd name="connsiteY258" fmla="*/ 1620755 h 3105494"/>
                <a:gd name="connsiteX259" fmla="*/ 3520347 w 7778857"/>
                <a:gd name="connsiteY259" fmla="*/ 1620755 h 3105494"/>
                <a:gd name="connsiteX260" fmla="*/ 2816238 w 7778857"/>
                <a:gd name="connsiteY260" fmla="*/ 1620755 h 3105494"/>
                <a:gd name="connsiteX261" fmla="*/ 2145781 w 7778857"/>
                <a:gd name="connsiteY261" fmla="*/ 1620755 h 3105494"/>
                <a:gd name="connsiteX262" fmla="*/ 2145781 w 7778857"/>
                <a:gd name="connsiteY262" fmla="*/ 2380753 h 3105494"/>
                <a:gd name="connsiteX263" fmla="*/ 2816238 w 7778857"/>
                <a:gd name="connsiteY263" fmla="*/ 2380753 h 3105494"/>
                <a:gd name="connsiteX264" fmla="*/ 2816238 w 7778857"/>
                <a:gd name="connsiteY264" fmla="*/ 1620755 h 3105494"/>
                <a:gd name="connsiteX265" fmla="*/ 2816238 w 7778857"/>
                <a:gd name="connsiteY265" fmla="*/ 1620755 h 3105494"/>
                <a:gd name="connsiteX266" fmla="*/ 2112329 w 7778857"/>
                <a:gd name="connsiteY266" fmla="*/ 1620755 h 3105494"/>
                <a:gd name="connsiteX267" fmla="*/ 1441672 w 7778857"/>
                <a:gd name="connsiteY267" fmla="*/ 1620755 h 3105494"/>
                <a:gd name="connsiteX268" fmla="*/ 1441672 w 7778857"/>
                <a:gd name="connsiteY268" fmla="*/ 2380753 h 3105494"/>
                <a:gd name="connsiteX269" fmla="*/ 2112128 w 7778857"/>
                <a:gd name="connsiteY269" fmla="*/ 2380753 h 3105494"/>
                <a:gd name="connsiteX270" fmla="*/ 2112128 w 7778857"/>
                <a:gd name="connsiteY270" fmla="*/ 1620755 h 3105494"/>
                <a:gd name="connsiteX271" fmla="*/ 2112329 w 7778857"/>
                <a:gd name="connsiteY271" fmla="*/ 1620755 h 3105494"/>
                <a:gd name="connsiteX272" fmla="*/ 1408219 w 7778857"/>
                <a:gd name="connsiteY272" fmla="*/ 1620755 h 3105494"/>
                <a:gd name="connsiteX273" fmla="*/ 737763 w 7778857"/>
                <a:gd name="connsiteY273" fmla="*/ 1620755 h 3105494"/>
                <a:gd name="connsiteX274" fmla="*/ 737763 w 7778857"/>
                <a:gd name="connsiteY274" fmla="*/ 2380753 h 3105494"/>
                <a:gd name="connsiteX275" fmla="*/ 1408219 w 7778857"/>
                <a:gd name="connsiteY275" fmla="*/ 2380753 h 3105494"/>
                <a:gd name="connsiteX276" fmla="*/ 1408219 w 7778857"/>
                <a:gd name="connsiteY276" fmla="*/ 1620755 h 3105494"/>
                <a:gd name="connsiteX277" fmla="*/ 1408219 w 7778857"/>
                <a:gd name="connsiteY277" fmla="*/ 1620755 h 3105494"/>
                <a:gd name="connsiteX278" fmla="*/ 704110 w 7778857"/>
                <a:gd name="connsiteY278" fmla="*/ 1620755 h 3105494"/>
                <a:gd name="connsiteX279" fmla="*/ 33653 w 7778857"/>
                <a:gd name="connsiteY279" fmla="*/ 1620755 h 3105494"/>
                <a:gd name="connsiteX280" fmla="*/ 33653 w 7778857"/>
                <a:gd name="connsiteY280" fmla="*/ 2380753 h 3105494"/>
                <a:gd name="connsiteX281" fmla="*/ 704110 w 7778857"/>
                <a:gd name="connsiteY281" fmla="*/ 2380753 h 3105494"/>
                <a:gd name="connsiteX282" fmla="*/ 704110 w 7778857"/>
                <a:gd name="connsiteY282" fmla="*/ 1620755 h 310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7778857" h="3105494">
                  <a:moveTo>
                    <a:pt x="7778056" y="3088668"/>
                  </a:moveTo>
                  <a:cubicBezTo>
                    <a:pt x="7778056" y="3097883"/>
                    <a:pt x="7770645" y="3105495"/>
                    <a:pt x="7761230" y="3105495"/>
                  </a:cubicBezTo>
                  <a:cubicBezTo>
                    <a:pt x="7752015" y="3105495"/>
                    <a:pt x="7744404" y="3098083"/>
                    <a:pt x="7744404" y="3088668"/>
                  </a:cubicBezTo>
                  <a:lnTo>
                    <a:pt x="7744404" y="2414406"/>
                  </a:lnTo>
                  <a:lnTo>
                    <a:pt x="7073947" y="2414406"/>
                  </a:lnTo>
                  <a:lnTo>
                    <a:pt x="7073947" y="3088668"/>
                  </a:lnTo>
                  <a:cubicBezTo>
                    <a:pt x="7073947" y="3097883"/>
                    <a:pt x="7066335" y="3105495"/>
                    <a:pt x="7057121" y="3105495"/>
                  </a:cubicBezTo>
                  <a:cubicBezTo>
                    <a:pt x="7047906" y="3105495"/>
                    <a:pt x="7040294" y="3098083"/>
                    <a:pt x="7040294" y="3088668"/>
                  </a:cubicBezTo>
                  <a:lnTo>
                    <a:pt x="7040294" y="2414406"/>
                  </a:lnTo>
                  <a:lnTo>
                    <a:pt x="6369837" y="2414406"/>
                  </a:lnTo>
                  <a:lnTo>
                    <a:pt x="6369837" y="3088668"/>
                  </a:lnTo>
                  <a:cubicBezTo>
                    <a:pt x="6369837" y="3097883"/>
                    <a:pt x="6362426" y="3105495"/>
                    <a:pt x="6353011" y="3105495"/>
                  </a:cubicBezTo>
                  <a:cubicBezTo>
                    <a:pt x="6343796" y="3105495"/>
                    <a:pt x="6336184" y="3098083"/>
                    <a:pt x="6336184" y="3088668"/>
                  </a:cubicBezTo>
                  <a:lnTo>
                    <a:pt x="6336184" y="2414406"/>
                  </a:lnTo>
                  <a:lnTo>
                    <a:pt x="5665728" y="2414406"/>
                  </a:lnTo>
                  <a:lnTo>
                    <a:pt x="5665728" y="3088668"/>
                  </a:lnTo>
                  <a:cubicBezTo>
                    <a:pt x="5665728" y="3097883"/>
                    <a:pt x="5658316" y="3105495"/>
                    <a:pt x="5648901" y="3105495"/>
                  </a:cubicBezTo>
                  <a:cubicBezTo>
                    <a:pt x="5639687" y="3105495"/>
                    <a:pt x="5632075" y="3098083"/>
                    <a:pt x="5632075" y="3088668"/>
                  </a:cubicBezTo>
                  <a:lnTo>
                    <a:pt x="5632075" y="2414406"/>
                  </a:lnTo>
                  <a:lnTo>
                    <a:pt x="4961618" y="2414406"/>
                  </a:lnTo>
                  <a:lnTo>
                    <a:pt x="4961618" y="3088668"/>
                  </a:lnTo>
                  <a:cubicBezTo>
                    <a:pt x="4961618" y="3097883"/>
                    <a:pt x="4954207" y="3105495"/>
                    <a:pt x="4944792" y="3105495"/>
                  </a:cubicBezTo>
                  <a:cubicBezTo>
                    <a:pt x="4935578" y="3105495"/>
                    <a:pt x="4927965" y="3098083"/>
                    <a:pt x="4927965" y="3088668"/>
                  </a:cubicBezTo>
                  <a:lnTo>
                    <a:pt x="4927965" y="2414406"/>
                  </a:lnTo>
                  <a:lnTo>
                    <a:pt x="4257509" y="2414406"/>
                  </a:lnTo>
                  <a:lnTo>
                    <a:pt x="4257509" y="3088668"/>
                  </a:lnTo>
                  <a:cubicBezTo>
                    <a:pt x="4257509" y="3097883"/>
                    <a:pt x="4249897" y="3105495"/>
                    <a:pt x="4240683" y="3105495"/>
                  </a:cubicBezTo>
                  <a:cubicBezTo>
                    <a:pt x="4231468" y="3105495"/>
                    <a:pt x="4223856" y="3098083"/>
                    <a:pt x="4223856" y="3088668"/>
                  </a:cubicBezTo>
                  <a:lnTo>
                    <a:pt x="4223856" y="2414406"/>
                  </a:lnTo>
                  <a:lnTo>
                    <a:pt x="3553399" y="2414406"/>
                  </a:lnTo>
                  <a:lnTo>
                    <a:pt x="3553399" y="3088668"/>
                  </a:lnTo>
                  <a:cubicBezTo>
                    <a:pt x="3553399" y="3097883"/>
                    <a:pt x="3545787" y="3105495"/>
                    <a:pt x="3536573" y="3105495"/>
                  </a:cubicBezTo>
                  <a:cubicBezTo>
                    <a:pt x="3527358" y="3105495"/>
                    <a:pt x="3519746" y="3098083"/>
                    <a:pt x="3519746" y="3088668"/>
                  </a:cubicBezTo>
                  <a:lnTo>
                    <a:pt x="3519746" y="2414406"/>
                  </a:lnTo>
                  <a:lnTo>
                    <a:pt x="2849290" y="2414406"/>
                  </a:lnTo>
                  <a:lnTo>
                    <a:pt x="2849290" y="3088668"/>
                  </a:lnTo>
                  <a:cubicBezTo>
                    <a:pt x="2849290" y="3097883"/>
                    <a:pt x="2841878" y="3105495"/>
                    <a:pt x="2832463" y="3105495"/>
                  </a:cubicBezTo>
                  <a:cubicBezTo>
                    <a:pt x="2823249" y="3105495"/>
                    <a:pt x="2815637" y="3098083"/>
                    <a:pt x="2815637" y="3088668"/>
                  </a:cubicBezTo>
                  <a:lnTo>
                    <a:pt x="2815637" y="2414406"/>
                  </a:lnTo>
                  <a:lnTo>
                    <a:pt x="2145180" y="2414406"/>
                  </a:lnTo>
                  <a:lnTo>
                    <a:pt x="2145180" y="3088668"/>
                  </a:lnTo>
                  <a:cubicBezTo>
                    <a:pt x="2145180" y="3097883"/>
                    <a:pt x="2137769" y="3105495"/>
                    <a:pt x="2128354" y="3105495"/>
                  </a:cubicBezTo>
                  <a:cubicBezTo>
                    <a:pt x="2119139" y="3105495"/>
                    <a:pt x="2111527" y="3098083"/>
                    <a:pt x="2111527" y="3088668"/>
                  </a:cubicBezTo>
                  <a:lnTo>
                    <a:pt x="2111527" y="2414406"/>
                  </a:lnTo>
                  <a:lnTo>
                    <a:pt x="1441672" y="2414406"/>
                  </a:lnTo>
                  <a:lnTo>
                    <a:pt x="1441672" y="3088668"/>
                  </a:lnTo>
                  <a:cubicBezTo>
                    <a:pt x="1441672" y="3097883"/>
                    <a:pt x="1434260" y="3105495"/>
                    <a:pt x="1424845" y="3105495"/>
                  </a:cubicBezTo>
                  <a:cubicBezTo>
                    <a:pt x="1415631" y="3105495"/>
                    <a:pt x="1408019" y="3098083"/>
                    <a:pt x="1408019" y="3088668"/>
                  </a:cubicBezTo>
                  <a:lnTo>
                    <a:pt x="1408019" y="2414406"/>
                  </a:lnTo>
                  <a:lnTo>
                    <a:pt x="737763" y="2414406"/>
                  </a:lnTo>
                  <a:lnTo>
                    <a:pt x="737763" y="3088668"/>
                  </a:lnTo>
                  <a:cubicBezTo>
                    <a:pt x="737763" y="3097883"/>
                    <a:pt x="730351" y="3105495"/>
                    <a:pt x="720936" y="3105495"/>
                  </a:cubicBezTo>
                  <a:cubicBezTo>
                    <a:pt x="711722" y="3105495"/>
                    <a:pt x="704110" y="3098083"/>
                    <a:pt x="704110" y="3088668"/>
                  </a:cubicBezTo>
                  <a:lnTo>
                    <a:pt x="704110" y="2414406"/>
                  </a:lnTo>
                  <a:lnTo>
                    <a:pt x="33653" y="2414406"/>
                  </a:lnTo>
                  <a:lnTo>
                    <a:pt x="33653" y="3088668"/>
                  </a:lnTo>
                  <a:cubicBezTo>
                    <a:pt x="33653" y="3097883"/>
                    <a:pt x="26241" y="3105495"/>
                    <a:pt x="16827" y="3105495"/>
                  </a:cubicBezTo>
                  <a:cubicBezTo>
                    <a:pt x="7412" y="3105495"/>
                    <a:pt x="0" y="3098083"/>
                    <a:pt x="0" y="3088668"/>
                  </a:cubicBezTo>
                  <a:lnTo>
                    <a:pt x="0" y="16827"/>
                  </a:lnTo>
                  <a:cubicBezTo>
                    <a:pt x="0" y="7612"/>
                    <a:pt x="7412" y="0"/>
                    <a:pt x="16827" y="0"/>
                  </a:cubicBezTo>
                  <a:lnTo>
                    <a:pt x="16827" y="0"/>
                  </a:lnTo>
                  <a:lnTo>
                    <a:pt x="720936" y="0"/>
                  </a:lnTo>
                  <a:lnTo>
                    <a:pt x="1425046" y="0"/>
                  </a:lnTo>
                  <a:lnTo>
                    <a:pt x="2129155" y="0"/>
                  </a:lnTo>
                  <a:lnTo>
                    <a:pt x="2833265" y="0"/>
                  </a:lnTo>
                  <a:lnTo>
                    <a:pt x="3537374" y="0"/>
                  </a:lnTo>
                  <a:lnTo>
                    <a:pt x="4241484" y="0"/>
                  </a:lnTo>
                  <a:lnTo>
                    <a:pt x="4945593" y="0"/>
                  </a:lnTo>
                  <a:lnTo>
                    <a:pt x="5649703" y="0"/>
                  </a:lnTo>
                  <a:lnTo>
                    <a:pt x="6353812" y="0"/>
                  </a:lnTo>
                  <a:lnTo>
                    <a:pt x="7057921" y="0"/>
                  </a:lnTo>
                  <a:lnTo>
                    <a:pt x="7762031" y="0"/>
                  </a:lnTo>
                  <a:lnTo>
                    <a:pt x="7762031" y="0"/>
                  </a:lnTo>
                  <a:cubicBezTo>
                    <a:pt x="7771246" y="0"/>
                    <a:pt x="7778858" y="7412"/>
                    <a:pt x="7778858" y="16827"/>
                  </a:cubicBezTo>
                  <a:lnTo>
                    <a:pt x="7778858" y="17427"/>
                  </a:lnTo>
                  <a:lnTo>
                    <a:pt x="7778858" y="809877"/>
                  </a:lnTo>
                  <a:lnTo>
                    <a:pt x="7778858" y="810477"/>
                  </a:lnTo>
                  <a:lnTo>
                    <a:pt x="7778858" y="811078"/>
                  </a:lnTo>
                  <a:lnTo>
                    <a:pt x="7778858" y="1603527"/>
                  </a:lnTo>
                  <a:lnTo>
                    <a:pt x="7778858" y="1604128"/>
                  </a:lnTo>
                  <a:lnTo>
                    <a:pt x="7778858" y="1604729"/>
                  </a:lnTo>
                  <a:lnTo>
                    <a:pt x="7778858" y="2397179"/>
                  </a:lnTo>
                  <a:lnTo>
                    <a:pt x="7778858" y="2397780"/>
                  </a:lnTo>
                  <a:lnTo>
                    <a:pt x="7778858" y="2398380"/>
                  </a:lnTo>
                  <a:lnTo>
                    <a:pt x="7778858" y="3088668"/>
                  </a:lnTo>
                  <a:lnTo>
                    <a:pt x="7778056" y="3088668"/>
                  </a:lnTo>
                  <a:close/>
                  <a:moveTo>
                    <a:pt x="33653" y="793651"/>
                  </a:moveTo>
                  <a:lnTo>
                    <a:pt x="704110" y="793651"/>
                  </a:lnTo>
                  <a:lnTo>
                    <a:pt x="704110" y="33653"/>
                  </a:lnTo>
                  <a:lnTo>
                    <a:pt x="33653" y="33653"/>
                  </a:lnTo>
                  <a:lnTo>
                    <a:pt x="33653" y="793651"/>
                  </a:lnTo>
                  <a:lnTo>
                    <a:pt x="33653" y="793651"/>
                  </a:lnTo>
                  <a:close/>
                  <a:moveTo>
                    <a:pt x="737763" y="793651"/>
                  </a:moveTo>
                  <a:lnTo>
                    <a:pt x="1408219" y="793651"/>
                  </a:lnTo>
                  <a:lnTo>
                    <a:pt x="1408219" y="33653"/>
                  </a:lnTo>
                  <a:lnTo>
                    <a:pt x="737763" y="33653"/>
                  </a:lnTo>
                  <a:lnTo>
                    <a:pt x="737763" y="793651"/>
                  </a:lnTo>
                  <a:lnTo>
                    <a:pt x="737763" y="793651"/>
                  </a:lnTo>
                  <a:close/>
                  <a:moveTo>
                    <a:pt x="1441672" y="793651"/>
                  </a:moveTo>
                  <a:lnTo>
                    <a:pt x="2112128" y="793651"/>
                  </a:lnTo>
                  <a:lnTo>
                    <a:pt x="2112128" y="33653"/>
                  </a:lnTo>
                  <a:lnTo>
                    <a:pt x="1441672" y="33653"/>
                  </a:lnTo>
                  <a:lnTo>
                    <a:pt x="1441672" y="793651"/>
                  </a:lnTo>
                  <a:lnTo>
                    <a:pt x="1441672" y="793651"/>
                  </a:lnTo>
                  <a:close/>
                  <a:moveTo>
                    <a:pt x="2145781" y="793651"/>
                  </a:moveTo>
                  <a:lnTo>
                    <a:pt x="2816238" y="793651"/>
                  </a:lnTo>
                  <a:lnTo>
                    <a:pt x="2816238" y="33653"/>
                  </a:lnTo>
                  <a:lnTo>
                    <a:pt x="2145781" y="33653"/>
                  </a:lnTo>
                  <a:lnTo>
                    <a:pt x="2145781" y="793651"/>
                  </a:lnTo>
                  <a:lnTo>
                    <a:pt x="2145781" y="793651"/>
                  </a:lnTo>
                  <a:close/>
                  <a:moveTo>
                    <a:pt x="2849891" y="793651"/>
                  </a:moveTo>
                  <a:lnTo>
                    <a:pt x="3520347" y="793651"/>
                  </a:lnTo>
                  <a:lnTo>
                    <a:pt x="3520347" y="33653"/>
                  </a:lnTo>
                  <a:lnTo>
                    <a:pt x="2849891" y="33653"/>
                  </a:lnTo>
                  <a:lnTo>
                    <a:pt x="2849891" y="793651"/>
                  </a:lnTo>
                  <a:lnTo>
                    <a:pt x="2849891" y="793651"/>
                  </a:lnTo>
                  <a:close/>
                  <a:moveTo>
                    <a:pt x="3553800" y="793651"/>
                  </a:moveTo>
                  <a:lnTo>
                    <a:pt x="4224257" y="793651"/>
                  </a:lnTo>
                  <a:lnTo>
                    <a:pt x="4224257" y="33653"/>
                  </a:lnTo>
                  <a:lnTo>
                    <a:pt x="3553800" y="33653"/>
                  </a:lnTo>
                  <a:lnTo>
                    <a:pt x="3553800" y="793651"/>
                  </a:lnTo>
                  <a:lnTo>
                    <a:pt x="3553800" y="793651"/>
                  </a:lnTo>
                  <a:close/>
                  <a:moveTo>
                    <a:pt x="4257909" y="793651"/>
                  </a:moveTo>
                  <a:lnTo>
                    <a:pt x="4928366" y="793651"/>
                  </a:lnTo>
                  <a:lnTo>
                    <a:pt x="4928366" y="33653"/>
                  </a:lnTo>
                  <a:lnTo>
                    <a:pt x="4257909" y="33653"/>
                  </a:lnTo>
                  <a:lnTo>
                    <a:pt x="4257909" y="793651"/>
                  </a:lnTo>
                  <a:lnTo>
                    <a:pt x="4257909" y="793651"/>
                  </a:lnTo>
                  <a:close/>
                  <a:moveTo>
                    <a:pt x="4962019" y="793651"/>
                  </a:moveTo>
                  <a:lnTo>
                    <a:pt x="5632475" y="793651"/>
                  </a:lnTo>
                  <a:lnTo>
                    <a:pt x="5632475" y="33653"/>
                  </a:lnTo>
                  <a:lnTo>
                    <a:pt x="4962019" y="33653"/>
                  </a:lnTo>
                  <a:lnTo>
                    <a:pt x="4962019" y="793651"/>
                  </a:lnTo>
                  <a:lnTo>
                    <a:pt x="4962019" y="793651"/>
                  </a:lnTo>
                  <a:close/>
                  <a:moveTo>
                    <a:pt x="5665928" y="793651"/>
                  </a:moveTo>
                  <a:lnTo>
                    <a:pt x="6336385" y="793651"/>
                  </a:lnTo>
                  <a:lnTo>
                    <a:pt x="6336385" y="33653"/>
                  </a:lnTo>
                  <a:lnTo>
                    <a:pt x="5665928" y="33653"/>
                  </a:lnTo>
                  <a:lnTo>
                    <a:pt x="5665928" y="793651"/>
                  </a:lnTo>
                  <a:lnTo>
                    <a:pt x="5665928" y="793651"/>
                  </a:lnTo>
                  <a:close/>
                  <a:moveTo>
                    <a:pt x="6370038" y="793651"/>
                  </a:moveTo>
                  <a:lnTo>
                    <a:pt x="7040494" y="793651"/>
                  </a:lnTo>
                  <a:lnTo>
                    <a:pt x="7040494" y="33653"/>
                  </a:lnTo>
                  <a:lnTo>
                    <a:pt x="6370038" y="33653"/>
                  </a:lnTo>
                  <a:lnTo>
                    <a:pt x="6370038" y="793651"/>
                  </a:lnTo>
                  <a:lnTo>
                    <a:pt x="6370038" y="793651"/>
                  </a:lnTo>
                  <a:close/>
                  <a:moveTo>
                    <a:pt x="7074147" y="793651"/>
                  </a:moveTo>
                  <a:lnTo>
                    <a:pt x="7744603" y="793651"/>
                  </a:lnTo>
                  <a:lnTo>
                    <a:pt x="7744603" y="33653"/>
                  </a:lnTo>
                  <a:lnTo>
                    <a:pt x="7074147" y="33653"/>
                  </a:lnTo>
                  <a:lnTo>
                    <a:pt x="7074147" y="793651"/>
                  </a:lnTo>
                  <a:lnTo>
                    <a:pt x="7074147" y="793651"/>
                  </a:lnTo>
                  <a:close/>
                  <a:moveTo>
                    <a:pt x="7744603" y="827304"/>
                  </a:moveTo>
                  <a:lnTo>
                    <a:pt x="7074147" y="827304"/>
                  </a:lnTo>
                  <a:lnTo>
                    <a:pt x="7074147" y="1587302"/>
                  </a:lnTo>
                  <a:lnTo>
                    <a:pt x="7744603" y="1587302"/>
                  </a:lnTo>
                  <a:lnTo>
                    <a:pt x="7744603" y="827304"/>
                  </a:lnTo>
                  <a:lnTo>
                    <a:pt x="7744603" y="827304"/>
                  </a:lnTo>
                  <a:close/>
                  <a:moveTo>
                    <a:pt x="7040494" y="827304"/>
                  </a:moveTo>
                  <a:lnTo>
                    <a:pt x="6370038" y="827304"/>
                  </a:lnTo>
                  <a:lnTo>
                    <a:pt x="6370038" y="1587302"/>
                  </a:lnTo>
                  <a:lnTo>
                    <a:pt x="7040494" y="1587302"/>
                  </a:lnTo>
                  <a:lnTo>
                    <a:pt x="7040494" y="827304"/>
                  </a:lnTo>
                  <a:lnTo>
                    <a:pt x="7040494" y="827304"/>
                  </a:lnTo>
                  <a:close/>
                  <a:moveTo>
                    <a:pt x="6336585" y="827304"/>
                  </a:moveTo>
                  <a:lnTo>
                    <a:pt x="5666129" y="827304"/>
                  </a:lnTo>
                  <a:lnTo>
                    <a:pt x="5666129" y="1587302"/>
                  </a:lnTo>
                  <a:lnTo>
                    <a:pt x="6336585" y="1587302"/>
                  </a:lnTo>
                  <a:lnTo>
                    <a:pt x="6336585" y="827304"/>
                  </a:lnTo>
                  <a:lnTo>
                    <a:pt x="6336585" y="827304"/>
                  </a:lnTo>
                  <a:close/>
                  <a:moveTo>
                    <a:pt x="5632475" y="827304"/>
                  </a:moveTo>
                  <a:lnTo>
                    <a:pt x="4962019" y="827304"/>
                  </a:lnTo>
                  <a:lnTo>
                    <a:pt x="4962019" y="1587302"/>
                  </a:lnTo>
                  <a:lnTo>
                    <a:pt x="5632475" y="1587302"/>
                  </a:lnTo>
                  <a:lnTo>
                    <a:pt x="5632475" y="827304"/>
                  </a:lnTo>
                  <a:lnTo>
                    <a:pt x="5632475" y="827304"/>
                  </a:lnTo>
                  <a:close/>
                  <a:moveTo>
                    <a:pt x="4928366" y="827304"/>
                  </a:moveTo>
                  <a:lnTo>
                    <a:pt x="4257909" y="827304"/>
                  </a:lnTo>
                  <a:lnTo>
                    <a:pt x="4257909" y="1587302"/>
                  </a:lnTo>
                  <a:lnTo>
                    <a:pt x="4928366" y="1587302"/>
                  </a:lnTo>
                  <a:lnTo>
                    <a:pt x="4928366" y="827304"/>
                  </a:lnTo>
                  <a:lnTo>
                    <a:pt x="4928366" y="827304"/>
                  </a:lnTo>
                  <a:close/>
                  <a:moveTo>
                    <a:pt x="4224457" y="827304"/>
                  </a:moveTo>
                  <a:lnTo>
                    <a:pt x="3554000" y="827304"/>
                  </a:lnTo>
                  <a:lnTo>
                    <a:pt x="3554000" y="1587302"/>
                  </a:lnTo>
                  <a:lnTo>
                    <a:pt x="4224457" y="1587302"/>
                  </a:lnTo>
                  <a:lnTo>
                    <a:pt x="4224457" y="827304"/>
                  </a:lnTo>
                  <a:lnTo>
                    <a:pt x="4224457" y="827304"/>
                  </a:lnTo>
                  <a:close/>
                  <a:moveTo>
                    <a:pt x="3520347" y="827304"/>
                  </a:moveTo>
                  <a:lnTo>
                    <a:pt x="2849891" y="827304"/>
                  </a:lnTo>
                  <a:lnTo>
                    <a:pt x="2849891" y="1587302"/>
                  </a:lnTo>
                  <a:lnTo>
                    <a:pt x="3520347" y="1587302"/>
                  </a:lnTo>
                  <a:lnTo>
                    <a:pt x="3520347" y="827304"/>
                  </a:lnTo>
                  <a:lnTo>
                    <a:pt x="3520347" y="827304"/>
                  </a:lnTo>
                  <a:close/>
                  <a:moveTo>
                    <a:pt x="2816238" y="827304"/>
                  </a:moveTo>
                  <a:lnTo>
                    <a:pt x="2145781" y="827304"/>
                  </a:lnTo>
                  <a:lnTo>
                    <a:pt x="2145781" y="1587302"/>
                  </a:lnTo>
                  <a:lnTo>
                    <a:pt x="2816238" y="1587302"/>
                  </a:lnTo>
                  <a:lnTo>
                    <a:pt x="2816238" y="827304"/>
                  </a:lnTo>
                  <a:lnTo>
                    <a:pt x="2816238" y="827304"/>
                  </a:lnTo>
                  <a:close/>
                  <a:moveTo>
                    <a:pt x="2112329" y="827304"/>
                  </a:moveTo>
                  <a:lnTo>
                    <a:pt x="1441672" y="827304"/>
                  </a:lnTo>
                  <a:lnTo>
                    <a:pt x="1441672" y="1587302"/>
                  </a:lnTo>
                  <a:lnTo>
                    <a:pt x="2112128" y="1587302"/>
                  </a:lnTo>
                  <a:lnTo>
                    <a:pt x="2112128" y="827304"/>
                  </a:lnTo>
                  <a:lnTo>
                    <a:pt x="2112329" y="827304"/>
                  </a:lnTo>
                  <a:close/>
                  <a:moveTo>
                    <a:pt x="1408219" y="827304"/>
                  </a:moveTo>
                  <a:lnTo>
                    <a:pt x="737763" y="827304"/>
                  </a:lnTo>
                  <a:lnTo>
                    <a:pt x="737763" y="1587302"/>
                  </a:lnTo>
                  <a:lnTo>
                    <a:pt x="1408219" y="1587302"/>
                  </a:lnTo>
                  <a:lnTo>
                    <a:pt x="1408219" y="827304"/>
                  </a:lnTo>
                  <a:lnTo>
                    <a:pt x="1408219" y="827304"/>
                  </a:lnTo>
                  <a:close/>
                  <a:moveTo>
                    <a:pt x="704110" y="827304"/>
                  </a:moveTo>
                  <a:lnTo>
                    <a:pt x="33653" y="827304"/>
                  </a:lnTo>
                  <a:lnTo>
                    <a:pt x="33653" y="1587302"/>
                  </a:lnTo>
                  <a:lnTo>
                    <a:pt x="704110" y="1587302"/>
                  </a:lnTo>
                  <a:lnTo>
                    <a:pt x="704110" y="827304"/>
                  </a:lnTo>
                  <a:lnTo>
                    <a:pt x="704110" y="827304"/>
                  </a:lnTo>
                  <a:close/>
                  <a:moveTo>
                    <a:pt x="7744603" y="1620755"/>
                  </a:moveTo>
                  <a:lnTo>
                    <a:pt x="7074147" y="1620755"/>
                  </a:lnTo>
                  <a:lnTo>
                    <a:pt x="7074147" y="2380753"/>
                  </a:lnTo>
                  <a:lnTo>
                    <a:pt x="7744603" y="2380753"/>
                  </a:lnTo>
                  <a:lnTo>
                    <a:pt x="7744603" y="1620755"/>
                  </a:lnTo>
                  <a:lnTo>
                    <a:pt x="7744603" y="1620755"/>
                  </a:lnTo>
                  <a:close/>
                  <a:moveTo>
                    <a:pt x="7040494" y="1620755"/>
                  </a:moveTo>
                  <a:lnTo>
                    <a:pt x="6370038" y="1620755"/>
                  </a:lnTo>
                  <a:lnTo>
                    <a:pt x="6370038" y="2380753"/>
                  </a:lnTo>
                  <a:lnTo>
                    <a:pt x="7040494" y="2380753"/>
                  </a:lnTo>
                  <a:lnTo>
                    <a:pt x="7040494" y="1620755"/>
                  </a:lnTo>
                  <a:lnTo>
                    <a:pt x="7040494" y="1620755"/>
                  </a:lnTo>
                  <a:close/>
                  <a:moveTo>
                    <a:pt x="6336585" y="1620755"/>
                  </a:moveTo>
                  <a:lnTo>
                    <a:pt x="5666129" y="1620755"/>
                  </a:lnTo>
                  <a:lnTo>
                    <a:pt x="5666129" y="2380753"/>
                  </a:lnTo>
                  <a:lnTo>
                    <a:pt x="6336585" y="2380753"/>
                  </a:lnTo>
                  <a:lnTo>
                    <a:pt x="6336585" y="1620755"/>
                  </a:lnTo>
                  <a:lnTo>
                    <a:pt x="6336585" y="1620755"/>
                  </a:lnTo>
                  <a:close/>
                  <a:moveTo>
                    <a:pt x="5632475" y="1620755"/>
                  </a:moveTo>
                  <a:lnTo>
                    <a:pt x="4962019" y="1620755"/>
                  </a:lnTo>
                  <a:lnTo>
                    <a:pt x="4962019" y="2380753"/>
                  </a:lnTo>
                  <a:lnTo>
                    <a:pt x="5632475" y="2380753"/>
                  </a:lnTo>
                  <a:lnTo>
                    <a:pt x="5632475" y="1620755"/>
                  </a:lnTo>
                  <a:lnTo>
                    <a:pt x="5632475" y="1620755"/>
                  </a:lnTo>
                  <a:close/>
                  <a:moveTo>
                    <a:pt x="4928366" y="1620755"/>
                  </a:moveTo>
                  <a:lnTo>
                    <a:pt x="4257909" y="1620755"/>
                  </a:lnTo>
                  <a:lnTo>
                    <a:pt x="4257909" y="2380753"/>
                  </a:lnTo>
                  <a:lnTo>
                    <a:pt x="4928366" y="2380753"/>
                  </a:lnTo>
                  <a:lnTo>
                    <a:pt x="4928366" y="1620755"/>
                  </a:lnTo>
                  <a:lnTo>
                    <a:pt x="4928366" y="1620755"/>
                  </a:lnTo>
                  <a:close/>
                  <a:moveTo>
                    <a:pt x="4224457" y="1620755"/>
                  </a:moveTo>
                  <a:lnTo>
                    <a:pt x="3554000" y="1620755"/>
                  </a:lnTo>
                  <a:lnTo>
                    <a:pt x="3554000" y="2380753"/>
                  </a:lnTo>
                  <a:lnTo>
                    <a:pt x="4224457" y="2380753"/>
                  </a:lnTo>
                  <a:lnTo>
                    <a:pt x="4224457" y="1620755"/>
                  </a:lnTo>
                  <a:lnTo>
                    <a:pt x="4224457" y="1620755"/>
                  </a:lnTo>
                  <a:close/>
                  <a:moveTo>
                    <a:pt x="3520347" y="1620755"/>
                  </a:moveTo>
                  <a:lnTo>
                    <a:pt x="2849891" y="1620755"/>
                  </a:lnTo>
                  <a:lnTo>
                    <a:pt x="2849891" y="2380753"/>
                  </a:lnTo>
                  <a:lnTo>
                    <a:pt x="3520347" y="2380753"/>
                  </a:lnTo>
                  <a:lnTo>
                    <a:pt x="3520347" y="1620755"/>
                  </a:lnTo>
                  <a:lnTo>
                    <a:pt x="3520347" y="1620755"/>
                  </a:lnTo>
                  <a:close/>
                  <a:moveTo>
                    <a:pt x="2816238" y="1620755"/>
                  </a:moveTo>
                  <a:lnTo>
                    <a:pt x="2145781" y="1620755"/>
                  </a:lnTo>
                  <a:lnTo>
                    <a:pt x="2145781" y="2380753"/>
                  </a:lnTo>
                  <a:lnTo>
                    <a:pt x="2816238" y="2380753"/>
                  </a:lnTo>
                  <a:lnTo>
                    <a:pt x="2816238" y="1620755"/>
                  </a:lnTo>
                  <a:lnTo>
                    <a:pt x="2816238" y="1620755"/>
                  </a:lnTo>
                  <a:close/>
                  <a:moveTo>
                    <a:pt x="2112329" y="1620755"/>
                  </a:moveTo>
                  <a:lnTo>
                    <a:pt x="1441672" y="1620755"/>
                  </a:lnTo>
                  <a:lnTo>
                    <a:pt x="1441672" y="2380753"/>
                  </a:lnTo>
                  <a:lnTo>
                    <a:pt x="2112128" y="2380753"/>
                  </a:lnTo>
                  <a:lnTo>
                    <a:pt x="2112128" y="1620755"/>
                  </a:lnTo>
                  <a:lnTo>
                    <a:pt x="2112329" y="1620755"/>
                  </a:lnTo>
                  <a:close/>
                  <a:moveTo>
                    <a:pt x="1408219" y="1620755"/>
                  </a:moveTo>
                  <a:lnTo>
                    <a:pt x="737763" y="1620755"/>
                  </a:lnTo>
                  <a:lnTo>
                    <a:pt x="737763" y="2380753"/>
                  </a:lnTo>
                  <a:lnTo>
                    <a:pt x="1408219" y="2380753"/>
                  </a:lnTo>
                  <a:lnTo>
                    <a:pt x="1408219" y="1620755"/>
                  </a:lnTo>
                  <a:lnTo>
                    <a:pt x="1408219" y="1620755"/>
                  </a:lnTo>
                  <a:close/>
                  <a:moveTo>
                    <a:pt x="704110" y="1620755"/>
                  </a:moveTo>
                  <a:lnTo>
                    <a:pt x="33653" y="1620755"/>
                  </a:lnTo>
                  <a:lnTo>
                    <a:pt x="33653" y="2380753"/>
                  </a:lnTo>
                  <a:lnTo>
                    <a:pt x="704110" y="2380753"/>
                  </a:lnTo>
                  <a:lnTo>
                    <a:pt x="704110" y="1620755"/>
                  </a:lnTo>
                  <a:close/>
                </a:path>
              </a:pathLst>
            </a:custGeom>
            <a:solidFill>
              <a:srgbClr val="FFFFFF">
                <a:alpha val="20000"/>
              </a:srgbClr>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9" name="Forma libre: forma 8">
              <a:extLst>
                <a:ext uri="{FF2B5EF4-FFF2-40B4-BE49-F238E27FC236}">
                  <a16:creationId xmlns:a16="http://schemas.microsoft.com/office/drawing/2014/main" id="{06BEC454-F2A0-419B-8695-77009647088B}"/>
                </a:ext>
              </a:extLst>
            </p:cNvPr>
            <p:cNvSpPr/>
            <p:nvPr/>
          </p:nvSpPr>
          <p:spPr>
            <a:xfrm>
              <a:off x="2284193" y="4069609"/>
              <a:ext cx="7744603" cy="20031"/>
            </a:xfrm>
            <a:custGeom>
              <a:avLst/>
              <a:gdLst>
                <a:gd name="connsiteX0" fmla="*/ 0 w 7744603"/>
                <a:gd name="connsiteY0" fmla="*/ 0 h 20031"/>
                <a:gd name="connsiteX1" fmla="*/ 7744603 w 7744603"/>
                <a:gd name="connsiteY1" fmla="*/ 0 h 20031"/>
              </a:gdLst>
              <a:ahLst/>
              <a:cxnLst>
                <a:cxn ang="0">
                  <a:pos x="connsiteX0" y="connsiteY0"/>
                </a:cxn>
                <a:cxn ang="0">
                  <a:pos x="connsiteX1" y="connsiteY1"/>
                </a:cxn>
              </a:cxnLst>
              <a:rect l="l" t="t" r="r" b="b"/>
              <a:pathLst>
                <a:path w="7744603" h="20031">
                  <a:moveTo>
                    <a:pt x="0" y="0"/>
                  </a:moveTo>
                  <a:lnTo>
                    <a:pt x="7744603" y="0"/>
                  </a:lnTo>
                </a:path>
              </a:pathLst>
            </a:custGeom>
            <a:ln w="28818" cap="rnd">
              <a:solidFill>
                <a:srgbClr val="FFFFFF"/>
              </a:solidFill>
              <a:prstDash val="solid"/>
              <a:round/>
            </a:ln>
          </p:spPr>
          <p:txBody>
            <a:bodyPr rtlCol="0" anchor="ctr"/>
            <a:lstStyle/>
            <a:p>
              <a:pPr defTabSz="914377"/>
              <a:endParaRPr lang="es-PE" dirty="0">
                <a:solidFill>
                  <a:prstClr val="black"/>
                </a:solidFill>
                <a:latin typeface="Calibri" panose="020F0502020204030204"/>
              </a:endParaRPr>
            </a:p>
          </p:txBody>
        </p:sp>
        <p:sp>
          <p:nvSpPr>
            <p:cNvPr id="10" name="Forma libre: forma 9">
              <a:extLst>
                <a:ext uri="{FF2B5EF4-FFF2-40B4-BE49-F238E27FC236}">
                  <a16:creationId xmlns:a16="http://schemas.microsoft.com/office/drawing/2014/main" id="{20C14CD9-5F74-46EC-B5BE-D925C3ED71CE}"/>
                </a:ext>
              </a:extLst>
            </p:cNvPr>
            <p:cNvSpPr/>
            <p:nvPr/>
          </p:nvSpPr>
          <p:spPr>
            <a:xfrm>
              <a:off x="2284193" y="1607929"/>
              <a:ext cx="704109" cy="2461679"/>
            </a:xfrm>
            <a:custGeom>
              <a:avLst/>
              <a:gdLst>
                <a:gd name="connsiteX0" fmla="*/ 0 w 704109"/>
                <a:gd name="connsiteY0" fmla="*/ 2461680 h 2461679"/>
                <a:gd name="connsiteX1" fmla="*/ 583119 w 704109"/>
                <a:gd name="connsiteY1" fmla="*/ 977140 h 2461679"/>
                <a:gd name="connsiteX2" fmla="*/ 704110 w 704109"/>
                <a:gd name="connsiteY2" fmla="*/ 0 h 2461679"/>
              </a:gdLst>
              <a:ahLst/>
              <a:cxnLst>
                <a:cxn ang="0">
                  <a:pos x="connsiteX0" y="connsiteY0"/>
                </a:cxn>
                <a:cxn ang="0">
                  <a:pos x="connsiteX1" y="connsiteY1"/>
                </a:cxn>
                <a:cxn ang="0">
                  <a:pos x="connsiteX2" y="connsiteY2"/>
                </a:cxn>
              </a:cxnLst>
              <a:rect l="l" t="t" r="r" b="b"/>
              <a:pathLst>
                <a:path w="704109" h="2461679">
                  <a:moveTo>
                    <a:pt x="0" y="2461680"/>
                  </a:moveTo>
                  <a:lnTo>
                    <a:pt x="583119" y="977140"/>
                  </a:lnTo>
                  <a:lnTo>
                    <a:pt x="704110" y="0"/>
                  </a:lnTo>
                </a:path>
              </a:pathLst>
            </a:custGeom>
            <a:noFill/>
            <a:ln w="28818" cap="rnd">
              <a:solidFill>
                <a:srgbClr val="FFFFFF"/>
              </a:solidFill>
              <a:prstDash val="lgDash"/>
              <a:round/>
            </a:ln>
          </p:spPr>
          <p:txBody>
            <a:bodyPr rtlCol="0" anchor="ctr"/>
            <a:lstStyle/>
            <a:p>
              <a:pPr defTabSz="914377"/>
              <a:endParaRPr lang="es-PE" dirty="0">
                <a:solidFill>
                  <a:prstClr val="black"/>
                </a:solidFill>
                <a:latin typeface="Calibri" panose="020F0502020204030204"/>
              </a:endParaRPr>
            </a:p>
          </p:txBody>
        </p:sp>
        <p:sp>
          <p:nvSpPr>
            <p:cNvPr id="11" name="Forma libre: forma 10">
              <a:extLst>
                <a:ext uri="{FF2B5EF4-FFF2-40B4-BE49-F238E27FC236}">
                  <a16:creationId xmlns:a16="http://schemas.microsoft.com/office/drawing/2014/main" id="{C18C7CA4-340C-487A-A070-BE0482D18683}"/>
                </a:ext>
              </a:extLst>
            </p:cNvPr>
            <p:cNvSpPr/>
            <p:nvPr/>
          </p:nvSpPr>
          <p:spPr>
            <a:xfrm>
              <a:off x="2284193" y="2055835"/>
              <a:ext cx="2112128" cy="2013774"/>
            </a:xfrm>
            <a:custGeom>
              <a:avLst/>
              <a:gdLst>
                <a:gd name="connsiteX0" fmla="*/ 0 w 2112128"/>
                <a:gd name="connsiteY0" fmla="*/ 2013774 h 2013774"/>
                <a:gd name="connsiteX1" fmla="*/ 704110 w 2112128"/>
                <a:gd name="connsiteY1" fmla="*/ 821896 h 2013774"/>
                <a:gd name="connsiteX2" fmla="*/ 1408219 w 2112128"/>
                <a:gd name="connsiteY2" fmla="*/ 720536 h 2013774"/>
                <a:gd name="connsiteX3" fmla="*/ 2112128 w 2112128"/>
                <a:gd name="connsiteY3" fmla="*/ 0 h 2013774"/>
              </a:gdLst>
              <a:ahLst/>
              <a:cxnLst>
                <a:cxn ang="0">
                  <a:pos x="connsiteX0" y="connsiteY0"/>
                </a:cxn>
                <a:cxn ang="0">
                  <a:pos x="connsiteX1" y="connsiteY1"/>
                </a:cxn>
                <a:cxn ang="0">
                  <a:pos x="connsiteX2" y="connsiteY2"/>
                </a:cxn>
                <a:cxn ang="0">
                  <a:pos x="connsiteX3" y="connsiteY3"/>
                </a:cxn>
              </a:cxnLst>
              <a:rect l="l" t="t" r="r" b="b"/>
              <a:pathLst>
                <a:path w="2112128" h="2013774">
                  <a:moveTo>
                    <a:pt x="0" y="2013774"/>
                  </a:moveTo>
                  <a:lnTo>
                    <a:pt x="704110" y="821896"/>
                  </a:lnTo>
                  <a:lnTo>
                    <a:pt x="1408219" y="720536"/>
                  </a:lnTo>
                  <a:lnTo>
                    <a:pt x="2112128" y="0"/>
                  </a:lnTo>
                </a:path>
              </a:pathLst>
            </a:custGeom>
            <a:noFill/>
            <a:ln w="28818" cap="rnd">
              <a:solidFill>
                <a:srgbClr val="FFFFFF"/>
              </a:solidFill>
              <a:prstDash val="lgDash"/>
              <a:round/>
            </a:ln>
          </p:spPr>
          <p:txBody>
            <a:bodyPr rtlCol="0" anchor="ctr"/>
            <a:lstStyle/>
            <a:p>
              <a:pPr defTabSz="914377"/>
              <a:endParaRPr lang="es-PE" dirty="0">
                <a:solidFill>
                  <a:prstClr val="black"/>
                </a:solidFill>
                <a:latin typeface="Calibri" panose="020F0502020204030204"/>
              </a:endParaRPr>
            </a:p>
          </p:txBody>
        </p:sp>
        <p:sp>
          <p:nvSpPr>
            <p:cNvPr id="12" name="Forma libre: forma 11">
              <a:extLst>
                <a:ext uri="{FF2B5EF4-FFF2-40B4-BE49-F238E27FC236}">
                  <a16:creationId xmlns:a16="http://schemas.microsoft.com/office/drawing/2014/main" id="{38387A8D-D20D-4A24-9926-A357E7997A54}"/>
                </a:ext>
              </a:extLst>
            </p:cNvPr>
            <p:cNvSpPr/>
            <p:nvPr/>
          </p:nvSpPr>
          <p:spPr>
            <a:xfrm>
              <a:off x="2284193" y="2751532"/>
              <a:ext cx="3512935" cy="1318077"/>
            </a:xfrm>
            <a:custGeom>
              <a:avLst/>
              <a:gdLst>
                <a:gd name="connsiteX0" fmla="*/ 0 w 3512935"/>
                <a:gd name="connsiteY0" fmla="*/ 1318077 h 1318077"/>
                <a:gd name="connsiteX1" fmla="*/ 2112128 w 3512935"/>
                <a:gd name="connsiteY1" fmla="*/ 972733 h 1318077"/>
                <a:gd name="connsiteX2" fmla="*/ 3512936 w 3512935"/>
                <a:gd name="connsiteY2" fmla="*/ 0 h 1318077"/>
              </a:gdLst>
              <a:ahLst/>
              <a:cxnLst>
                <a:cxn ang="0">
                  <a:pos x="connsiteX0" y="connsiteY0"/>
                </a:cxn>
                <a:cxn ang="0">
                  <a:pos x="connsiteX1" y="connsiteY1"/>
                </a:cxn>
                <a:cxn ang="0">
                  <a:pos x="connsiteX2" y="connsiteY2"/>
                </a:cxn>
              </a:cxnLst>
              <a:rect l="l" t="t" r="r" b="b"/>
              <a:pathLst>
                <a:path w="3512935" h="1318077">
                  <a:moveTo>
                    <a:pt x="0" y="1318077"/>
                  </a:moveTo>
                  <a:lnTo>
                    <a:pt x="2112128" y="972733"/>
                  </a:lnTo>
                  <a:lnTo>
                    <a:pt x="3512936" y="0"/>
                  </a:lnTo>
                </a:path>
              </a:pathLst>
            </a:custGeom>
            <a:noFill/>
            <a:ln w="28818" cap="rnd">
              <a:solidFill>
                <a:srgbClr val="FFFFFF"/>
              </a:solidFill>
              <a:prstDash val="lgDash"/>
              <a:round/>
            </a:ln>
          </p:spPr>
          <p:txBody>
            <a:bodyPr rtlCol="0" anchor="ctr"/>
            <a:lstStyle/>
            <a:p>
              <a:pPr defTabSz="914377"/>
              <a:endParaRPr lang="es-PE" dirty="0">
                <a:solidFill>
                  <a:prstClr val="black"/>
                </a:solidFill>
                <a:latin typeface="Calibri" panose="020F0502020204030204"/>
              </a:endParaRPr>
            </a:p>
          </p:txBody>
        </p:sp>
        <p:sp>
          <p:nvSpPr>
            <p:cNvPr id="13" name="Forma libre: forma 12">
              <a:extLst>
                <a:ext uri="{FF2B5EF4-FFF2-40B4-BE49-F238E27FC236}">
                  <a16:creationId xmlns:a16="http://schemas.microsoft.com/office/drawing/2014/main" id="{E8649E7D-A07F-4CD1-B116-C7B8AE6C0A39}"/>
                </a:ext>
              </a:extLst>
            </p:cNvPr>
            <p:cNvSpPr/>
            <p:nvPr/>
          </p:nvSpPr>
          <p:spPr>
            <a:xfrm>
              <a:off x="2284193" y="2926608"/>
              <a:ext cx="4945192" cy="1143001"/>
            </a:xfrm>
            <a:custGeom>
              <a:avLst/>
              <a:gdLst>
                <a:gd name="connsiteX0" fmla="*/ 0 w 4945192"/>
                <a:gd name="connsiteY0" fmla="*/ 1143002 h 1143001"/>
                <a:gd name="connsiteX1" fmla="*/ 2816238 w 4945192"/>
                <a:gd name="connsiteY1" fmla="*/ 0 h 1143001"/>
                <a:gd name="connsiteX2" fmla="*/ 4224256 w 4945192"/>
                <a:gd name="connsiteY2" fmla="*/ 866766 h 1143001"/>
                <a:gd name="connsiteX3" fmla="*/ 4945192 w 4945192"/>
                <a:gd name="connsiteY3" fmla="*/ 435286 h 1143001"/>
              </a:gdLst>
              <a:ahLst/>
              <a:cxnLst>
                <a:cxn ang="0">
                  <a:pos x="connsiteX0" y="connsiteY0"/>
                </a:cxn>
                <a:cxn ang="0">
                  <a:pos x="connsiteX1" y="connsiteY1"/>
                </a:cxn>
                <a:cxn ang="0">
                  <a:pos x="connsiteX2" y="connsiteY2"/>
                </a:cxn>
                <a:cxn ang="0">
                  <a:pos x="connsiteX3" y="connsiteY3"/>
                </a:cxn>
              </a:cxnLst>
              <a:rect l="l" t="t" r="r" b="b"/>
              <a:pathLst>
                <a:path w="4945192" h="1143001">
                  <a:moveTo>
                    <a:pt x="0" y="1143002"/>
                  </a:moveTo>
                  <a:lnTo>
                    <a:pt x="2816238" y="0"/>
                  </a:lnTo>
                  <a:lnTo>
                    <a:pt x="4224256" y="866766"/>
                  </a:lnTo>
                  <a:lnTo>
                    <a:pt x="4945192" y="435286"/>
                  </a:lnTo>
                </a:path>
              </a:pathLst>
            </a:custGeom>
            <a:noFill/>
            <a:ln w="28818" cap="rnd">
              <a:solidFill>
                <a:srgbClr val="FFFFFF"/>
              </a:solidFill>
              <a:prstDash val="lgDash"/>
              <a:round/>
            </a:ln>
          </p:spPr>
          <p:txBody>
            <a:bodyPr rtlCol="0" anchor="ctr"/>
            <a:lstStyle/>
            <a:p>
              <a:pPr defTabSz="914377"/>
              <a:endParaRPr lang="es-PE" dirty="0">
                <a:solidFill>
                  <a:prstClr val="black"/>
                </a:solidFill>
                <a:latin typeface="Calibri" panose="020F0502020204030204"/>
              </a:endParaRPr>
            </a:p>
          </p:txBody>
        </p:sp>
        <p:sp>
          <p:nvSpPr>
            <p:cNvPr id="14" name="Forma libre: forma 13">
              <a:extLst>
                <a:ext uri="{FF2B5EF4-FFF2-40B4-BE49-F238E27FC236}">
                  <a16:creationId xmlns:a16="http://schemas.microsoft.com/office/drawing/2014/main" id="{4EA3F79D-BC4A-451D-8E90-E2BF26E50C16}"/>
                </a:ext>
              </a:extLst>
            </p:cNvPr>
            <p:cNvSpPr/>
            <p:nvPr/>
          </p:nvSpPr>
          <p:spPr>
            <a:xfrm>
              <a:off x="2284193" y="2006758"/>
              <a:ext cx="5632475" cy="2062851"/>
            </a:xfrm>
            <a:custGeom>
              <a:avLst/>
              <a:gdLst>
                <a:gd name="connsiteX0" fmla="*/ 0 w 5632475"/>
                <a:gd name="connsiteY0" fmla="*/ 2062851 h 2062851"/>
                <a:gd name="connsiteX1" fmla="*/ 2112128 w 5632475"/>
                <a:gd name="connsiteY1" fmla="*/ 770815 h 2062851"/>
                <a:gd name="connsiteX2" fmla="*/ 3520347 w 5632475"/>
                <a:gd name="connsiteY2" fmla="*/ 1646595 h 2062851"/>
                <a:gd name="connsiteX3" fmla="*/ 4928366 w 5632475"/>
                <a:gd name="connsiteY3" fmla="*/ 0 h 2062851"/>
                <a:gd name="connsiteX4" fmla="*/ 5632476 w 5632475"/>
                <a:gd name="connsiteY4" fmla="*/ 429277 h 206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475" h="2062851">
                  <a:moveTo>
                    <a:pt x="0" y="2062851"/>
                  </a:moveTo>
                  <a:lnTo>
                    <a:pt x="2112128" y="770815"/>
                  </a:lnTo>
                  <a:lnTo>
                    <a:pt x="3520347" y="1646595"/>
                  </a:lnTo>
                  <a:lnTo>
                    <a:pt x="4928366" y="0"/>
                  </a:lnTo>
                  <a:lnTo>
                    <a:pt x="5632476" y="429277"/>
                  </a:lnTo>
                </a:path>
              </a:pathLst>
            </a:custGeom>
            <a:noFill/>
            <a:ln w="28818" cap="rnd">
              <a:solidFill>
                <a:srgbClr val="FFFFFF"/>
              </a:solidFill>
              <a:prstDash val="lgDash"/>
              <a:round/>
            </a:ln>
          </p:spPr>
          <p:txBody>
            <a:bodyPr rtlCol="0" anchor="ctr"/>
            <a:lstStyle/>
            <a:p>
              <a:pPr defTabSz="914377"/>
              <a:endParaRPr lang="es-PE" dirty="0">
                <a:solidFill>
                  <a:prstClr val="black"/>
                </a:solidFill>
                <a:latin typeface="Calibri" panose="020F0502020204030204"/>
              </a:endParaRPr>
            </a:p>
          </p:txBody>
        </p:sp>
        <p:grpSp>
          <p:nvGrpSpPr>
            <p:cNvPr id="15" name="Gráfico 4">
              <a:extLst>
                <a:ext uri="{FF2B5EF4-FFF2-40B4-BE49-F238E27FC236}">
                  <a16:creationId xmlns:a16="http://schemas.microsoft.com/office/drawing/2014/main" id="{68C4F9E0-05CD-4974-810C-BB02D4208637}"/>
                </a:ext>
              </a:extLst>
            </p:cNvPr>
            <p:cNvGrpSpPr/>
            <p:nvPr/>
          </p:nvGrpSpPr>
          <p:grpSpPr>
            <a:xfrm>
              <a:off x="9106543" y="1717903"/>
              <a:ext cx="729749" cy="729349"/>
              <a:chOff x="9106543" y="1717903"/>
              <a:chExt cx="729749" cy="729349"/>
            </a:xfrm>
            <a:solidFill>
              <a:srgbClr val="FFFFFF"/>
            </a:solidFill>
          </p:grpSpPr>
          <p:sp>
            <p:nvSpPr>
              <p:cNvPr id="16" name="Forma libre: forma 15">
                <a:extLst>
                  <a:ext uri="{FF2B5EF4-FFF2-40B4-BE49-F238E27FC236}">
                    <a16:creationId xmlns:a16="http://schemas.microsoft.com/office/drawing/2014/main" id="{B0130D9D-CF11-4762-ADC3-02356F6D2A42}"/>
                  </a:ext>
                </a:extLst>
              </p:cNvPr>
              <p:cNvSpPr/>
              <p:nvPr/>
            </p:nvSpPr>
            <p:spPr>
              <a:xfrm>
                <a:off x="9106543" y="1717903"/>
                <a:ext cx="729749" cy="729349"/>
              </a:xfrm>
              <a:custGeom>
                <a:avLst/>
                <a:gdLst>
                  <a:gd name="connsiteX0" fmla="*/ 729750 w 729749"/>
                  <a:gd name="connsiteY0" fmla="*/ 259609 h 729349"/>
                  <a:gd name="connsiteX1" fmla="*/ 622180 w 729749"/>
                  <a:gd name="connsiteY1" fmla="*/ 152040 h 729349"/>
                  <a:gd name="connsiteX2" fmla="*/ 514611 w 729749"/>
                  <a:gd name="connsiteY2" fmla="*/ 259609 h 729349"/>
                  <a:gd name="connsiteX3" fmla="*/ 600746 w 729749"/>
                  <a:gd name="connsiteY3" fmla="*/ 364975 h 729349"/>
                  <a:gd name="connsiteX4" fmla="*/ 600746 w 729749"/>
                  <a:gd name="connsiteY4" fmla="*/ 506398 h 729349"/>
                  <a:gd name="connsiteX5" fmla="*/ 420462 w 729749"/>
                  <a:gd name="connsiteY5" fmla="*/ 686682 h 729349"/>
                  <a:gd name="connsiteX6" fmla="*/ 240178 w 729749"/>
                  <a:gd name="connsiteY6" fmla="*/ 506398 h 729349"/>
                  <a:gd name="connsiteX7" fmla="*/ 240178 w 729749"/>
                  <a:gd name="connsiteY7" fmla="*/ 481559 h 729349"/>
                  <a:gd name="connsiteX8" fmla="*/ 298470 w 729749"/>
                  <a:gd name="connsiteY8" fmla="*/ 481559 h 729349"/>
                  <a:gd name="connsiteX9" fmla="*/ 437289 w 729749"/>
                  <a:gd name="connsiteY9" fmla="*/ 342740 h 729349"/>
                  <a:gd name="connsiteX10" fmla="*/ 400831 w 729749"/>
                  <a:gd name="connsiteY10" fmla="*/ 289056 h 729349"/>
                  <a:gd name="connsiteX11" fmla="*/ 400831 w 729749"/>
                  <a:gd name="connsiteY11" fmla="*/ 101360 h 729349"/>
                  <a:gd name="connsiteX12" fmla="*/ 342339 w 729749"/>
                  <a:gd name="connsiteY12" fmla="*/ 42868 h 729349"/>
                  <a:gd name="connsiteX13" fmla="*/ 316298 w 729749"/>
                  <a:gd name="connsiteY13" fmla="*/ 42868 h 729349"/>
                  <a:gd name="connsiteX14" fmla="*/ 316298 w 729749"/>
                  <a:gd name="connsiteY14" fmla="*/ 21434 h 729349"/>
                  <a:gd name="connsiteX15" fmla="*/ 294865 w 729749"/>
                  <a:gd name="connsiteY15" fmla="*/ 0 h 729349"/>
                  <a:gd name="connsiteX16" fmla="*/ 273431 w 729749"/>
                  <a:gd name="connsiteY16" fmla="*/ 21434 h 729349"/>
                  <a:gd name="connsiteX17" fmla="*/ 273431 w 729749"/>
                  <a:gd name="connsiteY17" fmla="*/ 106969 h 729349"/>
                  <a:gd name="connsiteX18" fmla="*/ 294865 w 729749"/>
                  <a:gd name="connsiteY18" fmla="*/ 128402 h 729349"/>
                  <a:gd name="connsiteX19" fmla="*/ 316298 w 729749"/>
                  <a:gd name="connsiteY19" fmla="*/ 106969 h 729349"/>
                  <a:gd name="connsiteX20" fmla="*/ 316298 w 729749"/>
                  <a:gd name="connsiteY20" fmla="*/ 85535 h 729349"/>
                  <a:gd name="connsiteX21" fmla="*/ 342339 w 729749"/>
                  <a:gd name="connsiteY21" fmla="*/ 85535 h 729349"/>
                  <a:gd name="connsiteX22" fmla="*/ 358164 w 729749"/>
                  <a:gd name="connsiteY22" fmla="*/ 101360 h 729349"/>
                  <a:gd name="connsiteX23" fmla="*/ 358164 w 729749"/>
                  <a:gd name="connsiteY23" fmla="*/ 289056 h 729349"/>
                  <a:gd name="connsiteX24" fmla="*/ 321707 w 729749"/>
                  <a:gd name="connsiteY24" fmla="*/ 342740 h 729349"/>
                  <a:gd name="connsiteX25" fmla="*/ 298270 w 729749"/>
                  <a:gd name="connsiteY25" fmla="*/ 366177 h 729349"/>
                  <a:gd name="connsiteX26" fmla="*/ 139019 w 729749"/>
                  <a:gd name="connsiteY26" fmla="*/ 366177 h 729349"/>
                  <a:gd name="connsiteX27" fmla="*/ 115582 w 729749"/>
                  <a:gd name="connsiteY27" fmla="*/ 342740 h 729349"/>
                  <a:gd name="connsiteX28" fmla="*/ 79124 w 729749"/>
                  <a:gd name="connsiteY28" fmla="*/ 289056 h 729349"/>
                  <a:gd name="connsiteX29" fmla="*/ 79124 w 729749"/>
                  <a:gd name="connsiteY29" fmla="*/ 101360 h 729349"/>
                  <a:gd name="connsiteX30" fmla="*/ 94949 w 729749"/>
                  <a:gd name="connsiteY30" fmla="*/ 85535 h 729349"/>
                  <a:gd name="connsiteX31" fmla="*/ 120990 w 729749"/>
                  <a:gd name="connsiteY31" fmla="*/ 85535 h 729349"/>
                  <a:gd name="connsiteX32" fmla="*/ 120990 w 729749"/>
                  <a:gd name="connsiteY32" fmla="*/ 106969 h 729349"/>
                  <a:gd name="connsiteX33" fmla="*/ 142424 w 729749"/>
                  <a:gd name="connsiteY33" fmla="*/ 128402 h 729349"/>
                  <a:gd name="connsiteX34" fmla="*/ 163858 w 729749"/>
                  <a:gd name="connsiteY34" fmla="*/ 106969 h 729349"/>
                  <a:gd name="connsiteX35" fmla="*/ 163858 w 729749"/>
                  <a:gd name="connsiteY35" fmla="*/ 21434 h 729349"/>
                  <a:gd name="connsiteX36" fmla="*/ 142424 w 729749"/>
                  <a:gd name="connsiteY36" fmla="*/ 0 h 729349"/>
                  <a:gd name="connsiteX37" fmla="*/ 120990 w 729749"/>
                  <a:gd name="connsiteY37" fmla="*/ 21434 h 729349"/>
                  <a:gd name="connsiteX38" fmla="*/ 120990 w 729749"/>
                  <a:gd name="connsiteY38" fmla="*/ 42868 h 729349"/>
                  <a:gd name="connsiteX39" fmla="*/ 94949 w 729749"/>
                  <a:gd name="connsiteY39" fmla="*/ 42868 h 729349"/>
                  <a:gd name="connsiteX40" fmla="*/ 36457 w 729749"/>
                  <a:gd name="connsiteY40" fmla="*/ 101360 h 729349"/>
                  <a:gd name="connsiteX41" fmla="*/ 36457 w 729749"/>
                  <a:gd name="connsiteY41" fmla="*/ 289056 h 729349"/>
                  <a:gd name="connsiteX42" fmla="*/ 0 w 729749"/>
                  <a:gd name="connsiteY42" fmla="*/ 342740 h 729349"/>
                  <a:gd name="connsiteX43" fmla="*/ 138819 w 729749"/>
                  <a:gd name="connsiteY43" fmla="*/ 481559 h 729349"/>
                  <a:gd name="connsiteX44" fmla="*/ 197111 w 729749"/>
                  <a:gd name="connsiteY44" fmla="*/ 481559 h 729349"/>
                  <a:gd name="connsiteX45" fmla="*/ 197111 w 729749"/>
                  <a:gd name="connsiteY45" fmla="*/ 506398 h 729349"/>
                  <a:gd name="connsiteX46" fmla="*/ 420062 w 729749"/>
                  <a:gd name="connsiteY46" fmla="*/ 729350 h 729349"/>
                  <a:gd name="connsiteX47" fmla="*/ 643013 w 729749"/>
                  <a:gd name="connsiteY47" fmla="*/ 506398 h 729349"/>
                  <a:gd name="connsiteX48" fmla="*/ 643013 w 729749"/>
                  <a:gd name="connsiteY48" fmla="*/ 364975 h 729349"/>
                  <a:gd name="connsiteX49" fmla="*/ 729750 w 729749"/>
                  <a:gd name="connsiteY49" fmla="*/ 259609 h 729349"/>
                  <a:gd name="connsiteX50" fmla="*/ 729750 w 729749"/>
                  <a:gd name="connsiteY50" fmla="*/ 259609 h 729349"/>
                  <a:gd name="connsiteX51" fmla="*/ 43268 w 729749"/>
                  <a:gd name="connsiteY51" fmla="*/ 342740 h 729349"/>
                  <a:gd name="connsiteX52" fmla="*/ 58292 w 729749"/>
                  <a:gd name="connsiteY52" fmla="*/ 327717 h 729349"/>
                  <a:gd name="connsiteX53" fmla="*/ 73316 w 729749"/>
                  <a:gd name="connsiteY53" fmla="*/ 342740 h 729349"/>
                  <a:gd name="connsiteX54" fmla="*/ 139420 w 729749"/>
                  <a:gd name="connsiteY54" fmla="*/ 408844 h 729349"/>
                  <a:gd name="connsiteX55" fmla="*/ 298671 w 729749"/>
                  <a:gd name="connsiteY55" fmla="*/ 408844 h 729349"/>
                  <a:gd name="connsiteX56" fmla="*/ 364775 w 729749"/>
                  <a:gd name="connsiteY56" fmla="*/ 342740 h 729349"/>
                  <a:gd name="connsiteX57" fmla="*/ 379798 w 729749"/>
                  <a:gd name="connsiteY57" fmla="*/ 327717 h 729349"/>
                  <a:gd name="connsiteX58" fmla="*/ 394822 w 729749"/>
                  <a:gd name="connsiteY58" fmla="*/ 342740 h 729349"/>
                  <a:gd name="connsiteX59" fmla="*/ 298671 w 729749"/>
                  <a:gd name="connsiteY59" fmla="*/ 438892 h 729349"/>
                  <a:gd name="connsiteX60" fmla="*/ 139420 w 729749"/>
                  <a:gd name="connsiteY60" fmla="*/ 438892 h 729349"/>
                  <a:gd name="connsiteX61" fmla="*/ 43268 w 729749"/>
                  <a:gd name="connsiteY61" fmla="*/ 342740 h 729349"/>
                  <a:gd name="connsiteX62" fmla="*/ 43268 w 729749"/>
                  <a:gd name="connsiteY62" fmla="*/ 342740 h 729349"/>
                  <a:gd name="connsiteX63" fmla="*/ 622180 w 729749"/>
                  <a:gd name="connsiteY63" fmla="*/ 324311 h 729349"/>
                  <a:gd name="connsiteX64" fmla="*/ 557278 w 729749"/>
                  <a:gd name="connsiteY64" fmla="*/ 259409 h 729349"/>
                  <a:gd name="connsiteX65" fmla="*/ 622180 w 729749"/>
                  <a:gd name="connsiteY65" fmla="*/ 194507 h 729349"/>
                  <a:gd name="connsiteX66" fmla="*/ 687082 w 729749"/>
                  <a:gd name="connsiteY66" fmla="*/ 259409 h 729349"/>
                  <a:gd name="connsiteX67" fmla="*/ 622180 w 729749"/>
                  <a:gd name="connsiteY67" fmla="*/ 324311 h 7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29749" h="729349">
                    <a:moveTo>
                      <a:pt x="729750" y="259609"/>
                    </a:moveTo>
                    <a:cubicBezTo>
                      <a:pt x="729750" y="200316"/>
                      <a:pt x="681474" y="152040"/>
                      <a:pt x="622180" y="152040"/>
                    </a:cubicBezTo>
                    <a:cubicBezTo>
                      <a:pt x="562887" y="152040"/>
                      <a:pt x="514611" y="200316"/>
                      <a:pt x="514611" y="259609"/>
                    </a:cubicBezTo>
                    <a:cubicBezTo>
                      <a:pt x="514611" y="311691"/>
                      <a:pt x="551669" y="355160"/>
                      <a:pt x="600746" y="364975"/>
                    </a:cubicBezTo>
                    <a:lnTo>
                      <a:pt x="600746" y="506398"/>
                    </a:lnTo>
                    <a:cubicBezTo>
                      <a:pt x="600746" y="605755"/>
                      <a:pt x="519819" y="686682"/>
                      <a:pt x="420462" y="686682"/>
                    </a:cubicBezTo>
                    <a:cubicBezTo>
                      <a:pt x="321106" y="686682"/>
                      <a:pt x="240178" y="605755"/>
                      <a:pt x="240178" y="506398"/>
                    </a:cubicBezTo>
                    <a:lnTo>
                      <a:pt x="240178" y="481559"/>
                    </a:lnTo>
                    <a:lnTo>
                      <a:pt x="298470" y="481559"/>
                    </a:lnTo>
                    <a:cubicBezTo>
                      <a:pt x="374991" y="481559"/>
                      <a:pt x="437289" y="419261"/>
                      <a:pt x="437289" y="342740"/>
                    </a:cubicBezTo>
                    <a:cubicBezTo>
                      <a:pt x="437289" y="318502"/>
                      <a:pt x="422265" y="297469"/>
                      <a:pt x="400831" y="289056"/>
                    </a:cubicBezTo>
                    <a:lnTo>
                      <a:pt x="400831" y="101360"/>
                    </a:lnTo>
                    <a:cubicBezTo>
                      <a:pt x="400831" y="69109"/>
                      <a:pt x="374590" y="42868"/>
                      <a:pt x="342339" y="42868"/>
                    </a:cubicBezTo>
                    <a:lnTo>
                      <a:pt x="316298" y="42868"/>
                    </a:lnTo>
                    <a:lnTo>
                      <a:pt x="316298" y="21434"/>
                    </a:lnTo>
                    <a:cubicBezTo>
                      <a:pt x="316298" y="9615"/>
                      <a:pt x="306683" y="0"/>
                      <a:pt x="294865" y="0"/>
                    </a:cubicBezTo>
                    <a:cubicBezTo>
                      <a:pt x="283046" y="0"/>
                      <a:pt x="273431" y="9615"/>
                      <a:pt x="273431" y="21434"/>
                    </a:cubicBezTo>
                    <a:lnTo>
                      <a:pt x="273431" y="106969"/>
                    </a:lnTo>
                    <a:cubicBezTo>
                      <a:pt x="273431" y="118787"/>
                      <a:pt x="283046" y="128402"/>
                      <a:pt x="294865" y="128402"/>
                    </a:cubicBezTo>
                    <a:cubicBezTo>
                      <a:pt x="306683" y="128402"/>
                      <a:pt x="316298" y="118787"/>
                      <a:pt x="316298" y="106969"/>
                    </a:cubicBezTo>
                    <a:lnTo>
                      <a:pt x="316298" y="85535"/>
                    </a:lnTo>
                    <a:lnTo>
                      <a:pt x="342339" y="85535"/>
                    </a:lnTo>
                    <a:cubicBezTo>
                      <a:pt x="351153" y="85535"/>
                      <a:pt x="358164" y="92546"/>
                      <a:pt x="358164" y="101360"/>
                    </a:cubicBezTo>
                    <a:lnTo>
                      <a:pt x="358164" y="289056"/>
                    </a:lnTo>
                    <a:cubicBezTo>
                      <a:pt x="336930" y="297669"/>
                      <a:pt x="321707" y="318502"/>
                      <a:pt x="321707" y="342740"/>
                    </a:cubicBezTo>
                    <a:cubicBezTo>
                      <a:pt x="321707" y="355560"/>
                      <a:pt x="311290" y="366177"/>
                      <a:pt x="298270" y="366177"/>
                    </a:cubicBezTo>
                    <a:lnTo>
                      <a:pt x="139019" y="366177"/>
                    </a:lnTo>
                    <a:cubicBezTo>
                      <a:pt x="126199" y="366177"/>
                      <a:pt x="115582" y="355761"/>
                      <a:pt x="115582" y="342740"/>
                    </a:cubicBezTo>
                    <a:cubicBezTo>
                      <a:pt x="115582" y="318502"/>
                      <a:pt x="100558" y="297469"/>
                      <a:pt x="79124" y="289056"/>
                    </a:cubicBezTo>
                    <a:lnTo>
                      <a:pt x="79124" y="101360"/>
                    </a:lnTo>
                    <a:cubicBezTo>
                      <a:pt x="79124" y="92546"/>
                      <a:pt x="86135" y="85535"/>
                      <a:pt x="94949" y="85535"/>
                    </a:cubicBezTo>
                    <a:lnTo>
                      <a:pt x="120990" y="85535"/>
                    </a:lnTo>
                    <a:lnTo>
                      <a:pt x="120990" y="106969"/>
                    </a:lnTo>
                    <a:cubicBezTo>
                      <a:pt x="120990" y="118787"/>
                      <a:pt x="130606" y="128402"/>
                      <a:pt x="142424" y="128402"/>
                    </a:cubicBezTo>
                    <a:cubicBezTo>
                      <a:pt x="154243" y="128402"/>
                      <a:pt x="163858" y="118787"/>
                      <a:pt x="163858" y="106969"/>
                    </a:cubicBezTo>
                    <a:lnTo>
                      <a:pt x="163858" y="21434"/>
                    </a:lnTo>
                    <a:cubicBezTo>
                      <a:pt x="163858" y="9615"/>
                      <a:pt x="154243" y="0"/>
                      <a:pt x="142424" y="0"/>
                    </a:cubicBezTo>
                    <a:cubicBezTo>
                      <a:pt x="130606" y="0"/>
                      <a:pt x="120990" y="9615"/>
                      <a:pt x="120990" y="21434"/>
                    </a:cubicBezTo>
                    <a:lnTo>
                      <a:pt x="120990" y="42868"/>
                    </a:lnTo>
                    <a:lnTo>
                      <a:pt x="94949" y="42868"/>
                    </a:lnTo>
                    <a:cubicBezTo>
                      <a:pt x="62699" y="42868"/>
                      <a:pt x="36457" y="69109"/>
                      <a:pt x="36457" y="101360"/>
                    </a:cubicBezTo>
                    <a:lnTo>
                      <a:pt x="36457" y="289056"/>
                    </a:lnTo>
                    <a:cubicBezTo>
                      <a:pt x="15224" y="297669"/>
                      <a:pt x="0" y="318502"/>
                      <a:pt x="0" y="342740"/>
                    </a:cubicBezTo>
                    <a:cubicBezTo>
                      <a:pt x="0" y="419261"/>
                      <a:pt x="62298" y="481559"/>
                      <a:pt x="138819" y="481559"/>
                    </a:cubicBezTo>
                    <a:lnTo>
                      <a:pt x="197111" y="481559"/>
                    </a:lnTo>
                    <a:lnTo>
                      <a:pt x="197111" y="506398"/>
                    </a:lnTo>
                    <a:cubicBezTo>
                      <a:pt x="197111" y="629392"/>
                      <a:pt x="297068" y="729350"/>
                      <a:pt x="420062" y="729350"/>
                    </a:cubicBezTo>
                    <a:cubicBezTo>
                      <a:pt x="543055" y="729350"/>
                      <a:pt x="643013" y="629392"/>
                      <a:pt x="643013" y="506398"/>
                    </a:cubicBezTo>
                    <a:lnTo>
                      <a:pt x="643013" y="364975"/>
                    </a:lnTo>
                    <a:cubicBezTo>
                      <a:pt x="692691" y="354960"/>
                      <a:pt x="729750" y="311491"/>
                      <a:pt x="729750" y="259609"/>
                    </a:cubicBezTo>
                    <a:lnTo>
                      <a:pt x="729750" y="259609"/>
                    </a:lnTo>
                    <a:close/>
                    <a:moveTo>
                      <a:pt x="43268" y="342740"/>
                    </a:moveTo>
                    <a:cubicBezTo>
                      <a:pt x="43268" y="334527"/>
                      <a:pt x="50079" y="327717"/>
                      <a:pt x="58292" y="327717"/>
                    </a:cubicBezTo>
                    <a:cubicBezTo>
                      <a:pt x="66504" y="327717"/>
                      <a:pt x="73316" y="334527"/>
                      <a:pt x="73316" y="342740"/>
                    </a:cubicBezTo>
                    <a:cubicBezTo>
                      <a:pt x="73316" y="379198"/>
                      <a:pt x="102962" y="408844"/>
                      <a:pt x="139420" y="408844"/>
                    </a:cubicBezTo>
                    <a:lnTo>
                      <a:pt x="298671" y="408844"/>
                    </a:lnTo>
                    <a:cubicBezTo>
                      <a:pt x="335128" y="408844"/>
                      <a:pt x="364775" y="379198"/>
                      <a:pt x="364775" y="342740"/>
                    </a:cubicBezTo>
                    <a:cubicBezTo>
                      <a:pt x="364775" y="334527"/>
                      <a:pt x="371585" y="327717"/>
                      <a:pt x="379798" y="327717"/>
                    </a:cubicBezTo>
                    <a:cubicBezTo>
                      <a:pt x="388011" y="327717"/>
                      <a:pt x="394822" y="334527"/>
                      <a:pt x="394822" y="342740"/>
                    </a:cubicBezTo>
                    <a:cubicBezTo>
                      <a:pt x="394822" y="395824"/>
                      <a:pt x="351754" y="438892"/>
                      <a:pt x="298671" y="438892"/>
                    </a:cubicBezTo>
                    <a:lnTo>
                      <a:pt x="139420" y="438892"/>
                    </a:lnTo>
                    <a:cubicBezTo>
                      <a:pt x="86336" y="438892"/>
                      <a:pt x="43268" y="395824"/>
                      <a:pt x="43268" y="342740"/>
                    </a:cubicBezTo>
                    <a:lnTo>
                      <a:pt x="43268" y="342740"/>
                    </a:lnTo>
                    <a:close/>
                    <a:moveTo>
                      <a:pt x="622180" y="324311"/>
                    </a:moveTo>
                    <a:cubicBezTo>
                      <a:pt x="586324" y="324311"/>
                      <a:pt x="557278" y="295265"/>
                      <a:pt x="557278" y="259409"/>
                    </a:cubicBezTo>
                    <a:cubicBezTo>
                      <a:pt x="557278" y="223552"/>
                      <a:pt x="586324" y="194507"/>
                      <a:pt x="622180" y="194507"/>
                    </a:cubicBezTo>
                    <a:cubicBezTo>
                      <a:pt x="658037" y="194507"/>
                      <a:pt x="687082" y="223552"/>
                      <a:pt x="687082" y="259409"/>
                    </a:cubicBezTo>
                    <a:cubicBezTo>
                      <a:pt x="687082" y="295265"/>
                      <a:pt x="658037" y="324311"/>
                      <a:pt x="622180" y="324311"/>
                    </a:cubicBez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7" name="Forma libre: forma 16">
                <a:extLst>
                  <a:ext uri="{FF2B5EF4-FFF2-40B4-BE49-F238E27FC236}">
                    <a16:creationId xmlns:a16="http://schemas.microsoft.com/office/drawing/2014/main" id="{19EA37BF-956B-45B6-AA41-84920871E19B}"/>
                  </a:ext>
                </a:extLst>
              </p:cNvPr>
              <p:cNvSpPr/>
              <p:nvPr/>
            </p:nvSpPr>
            <p:spPr>
              <a:xfrm>
                <a:off x="9707290" y="1940654"/>
                <a:ext cx="42867" cy="73515"/>
              </a:xfrm>
              <a:custGeom>
                <a:avLst/>
                <a:gdLst>
                  <a:gd name="connsiteX0" fmla="*/ 21434 w 42867"/>
                  <a:gd name="connsiteY0" fmla="*/ 0 h 73515"/>
                  <a:gd name="connsiteX1" fmla="*/ 0 w 42867"/>
                  <a:gd name="connsiteY1" fmla="*/ 21434 h 73515"/>
                  <a:gd name="connsiteX2" fmla="*/ 0 w 42867"/>
                  <a:gd name="connsiteY2" fmla="*/ 52082 h 73515"/>
                  <a:gd name="connsiteX3" fmla="*/ 21434 w 42867"/>
                  <a:gd name="connsiteY3" fmla="*/ 73516 h 73515"/>
                  <a:gd name="connsiteX4" fmla="*/ 42868 w 42867"/>
                  <a:gd name="connsiteY4" fmla="*/ 52082 h 73515"/>
                  <a:gd name="connsiteX5" fmla="*/ 42868 w 42867"/>
                  <a:gd name="connsiteY5" fmla="*/ 21434 h 73515"/>
                  <a:gd name="connsiteX6" fmla="*/ 21434 w 42867"/>
                  <a:gd name="connsiteY6" fmla="*/ 0 h 7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7" h="73515">
                    <a:moveTo>
                      <a:pt x="21434" y="0"/>
                    </a:moveTo>
                    <a:cubicBezTo>
                      <a:pt x="9615" y="0"/>
                      <a:pt x="0" y="9615"/>
                      <a:pt x="0" y="21434"/>
                    </a:cubicBezTo>
                    <a:lnTo>
                      <a:pt x="0" y="52082"/>
                    </a:lnTo>
                    <a:cubicBezTo>
                      <a:pt x="0" y="63901"/>
                      <a:pt x="9615" y="73516"/>
                      <a:pt x="21434" y="73516"/>
                    </a:cubicBezTo>
                    <a:cubicBezTo>
                      <a:pt x="33252" y="73516"/>
                      <a:pt x="42868" y="63901"/>
                      <a:pt x="42868" y="52082"/>
                    </a:cubicBezTo>
                    <a:lnTo>
                      <a:pt x="42868" y="21434"/>
                    </a:lnTo>
                    <a:cubicBezTo>
                      <a:pt x="42868" y="9615"/>
                      <a:pt x="33252" y="0"/>
                      <a:pt x="21434" y="0"/>
                    </a:cubicBez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grpSp>
        <p:sp>
          <p:nvSpPr>
            <p:cNvPr id="18" name="Forma libre: forma 17">
              <a:extLst>
                <a:ext uri="{FF2B5EF4-FFF2-40B4-BE49-F238E27FC236}">
                  <a16:creationId xmlns:a16="http://schemas.microsoft.com/office/drawing/2014/main" id="{FD6008FD-A55D-49F5-BC36-2DC8FB887CAD}"/>
                </a:ext>
              </a:extLst>
            </p:cNvPr>
            <p:cNvSpPr/>
            <p:nvPr/>
          </p:nvSpPr>
          <p:spPr>
            <a:xfrm>
              <a:off x="4143567" y="1261165"/>
              <a:ext cx="507549" cy="620195"/>
            </a:xfrm>
            <a:custGeom>
              <a:avLst/>
              <a:gdLst>
                <a:gd name="connsiteX0" fmla="*/ 388368 w 507549"/>
                <a:gd name="connsiteY0" fmla="*/ 170086 h 620195"/>
                <a:gd name="connsiteX1" fmla="*/ 394377 w 507549"/>
                <a:gd name="connsiteY1" fmla="*/ 162474 h 620195"/>
                <a:gd name="connsiteX2" fmla="*/ 413207 w 507549"/>
                <a:gd name="connsiteY2" fmla="*/ 15843 h 620195"/>
                <a:gd name="connsiteX3" fmla="*/ 391573 w 507549"/>
                <a:gd name="connsiteY3" fmla="*/ 18 h 620195"/>
                <a:gd name="connsiteX4" fmla="*/ 257962 w 507549"/>
                <a:gd name="connsiteY4" fmla="*/ 63318 h 620195"/>
                <a:gd name="connsiteX5" fmla="*/ 253555 w 507549"/>
                <a:gd name="connsiteY5" fmla="*/ 69928 h 620195"/>
                <a:gd name="connsiteX6" fmla="*/ 249148 w 507549"/>
                <a:gd name="connsiteY6" fmla="*/ 63318 h 620195"/>
                <a:gd name="connsiteX7" fmla="*/ 115538 w 507549"/>
                <a:gd name="connsiteY7" fmla="*/ 18 h 620195"/>
                <a:gd name="connsiteX8" fmla="*/ 93904 w 507549"/>
                <a:gd name="connsiteY8" fmla="*/ 15843 h 620195"/>
                <a:gd name="connsiteX9" fmla="*/ 112733 w 507549"/>
                <a:gd name="connsiteY9" fmla="*/ 162474 h 620195"/>
                <a:gd name="connsiteX10" fmla="*/ 118743 w 507549"/>
                <a:gd name="connsiteY10" fmla="*/ 170086 h 620195"/>
                <a:gd name="connsiteX11" fmla="*/ 25596 w 507549"/>
                <a:gd name="connsiteY11" fmla="*/ 243802 h 620195"/>
                <a:gd name="connsiteX12" fmla="*/ 4763 w 507549"/>
                <a:gd name="connsiteY12" fmla="*/ 401651 h 620195"/>
                <a:gd name="connsiteX13" fmla="*/ 61052 w 507549"/>
                <a:gd name="connsiteY13" fmla="*/ 541872 h 620195"/>
                <a:gd name="connsiteX14" fmla="*/ 162612 w 507549"/>
                <a:gd name="connsiteY14" fmla="*/ 620195 h 620195"/>
                <a:gd name="connsiteX15" fmla="*/ 165416 w 507549"/>
                <a:gd name="connsiteY15" fmla="*/ 620195 h 620195"/>
                <a:gd name="connsiteX16" fmla="*/ 212090 w 507549"/>
                <a:gd name="connsiteY16" fmla="*/ 607976 h 620195"/>
                <a:gd name="connsiteX17" fmla="*/ 253755 w 507549"/>
                <a:gd name="connsiteY17" fmla="*/ 597760 h 620195"/>
                <a:gd name="connsiteX18" fmla="*/ 295421 w 507549"/>
                <a:gd name="connsiteY18" fmla="*/ 607976 h 620195"/>
                <a:gd name="connsiteX19" fmla="*/ 342095 w 507549"/>
                <a:gd name="connsiteY19" fmla="*/ 620195 h 620195"/>
                <a:gd name="connsiteX20" fmla="*/ 344899 w 507549"/>
                <a:gd name="connsiteY20" fmla="*/ 620195 h 620195"/>
                <a:gd name="connsiteX21" fmla="*/ 446459 w 507549"/>
                <a:gd name="connsiteY21" fmla="*/ 541872 h 620195"/>
                <a:gd name="connsiteX22" fmla="*/ 502748 w 507549"/>
                <a:gd name="connsiteY22" fmla="*/ 401851 h 620195"/>
                <a:gd name="connsiteX23" fmla="*/ 481915 w 507549"/>
                <a:gd name="connsiteY23" fmla="*/ 244002 h 620195"/>
                <a:gd name="connsiteX24" fmla="*/ 388368 w 507549"/>
                <a:gd name="connsiteY24" fmla="*/ 170086 h 620195"/>
                <a:gd name="connsiteX25" fmla="*/ 388368 w 507549"/>
                <a:gd name="connsiteY25" fmla="*/ 170086 h 620195"/>
                <a:gd name="connsiteX26" fmla="*/ 375347 w 507549"/>
                <a:gd name="connsiteY26" fmla="*/ 45289 h 620195"/>
                <a:gd name="connsiteX27" fmla="*/ 359722 w 507549"/>
                <a:gd name="connsiteY27" fmla="*/ 137434 h 620195"/>
                <a:gd name="connsiteX28" fmla="*/ 306839 w 507549"/>
                <a:gd name="connsiteY28" fmla="*/ 172490 h 620195"/>
                <a:gd name="connsiteX29" fmla="*/ 306839 w 507549"/>
                <a:gd name="connsiteY29" fmla="*/ 172490 h 620195"/>
                <a:gd name="connsiteX30" fmla="*/ 282000 w 507549"/>
                <a:gd name="connsiteY30" fmla="*/ 181704 h 620195"/>
                <a:gd name="connsiteX31" fmla="*/ 274388 w 507549"/>
                <a:gd name="connsiteY31" fmla="*/ 184709 h 620195"/>
                <a:gd name="connsiteX32" fmla="*/ 274388 w 507549"/>
                <a:gd name="connsiteY32" fmla="*/ 153460 h 620195"/>
                <a:gd name="connsiteX33" fmla="*/ 292216 w 507549"/>
                <a:gd name="connsiteY33" fmla="*/ 88758 h 620195"/>
                <a:gd name="connsiteX34" fmla="*/ 375347 w 507549"/>
                <a:gd name="connsiteY34" fmla="*/ 45289 h 620195"/>
                <a:gd name="connsiteX35" fmla="*/ 375347 w 507549"/>
                <a:gd name="connsiteY35" fmla="*/ 45289 h 620195"/>
                <a:gd name="connsiteX36" fmla="*/ 131563 w 507549"/>
                <a:gd name="connsiteY36" fmla="*/ 45289 h 620195"/>
                <a:gd name="connsiteX37" fmla="*/ 214494 w 507549"/>
                <a:gd name="connsiteY37" fmla="*/ 88557 h 620195"/>
                <a:gd name="connsiteX38" fmla="*/ 232121 w 507549"/>
                <a:gd name="connsiteY38" fmla="*/ 153259 h 620195"/>
                <a:gd name="connsiteX39" fmla="*/ 232121 w 507549"/>
                <a:gd name="connsiteY39" fmla="*/ 184308 h 620195"/>
                <a:gd name="connsiteX40" fmla="*/ 224910 w 507549"/>
                <a:gd name="connsiteY40" fmla="*/ 181504 h 620195"/>
                <a:gd name="connsiteX41" fmla="*/ 198268 w 507549"/>
                <a:gd name="connsiteY41" fmla="*/ 171688 h 620195"/>
                <a:gd name="connsiteX42" fmla="*/ 147388 w 507549"/>
                <a:gd name="connsiteY42" fmla="*/ 137434 h 620195"/>
                <a:gd name="connsiteX43" fmla="*/ 131563 w 507549"/>
                <a:gd name="connsiteY43" fmla="*/ 45289 h 620195"/>
                <a:gd name="connsiteX44" fmla="*/ 131563 w 507549"/>
                <a:gd name="connsiteY44" fmla="*/ 45289 h 620195"/>
                <a:gd name="connsiteX45" fmla="*/ 460281 w 507549"/>
                <a:gd name="connsiteY45" fmla="*/ 394239 h 620195"/>
                <a:gd name="connsiteX46" fmla="*/ 411003 w 507549"/>
                <a:gd name="connsiteY46" fmla="*/ 517433 h 620195"/>
                <a:gd name="connsiteX47" fmla="*/ 343497 w 507549"/>
                <a:gd name="connsiteY47" fmla="*/ 577328 h 620195"/>
                <a:gd name="connsiteX48" fmla="*/ 311847 w 507549"/>
                <a:gd name="connsiteY48" fmla="*/ 568514 h 620195"/>
                <a:gd name="connsiteX49" fmla="*/ 253355 w 507549"/>
                <a:gd name="connsiteY49" fmla="*/ 554892 h 620195"/>
                <a:gd name="connsiteX50" fmla="*/ 194863 w 507549"/>
                <a:gd name="connsiteY50" fmla="*/ 568514 h 620195"/>
                <a:gd name="connsiteX51" fmla="*/ 163413 w 507549"/>
                <a:gd name="connsiteY51" fmla="*/ 577328 h 620195"/>
                <a:gd name="connsiteX52" fmla="*/ 95907 w 507549"/>
                <a:gd name="connsiteY52" fmla="*/ 517433 h 620195"/>
                <a:gd name="connsiteX53" fmla="*/ 46629 w 507549"/>
                <a:gd name="connsiteY53" fmla="*/ 394239 h 620195"/>
                <a:gd name="connsiteX54" fmla="*/ 62454 w 507549"/>
                <a:gd name="connsiteY54" fmla="*/ 265035 h 620195"/>
                <a:gd name="connsiteX55" fmla="*/ 156803 w 507549"/>
                <a:gd name="connsiteY55" fmla="*/ 207345 h 620195"/>
                <a:gd name="connsiteX56" fmla="*/ 209085 w 507549"/>
                <a:gd name="connsiteY56" fmla="*/ 221367 h 620195"/>
                <a:gd name="connsiteX57" fmla="*/ 253555 w 507549"/>
                <a:gd name="connsiteY57" fmla="*/ 233586 h 620195"/>
                <a:gd name="connsiteX58" fmla="*/ 298025 w 507549"/>
                <a:gd name="connsiteY58" fmla="*/ 221367 h 620195"/>
                <a:gd name="connsiteX59" fmla="*/ 349506 w 507549"/>
                <a:gd name="connsiteY59" fmla="*/ 207345 h 620195"/>
                <a:gd name="connsiteX60" fmla="*/ 350308 w 507549"/>
                <a:gd name="connsiteY60" fmla="*/ 207345 h 620195"/>
                <a:gd name="connsiteX61" fmla="*/ 444656 w 507549"/>
                <a:gd name="connsiteY61" fmla="*/ 265035 h 620195"/>
                <a:gd name="connsiteX62" fmla="*/ 444656 w 507549"/>
                <a:gd name="connsiteY62" fmla="*/ 265035 h 620195"/>
                <a:gd name="connsiteX63" fmla="*/ 460281 w 507549"/>
                <a:gd name="connsiteY63" fmla="*/ 394239 h 6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7549" h="620195">
                  <a:moveTo>
                    <a:pt x="388368" y="170086"/>
                  </a:moveTo>
                  <a:cubicBezTo>
                    <a:pt x="390371" y="167682"/>
                    <a:pt x="392374" y="165278"/>
                    <a:pt x="394377" y="162474"/>
                  </a:cubicBezTo>
                  <a:cubicBezTo>
                    <a:pt x="436644" y="104382"/>
                    <a:pt x="414208" y="19448"/>
                    <a:pt x="413207" y="15843"/>
                  </a:cubicBezTo>
                  <a:cubicBezTo>
                    <a:pt x="410603" y="6228"/>
                    <a:pt x="401588" y="-383"/>
                    <a:pt x="391573" y="18"/>
                  </a:cubicBezTo>
                  <a:cubicBezTo>
                    <a:pt x="387767" y="218"/>
                    <a:pt x="300229" y="5226"/>
                    <a:pt x="257962" y="63318"/>
                  </a:cubicBezTo>
                  <a:cubicBezTo>
                    <a:pt x="256360" y="65521"/>
                    <a:pt x="254957" y="67724"/>
                    <a:pt x="253555" y="69928"/>
                  </a:cubicBezTo>
                  <a:cubicBezTo>
                    <a:pt x="252153" y="67724"/>
                    <a:pt x="250550" y="65521"/>
                    <a:pt x="249148" y="63318"/>
                  </a:cubicBezTo>
                  <a:cubicBezTo>
                    <a:pt x="206882" y="5226"/>
                    <a:pt x="119143" y="218"/>
                    <a:pt x="115538" y="18"/>
                  </a:cubicBezTo>
                  <a:cubicBezTo>
                    <a:pt x="105522" y="-383"/>
                    <a:pt x="96508" y="6027"/>
                    <a:pt x="93904" y="15843"/>
                  </a:cubicBezTo>
                  <a:cubicBezTo>
                    <a:pt x="92902" y="19448"/>
                    <a:pt x="70467" y="104382"/>
                    <a:pt x="112733" y="162474"/>
                  </a:cubicBezTo>
                  <a:cubicBezTo>
                    <a:pt x="114536" y="165078"/>
                    <a:pt x="116539" y="167482"/>
                    <a:pt x="118743" y="170086"/>
                  </a:cubicBezTo>
                  <a:cubicBezTo>
                    <a:pt x="80483" y="180903"/>
                    <a:pt x="46429" y="207345"/>
                    <a:pt x="25596" y="243802"/>
                  </a:cubicBezTo>
                  <a:cubicBezTo>
                    <a:pt x="1358" y="286269"/>
                    <a:pt x="-5854" y="340755"/>
                    <a:pt x="4763" y="401651"/>
                  </a:cubicBezTo>
                  <a:cubicBezTo>
                    <a:pt x="13577" y="451730"/>
                    <a:pt x="34009" y="502810"/>
                    <a:pt x="61052" y="541872"/>
                  </a:cubicBezTo>
                  <a:cubicBezTo>
                    <a:pt x="82686" y="573121"/>
                    <a:pt x="115137" y="620195"/>
                    <a:pt x="162612" y="620195"/>
                  </a:cubicBezTo>
                  <a:cubicBezTo>
                    <a:pt x="163613" y="620195"/>
                    <a:pt x="164415" y="620195"/>
                    <a:pt x="165416" y="620195"/>
                  </a:cubicBezTo>
                  <a:cubicBezTo>
                    <a:pt x="185248" y="619394"/>
                    <a:pt x="199470" y="613385"/>
                    <a:pt x="212090" y="607976"/>
                  </a:cubicBezTo>
                  <a:cubicBezTo>
                    <a:pt x="224710" y="602568"/>
                    <a:pt x="235727" y="597760"/>
                    <a:pt x="253755" y="597760"/>
                  </a:cubicBezTo>
                  <a:cubicBezTo>
                    <a:pt x="271784" y="597760"/>
                    <a:pt x="282601" y="602367"/>
                    <a:pt x="295421" y="607976"/>
                  </a:cubicBezTo>
                  <a:cubicBezTo>
                    <a:pt x="308041" y="613385"/>
                    <a:pt x="322264" y="619394"/>
                    <a:pt x="342095" y="620195"/>
                  </a:cubicBezTo>
                  <a:cubicBezTo>
                    <a:pt x="343096" y="620195"/>
                    <a:pt x="343897" y="620195"/>
                    <a:pt x="344899" y="620195"/>
                  </a:cubicBezTo>
                  <a:cubicBezTo>
                    <a:pt x="392374" y="620195"/>
                    <a:pt x="424825" y="573121"/>
                    <a:pt x="446459" y="541872"/>
                  </a:cubicBezTo>
                  <a:cubicBezTo>
                    <a:pt x="473302" y="502810"/>
                    <a:pt x="493934" y="451730"/>
                    <a:pt x="502748" y="401851"/>
                  </a:cubicBezTo>
                  <a:cubicBezTo>
                    <a:pt x="513365" y="340955"/>
                    <a:pt x="506353" y="286269"/>
                    <a:pt x="481915" y="244002"/>
                  </a:cubicBezTo>
                  <a:cubicBezTo>
                    <a:pt x="460682" y="207144"/>
                    <a:pt x="426628" y="180903"/>
                    <a:pt x="388368" y="170086"/>
                  </a:cubicBezTo>
                  <a:lnTo>
                    <a:pt x="388368" y="170086"/>
                  </a:lnTo>
                  <a:close/>
                  <a:moveTo>
                    <a:pt x="375347" y="45289"/>
                  </a:moveTo>
                  <a:cubicBezTo>
                    <a:pt x="378552" y="68526"/>
                    <a:pt x="380155" y="109390"/>
                    <a:pt x="359722" y="137434"/>
                  </a:cubicBezTo>
                  <a:cubicBezTo>
                    <a:pt x="348304" y="153059"/>
                    <a:pt x="331478" y="164277"/>
                    <a:pt x="306839" y="172490"/>
                  </a:cubicBezTo>
                  <a:lnTo>
                    <a:pt x="306839" y="172490"/>
                  </a:lnTo>
                  <a:cubicBezTo>
                    <a:pt x="298025" y="175294"/>
                    <a:pt x="289812" y="178699"/>
                    <a:pt x="282000" y="181704"/>
                  </a:cubicBezTo>
                  <a:cubicBezTo>
                    <a:pt x="279596" y="182706"/>
                    <a:pt x="276992" y="183707"/>
                    <a:pt x="274388" y="184709"/>
                  </a:cubicBezTo>
                  <a:lnTo>
                    <a:pt x="274388" y="153460"/>
                  </a:lnTo>
                  <a:cubicBezTo>
                    <a:pt x="274388" y="135031"/>
                    <a:pt x="277593" y="108989"/>
                    <a:pt x="292216" y="88758"/>
                  </a:cubicBezTo>
                  <a:cubicBezTo>
                    <a:pt x="313049" y="60313"/>
                    <a:pt x="352311" y="49295"/>
                    <a:pt x="375347" y="45289"/>
                  </a:cubicBezTo>
                  <a:lnTo>
                    <a:pt x="375347" y="45289"/>
                  </a:lnTo>
                  <a:close/>
                  <a:moveTo>
                    <a:pt x="131563" y="45289"/>
                  </a:moveTo>
                  <a:cubicBezTo>
                    <a:pt x="154800" y="49496"/>
                    <a:pt x="194061" y="60513"/>
                    <a:pt x="214494" y="88557"/>
                  </a:cubicBezTo>
                  <a:cubicBezTo>
                    <a:pt x="226112" y="104583"/>
                    <a:pt x="231921" y="126217"/>
                    <a:pt x="232121" y="153259"/>
                  </a:cubicBezTo>
                  <a:lnTo>
                    <a:pt x="232121" y="184308"/>
                  </a:lnTo>
                  <a:cubicBezTo>
                    <a:pt x="229718" y="183307"/>
                    <a:pt x="227314" y="182305"/>
                    <a:pt x="224910" y="181504"/>
                  </a:cubicBezTo>
                  <a:cubicBezTo>
                    <a:pt x="216697" y="178299"/>
                    <a:pt x="207683" y="174693"/>
                    <a:pt x="198268" y="171688"/>
                  </a:cubicBezTo>
                  <a:cubicBezTo>
                    <a:pt x="175031" y="163075"/>
                    <a:pt x="157404" y="151056"/>
                    <a:pt x="147388" y="137434"/>
                  </a:cubicBezTo>
                  <a:cubicBezTo>
                    <a:pt x="126555" y="109190"/>
                    <a:pt x="128358" y="68526"/>
                    <a:pt x="131563" y="45289"/>
                  </a:cubicBezTo>
                  <a:lnTo>
                    <a:pt x="131563" y="45289"/>
                  </a:lnTo>
                  <a:close/>
                  <a:moveTo>
                    <a:pt x="460281" y="394239"/>
                  </a:moveTo>
                  <a:cubicBezTo>
                    <a:pt x="452669" y="437708"/>
                    <a:pt x="434240" y="483780"/>
                    <a:pt x="411003" y="517433"/>
                  </a:cubicBezTo>
                  <a:cubicBezTo>
                    <a:pt x="389770" y="548282"/>
                    <a:pt x="366934" y="578129"/>
                    <a:pt x="343497" y="577328"/>
                  </a:cubicBezTo>
                  <a:cubicBezTo>
                    <a:pt x="331478" y="576927"/>
                    <a:pt x="322864" y="573121"/>
                    <a:pt x="311847" y="568514"/>
                  </a:cubicBezTo>
                  <a:cubicBezTo>
                    <a:pt x="297625" y="562504"/>
                    <a:pt x="280197" y="554892"/>
                    <a:pt x="253355" y="554892"/>
                  </a:cubicBezTo>
                  <a:cubicBezTo>
                    <a:pt x="226713" y="554892"/>
                    <a:pt x="209085" y="562504"/>
                    <a:pt x="194863" y="568514"/>
                  </a:cubicBezTo>
                  <a:cubicBezTo>
                    <a:pt x="184046" y="573121"/>
                    <a:pt x="175432" y="576927"/>
                    <a:pt x="163413" y="577328"/>
                  </a:cubicBezTo>
                  <a:cubicBezTo>
                    <a:pt x="139976" y="578129"/>
                    <a:pt x="117140" y="548282"/>
                    <a:pt x="95907" y="517433"/>
                  </a:cubicBezTo>
                  <a:cubicBezTo>
                    <a:pt x="72670" y="483780"/>
                    <a:pt x="54241" y="437708"/>
                    <a:pt x="46629" y="394239"/>
                  </a:cubicBezTo>
                  <a:cubicBezTo>
                    <a:pt x="40419" y="358783"/>
                    <a:pt x="38016" y="307502"/>
                    <a:pt x="62454" y="265035"/>
                  </a:cubicBezTo>
                  <a:cubicBezTo>
                    <a:pt x="82486" y="229980"/>
                    <a:pt x="118542" y="207945"/>
                    <a:pt x="156803" y="207345"/>
                  </a:cubicBezTo>
                  <a:cubicBezTo>
                    <a:pt x="172427" y="206944"/>
                    <a:pt x="191858" y="214756"/>
                    <a:pt x="209085" y="221367"/>
                  </a:cubicBezTo>
                  <a:cubicBezTo>
                    <a:pt x="225711" y="227977"/>
                    <a:pt x="240134" y="233586"/>
                    <a:pt x="253555" y="233586"/>
                  </a:cubicBezTo>
                  <a:cubicBezTo>
                    <a:pt x="266976" y="233586"/>
                    <a:pt x="281199" y="227977"/>
                    <a:pt x="298025" y="221367"/>
                  </a:cubicBezTo>
                  <a:cubicBezTo>
                    <a:pt x="314852" y="214756"/>
                    <a:pt x="333882" y="207345"/>
                    <a:pt x="349506" y="207345"/>
                  </a:cubicBezTo>
                  <a:cubicBezTo>
                    <a:pt x="349707" y="207345"/>
                    <a:pt x="350107" y="207345"/>
                    <a:pt x="350308" y="207345"/>
                  </a:cubicBezTo>
                  <a:cubicBezTo>
                    <a:pt x="388368" y="207945"/>
                    <a:pt x="424625" y="229980"/>
                    <a:pt x="444656" y="265035"/>
                  </a:cubicBezTo>
                  <a:lnTo>
                    <a:pt x="444656" y="265035"/>
                  </a:lnTo>
                  <a:cubicBezTo>
                    <a:pt x="468694" y="307502"/>
                    <a:pt x="466491" y="358583"/>
                    <a:pt x="460281" y="394239"/>
                  </a:cubicBez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grpSp>
          <p:nvGrpSpPr>
            <p:cNvPr id="19" name="Gráfico 4">
              <a:extLst>
                <a:ext uri="{FF2B5EF4-FFF2-40B4-BE49-F238E27FC236}">
                  <a16:creationId xmlns:a16="http://schemas.microsoft.com/office/drawing/2014/main" id="{17FD450D-8B5D-4872-9F9A-476A61A2DBCA}"/>
                </a:ext>
              </a:extLst>
            </p:cNvPr>
            <p:cNvGrpSpPr/>
            <p:nvPr/>
          </p:nvGrpSpPr>
          <p:grpSpPr>
            <a:xfrm>
              <a:off x="2779173" y="754785"/>
              <a:ext cx="403840" cy="729149"/>
              <a:chOff x="2779173" y="754785"/>
              <a:chExt cx="403840" cy="729149"/>
            </a:xfrm>
            <a:solidFill>
              <a:srgbClr val="FFFFFF"/>
            </a:solidFill>
          </p:grpSpPr>
          <p:sp>
            <p:nvSpPr>
              <p:cNvPr id="20" name="Forma libre: forma 19">
                <a:extLst>
                  <a:ext uri="{FF2B5EF4-FFF2-40B4-BE49-F238E27FC236}">
                    <a16:creationId xmlns:a16="http://schemas.microsoft.com/office/drawing/2014/main" id="{AC9F850F-E02E-4568-AE65-BB0886E8DAF7}"/>
                  </a:ext>
                </a:extLst>
              </p:cNvPr>
              <p:cNvSpPr/>
              <p:nvPr/>
            </p:nvSpPr>
            <p:spPr>
              <a:xfrm>
                <a:off x="2779173" y="754785"/>
                <a:ext cx="403840" cy="729149"/>
              </a:xfrm>
              <a:custGeom>
                <a:avLst/>
                <a:gdLst>
                  <a:gd name="connsiteX0" fmla="*/ 386209 w 403840"/>
                  <a:gd name="connsiteY0" fmla="*/ 260811 h 729149"/>
                  <a:gd name="connsiteX1" fmla="*/ 332724 w 403840"/>
                  <a:gd name="connsiteY1" fmla="*/ 196710 h 729149"/>
                  <a:gd name="connsiteX2" fmla="*/ 332724 w 403840"/>
                  <a:gd name="connsiteY2" fmla="*/ 154644 h 729149"/>
                  <a:gd name="connsiteX3" fmla="*/ 375392 w 403840"/>
                  <a:gd name="connsiteY3" fmla="*/ 105566 h 729149"/>
                  <a:gd name="connsiteX4" fmla="*/ 375392 w 403840"/>
                  <a:gd name="connsiteY4" fmla="*/ 49678 h 729149"/>
                  <a:gd name="connsiteX5" fmla="*/ 325713 w 403840"/>
                  <a:gd name="connsiteY5" fmla="*/ 0 h 729149"/>
                  <a:gd name="connsiteX6" fmla="*/ 78123 w 403840"/>
                  <a:gd name="connsiteY6" fmla="*/ 0 h 729149"/>
                  <a:gd name="connsiteX7" fmla="*/ 28445 w 403840"/>
                  <a:gd name="connsiteY7" fmla="*/ 49678 h 729149"/>
                  <a:gd name="connsiteX8" fmla="*/ 28445 w 403840"/>
                  <a:gd name="connsiteY8" fmla="*/ 105366 h 729149"/>
                  <a:gd name="connsiteX9" fmla="*/ 71112 w 403840"/>
                  <a:gd name="connsiteY9" fmla="*/ 154443 h 729149"/>
                  <a:gd name="connsiteX10" fmla="*/ 71112 w 403840"/>
                  <a:gd name="connsiteY10" fmla="*/ 196510 h 729149"/>
                  <a:gd name="connsiteX11" fmla="*/ 17628 w 403840"/>
                  <a:gd name="connsiteY11" fmla="*/ 260611 h 729149"/>
                  <a:gd name="connsiteX12" fmla="*/ 0 w 403840"/>
                  <a:gd name="connsiteY12" fmla="*/ 309488 h 729149"/>
                  <a:gd name="connsiteX13" fmla="*/ 0 w 403840"/>
                  <a:gd name="connsiteY13" fmla="*/ 644015 h 729149"/>
                  <a:gd name="connsiteX14" fmla="*/ 84934 w 403840"/>
                  <a:gd name="connsiteY14" fmla="*/ 729149 h 729149"/>
                  <a:gd name="connsiteX15" fmla="*/ 318903 w 403840"/>
                  <a:gd name="connsiteY15" fmla="*/ 729149 h 729149"/>
                  <a:gd name="connsiteX16" fmla="*/ 403836 w 403840"/>
                  <a:gd name="connsiteY16" fmla="*/ 644015 h 729149"/>
                  <a:gd name="connsiteX17" fmla="*/ 403836 w 403840"/>
                  <a:gd name="connsiteY17" fmla="*/ 309488 h 729149"/>
                  <a:gd name="connsiteX18" fmla="*/ 386209 w 403840"/>
                  <a:gd name="connsiteY18" fmla="*/ 260811 h 729149"/>
                  <a:gd name="connsiteX19" fmla="*/ 386209 w 403840"/>
                  <a:gd name="connsiteY19" fmla="*/ 260811 h 729149"/>
                  <a:gd name="connsiteX20" fmla="*/ 113980 w 403840"/>
                  <a:gd name="connsiteY20" fmla="*/ 155044 h 729149"/>
                  <a:gd name="connsiteX21" fmla="*/ 290057 w 403840"/>
                  <a:gd name="connsiteY21" fmla="*/ 155044 h 729149"/>
                  <a:gd name="connsiteX22" fmla="*/ 290057 w 403840"/>
                  <a:gd name="connsiteY22" fmla="*/ 183089 h 729149"/>
                  <a:gd name="connsiteX23" fmla="*/ 113980 w 403840"/>
                  <a:gd name="connsiteY23" fmla="*/ 183089 h 729149"/>
                  <a:gd name="connsiteX24" fmla="*/ 113980 w 403840"/>
                  <a:gd name="connsiteY24" fmla="*/ 155044 h 729149"/>
                  <a:gd name="connsiteX25" fmla="*/ 113980 w 403840"/>
                  <a:gd name="connsiteY25" fmla="*/ 155044 h 729149"/>
                  <a:gd name="connsiteX26" fmla="*/ 173473 w 403840"/>
                  <a:gd name="connsiteY26" fmla="*/ 112177 h 729149"/>
                  <a:gd name="connsiteX27" fmla="*/ 173473 w 403840"/>
                  <a:gd name="connsiteY27" fmla="*/ 42667 h 729149"/>
                  <a:gd name="connsiteX28" fmla="*/ 230363 w 403840"/>
                  <a:gd name="connsiteY28" fmla="*/ 42667 h 729149"/>
                  <a:gd name="connsiteX29" fmla="*/ 230363 w 403840"/>
                  <a:gd name="connsiteY29" fmla="*/ 112177 h 729149"/>
                  <a:gd name="connsiteX30" fmla="*/ 173473 w 403840"/>
                  <a:gd name="connsiteY30" fmla="*/ 112177 h 729149"/>
                  <a:gd name="connsiteX31" fmla="*/ 173473 w 403840"/>
                  <a:gd name="connsiteY31" fmla="*/ 112177 h 729149"/>
                  <a:gd name="connsiteX32" fmla="*/ 332724 w 403840"/>
                  <a:gd name="connsiteY32" fmla="*/ 49678 h 729149"/>
                  <a:gd name="connsiteX33" fmla="*/ 332724 w 403840"/>
                  <a:gd name="connsiteY33" fmla="*/ 105366 h 729149"/>
                  <a:gd name="connsiteX34" fmla="*/ 325914 w 403840"/>
                  <a:gd name="connsiteY34" fmla="*/ 112177 h 729149"/>
                  <a:gd name="connsiteX35" fmla="*/ 273231 w 403840"/>
                  <a:gd name="connsiteY35" fmla="*/ 112177 h 729149"/>
                  <a:gd name="connsiteX36" fmla="*/ 273231 w 403840"/>
                  <a:gd name="connsiteY36" fmla="*/ 42667 h 729149"/>
                  <a:gd name="connsiteX37" fmla="*/ 325914 w 403840"/>
                  <a:gd name="connsiteY37" fmla="*/ 42667 h 729149"/>
                  <a:gd name="connsiteX38" fmla="*/ 332724 w 403840"/>
                  <a:gd name="connsiteY38" fmla="*/ 49678 h 729149"/>
                  <a:gd name="connsiteX39" fmla="*/ 332724 w 403840"/>
                  <a:gd name="connsiteY39" fmla="*/ 49678 h 729149"/>
                  <a:gd name="connsiteX40" fmla="*/ 71112 w 403840"/>
                  <a:gd name="connsiteY40" fmla="*/ 49678 h 729149"/>
                  <a:gd name="connsiteX41" fmla="*/ 77923 w 403840"/>
                  <a:gd name="connsiteY41" fmla="*/ 42868 h 729149"/>
                  <a:gd name="connsiteX42" fmla="*/ 130606 w 403840"/>
                  <a:gd name="connsiteY42" fmla="*/ 42868 h 729149"/>
                  <a:gd name="connsiteX43" fmla="*/ 130606 w 403840"/>
                  <a:gd name="connsiteY43" fmla="*/ 112177 h 729149"/>
                  <a:gd name="connsiteX44" fmla="*/ 77923 w 403840"/>
                  <a:gd name="connsiteY44" fmla="*/ 112177 h 729149"/>
                  <a:gd name="connsiteX45" fmla="*/ 71112 w 403840"/>
                  <a:gd name="connsiteY45" fmla="*/ 105366 h 729149"/>
                  <a:gd name="connsiteX46" fmla="*/ 71112 w 403840"/>
                  <a:gd name="connsiteY46" fmla="*/ 49678 h 729149"/>
                  <a:gd name="connsiteX47" fmla="*/ 71112 w 403840"/>
                  <a:gd name="connsiteY47" fmla="*/ 49678 h 729149"/>
                  <a:gd name="connsiteX48" fmla="*/ 50480 w 403840"/>
                  <a:gd name="connsiteY48" fmla="*/ 288054 h 729149"/>
                  <a:gd name="connsiteX49" fmla="*/ 102562 w 403840"/>
                  <a:gd name="connsiteY49" fmla="*/ 225556 h 729149"/>
                  <a:gd name="connsiteX50" fmla="*/ 301275 w 403840"/>
                  <a:gd name="connsiteY50" fmla="*/ 225556 h 729149"/>
                  <a:gd name="connsiteX51" fmla="*/ 353357 w 403840"/>
                  <a:gd name="connsiteY51" fmla="*/ 288054 h 729149"/>
                  <a:gd name="connsiteX52" fmla="*/ 361169 w 403840"/>
                  <a:gd name="connsiteY52" fmla="*/ 309688 h 729149"/>
                  <a:gd name="connsiteX53" fmla="*/ 361169 w 403840"/>
                  <a:gd name="connsiteY53" fmla="*/ 331122 h 729149"/>
                  <a:gd name="connsiteX54" fmla="*/ 42667 w 403840"/>
                  <a:gd name="connsiteY54" fmla="*/ 331122 h 729149"/>
                  <a:gd name="connsiteX55" fmla="*/ 42667 w 403840"/>
                  <a:gd name="connsiteY55" fmla="*/ 309688 h 729149"/>
                  <a:gd name="connsiteX56" fmla="*/ 50480 w 403840"/>
                  <a:gd name="connsiteY56" fmla="*/ 288054 h 729149"/>
                  <a:gd name="connsiteX57" fmla="*/ 50480 w 403840"/>
                  <a:gd name="connsiteY57" fmla="*/ 288054 h 729149"/>
                  <a:gd name="connsiteX58" fmla="*/ 361169 w 403840"/>
                  <a:gd name="connsiteY58" fmla="*/ 587526 h 729149"/>
                  <a:gd name="connsiteX59" fmla="*/ 42667 w 403840"/>
                  <a:gd name="connsiteY59" fmla="*/ 587526 h 729149"/>
                  <a:gd name="connsiteX60" fmla="*/ 42667 w 403840"/>
                  <a:gd name="connsiteY60" fmla="*/ 373789 h 729149"/>
                  <a:gd name="connsiteX61" fmla="*/ 361169 w 403840"/>
                  <a:gd name="connsiteY61" fmla="*/ 373789 h 729149"/>
                  <a:gd name="connsiteX62" fmla="*/ 361169 w 403840"/>
                  <a:gd name="connsiteY62" fmla="*/ 587526 h 729149"/>
                  <a:gd name="connsiteX63" fmla="*/ 361169 w 403840"/>
                  <a:gd name="connsiteY63" fmla="*/ 587526 h 729149"/>
                  <a:gd name="connsiteX64" fmla="*/ 361169 w 403840"/>
                  <a:gd name="connsiteY64" fmla="*/ 587526 h 729149"/>
                  <a:gd name="connsiteX65" fmla="*/ 318903 w 403840"/>
                  <a:gd name="connsiteY65" fmla="*/ 686682 h 729149"/>
                  <a:gd name="connsiteX66" fmla="*/ 84934 w 403840"/>
                  <a:gd name="connsiteY66" fmla="*/ 686682 h 729149"/>
                  <a:gd name="connsiteX67" fmla="*/ 42667 w 403840"/>
                  <a:gd name="connsiteY67" fmla="*/ 644416 h 729149"/>
                  <a:gd name="connsiteX68" fmla="*/ 42667 w 403840"/>
                  <a:gd name="connsiteY68" fmla="*/ 630193 h 729149"/>
                  <a:gd name="connsiteX69" fmla="*/ 361169 w 403840"/>
                  <a:gd name="connsiteY69" fmla="*/ 630193 h 729149"/>
                  <a:gd name="connsiteX70" fmla="*/ 361169 w 403840"/>
                  <a:gd name="connsiteY70" fmla="*/ 644416 h 729149"/>
                  <a:gd name="connsiteX71" fmla="*/ 318903 w 403840"/>
                  <a:gd name="connsiteY71" fmla="*/ 686682 h 72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03840" h="729149">
                    <a:moveTo>
                      <a:pt x="386209" y="260811"/>
                    </a:moveTo>
                    <a:lnTo>
                      <a:pt x="332724" y="196710"/>
                    </a:lnTo>
                    <a:lnTo>
                      <a:pt x="332724" y="154644"/>
                    </a:lnTo>
                    <a:cubicBezTo>
                      <a:pt x="356762" y="151238"/>
                      <a:pt x="375392" y="130606"/>
                      <a:pt x="375392" y="105566"/>
                    </a:cubicBezTo>
                    <a:lnTo>
                      <a:pt x="375392" y="49678"/>
                    </a:lnTo>
                    <a:cubicBezTo>
                      <a:pt x="375392" y="22235"/>
                      <a:pt x="353157" y="0"/>
                      <a:pt x="325713" y="0"/>
                    </a:cubicBezTo>
                    <a:lnTo>
                      <a:pt x="78123" y="0"/>
                    </a:lnTo>
                    <a:cubicBezTo>
                      <a:pt x="50680" y="0"/>
                      <a:pt x="28445" y="22235"/>
                      <a:pt x="28445" y="49678"/>
                    </a:cubicBezTo>
                    <a:lnTo>
                      <a:pt x="28445" y="105366"/>
                    </a:lnTo>
                    <a:cubicBezTo>
                      <a:pt x="28445" y="130406"/>
                      <a:pt x="47074" y="151238"/>
                      <a:pt x="71112" y="154443"/>
                    </a:cubicBezTo>
                    <a:lnTo>
                      <a:pt x="71112" y="196510"/>
                    </a:lnTo>
                    <a:lnTo>
                      <a:pt x="17628" y="260611"/>
                    </a:lnTo>
                    <a:cubicBezTo>
                      <a:pt x="6210" y="274232"/>
                      <a:pt x="0" y="291660"/>
                      <a:pt x="0" y="309488"/>
                    </a:cubicBezTo>
                    <a:lnTo>
                      <a:pt x="0" y="644015"/>
                    </a:lnTo>
                    <a:cubicBezTo>
                      <a:pt x="0" y="690889"/>
                      <a:pt x="38060" y="729149"/>
                      <a:pt x="84934" y="729149"/>
                    </a:cubicBezTo>
                    <a:lnTo>
                      <a:pt x="318903" y="729149"/>
                    </a:lnTo>
                    <a:cubicBezTo>
                      <a:pt x="365776" y="729149"/>
                      <a:pt x="403836" y="691089"/>
                      <a:pt x="403836" y="644015"/>
                    </a:cubicBezTo>
                    <a:lnTo>
                      <a:pt x="403836" y="309488"/>
                    </a:lnTo>
                    <a:cubicBezTo>
                      <a:pt x="404037" y="291860"/>
                      <a:pt x="397627" y="274433"/>
                      <a:pt x="386209" y="260811"/>
                    </a:cubicBezTo>
                    <a:lnTo>
                      <a:pt x="386209" y="260811"/>
                    </a:lnTo>
                    <a:close/>
                    <a:moveTo>
                      <a:pt x="113980" y="155044"/>
                    </a:moveTo>
                    <a:lnTo>
                      <a:pt x="290057" y="155044"/>
                    </a:lnTo>
                    <a:lnTo>
                      <a:pt x="290057" y="183089"/>
                    </a:lnTo>
                    <a:lnTo>
                      <a:pt x="113980" y="183089"/>
                    </a:lnTo>
                    <a:lnTo>
                      <a:pt x="113980" y="155044"/>
                    </a:lnTo>
                    <a:lnTo>
                      <a:pt x="113980" y="155044"/>
                    </a:lnTo>
                    <a:close/>
                    <a:moveTo>
                      <a:pt x="173473" y="112177"/>
                    </a:moveTo>
                    <a:lnTo>
                      <a:pt x="173473" y="42667"/>
                    </a:lnTo>
                    <a:lnTo>
                      <a:pt x="230363" y="42667"/>
                    </a:lnTo>
                    <a:lnTo>
                      <a:pt x="230363" y="112177"/>
                    </a:lnTo>
                    <a:lnTo>
                      <a:pt x="173473" y="112177"/>
                    </a:lnTo>
                    <a:lnTo>
                      <a:pt x="173473" y="112177"/>
                    </a:lnTo>
                    <a:close/>
                    <a:moveTo>
                      <a:pt x="332724" y="49678"/>
                    </a:moveTo>
                    <a:lnTo>
                      <a:pt x="332724" y="105366"/>
                    </a:lnTo>
                    <a:cubicBezTo>
                      <a:pt x="332724" y="109172"/>
                      <a:pt x="329720" y="112177"/>
                      <a:pt x="325914" y="112177"/>
                    </a:cubicBezTo>
                    <a:lnTo>
                      <a:pt x="273231" y="112177"/>
                    </a:lnTo>
                    <a:lnTo>
                      <a:pt x="273231" y="42667"/>
                    </a:lnTo>
                    <a:lnTo>
                      <a:pt x="325914" y="42667"/>
                    </a:lnTo>
                    <a:cubicBezTo>
                      <a:pt x="329720" y="42667"/>
                      <a:pt x="332724" y="45872"/>
                      <a:pt x="332724" y="49678"/>
                    </a:cubicBezTo>
                    <a:lnTo>
                      <a:pt x="332724" y="49678"/>
                    </a:lnTo>
                    <a:close/>
                    <a:moveTo>
                      <a:pt x="71112" y="49678"/>
                    </a:moveTo>
                    <a:cubicBezTo>
                      <a:pt x="71112" y="45872"/>
                      <a:pt x="74117" y="42868"/>
                      <a:pt x="77923" y="42868"/>
                    </a:cubicBezTo>
                    <a:lnTo>
                      <a:pt x="130606" y="42868"/>
                    </a:lnTo>
                    <a:lnTo>
                      <a:pt x="130606" y="112177"/>
                    </a:lnTo>
                    <a:lnTo>
                      <a:pt x="77923" y="112177"/>
                    </a:lnTo>
                    <a:cubicBezTo>
                      <a:pt x="74117" y="112177"/>
                      <a:pt x="71112" y="109172"/>
                      <a:pt x="71112" y="105366"/>
                    </a:cubicBezTo>
                    <a:lnTo>
                      <a:pt x="71112" y="49678"/>
                    </a:lnTo>
                    <a:lnTo>
                      <a:pt x="71112" y="49678"/>
                    </a:lnTo>
                    <a:close/>
                    <a:moveTo>
                      <a:pt x="50480" y="288054"/>
                    </a:moveTo>
                    <a:lnTo>
                      <a:pt x="102562" y="225556"/>
                    </a:lnTo>
                    <a:lnTo>
                      <a:pt x="301275" y="225556"/>
                    </a:lnTo>
                    <a:lnTo>
                      <a:pt x="353357" y="288054"/>
                    </a:lnTo>
                    <a:cubicBezTo>
                      <a:pt x="358365" y="294064"/>
                      <a:pt x="361169" y="301876"/>
                      <a:pt x="361169" y="309688"/>
                    </a:cubicBezTo>
                    <a:lnTo>
                      <a:pt x="361169" y="331122"/>
                    </a:lnTo>
                    <a:lnTo>
                      <a:pt x="42667" y="331122"/>
                    </a:lnTo>
                    <a:lnTo>
                      <a:pt x="42667" y="309688"/>
                    </a:lnTo>
                    <a:cubicBezTo>
                      <a:pt x="42667" y="301876"/>
                      <a:pt x="45472" y="294064"/>
                      <a:pt x="50480" y="288054"/>
                    </a:cubicBezTo>
                    <a:lnTo>
                      <a:pt x="50480" y="288054"/>
                    </a:lnTo>
                    <a:close/>
                    <a:moveTo>
                      <a:pt x="361169" y="587526"/>
                    </a:moveTo>
                    <a:lnTo>
                      <a:pt x="42667" y="587526"/>
                    </a:lnTo>
                    <a:lnTo>
                      <a:pt x="42667" y="373789"/>
                    </a:lnTo>
                    <a:lnTo>
                      <a:pt x="361169" y="373789"/>
                    </a:lnTo>
                    <a:lnTo>
                      <a:pt x="361169" y="587526"/>
                    </a:lnTo>
                    <a:lnTo>
                      <a:pt x="361169" y="587526"/>
                    </a:lnTo>
                    <a:lnTo>
                      <a:pt x="361169" y="587526"/>
                    </a:lnTo>
                    <a:close/>
                    <a:moveTo>
                      <a:pt x="318903" y="686682"/>
                    </a:moveTo>
                    <a:lnTo>
                      <a:pt x="84934" y="686682"/>
                    </a:lnTo>
                    <a:cubicBezTo>
                      <a:pt x="61697" y="686682"/>
                      <a:pt x="42667" y="667652"/>
                      <a:pt x="42667" y="644416"/>
                    </a:cubicBezTo>
                    <a:lnTo>
                      <a:pt x="42667" y="630193"/>
                    </a:lnTo>
                    <a:lnTo>
                      <a:pt x="361169" y="630193"/>
                    </a:lnTo>
                    <a:lnTo>
                      <a:pt x="361169" y="644416"/>
                    </a:lnTo>
                    <a:cubicBezTo>
                      <a:pt x="361169" y="667652"/>
                      <a:pt x="342339" y="686682"/>
                      <a:pt x="318903" y="686682"/>
                    </a:cubicBez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21" name="Forma libre: forma 20">
                <a:extLst>
                  <a:ext uri="{FF2B5EF4-FFF2-40B4-BE49-F238E27FC236}">
                    <a16:creationId xmlns:a16="http://schemas.microsoft.com/office/drawing/2014/main" id="{21F7F6CD-4676-46C0-AC3F-966C8968283B}"/>
                  </a:ext>
                </a:extLst>
              </p:cNvPr>
              <p:cNvSpPr/>
              <p:nvPr/>
            </p:nvSpPr>
            <p:spPr>
              <a:xfrm>
                <a:off x="2908978" y="1165031"/>
                <a:ext cx="144227" cy="144227"/>
              </a:xfrm>
              <a:custGeom>
                <a:avLst/>
                <a:gdLst>
                  <a:gd name="connsiteX0" fmla="*/ 21434 w 144227"/>
                  <a:gd name="connsiteY0" fmla="*/ 93547 h 144227"/>
                  <a:gd name="connsiteX1" fmla="*/ 50680 w 144227"/>
                  <a:gd name="connsiteY1" fmla="*/ 93547 h 144227"/>
                  <a:gd name="connsiteX2" fmla="*/ 50680 w 144227"/>
                  <a:gd name="connsiteY2" fmla="*/ 122794 h 144227"/>
                  <a:gd name="connsiteX3" fmla="*/ 72114 w 144227"/>
                  <a:gd name="connsiteY3" fmla="*/ 144227 h 144227"/>
                  <a:gd name="connsiteX4" fmla="*/ 93547 w 144227"/>
                  <a:gd name="connsiteY4" fmla="*/ 122794 h 144227"/>
                  <a:gd name="connsiteX5" fmla="*/ 93547 w 144227"/>
                  <a:gd name="connsiteY5" fmla="*/ 93547 h 144227"/>
                  <a:gd name="connsiteX6" fmla="*/ 122793 w 144227"/>
                  <a:gd name="connsiteY6" fmla="*/ 93547 h 144227"/>
                  <a:gd name="connsiteX7" fmla="*/ 144227 w 144227"/>
                  <a:gd name="connsiteY7" fmla="*/ 72114 h 144227"/>
                  <a:gd name="connsiteX8" fmla="*/ 122793 w 144227"/>
                  <a:gd name="connsiteY8" fmla="*/ 50680 h 144227"/>
                  <a:gd name="connsiteX9" fmla="*/ 93547 w 144227"/>
                  <a:gd name="connsiteY9" fmla="*/ 50680 h 144227"/>
                  <a:gd name="connsiteX10" fmla="*/ 93547 w 144227"/>
                  <a:gd name="connsiteY10" fmla="*/ 21434 h 144227"/>
                  <a:gd name="connsiteX11" fmla="*/ 72114 w 144227"/>
                  <a:gd name="connsiteY11" fmla="*/ 0 h 144227"/>
                  <a:gd name="connsiteX12" fmla="*/ 50680 w 144227"/>
                  <a:gd name="connsiteY12" fmla="*/ 21434 h 144227"/>
                  <a:gd name="connsiteX13" fmla="*/ 50680 w 144227"/>
                  <a:gd name="connsiteY13" fmla="*/ 50680 h 144227"/>
                  <a:gd name="connsiteX14" fmla="*/ 21434 w 144227"/>
                  <a:gd name="connsiteY14" fmla="*/ 50680 h 144227"/>
                  <a:gd name="connsiteX15" fmla="*/ 0 w 144227"/>
                  <a:gd name="connsiteY15" fmla="*/ 72114 h 144227"/>
                  <a:gd name="connsiteX16" fmla="*/ 21434 w 144227"/>
                  <a:gd name="connsiteY16" fmla="*/ 93547 h 14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227" h="144227">
                    <a:moveTo>
                      <a:pt x="21434" y="93547"/>
                    </a:moveTo>
                    <a:lnTo>
                      <a:pt x="50680" y="93547"/>
                    </a:lnTo>
                    <a:lnTo>
                      <a:pt x="50680" y="122794"/>
                    </a:lnTo>
                    <a:cubicBezTo>
                      <a:pt x="50680" y="134612"/>
                      <a:pt x="60295" y="144227"/>
                      <a:pt x="72114" y="144227"/>
                    </a:cubicBezTo>
                    <a:cubicBezTo>
                      <a:pt x="83932" y="144227"/>
                      <a:pt x="93547" y="134612"/>
                      <a:pt x="93547" y="122794"/>
                    </a:cubicBezTo>
                    <a:lnTo>
                      <a:pt x="93547" y="93547"/>
                    </a:lnTo>
                    <a:lnTo>
                      <a:pt x="122793" y="93547"/>
                    </a:lnTo>
                    <a:cubicBezTo>
                      <a:pt x="134612" y="93547"/>
                      <a:pt x="144227" y="83932"/>
                      <a:pt x="144227" y="72114"/>
                    </a:cubicBezTo>
                    <a:cubicBezTo>
                      <a:pt x="144227" y="60295"/>
                      <a:pt x="134612" y="50680"/>
                      <a:pt x="122793" y="50680"/>
                    </a:cubicBezTo>
                    <a:lnTo>
                      <a:pt x="93547" y="50680"/>
                    </a:lnTo>
                    <a:lnTo>
                      <a:pt x="93547" y="21434"/>
                    </a:lnTo>
                    <a:cubicBezTo>
                      <a:pt x="93547" y="9615"/>
                      <a:pt x="83932" y="0"/>
                      <a:pt x="72114" y="0"/>
                    </a:cubicBezTo>
                    <a:cubicBezTo>
                      <a:pt x="60295" y="0"/>
                      <a:pt x="50680" y="9615"/>
                      <a:pt x="50680" y="21434"/>
                    </a:cubicBezTo>
                    <a:lnTo>
                      <a:pt x="50680" y="50680"/>
                    </a:lnTo>
                    <a:lnTo>
                      <a:pt x="21434" y="50680"/>
                    </a:lnTo>
                    <a:cubicBezTo>
                      <a:pt x="9615" y="50680"/>
                      <a:pt x="0" y="60295"/>
                      <a:pt x="0" y="72114"/>
                    </a:cubicBezTo>
                    <a:cubicBezTo>
                      <a:pt x="200" y="83932"/>
                      <a:pt x="9815" y="93547"/>
                      <a:pt x="21434" y="93547"/>
                    </a:cubicBez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grpSp>
        <p:sp>
          <p:nvSpPr>
            <p:cNvPr id="22" name="Forma libre: forma 21">
              <a:extLst>
                <a:ext uri="{FF2B5EF4-FFF2-40B4-BE49-F238E27FC236}">
                  <a16:creationId xmlns:a16="http://schemas.microsoft.com/office/drawing/2014/main" id="{E9328DD6-D7DE-4DD0-9697-64494F240CB5}"/>
                </a:ext>
              </a:extLst>
            </p:cNvPr>
            <p:cNvSpPr/>
            <p:nvPr/>
          </p:nvSpPr>
          <p:spPr>
            <a:xfrm>
              <a:off x="7095374" y="2533788"/>
              <a:ext cx="239978" cy="729550"/>
            </a:xfrm>
            <a:custGeom>
              <a:avLst/>
              <a:gdLst>
                <a:gd name="connsiteX0" fmla="*/ 188697 w 239978"/>
                <a:gd name="connsiteY0" fmla="*/ 85535 h 729550"/>
                <a:gd name="connsiteX1" fmla="*/ 183088 w 239978"/>
                <a:gd name="connsiteY1" fmla="*/ 85535 h 729550"/>
                <a:gd name="connsiteX2" fmla="*/ 183088 w 239978"/>
                <a:gd name="connsiteY2" fmla="*/ 42868 h 729550"/>
                <a:gd name="connsiteX3" fmla="*/ 217943 w 239978"/>
                <a:gd name="connsiteY3" fmla="*/ 42868 h 729550"/>
                <a:gd name="connsiteX4" fmla="*/ 239377 w 239978"/>
                <a:gd name="connsiteY4" fmla="*/ 21434 h 729550"/>
                <a:gd name="connsiteX5" fmla="*/ 217943 w 239978"/>
                <a:gd name="connsiteY5" fmla="*/ 0 h 729550"/>
                <a:gd name="connsiteX6" fmla="*/ 21434 w 239978"/>
                <a:gd name="connsiteY6" fmla="*/ 0 h 729550"/>
                <a:gd name="connsiteX7" fmla="*/ 0 w 239978"/>
                <a:gd name="connsiteY7" fmla="*/ 21434 h 729550"/>
                <a:gd name="connsiteX8" fmla="*/ 21434 w 239978"/>
                <a:gd name="connsiteY8" fmla="*/ 42868 h 729550"/>
                <a:gd name="connsiteX9" fmla="*/ 55688 w 239978"/>
                <a:gd name="connsiteY9" fmla="*/ 42868 h 729550"/>
                <a:gd name="connsiteX10" fmla="*/ 55688 w 239978"/>
                <a:gd name="connsiteY10" fmla="*/ 85535 h 729550"/>
                <a:gd name="connsiteX11" fmla="*/ 50680 w 239978"/>
                <a:gd name="connsiteY11" fmla="*/ 85535 h 729550"/>
                <a:gd name="connsiteX12" fmla="*/ 0 w 239978"/>
                <a:gd name="connsiteY12" fmla="*/ 136215 h 729550"/>
                <a:gd name="connsiteX13" fmla="*/ 0 w 239978"/>
                <a:gd name="connsiteY13" fmla="*/ 475349 h 729550"/>
                <a:gd name="connsiteX14" fmla="*/ 50680 w 239978"/>
                <a:gd name="connsiteY14" fmla="*/ 526029 h 729550"/>
                <a:gd name="connsiteX15" fmla="*/ 56088 w 239978"/>
                <a:gd name="connsiteY15" fmla="*/ 526029 h 729550"/>
                <a:gd name="connsiteX16" fmla="*/ 56088 w 239978"/>
                <a:gd name="connsiteY16" fmla="*/ 589529 h 729550"/>
                <a:gd name="connsiteX17" fmla="*/ 77522 w 239978"/>
                <a:gd name="connsiteY17" fmla="*/ 610963 h 729550"/>
                <a:gd name="connsiteX18" fmla="*/ 98355 w 239978"/>
                <a:gd name="connsiteY18" fmla="*/ 610963 h 729550"/>
                <a:gd name="connsiteX19" fmla="*/ 98355 w 239978"/>
                <a:gd name="connsiteY19" fmla="*/ 708116 h 729550"/>
                <a:gd name="connsiteX20" fmla="*/ 119789 w 239978"/>
                <a:gd name="connsiteY20" fmla="*/ 729550 h 729550"/>
                <a:gd name="connsiteX21" fmla="*/ 141223 w 239978"/>
                <a:gd name="connsiteY21" fmla="*/ 708116 h 729550"/>
                <a:gd name="connsiteX22" fmla="*/ 141223 w 239978"/>
                <a:gd name="connsiteY22" fmla="*/ 610963 h 729550"/>
                <a:gd name="connsiteX23" fmla="*/ 162456 w 239978"/>
                <a:gd name="connsiteY23" fmla="*/ 610963 h 729550"/>
                <a:gd name="connsiteX24" fmla="*/ 183890 w 239978"/>
                <a:gd name="connsiteY24" fmla="*/ 589529 h 729550"/>
                <a:gd name="connsiteX25" fmla="*/ 183890 w 239978"/>
                <a:gd name="connsiteY25" fmla="*/ 526029 h 729550"/>
                <a:gd name="connsiteX26" fmla="*/ 189298 w 239978"/>
                <a:gd name="connsiteY26" fmla="*/ 526029 h 729550"/>
                <a:gd name="connsiteX27" fmla="*/ 239978 w 239978"/>
                <a:gd name="connsiteY27" fmla="*/ 475349 h 729550"/>
                <a:gd name="connsiteX28" fmla="*/ 239978 w 239978"/>
                <a:gd name="connsiteY28" fmla="*/ 136215 h 729550"/>
                <a:gd name="connsiteX29" fmla="*/ 188697 w 239978"/>
                <a:gd name="connsiteY29" fmla="*/ 85535 h 729550"/>
                <a:gd name="connsiteX30" fmla="*/ 188697 w 239978"/>
                <a:gd name="connsiteY30" fmla="*/ 85535 h 729550"/>
                <a:gd name="connsiteX31" fmla="*/ 98355 w 239978"/>
                <a:gd name="connsiteY31" fmla="*/ 43469 h 729550"/>
                <a:gd name="connsiteX32" fmla="*/ 140421 w 239978"/>
                <a:gd name="connsiteY32" fmla="*/ 43469 h 729550"/>
                <a:gd name="connsiteX33" fmla="*/ 140421 w 239978"/>
                <a:gd name="connsiteY33" fmla="*/ 85735 h 729550"/>
                <a:gd name="connsiteX34" fmla="*/ 98355 w 239978"/>
                <a:gd name="connsiteY34" fmla="*/ 85735 h 729550"/>
                <a:gd name="connsiteX35" fmla="*/ 98355 w 239978"/>
                <a:gd name="connsiteY35" fmla="*/ 43469 h 729550"/>
                <a:gd name="connsiteX36" fmla="*/ 98355 w 239978"/>
                <a:gd name="connsiteY36" fmla="*/ 43469 h 729550"/>
                <a:gd name="connsiteX37" fmla="*/ 140622 w 239978"/>
                <a:gd name="connsiteY37" fmla="*/ 568095 h 729550"/>
                <a:gd name="connsiteX38" fmla="*/ 98555 w 239978"/>
                <a:gd name="connsiteY38" fmla="*/ 568095 h 729550"/>
                <a:gd name="connsiteX39" fmla="*/ 98555 w 239978"/>
                <a:gd name="connsiteY39" fmla="*/ 525829 h 729550"/>
                <a:gd name="connsiteX40" fmla="*/ 140622 w 239978"/>
                <a:gd name="connsiteY40" fmla="*/ 525829 h 729550"/>
                <a:gd name="connsiteX41" fmla="*/ 140622 w 239978"/>
                <a:gd name="connsiteY41" fmla="*/ 568095 h 729550"/>
                <a:gd name="connsiteX42" fmla="*/ 140622 w 239978"/>
                <a:gd name="connsiteY42" fmla="*/ 568095 h 729550"/>
                <a:gd name="connsiteX43" fmla="*/ 196510 w 239978"/>
                <a:gd name="connsiteY43" fmla="*/ 475349 h 729550"/>
                <a:gd name="connsiteX44" fmla="*/ 188697 w 239978"/>
                <a:gd name="connsiteY44" fmla="*/ 483362 h 729550"/>
                <a:gd name="connsiteX45" fmla="*/ 50480 w 239978"/>
                <a:gd name="connsiteY45" fmla="*/ 483362 h 729550"/>
                <a:gd name="connsiteX46" fmla="*/ 42667 w 239978"/>
                <a:gd name="connsiteY46" fmla="*/ 475349 h 729550"/>
                <a:gd name="connsiteX47" fmla="*/ 42667 w 239978"/>
                <a:gd name="connsiteY47" fmla="*/ 448707 h 729550"/>
                <a:gd name="connsiteX48" fmla="*/ 77122 w 239978"/>
                <a:gd name="connsiteY48" fmla="*/ 448707 h 729550"/>
                <a:gd name="connsiteX49" fmla="*/ 98555 w 239978"/>
                <a:gd name="connsiteY49" fmla="*/ 427274 h 729550"/>
                <a:gd name="connsiteX50" fmla="*/ 77122 w 239978"/>
                <a:gd name="connsiteY50" fmla="*/ 405840 h 729550"/>
                <a:gd name="connsiteX51" fmla="*/ 42667 w 239978"/>
                <a:gd name="connsiteY51" fmla="*/ 405840 h 729550"/>
                <a:gd name="connsiteX52" fmla="*/ 42667 w 239978"/>
                <a:gd name="connsiteY52" fmla="*/ 366978 h 729550"/>
                <a:gd name="connsiteX53" fmla="*/ 77122 w 239978"/>
                <a:gd name="connsiteY53" fmla="*/ 366978 h 729550"/>
                <a:gd name="connsiteX54" fmla="*/ 98555 w 239978"/>
                <a:gd name="connsiteY54" fmla="*/ 345545 h 729550"/>
                <a:gd name="connsiteX55" fmla="*/ 77122 w 239978"/>
                <a:gd name="connsiteY55" fmla="*/ 324111 h 729550"/>
                <a:gd name="connsiteX56" fmla="*/ 42667 w 239978"/>
                <a:gd name="connsiteY56" fmla="*/ 324111 h 729550"/>
                <a:gd name="connsiteX57" fmla="*/ 42667 w 239978"/>
                <a:gd name="connsiteY57" fmla="*/ 287052 h 729550"/>
                <a:gd name="connsiteX58" fmla="*/ 77122 w 239978"/>
                <a:gd name="connsiteY58" fmla="*/ 287052 h 729550"/>
                <a:gd name="connsiteX59" fmla="*/ 98555 w 239978"/>
                <a:gd name="connsiteY59" fmla="*/ 265619 h 729550"/>
                <a:gd name="connsiteX60" fmla="*/ 77122 w 239978"/>
                <a:gd name="connsiteY60" fmla="*/ 244185 h 729550"/>
                <a:gd name="connsiteX61" fmla="*/ 42667 w 239978"/>
                <a:gd name="connsiteY61" fmla="*/ 244185 h 729550"/>
                <a:gd name="connsiteX62" fmla="*/ 42667 w 239978"/>
                <a:gd name="connsiteY62" fmla="*/ 205324 h 729550"/>
                <a:gd name="connsiteX63" fmla="*/ 77122 w 239978"/>
                <a:gd name="connsiteY63" fmla="*/ 205324 h 729550"/>
                <a:gd name="connsiteX64" fmla="*/ 98555 w 239978"/>
                <a:gd name="connsiteY64" fmla="*/ 183890 h 729550"/>
                <a:gd name="connsiteX65" fmla="*/ 77122 w 239978"/>
                <a:gd name="connsiteY65" fmla="*/ 162456 h 729550"/>
                <a:gd name="connsiteX66" fmla="*/ 42667 w 239978"/>
                <a:gd name="connsiteY66" fmla="*/ 162456 h 729550"/>
                <a:gd name="connsiteX67" fmla="*/ 42667 w 239978"/>
                <a:gd name="connsiteY67" fmla="*/ 135614 h 729550"/>
                <a:gd name="connsiteX68" fmla="*/ 50480 w 239978"/>
                <a:gd name="connsiteY68" fmla="*/ 127601 h 729550"/>
                <a:gd name="connsiteX69" fmla="*/ 188697 w 239978"/>
                <a:gd name="connsiteY69" fmla="*/ 127601 h 729550"/>
                <a:gd name="connsiteX70" fmla="*/ 196510 w 239978"/>
                <a:gd name="connsiteY70" fmla="*/ 135614 h 729550"/>
                <a:gd name="connsiteX71" fmla="*/ 196510 w 239978"/>
                <a:gd name="connsiteY71" fmla="*/ 475349 h 72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39978" h="729550">
                  <a:moveTo>
                    <a:pt x="188697" y="85535"/>
                  </a:moveTo>
                  <a:lnTo>
                    <a:pt x="183088" y="85535"/>
                  </a:lnTo>
                  <a:lnTo>
                    <a:pt x="183088" y="42868"/>
                  </a:lnTo>
                  <a:lnTo>
                    <a:pt x="217943" y="42868"/>
                  </a:lnTo>
                  <a:cubicBezTo>
                    <a:pt x="229762" y="42868"/>
                    <a:pt x="239377" y="33252"/>
                    <a:pt x="239377" y="21434"/>
                  </a:cubicBezTo>
                  <a:cubicBezTo>
                    <a:pt x="239377" y="9615"/>
                    <a:pt x="229762" y="0"/>
                    <a:pt x="217943" y="0"/>
                  </a:cubicBezTo>
                  <a:lnTo>
                    <a:pt x="21434" y="0"/>
                  </a:lnTo>
                  <a:cubicBezTo>
                    <a:pt x="9615" y="0"/>
                    <a:pt x="0" y="9615"/>
                    <a:pt x="0" y="21434"/>
                  </a:cubicBezTo>
                  <a:cubicBezTo>
                    <a:pt x="0" y="33252"/>
                    <a:pt x="9615" y="42868"/>
                    <a:pt x="21434" y="42868"/>
                  </a:cubicBezTo>
                  <a:lnTo>
                    <a:pt x="55688" y="42868"/>
                  </a:lnTo>
                  <a:lnTo>
                    <a:pt x="55688" y="85535"/>
                  </a:lnTo>
                  <a:lnTo>
                    <a:pt x="50680" y="85535"/>
                  </a:lnTo>
                  <a:cubicBezTo>
                    <a:pt x="22836" y="85535"/>
                    <a:pt x="0" y="108171"/>
                    <a:pt x="0" y="136215"/>
                  </a:cubicBezTo>
                  <a:lnTo>
                    <a:pt x="0" y="475349"/>
                  </a:lnTo>
                  <a:cubicBezTo>
                    <a:pt x="0" y="503193"/>
                    <a:pt x="22636" y="526029"/>
                    <a:pt x="50680" y="526029"/>
                  </a:cubicBezTo>
                  <a:lnTo>
                    <a:pt x="56088" y="526029"/>
                  </a:lnTo>
                  <a:lnTo>
                    <a:pt x="56088" y="589529"/>
                  </a:lnTo>
                  <a:cubicBezTo>
                    <a:pt x="56088" y="601348"/>
                    <a:pt x="65704" y="610963"/>
                    <a:pt x="77522" y="610963"/>
                  </a:cubicBezTo>
                  <a:lnTo>
                    <a:pt x="98355" y="610963"/>
                  </a:lnTo>
                  <a:lnTo>
                    <a:pt x="98355" y="708116"/>
                  </a:lnTo>
                  <a:cubicBezTo>
                    <a:pt x="98355" y="719935"/>
                    <a:pt x="107970" y="729550"/>
                    <a:pt x="119789" y="729550"/>
                  </a:cubicBezTo>
                  <a:cubicBezTo>
                    <a:pt x="131607" y="729550"/>
                    <a:pt x="141223" y="719935"/>
                    <a:pt x="141223" y="708116"/>
                  </a:cubicBezTo>
                  <a:lnTo>
                    <a:pt x="141223" y="610963"/>
                  </a:lnTo>
                  <a:lnTo>
                    <a:pt x="162456" y="610963"/>
                  </a:lnTo>
                  <a:cubicBezTo>
                    <a:pt x="174275" y="610963"/>
                    <a:pt x="183890" y="601348"/>
                    <a:pt x="183890" y="589529"/>
                  </a:cubicBezTo>
                  <a:lnTo>
                    <a:pt x="183890" y="526029"/>
                  </a:lnTo>
                  <a:lnTo>
                    <a:pt x="189298" y="526029"/>
                  </a:lnTo>
                  <a:cubicBezTo>
                    <a:pt x="217142" y="526029"/>
                    <a:pt x="239978" y="503394"/>
                    <a:pt x="239978" y="475349"/>
                  </a:cubicBezTo>
                  <a:lnTo>
                    <a:pt x="239978" y="136215"/>
                  </a:lnTo>
                  <a:cubicBezTo>
                    <a:pt x="239177" y="108371"/>
                    <a:pt x="216541" y="85535"/>
                    <a:pt x="188697" y="85535"/>
                  </a:cubicBezTo>
                  <a:lnTo>
                    <a:pt x="188697" y="85535"/>
                  </a:lnTo>
                  <a:close/>
                  <a:moveTo>
                    <a:pt x="98355" y="43469"/>
                  </a:moveTo>
                  <a:lnTo>
                    <a:pt x="140421" y="43469"/>
                  </a:lnTo>
                  <a:lnTo>
                    <a:pt x="140421" y="85735"/>
                  </a:lnTo>
                  <a:lnTo>
                    <a:pt x="98355" y="85735"/>
                  </a:lnTo>
                  <a:lnTo>
                    <a:pt x="98355" y="43469"/>
                  </a:lnTo>
                  <a:lnTo>
                    <a:pt x="98355" y="43469"/>
                  </a:lnTo>
                  <a:close/>
                  <a:moveTo>
                    <a:pt x="140622" y="568095"/>
                  </a:moveTo>
                  <a:lnTo>
                    <a:pt x="98555" y="568095"/>
                  </a:lnTo>
                  <a:lnTo>
                    <a:pt x="98555" y="525829"/>
                  </a:lnTo>
                  <a:lnTo>
                    <a:pt x="140622" y="525829"/>
                  </a:lnTo>
                  <a:lnTo>
                    <a:pt x="140622" y="568095"/>
                  </a:lnTo>
                  <a:lnTo>
                    <a:pt x="140622" y="568095"/>
                  </a:lnTo>
                  <a:close/>
                  <a:moveTo>
                    <a:pt x="196510" y="475349"/>
                  </a:moveTo>
                  <a:cubicBezTo>
                    <a:pt x="196510" y="479756"/>
                    <a:pt x="192904" y="483362"/>
                    <a:pt x="188697" y="483362"/>
                  </a:cubicBezTo>
                  <a:lnTo>
                    <a:pt x="50480" y="483362"/>
                  </a:lnTo>
                  <a:cubicBezTo>
                    <a:pt x="46073" y="483362"/>
                    <a:pt x="42667" y="479756"/>
                    <a:pt x="42667" y="475349"/>
                  </a:cubicBezTo>
                  <a:lnTo>
                    <a:pt x="42667" y="448707"/>
                  </a:lnTo>
                  <a:lnTo>
                    <a:pt x="77122" y="448707"/>
                  </a:lnTo>
                  <a:cubicBezTo>
                    <a:pt x="88940" y="448707"/>
                    <a:pt x="98555" y="439092"/>
                    <a:pt x="98555" y="427274"/>
                  </a:cubicBezTo>
                  <a:cubicBezTo>
                    <a:pt x="98555" y="415455"/>
                    <a:pt x="88940" y="405840"/>
                    <a:pt x="77122" y="405840"/>
                  </a:cubicBezTo>
                  <a:lnTo>
                    <a:pt x="42667" y="405840"/>
                  </a:lnTo>
                  <a:lnTo>
                    <a:pt x="42667" y="366978"/>
                  </a:lnTo>
                  <a:lnTo>
                    <a:pt x="77122" y="366978"/>
                  </a:lnTo>
                  <a:cubicBezTo>
                    <a:pt x="88940" y="366978"/>
                    <a:pt x="98555" y="357363"/>
                    <a:pt x="98555" y="345545"/>
                  </a:cubicBezTo>
                  <a:cubicBezTo>
                    <a:pt x="98555" y="333726"/>
                    <a:pt x="88940" y="324111"/>
                    <a:pt x="77122" y="324111"/>
                  </a:cubicBezTo>
                  <a:lnTo>
                    <a:pt x="42667" y="324111"/>
                  </a:lnTo>
                  <a:lnTo>
                    <a:pt x="42667" y="287052"/>
                  </a:lnTo>
                  <a:lnTo>
                    <a:pt x="77122" y="287052"/>
                  </a:lnTo>
                  <a:cubicBezTo>
                    <a:pt x="88940" y="287052"/>
                    <a:pt x="98555" y="277437"/>
                    <a:pt x="98555" y="265619"/>
                  </a:cubicBezTo>
                  <a:cubicBezTo>
                    <a:pt x="98555" y="253800"/>
                    <a:pt x="88940" y="244185"/>
                    <a:pt x="77122" y="244185"/>
                  </a:cubicBezTo>
                  <a:lnTo>
                    <a:pt x="42667" y="244185"/>
                  </a:lnTo>
                  <a:lnTo>
                    <a:pt x="42667" y="205324"/>
                  </a:lnTo>
                  <a:lnTo>
                    <a:pt x="77122" y="205324"/>
                  </a:lnTo>
                  <a:cubicBezTo>
                    <a:pt x="88940" y="205324"/>
                    <a:pt x="98555" y="195709"/>
                    <a:pt x="98555" y="183890"/>
                  </a:cubicBezTo>
                  <a:cubicBezTo>
                    <a:pt x="98555" y="172071"/>
                    <a:pt x="88940" y="162456"/>
                    <a:pt x="77122" y="162456"/>
                  </a:cubicBezTo>
                  <a:lnTo>
                    <a:pt x="42667" y="162456"/>
                  </a:lnTo>
                  <a:lnTo>
                    <a:pt x="42667" y="135614"/>
                  </a:lnTo>
                  <a:cubicBezTo>
                    <a:pt x="42667" y="131207"/>
                    <a:pt x="46273" y="127601"/>
                    <a:pt x="50480" y="127601"/>
                  </a:cubicBezTo>
                  <a:lnTo>
                    <a:pt x="188697" y="127601"/>
                  </a:lnTo>
                  <a:cubicBezTo>
                    <a:pt x="193104" y="127601"/>
                    <a:pt x="196510" y="131207"/>
                    <a:pt x="196510" y="135614"/>
                  </a:cubicBezTo>
                  <a:lnTo>
                    <a:pt x="196510" y="475349"/>
                  </a:ln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grpSp>
          <p:nvGrpSpPr>
            <p:cNvPr id="23" name="Gráfico 4">
              <a:extLst>
                <a:ext uri="{FF2B5EF4-FFF2-40B4-BE49-F238E27FC236}">
                  <a16:creationId xmlns:a16="http://schemas.microsoft.com/office/drawing/2014/main" id="{05F5BC67-CDDD-4F92-BA9C-69078B43B303}"/>
                </a:ext>
              </a:extLst>
            </p:cNvPr>
            <p:cNvGrpSpPr/>
            <p:nvPr/>
          </p:nvGrpSpPr>
          <p:grpSpPr>
            <a:xfrm>
              <a:off x="7668477" y="1486538"/>
              <a:ext cx="491975" cy="729349"/>
              <a:chOff x="7668477" y="1486538"/>
              <a:chExt cx="491975" cy="729349"/>
            </a:xfrm>
            <a:solidFill>
              <a:srgbClr val="FFFFFF"/>
            </a:solidFill>
          </p:grpSpPr>
          <p:sp>
            <p:nvSpPr>
              <p:cNvPr id="24" name="Forma libre: forma 23">
                <a:extLst>
                  <a:ext uri="{FF2B5EF4-FFF2-40B4-BE49-F238E27FC236}">
                    <a16:creationId xmlns:a16="http://schemas.microsoft.com/office/drawing/2014/main" id="{E2131556-9187-46FF-8CA4-F91E1DB24D26}"/>
                  </a:ext>
                </a:extLst>
              </p:cNvPr>
              <p:cNvSpPr/>
              <p:nvPr/>
            </p:nvSpPr>
            <p:spPr>
              <a:xfrm>
                <a:off x="7668477" y="1486538"/>
                <a:ext cx="491975" cy="729349"/>
              </a:xfrm>
              <a:custGeom>
                <a:avLst/>
                <a:gdLst>
                  <a:gd name="connsiteX0" fmla="*/ 491975 w 491975"/>
                  <a:gd name="connsiteY0" fmla="*/ 245988 h 729349"/>
                  <a:gd name="connsiteX1" fmla="*/ 245988 w 491975"/>
                  <a:gd name="connsiteY1" fmla="*/ 0 h 729349"/>
                  <a:gd name="connsiteX2" fmla="*/ 0 w 491975"/>
                  <a:gd name="connsiteY2" fmla="*/ 245988 h 729349"/>
                  <a:gd name="connsiteX3" fmla="*/ 224754 w 491975"/>
                  <a:gd name="connsiteY3" fmla="*/ 491174 h 729349"/>
                  <a:gd name="connsiteX4" fmla="*/ 224754 w 491975"/>
                  <a:gd name="connsiteY4" fmla="*/ 534242 h 729349"/>
                  <a:gd name="connsiteX5" fmla="*/ 182087 w 491975"/>
                  <a:gd name="connsiteY5" fmla="*/ 594737 h 729349"/>
                  <a:gd name="connsiteX6" fmla="*/ 182087 w 491975"/>
                  <a:gd name="connsiteY6" fmla="*/ 665249 h 729349"/>
                  <a:gd name="connsiteX7" fmla="*/ 246188 w 491975"/>
                  <a:gd name="connsiteY7" fmla="*/ 729350 h 729349"/>
                  <a:gd name="connsiteX8" fmla="*/ 310289 w 491975"/>
                  <a:gd name="connsiteY8" fmla="*/ 665249 h 729349"/>
                  <a:gd name="connsiteX9" fmla="*/ 310289 w 491975"/>
                  <a:gd name="connsiteY9" fmla="*/ 594737 h 729349"/>
                  <a:gd name="connsiteX10" fmla="*/ 267621 w 491975"/>
                  <a:gd name="connsiteY10" fmla="*/ 534242 h 729349"/>
                  <a:gd name="connsiteX11" fmla="*/ 267621 w 491975"/>
                  <a:gd name="connsiteY11" fmla="*/ 491174 h 729349"/>
                  <a:gd name="connsiteX12" fmla="*/ 491975 w 491975"/>
                  <a:gd name="connsiteY12" fmla="*/ 245988 h 729349"/>
                  <a:gd name="connsiteX13" fmla="*/ 491975 w 491975"/>
                  <a:gd name="connsiteY13" fmla="*/ 245988 h 729349"/>
                  <a:gd name="connsiteX14" fmla="*/ 42667 w 491975"/>
                  <a:gd name="connsiteY14" fmla="*/ 245988 h 729349"/>
                  <a:gd name="connsiteX15" fmla="*/ 245988 w 491975"/>
                  <a:gd name="connsiteY15" fmla="*/ 42667 h 729349"/>
                  <a:gd name="connsiteX16" fmla="*/ 449308 w 491975"/>
                  <a:gd name="connsiteY16" fmla="*/ 245988 h 729349"/>
                  <a:gd name="connsiteX17" fmla="*/ 245988 w 491975"/>
                  <a:gd name="connsiteY17" fmla="*/ 449308 h 729349"/>
                  <a:gd name="connsiteX18" fmla="*/ 42667 w 491975"/>
                  <a:gd name="connsiteY18" fmla="*/ 245988 h 729349"/>
                  <a:gd name="connsiteX19" fmla="*/ 42667 w 491975"/>
                  <a:gd name="connsiteY19" fmla="*/ 245988 h 729349"/>
                  <a:gd name="connsiteX20" fmla="*/ 267221 w 491975"/>
                  <a:gd name="connsiteY20" fmla="*/ 665249 h 729349"/>
                  <a:gd name="connsiteX21" fmla="*/ 245787 w 491975"/>
                  <a:gd name="connsiteY21" fmla="*/ 686682 h 729349"/>
                  <a:gd name="connsiteX22" fmla="*/ 224354 w 491975"/>
                  <a:gd name="connsiteY22" fmla="*/ 665249 h 729349"/>
                  <a:gd name="connsiteX23" fmla="*/ 224354 w 491975"/>
                  <a:gd name="connsiteY23" fmla="*/ 594737 h 729349"/>
                  <a:gd name="connsiteX24" fmla="*/ 245787 w 491975"/>
                  <a:gd name="connsiteY24" fmla="*/ 573304 h 729349"/>
                  <a:gd name="connsiteX25" fmla="*/ 267221 w 491975"/>
                  <a:gd name="connsiteY25" fmla="*/ 594737 h 729349"/>
                  <a:gd name="connsiteX26" fmla="*/ 267221 w 491975"/>
                  <a:gd name="connsiteY26" fmla="*/ 665249 h 7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975" h="729349">
                    <a:moveTo>
                      <a:pt x="491975" y="245988"/>
                    </a:moveTo>
                    <a:cubicBezTo>
                      <a:pt x="491975" y="110374"/>
                      <a:pt x="381601" y="0"/>
                      <a:pt x="245988" y="0"/>
                    </a:cubicBezTo>
                    <a:cubicBezTo>
                      <a:pt x="110374" y="0"/>
                      <a:pt x="0" y="110374"/>
                      <a:pt x="0" y="245988"/>
                    </a:cubicBezTo>
                    <a:cubicBezTo>
                      <a:pt x="0" y="374390"/>
                      <a:pt x="98956" y="480157"/>
                      <a:pt x="224754" y="491174"/>
                    </a:cubicBezTo>
                    <a:lnTo>
                      <a:pt x="224754" y="534242"/>
                    </a:lnTo>
                    <a:cubicBezTo>
                      <a:pt x="199915" y="543056"/>
                      <a:pt x="182087" y="566894"/>
                      <a:pt x="182087" y="594737"/>
                    </a:cubicBezTo>
                    <a:lnTo>
                      <a:pt x="182087" y="665249"/>
                    </a:lnTo>
                    <a:cubicBezTo>
                      <a:pt x="182087" y="700504"/>
                      <a:pt x="210932" y="729350"/>
                      <a:pt x="246188" y="729350"/>
                    </a:cubicBezTo>
                    <a:cubicBezTo>
                      <a:pt x="281443" y="729350"/>
                      <a:pt x="310289" y="700504"/>
                      <a:pt x="310289" y="665249"/>
                    </a:cubicBezTo>
                    <a:lnTo>
                      <a:pt x="310289" y="594737"/>
                    </a:lnTo>
                    <a:cubicBezTo>
                      <a:pt x="310289" y="566894"/>
                      <a:pt x="292461" y="543056"/>
                      <a:pt x="267621" y="534242"/>
                    </a:cubicBezTo>
                    <a:lnTo>
                      <a:pt x="267621" y="491174"/>
                    </a:lnTo>
                    <a:cubicBezTo>
                      <a:pt x="393019" y="480357"/>
                      <a:pt x="491975" y="374590"/>
                      <a:pt x="491975" y="245988"/>
                    </a:cubicBezTo>
                    <a:lnTo>
                      <a:pt x="491975" y="245988"/>
                    </a:lnTo>
                    <a:close/>
                    <a:moveTo>
                      <a:pt x="42667" y="245988"/>
                    </a:moveTo>
                    <a:cubicBezTo>
                      <a:pt x="42667" y="133811"/>
                      <a:pt x="133811" y="42667"/>
                      <a:pt x="245988" y="42667"/>
                    </a:cubicBezTo>
                    <a:cubicBezTo>
                      <a:pt x="358164" y="42667"/>
                      <a:pt x="449308" y="133811"/>
                      <a:pt x="449308" y="245988"/>
                    </a:cubicBezTo>
                    <a:cubicBezTo>
                      <a:pt x="449308" y="358165"/>
                      <a:pt x="358164" y="449308"/>
                      <a:pt x="245988" y="449308"/>
                    </a:cubicBezTo>
                    <a:cubicBezTo>
                      <a:pt x="133811" y="449308"/>
                      <a:pt x="42667" y="358165"/>
                      <a:pt x="42667" y="245988"/>
                    </a:cubicBezTo>
                    <a:lnTo>
                      <a:pt x="42667" y="245988"/>
                    </a:lnTo>
                    <a:close/>
                    <a:moveTo>
                      <a:pt x="267221" y="665249"/>
                    </a:moveTo>
                    <a:cubicBezTo>
                      <a:pt x="267221" y="677067"/>
                      <a:pt x="257606" y="686682"/>
                      <a:pt x="245787" y="686682"/>
                    </a:cubicBezTo>
                    <a:cubicBezTo>
                      <a:pt x="233969" y="686682"/>
                      <a:pt x="224354" y="677067"/>
                      <a:pt x="224354" y="665249"/>
                    </a:cubicBezTo>
                    <a:lnTo>
                      <a:pt x="224354" y="594737"/>
                    </a:lnTo>
                    <a:cubicBezTo>
                      <a:pt x="224354" y="582919"/>
                      <a:pt x="233969" y="573304"/>
                      <a:pt x="245787" y="573304"/>
                    </a:cubicBezTo>
                    <a:cubicBezTo>
                      <a:pt x="257606" y="573304"/>
                      <a:pt x="267221" y="582919"/>
                      <a:pt x="267221" y="594737"/>
                    </a:cubicBezTo>
                    <a:lnTo>
                      <a:pt x="267221" y="665249"/>
                    </a:ln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25" name="Forma libre: forma 24">
                <a:extLst>
                  <a:ext uri="{FF2B5EF4-FFF2-40B4-BE49-F238E27FC236}">
                    <a16:creationId xmlns:a16="http://schemas.microsoft.com/office/drawing/2014/main" id="{CA3DDFFB-BB9F-4647-9D42-6902E15C8A13}"/>
                  </a:ext>
                </a:extLst>
              </p:cNvPr>
              <p:cNvSpPr/>
              <p:nvPr/>
            </p:nvSpPr>
            <p:spPr>
              <a:xfrm>
                <a:off x="7772041" y="1590101"/>
                <a:ext cx="284648" cy="284648"/>
              </a:xfrm>
              <a:custGeom>
                <a:avLst/>
                <a:gdLst>
                  <a:gd name="connsiteX0" fmla="*/ 202519 w 284648"/>
                  <a:gd name="connsiteY0" fmla="*/ 263215 h 284648"/>
                  <a:gd name="connsiteX1" fmla="*/ 202519 w 284648"/>
                  <a:gd name="connsiteY1" fmla="*/ 202519 h 284648"/>
                  <a:gd name="connsiteX2" fmla="*/ 263214 w 284648"/>
                  <a:gd name="connsiteY2" fmla="*/ 202519 h 284648"/>
                  <a:gd name="connsiteX3" fmla="*/ 284648 w 284648"/>
                  <a:gd name="connsiteY3" fmla="*/ 181085 h 284648"/>
                  <a:gd name="connsiteX4" fmla="*/ 284648 w 284648"/>
                  <a:gd name="connsiteY4" fmla="*/ 103563 h 284648"/>
                  <a:gd name="connsiteX5" fmla="*/ 263214 w 284648"/>
                  <a:gd name="connsiteY5" fmla="*/ 82129 h 284648"/>
                  <a:gd name="connsiteX6" fmla="*/ 202519 w 284648"/>
                  <a:gd name="connsiteY6" fmla="*/ 82129 h 284648"/>
                  <a:gd name="connsiteX7" fmla="*/ 202519 w 284648"/>
                  <a:gd name="connsiteY7" fmla="*/ 21434 h 284648"/>
                  <a:gd name="connsiteX8" fmla="*/ 181085 w 284648"/>
                  <a:gd name="connsiteY8" fmla="*/ 0 h 284648"/>
                  <a:gd name="connsiteX9" fmla="*/ 103563 w 284648"/>
                  <a:gd name="connsiteY9" fmla="*/ 0 h 284648"/>
                  <a:gd name="connsiteX10" fmla="*/ 82129 w 284648"/>
                  <a:gd name="connsiteY10" fmla="*/ 21434 h 284648"/>
                  <a:gd name="connsiteX11" fmla="*/ 82129 w 284648"/>
                  <a:gd name="connsiteY11" fmla="*/ 82129 h 284648"/>
                  <a:gd name="connsiteX12" fmla="*/ 21433 w 284648"/>
                  <a:gd name="connsiteY12" fmla="*/ 82129 h 284648"/>
                  <a:gd name="connsiteX13" fmla="*/ 0 w 284648"/>
                  <a:gd name="connsiteY13" fmla="*/ 103563 h 284648"/>
                  <a:gd name="connsiteX14" fmla="*/ 0 w 284648"/>
                  <a:gd name="connsiteY14" fmla="*/ 181085 h 284648"/>
                  <a:gd name="connsiteX15" fmla="*/ 21433 w 284648"/>
                  <a:gd name="connsiteY15" fmla="*/ 202519 h 284648"/>
                  <a:gd name="connsiteX16" fmla="*/ 82129 w 284648"/>
                  <a:gd name="connsiteY16" fmla="*/ 202519 h 284648"/>
                  <a:gd name="connsiteX17" fmla="*/ 82129 w 284648"/>
                  <a:gd name="connsiteY17" fmla="*/ 263215 h 284648"/>
                  <a:gd name="connsiteX18" fmla="*/ 103563 w 284648"/>
                  <a:gd name="connsiteY18" fmla="*/ 284649 h 284648"/>
                  <a:gd name="connsiteX19" fmla="*/ 181085 w 284648"/>
                  <a:gd name="connsiteY19" fmla="*/ 284649 h 284648"/>
                  <a:gd name="connsiteX20" fmla="*/ 202519 w 284648"/>
                  <a:gd name="connsiteY20" fmla="*/ 263215 h 284648"/>
                  <a:gd name="connsiteX21" fmla="*/ 202519 w 284648"/>
                  <a:gd name="connsiteY21" fmla="*/ 263215 h 284648"/>
                  <a:gd name="connsiteX22" fmla="*/ 159852 w 284648"/>
                  <a:gd name="connsiteY22" fmla="*/ 181286 h 284648"/>
                  <a:gd name="connsiteX23" fmla="*/ 159852 w 284648"/>
                  <a:gd name="connsiteY23" fmla="*/ 241981 h 284648"/>
                  <a:gd name="connsiteX24" fmla="*/ 124997 w 284648"/>
                  <a:gd name="connsiteY24" fmla="*/ 241981 h 284648"/>
                  <a:gd name="connsiteX25" fmla="*/ 124997 w 284648"/>
                  <a:gd name="connsiteY25" fmla="*/ 181286 h 284648"/>
                  <a:gd name="connsiteX26" fmla="*/ 103563 w 284648"/>
                  <a:gd name="connsiteY26" fmla="*/ 159852 h 284648"/>
                  <a:gd name="connsiteX27" fmla="*/ 42867 w 284648"/>
                  <a:gd name="connsiteY27" fmla="*/ 159852 h 284648"/>
                  <a:gd name="connsiteX28" fmla="*/ 42867 w 284648"/>
                  <a:gd name="connsiteY28" fmla="*/ 124997 h 284648"/>
                  <a:gd name="connsiteX29" fmla="*/ 103563 w 284648"/>
                  <a:gd name="connsiteY29" fmla="*/ 124997 h 284648"/>
                  <a:gd name="connsiteX30" fmla="*/ 124997 w 284648"/>
                  <a:gd name="connsiteY30" fmla="*/ 103563 h 284648"/>
                  <a:gd name="connsiteX31" fmla="*/ 124997 w 284648"/>
                  <a:gd name="connsiteY31" fmla="*/ 42868 h 284648"/>
                  <a:gd name="connsiteX32" fmla="*/ 159852 w 284648"/>
                  <a:gd name="connsiteY32" fmla="*/ 42868 h 284648"/>
                  <a:gd name="connsiteX33" fmla="*/ 159852 w 284648"/>
                  <a:gd name="connsiteY33" fmla="*/ 103563 h 284648"/>
                  <a:gd name="connsiteX34" fmla="*/ 181285 w 284648"/>
                  <a:gd name="connsiteY34" fmla="*/ 124997 h 284648"/>
                  <a:gd name="connsiteX35" fmla="*/ 241981 w 284648"/>
                  <a:gd name="connsiteY35" fmla="*/ 124997 h 284648"/>
                  <a:gd name="connsiteX36" fmla="*/ 241981 w 284648"/>
                  <a:gd name="connsiteY36" fmla="*/ 159852 h 284648"/>
                  <a:gd name="connsiteX37" fmla="*/ 181285 w 284648"/>
                  <a:gd name="connsiteY37" fmla="*/ 159852 h 284648"/>
                  <a:gd name="connsiteX38" fmla="*/ 159852 w 284648"/>
                  <a:gd name="connsiteY38" fmla="*/ 181286 h 28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4648" h="284648">
                    <a:moveTo>
                      <a:pt x="202519" y="263215"/>
                    </a:moveTo>
                    <a:lnTo>
                      <a:pt x="202519" y="202519"/>
                    </a:lnTo>
                    <a:lnTo>
                      <a:pt x="263214" y="202519"/>
                    </a:lnTo>
                    <a:cubicBezTo>
                      <a:pt x="275033" y="202519"/>
                      <a:pt x="284648" y="192904"/>
                      <a:pt x="284648" y="181085"/>
                    </a:cubicBezTo>
                    <a:lnTo>
                      <a:pt x="284648" y="103563"/>
                    </a:lnTo>
                    <a:cubicBezTo>
                      <a:pt x="284648" y="91745"/>
                      <a:pt x="275033" y="82129"/>
                      <a:pt x="263214" y="82129"/>
                    </a:cubicBezTo>
                    <a:lnTo>
                      <a:pt x="202519" y="82129"/>
                    </a:lnTo>
                    <a:lnTo>
                      <a:pt x="202519" y="21434"/>
                    </a:lnTo>
                    <a:cubicBezTo>
                      <a:pt x="202519" y="9615"/>
                      <a:pt x="192903" y="0"/>
                      <a:pt x="181085" y="0"/>
                    </a:cubicBezTo>
                    <a:lnTo>
                      <a:pt x="103563" y="0"/>
                    </a:lnTo>
                    <a:cubicBezTo>
                      <a:pt x="91744" y="0"/>
                      <a:pt x="82129" y="9615"/>
                      <a:pt x="82129" y="21434"/>
                    </a:cubicBezTo>
                    <a:lnTo>
                      <a:pt x="82129" y="82129"/>
                    </a:lnTo>
                    <a:lnTo>
                      <a:pt x="21433" y="82129"/>
                    </a:lnTo>
                    <a:cubicBezTo>
                      <a:pt x="9615" y="82129"/>
                      <a:pt x="0" y="91745"/>
                      <a:pt x="0" y="103563"/>
                    </a:cubicBezTo>
                    <a:lnTo>
                      <a:pt x="0" y="181085"/>
                    </a:lnTo>
                    <a:cubicBezTo>
                      <a:pt x="0" y="192904"/>
                      <a:pt x="9615" y="202519"/>
                      <a:pt x="21433" y="202519"/>
                    </a:cubicBezTo>
                    <a:lnTo>
                      <a:pt x="82129" y="202519"/>
                    </a:lnTo>
                    <a:lnTo>
                      <a:pt x="82129" y="263215"/>
                    </a:lnTo>
                    <a:cubicBezTo>
                      <a:pt x="82129" y="275034"/>
                      <a:pt x="91744" y="284649"/>
                      <a:pt x="103563" y="284649"/>
                    </a:cubicBezTo>
                    <a:lnTo>
                      <a:pt x="181085" y="284649"/>
                    </a:lnTo>
                    <a:cubicBezTo>
                      <a:pt x="192903" y="284649"/>
                      <a:pt x="202519" y="275034"/>
                      <a:pt x="202519" y="263215"/>
                    </a:cubicBezTo>
                    <a:lnTo>
                      <a:pt x="202519" y="263215"/>
                    </a:lnTo>
                    <a:close/>
                    <a:moveTo>
                      <a:pt x="159852" y="181286"/>
                    </a:moveTo>
                    <a:lnTo>
                      <a:pt x="159852" y="241981"/>
                    </a:lnTo>
                    <a:lnTo>
                      <a:pt x="124997" y="241981"/>
                    </a:lnTo>
                    <a:lnTo>
                      <a:pt x="124997" y="181286"/>
                    </a:lnTo>
                    <a:cubicBezTo>
                      <a:pt x="124997" y="169467"/>
                      <a:pt x="115381" y="159852"/>
                      <a:pt x="103563" y="159852"/>
                    </a:cubicBezTo>
                    <a:lnTo>
                      <a:pt x="42867" y="159852"/>
                    </a:lnTo>
                    <a:lnTo>
                      <a:pt x="42867" y="124997"/>
                    </a:lnTo>
                    <a:lnTo>
                      <a:pt x="103563" y="124997"/>
                    </a:lnTo>
                    <a:cubicBezTo>
                      <a:pt x="115381" y="124997"/>
                      <a:pt x="124997" y="115382"/>
                      <a:pt x="124997" y="103563"/>
                    </a:cubicBezTo>
                    <a:lnTo>
                      <a:pt x="124997" y="42868"/>
                    </a:lnTo>
                    <a:lnTo>
                      <a:pt x="159852" y="42868"/>
                    </a:lnTo>
                    <a:lnTo>
                      <a:pt x="159852" y="103563"/>
                    </a:lnTo>
                    <a:cubicBezTo>
                      <a:pt x="159852" y="115382"/>
                      <a:pt x="169467" y="124997"/>
                      <a:pt x="181285" y="124997"/>
                    </a:cubicBezTo>
                    <a:lnTo>
                      <a:pt x="241981" y="124997"/>
                    </a:lnTo>
                    <a:lnTo>
                      <a:pt x="241981" y="159852"/>
                    </a:lnTo>
                    <a:lnTo>
                      <a:pt x="181285" y="159852"/>
                    </a:lnTo>
                    <a:cubicBezTo>
                      <a:pt x="169467" y="159852"/>
                      <a:pt x="159852" y="169467"/>
                      <a:pt x="159852" y="181286"/>
                    </a:cubicBez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grpSp>
        <p:grpSp>
          <p:nvGrpSpPr>
            <p:cNvPr id="26" name="Gráfico 4">
              <a:extLst>
                <a:ext uri="{FF2B5EF4-FFF2-40B4-BE49-F238E27FC236}">
                  <a16:creationId xmlns:a16="http://schemas.microsoft.com/office/drawing/2014/main" id="{AAE326FE-92B4-4FCC-8FC7-D889FE6A07C8}"/>
                </a:ext>
              </a:extLst>
            </p:cNvPr>
            <p:cNvGrpSpPr/>
            <p:nvPr/>
          </p:nvGrpSpPr>
          <p:grpSpPr>
            <a:xfrm>
              <a:off x="5547614" y="1913611"/>
              <a:ext cx="478875" cy="729549"/>
              <a:chOff x="5547614" y="1913611"/>
              <a:chExt cx="478875" cy="729549"/>
            </a:xfrm>
            <a:solidFill>
              <a:srgbClr val="FFFFFF"/>
            </a:solidFill>
          </p:grpSpPr>
          <p:sp>
            <p:nvSpPr>
              <p:cNvPr id="27" name="Forma libre: forma 26">
                <a:extLst>
                  <a:ext uri="{FF2B5EF4-FFF2-40B4-BE49-F238E27FC236}">
                    <a16:creationId xmlns:a16="http://schemas.microsoft.com/office/drawing/2014/main" id="{D9FC775D-13ED-4DDA-8F85-EB4815E55270}"/>
                  </a:ext>
                </a:extLst>
              </p:cNvPr>
              <p:cNvSpPr/>
              <p:nvPr/>
            </p:nvSpPr>
            <p:spPr>
              <a:xfrm>
                <a:off x="5547614" y="1913611"/>
                <a:ext cx="279125" cy="729349"/>
              </a:xfrm>
              <a:custGeom>
                <a:avLst/>
                <a:gdLst>
                  <a:gd name="connsiteX0" fmla="*/ 222873 w 279125"/>
                  <a:gd name="connsiteY0" fmla="*/ 0 h 729349"/>
                  <a:gd name="connsiteX1" fmla="*/ 56210 w 279125"/>
                  <a:gd name="connsiteY1" fmla="*/ 0 h 729349"/>
                  <a:gd name="connsiteX2" fmla="*/ 14945 w 279125"/>
                  <a:gd name="connsiteY2" fmla="*/ 18028 h 729349"/>
                  <a:gd name="connsiteX3" fmla="*/ 122 w 279125"/>
                  <a:gd name="connsiteY3" fmla="*/ 60295 h 729349"/>
                  <a:gd name="connsiteX4" fmla="*/ 27765 w 279125"/>
                  <a:gd name="connsiteY4" fmla="*/ 567094 h 729349"/>
                  <a:gd name="connsiteX5" fmla="*/ 29568 w 279125"/>
                  <a:gd name="connsiteY5" fmla="*/ 574706 h 729349"/>
                  <a:gd name="connsiteX6" fmla="*/ 74439 w 279125"/>
                  <a:gd name="connsiteY6" fmla="*/ 674263 h 729349"/>
                  <a:gd name="connsiteX7" fmla="*/ 93869 w 279125"/>
                  <a:gd name="connsiteY7" fmla="*/ 686883 h 729349"/>
                  <a:gd name="connsiteX8" fmla="*/ 118108 w 279125"/>
                  <a:gd name="connsiteY8" fmla="*/ 686883 h 729349"/>
                  <a:gd name="connsiteX9" fmla="*/ 118108 w 279125"/>
                  <a:gd name="connsiteY9" fmla="*/ 707916 h 729349"/>
                  <a:gd name="connsiteX10" fmla="*/ 139541 w 279125"/>
                  <a:gd name="connsiteY10" fmla="*/ 729350 h 729349"/>
                  <a:gd name="connsiteX11" fmla="*/ 160975 w 279125"/>
                  <a:gd name="connsiteY11" fmla="*/ 707916 h 729349"/>
                  <a:gd name="connsiteX12" fmla="*/ 160975 w 279125"/>
                  <a:gd name="connsiteY12" fmla="*/ 686883 h 729349"/>
                  <a:gd name="connsiteX13" fmla="*/ 185213 w 279125"/>
                  <a:gd name="connsiteY13" fmla="*/ 686883 h 729349"/>
                  <a:gd name="connsiteX14" fmla="*/ 204644 w 279125"/>
                  <a:gd name="connsiteY14" fmla="*/ 674263 h 729349"/>
                  <a:gd name="connsiteX15" fmla="*/ 249515 w 279125"/>
                  <a:gd name="connsiteY15" fmla="*/ 574706 h 729349"/>
                  <a:gd name="connsiteX16" fmla="*/ 251317 w 279125"/>
                  <a:gd name="connsiteY16" fmla="*/ 567094 h 729349"/>
                  <a:gd name="connsiteX17" fmla="*/ 278961 w 279125"/>
                  <a:gd name="connsiteY17" fmla="*/ 60295 h 729349"/>
                  <a:gd name="connsiteX18" fmla="*/ 264137 w 279125"/>
                  <a:gd name="connsiteY18" fmla="*/ 18028 h 729349"/>
                  <a:gd name="connsiteX19" fmla="*/ 222873 w 279125"/>
                  <a:gd name="connsiteY19" fmla="*/ 0 h 729349"/>
                  <a:gd name="connsiteX20" fmla="*/ 222873 w 279125"/>
                  <a:gd name="connsiteY20" fmla="*/ 0 h 729349"/>
                  <a:gd name="connsiteX21" fmla="*/ 171191 w 279125"/>
                  <a:gd name="connsiteY21" fmla="*/ 644215 h 729349"/>
                  <a:gd name="connsiteX22" fmla="*/ 107691 w 279125"/>
                  <a:gd name="connsiteY22" fmla="*/ 644215 h 729349"/>
                  <a:gd name="connsiteX23" fmla="*/ 82051 w 279125"/>
                  <a:gd name="connsiteY23" fmla="*/ 587526 h 729349"/>
                  <a:gd name="connsiteX24" fmla="*/ 196831 w 279125"/>
                  <a:gd name="connsiteY24" fmla="*/ 587526 h 729349"/>
                  <a:gd name="connsiteX25" fmla="*/ 171191 w 279125"/>
                  <a:gd name="connsiteY25" fmla="*/ 644215 h 729349"/>
                  <a:gd name="connsiteX26" fmla="*/ 171191 w 279125"/>
                  <a:gd name="connsiteY26" fmla="*/ 644215 h 729349"/>
                  <a:gd name="connsiteX27" fmla="*/ 236294 w 279125"/>
                  <a:gd name="connsiteY27" fmla="*/ 57290 h 729349"/>
                  <a:gd name="connsiteX28" fmla="*/ 236294 w 279125"/>
                  <a:gd name="connsiteY28" fmla="*/ 57891 h 729349"/>
                  <a:gd name="connsiteX29" fmla="*/ 209852 w 279125"/>
                  <a:gd name="connsiteY29" fmla="*/ 544659 h 729349"/>
                  <a:gd name="connsiteX30" fmla="*/ 69431 w 279125"/>
                  <a:gd name="connsiteY30" fmla="*/ 544659 h 729349"/>
                  <a:gd name="connsiteX31" fmla="*/ 42989 w 279125"/>
                  <a:gd name="connsiteY31" fmla="*/ 57891 h 729349"/>
                  <a:gd name="connsiteX32" fmla="*/ 42989 w 279125"/>
                  <a:gd name="connsiteY32" fmla="*/ 57290 h 729349"/>
                  <a:gd name="connsiteX33" fmla="*/ 46595 w 279125"/>
                  <a:gd name="connsiteY33" fmla="*/ 47074 h 729349"/>
                  <a:gd name="connsiteX34" fmla="*/ 56410 w 279125"/>
                  <a:gd name="connsiteY34" fmla="*/ 42667 h 729349"/>
                  <a:gd name="connsiteX35" fmla="*/ 223073 w 279125"/>
                  <a:gd name="connsiteY35" fmla="*/ 42667 h 729349"/>
                  <a:gd name="connsiteX36" fmla="*/ 232888 w 279125"/>
                  <a:gd name="connsiteY36" fmla="*/ 47074 h 729349"/>
                  <a:gd name="connsiteX37" fmla="*/ 236294 w 279125"/>
                  <a:gd name="connsiteY37" fmla="*/ 57290 h 7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9125" h="729349">
                    <a:moveTo>
                      <a:pt x="222873" y="0"/>
                    </a:moveTo>
                    <a:lnTo>
                      <a:pt x="56210" y="0"/>
                    </a:lnTo>
                    <a:cubicBezTo>
                      <a:pt x="40585" y="0"/>
                      <a:pt x="25561" y="6610"/>
                      <a:pt x="14945" y="18028"/>
                    </a:cubicBezTo>
                    <a:cubicBezTo>
                      <a:pt x="4328" y="29446"/>
                      <a:pt x="-880" y="44871"/>
                      <a:pt x="122" y="60295"/>
                    </a:cubicBezTo>
                    <a:lnTo>
                      <a:pt x="27765" y="567094"/>
                    </a:lnTo>
                    <a:cubicBezTo>
                      <a:pt x="27965" y="569698"/>
                      <a:pt x="28566" y="572302"/>
                      <a:pt x="29568" y="574706"/>
                    </a:cubicBezTo>
                    <a:lnTo>
                      <a:pt x="74439" y="674263"/>
                    </a:lnTo>
                    <a:cubicBezTo>
                      <a:pt x="77844" y="681875"/>
                      <a:pt x="85456" y="686883"/>
                      <a:pt x="93869" y="686883"/>
                    </a:cubicBezTo>
                    <a:lnTo>
                      <a:pt x="118108" y="686883"/>
                    </a:lnTo>
                    <a:lnTo>
                      <a:pt x="118108" y="707916"/>
                    </a:lnTo>
                    <a:cubicBezTo>
                      <a:pt x="118108" y="719734"/>
                      <a:pt x="127723" y="729350"/>
                      <a:pt x="139541" y="729350"/>
                    </a:cubicBezTo>
                    <a:cubicBezTo>
                      <a:pt x="151360" y="729350"/>
                      <a:pt x="160975" y="719734"/>
                      <a:pt x="160975" y="707916"/>
                    </a:cubicBezTo>
                    <a:lnTo>
                      <a:pt x="160975" y="686883"/>
                    </a:lnTo>
                    <a:lnTo>
                      <a:pt x="185213" y="686883"/>
                    </a:lnTo>
                    <a:cubicBezTo>
                      <a:pt x="193626" y="686883"/>
                      <a:pt x="201238" y="681875"/>
                      <a:pt x="204644" y="674263"/>
                    </a:cubicBezTo>
                    <a:lnTo>
                      <a:pt x="249515" y="574706"/>
                    </a:lnTo>
                    <a:cubicBezTo>
                      <a:pt x="250516" y="572302"/>
                      <a:pt x="251317" y="569698"/>
                      <a:pt x="251317" y="567094"/>
                    </a:cubicBezTo>
                    <a:lnTo>
                      <a:pt x="278961" y="60295"/>
                    </a:lnTo>
                    <a:cubicBezTo>
                      <a:pt x="280163" y="44871"/>
                      <a:pt x="274754" y="29446"/>
                      <a:pt x="264137" y="18028"/>
                    </a:cubicBezTo>
                    <a:cubicBezTo>
                      <a:pt x="253521" y="6610"/>
                      <a:pt x="238497" y="0"/>
                      <a:pt x="222873" y="0"/>
                    </a:cubicBezTo>
                    <a:lnTo>
                      <a:pt x="222873" y="0"/>
                    </a:lnTo>
                    <a:close/>
                    <a:moveTo>
                      <a:pt x="171191" y="644215"/>
                    </a:moveTo>
                    <a:lnTo>
                      <a:pt x="107691" y="644215"/>
                    </a:lnTo>
                    <a:lnTo>
                      <a:pt x="82051" y="587526"/>
                    </a:lnTo>
                    <a:lnTo>
                      <a:pt x="196831" y="587526"/>
                    </a:lnTo>
                    <a:lnTo>
                      <a:pt x="171191" y="644215"/>
                    </a:lnTo>
                    <a:lnTo>
                      <a:pt x="171191" y="644215"/>
                    </a:lnTo>
                    <a:close/>
                    <a:moveTo>
                      <a:pt x="236294" y="57290"/>
                    </a:moveTo>
                    <a:cubicBezTo>
                      <a:pt x="236294" y="57491"/>
                      <a:pt x="236294" y="57691"/>
                      <a:pt x="236294" y="57891"/>
                    </a:cubicBezTo>
                    <a:lnTo>
                      <a:pt x="209852" y="544659"/>
                    </a:lnTo>
                    <a:lnTo>
                      <a:pt x="69431" y="544659"/>
                    </a:lnTo>
                    <a:lnTo>
                      <a:pt x="42989" y="57891"/>
                    </a:lnTo>
                    <a:cubicBezTo>
                      <a:pt x="42989" y="57691"/>
                      <a:pt x="42989" y="57491"/>
                      <a:pt x="42989" y="57290"/>
                    </a:cubicBezTo>
                    <a:cubicBezTo>
                      <a:pt x="42588" y="52082"/>
                      <a:pt x="44992" y="48677"/>
                      <a:pt x="46595" y="47074"/>
                    </a:cubicBezTo>
                    <a:cubicBezTo>
                      <a:pt x="47997" y="45472"/>
                      <a:pt x="51402" y="42667"/>
                      <a:pt x="56410" y="42667"/>
                    </a:cubicBezTo>
                    <a:lnTo>
                      <a:pt x="223073" y="42667"/>
                    </a:lnTo>
                    <a:cubicBezTo>
                      <a:pt x="228281" y="42667"/>
                      <a:pt x="231486" y="45472"/>
                      <a:pt x="232888" y="47074"/>
                    </a:cubicBezTo>
                    <a:cubicBezTo>
                      <a:pt x="234291" y="48677"/>
                      <a:pt x="236694" y="52282"/>
                      <a:pt x="236294" y="57290"/>
                    </a:cubicBez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28" name="Forma libre: forma 27">
                <a:extLst>
                  <a:ext uri="{FF2B5EF4-FFF2-40B4-BE49-F238E27FC236}">
                    <a16:creationId xmlns:a16="http://schemas.microsoft.com/office/drawing/2014/main" id="{27C1F1AB-8481-4AED-9CF5-F62C8A374FEF}"/>
                  </a:ext>
                </a:extLst>
              </p:cNvPr>
              <p:cNvSpPr/>
              <p:nvPr/>
            </p:nvSpPr>
            <p:spPr>
              <a:xfrm>
                <a:off x="5885067" y="1913611"/>
                <a:ext cx="141422" cy="729549"/>
              </a:xfrm>
              <a:custGeom>
                <a:avLst/>
                <a:gdLst>
                  <a:gd name="connsiteX0" fmla="*/ 85134 w 141422"/>
                  <a:gd name="connsiteY0" fmla="*/ 0 h 729549"/>
                  <a:gd name="connsiteX1" fmla="*/ 21434 w 141422"/>
                  <a:gd name="connsiteY1" fmla="*/ 0 h 729549"/>
                  <a:gd name="connsiteX2" fmla="*/ 0 w 141422"/>
                  <a:gd name="connsiteY2" fmla="*/ 21434 h 729549"/>
                  <a:gd name="connsiteX3" fmla="*/ 0 w 141422"/>
                  <a:gd name="connsiteY3" fmla="*/ 708116 h 729549"/>
                  <a:gd name="connsiteX4" fmla="*/ 21434 w 141422"/>
                  <a:gd name="connsiteY4" fmla="*/ 729550 h 729549"/>
                  <a:gd name="connsiteX5" fmla="*/ 42868 w 141422"/>
                  <a:gd name="connsiteY5" fmla="*/ 708116 h 729549"/>
                  <a:gd name="connsiteX6" fmla="*/ 42868 w 141422"/>
                  <a:gd name="connsiteY6" fmla="*/ 255002 h 729549"/>
                  <a:gd name="connsiteX7" fmla="*/ 85134 w 141422"/>
                  <a:gd name="connsiteY7" fmla="*/ 255002 h 729549"/>
                  <a:gd name="connsiteX8" fmla="*/ 141423 w 141422"/>
                  <a:gd name="connsiteY8" fmla="*/ 198914 h 729549"/>
                  <a:gd name="connsiteX9" fmla="*/ 141423 w 141422"/>
                  <a:gd name="connsiteY9" fmla="*/ 56289 h 729549"/>
                  <a:gd name="connsiteX10" fmla="*/ 85134 w 141422"/>
                  <a:gd name="connsiteY10" fmla="*/ 0 h 729549"/>
                  <a:gd name="connsiteX11" fmla="*/ 85134 w 141422"/>
                  <a:gd name="connsiteY11" fmla="*/ 0 h 729549"/>
                  <a:gd name="connsiteX12" fmla="*/ 98555 w 141422"/>
                  <a:gd name="connsiteY12" fmla="*/ 198914 h 729549"/>
                  <a:gd name="connsiteX13" fmla="*/ 85134 w 141422"/>
                  <a:gd name="connsiteY13" fmla="*/ 212335 h 729549"/>
                  <a:gd name="connsiteX14" fmla="*/ 42868 w 141422"/>
                  <a:gd name="connsiteY14" fmla="*/ 212335 h 729549"/>
                  <a:gd name="connsiteX15" fmla="*/ 42868 w 141422"/>
                  <a:gd name="connsiteY15" fmla="*/ 42868 h 729549"/>
                  <a:gd name="connsiteX16" fmla="*/ 85134 w 141422"/>
                  <a:gd name="connsiteY16" fmla="*/ 42868 h 729549"/>
                  <a:gd name="connsiteX17" fmla="*/ 98555 w 141422"/>
                  <a:gd name="connsiteY17" fmla="*/ 56289 h 729549"/>
                  <a:gd name="connsiteX18" fmla="*/ 98555 w 141422"/>
                  <a:gd name="connsiteY18" fmla="*/ 198914 h 72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22" h="729549">
                    <a:moveTo>
                      <a:pt x="85134" y="0"/>
                    </a:moveTo>
                    <a:lnTo>
                      <a:pt x="21434" y="0"/>
                    </a:lnTo>
                    <a:cubicBezTo>
                      <a:pt x="9615" y="0"/>
                      <a:pt x="0" y="9615"/>
                      <a:pt x="0" y="21434"/>
                    </a:cubicBezTo>
                    <a:lnTo>
                      <a:pt x="0" y="708116"/>
                    </a:lnTo>
                    <a:cubicBezTo>
                      <a:pt x="0" y="719935"/>
                      <a:pt x="9615" y="729550"/>
                      <a:pt x="21434" y="729550"/>
                    </a:cubicBezTo>
                    <a:cubicBezTo>
                      <a:pt x="33252" y="729550"/>
                      <a:pt x="42868" y="719935"/>
                      <a:pt x="42868" y="708116"/>
                    </a:cubicBezTo>
                    <a:lnTo>
                      <a:pt x="42868" y="255002"/>
                    </a:lnTo>
                    <a:lnTo>
                      <a:pt x="85134" y="255002"/>
                    </a:lnTo>
                    <a:cubicBezTo>
                      <a:pt x="116183" y="255002"/>
                      <a:pt x="141423" y="229762"/>
                      <a:pt x="141423" y="198914"/>
                    </a:cubicBezTo>
                    <a:lnTo>
                      <a:pt x="141423" y="56289"/>
                    </a:lnTo>
                    <a:cubicBezTo>
                      <a:pt x="141223" y="25240"/>
                      <a:pt x="115983" y="0"/>
                      <a:pt x="85134" y="0"/>
                    </a:cubicBezTo>
                    <a:lnTo>
                      <a:pt x="85134" y="0"/>
                    </a:lnTo>
                    <a:close/>
                    <a:moveTo>
                      <a:pt x="98555" y="198914"/>
                    </a:moveTo>
                    <a:cubicBezTo>
                      <a:pt x="98555" y="206325"/>
                      <a:pt x="92546" y="212335"/>
                      <a:pt x="85134" y="212335"/>
                    </a:cubicBezTo>
                    <a:lnTo>
                      <a:pt x="42868" y="212335"/>
                    </a:lnTo>
                    <a:lnTo>
                      <a:pt x="42868" y="42868"/>
                    </a:lnTo>
                    <a:lnTo>
                      <a:pt x="85134" y="42868"/>
                    </a:lnTo>
                    <a:cubicBezTo>
                      <a:pt x="92546" y="42868"/>
                      <a:pt x="98555" y="48877"/>
                      <a:pt x="98555" y="56289"/>
                    </a:cubicBezTo>
                    <a:lnTo>
                      <a:pt x="98555" y="198914"/>
                    </a:lnTo>
                    <a:close/>
                  </a:path>
                </a:pathLst>
              </a:custGeom>
              <a:solidFill>
                <a:srgbClr val="FFFFFF"/>
              </a:solidFill>
              <a:ln w="20017" cap="flat">
                <a:noFill/>
                <a:prstDash val="solid"/>
                <a:miter/>
              </a:ln>
            </p:spPr>
            <p:txBody>
              <a:bodyPr rtlCol="0" anchor="ctr"/>
              <a:lstStyle/>
              <a:p>
                <a:pPr defTabSz="914377"/>
                <a:endParaRPr lang="es-PE" dirty="0">
                  <a:solidFill>
                    <a:prstClr val="black"/>
                  </a:solidFill>
                  <a:latin typeface="Calibri" panose="020F0502020204030204"/>
                </a:endParaRPr>
              </a:p>
            </p:txBody>
          </p:sp>
        </p:grpSp>
        <p:sp>
          <p:nvSpPr>
            <p:cNvPr id="29" name="Forma libre: forma 28">
              <a:extLst>
                <a:ext uri="{FF2B5EF4-FFF2-40B4-BE49-F238E27FC236}">
                  <a16:creationId xmlns:a16="http://schemas.microsoft.com/office/drawing/2014/main" id="{87A3F285-CC58-4514-B89F-D195548C108F}"/>
                </a:ext>
              </a:extLst>
            </p:cNvPr>
            <p:cNvSpPr/>
            <p:nvPr/>
          </p:nvSpPr>
          <p:spPr>
            <a:xfrm>
              <a:off x="2284193" y="1414024"/>
              <a:ext cx="7040493" cy="2655585"/>
            </a:xfrm>
            <a:custGeom>
              <a:avLst/>
              <a:gdLst>
                <a:gd name="connsiteX0" fmla="*/ 0 w 7040493"/>
                <a:gd name="connsiteY0" fmla="*/ 2655586 h 2655585"/>
                <a:gd name="connsiteX1" fmla="*/ 3520347 w 7040493"/>
                <a:gd name="connsiteY1" fmla="*/ 0 h 2655585"/>
                <a:gd name="connsiteX2" fmla="*/ 6336385 w 7040493"/>
                <a:gd name="connsiteY2" fmla="*/ 1703285 h 2655585"/>
                <a:gd name="connsiteX3" fmla="*/ 7040494 w 7040493"/>
                <a:gd name="connsiteY3" fmla="*/ 1119765 h 2655585"/>
              </a:gdLst>
              <a:ahLst/>
              <a:cxnLst>
                <a:cxn ang="0">
                  <a:pos x="connsiteX0" y="connsiteY0"/>
                </a:cxn>
                <a:cxn ang="0">
                  <a:pos x="connsiteX1" y="connsiteY1"/>
                </a:cxn>
                <a:cxn ang="0">
                  <a:pos x="connsiteX2" y="connsiteY2"/>
                </a:cxn>
                <a:cxn ang="0">
                  <a:pos x="connsiteX3" y="connsiteY3"/>
                </a:cxn>
              </a:cxnLst>
              <a:rect l="l" t="t" r="r" b="b"/>
              <a:pathLst>
                <a:path w="7040493" h="2655585">
                  <a:moveTo>
                    <a:pt x="0" y="2655586"/>
                  </a:moveTo>
                  <a:lnTo>
                    <a:pt x="3520347" y="0"/>
                  </a:lnTo>
                  <a:lnTo>
                    <a:pt x="6336385" y="1703285"/>
                  </a:lnTo>
                  <a:lnTo>
                    <a:pt x="7040494" y="1119765"/>
                  </a:lnTo>
                </a:path>
              </a:pathLst>
            </a:custGeom>
            <a:noFill/>
            <a:ln w="28818" cap="rnd">
              <a:solidFill>
                <a:srgbClr val="FFFFFF"/>
              </a:solidFill>
              <a:prstDash val="lgDash"/>
              <a:round/>
            </a:ln>
          </p:spPr>
          <p:txBody>
            <a:bodyPr rtlCol="0" anchor="ctr"/>
            <a:lstStyle/>
            <a:p>
              <a:pPr defTabSz="914377"/>
              <a:endParaRPr lang="es-PE" dirty="0">
                <a:solidFill>
                  <a:prstClr val="black"/>
                </a:solidFill>
                <a:latin typeface="Calibri" panose="020F0502020204030204"/>
              </a:endParaRPr>
            </a:p>
          </p:txBody>
        </p:sp>
        <p:sp>
          <p:nvSpPr>
            <p:cNvPr id="30" name="CuadroTexto 29">
              <a:extLst>
                <a:ext uri="{FF2B5EF4-FFF2-40B4-BE49-F238E27FC236}">
                  <a16:creationId xmlns:a16="http://schemas.microsoft.com/office/drawing/2014/main" id="{A84675B1-ABFC-474E-A39C-CBDF35F921D5}"/>
                </a:ext>
              </a:extLst>
            </p:cNvPr>
            <p:cNvSpPr txBox="1"/>
            <p:nvPr/>
          </p:nvSpPr>
          <p:spPr>
            <a:xfrm>
              <a:off x="2800184" y="4166794"/>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01</a:t>
              </a:r>
            </a:p>
          </p:txBody>
        </p:sp>
        <p:sp>
          <p:nvSpPr>
            <p:cNvPr id="31" name="CuadroTexto 30">
              <a:extLst>
                <a:ext uri="{FF2B5EF4-FFF2-40B4-BE49-F238E27FC236}">
                  <a16:creationId xmlns:a16="http://schemas.microsoft.com/office/drawing/2014/main" id="{772313AB-C49A-4709-AED2-9059DE19C96B}"/>
                </a:ext>
              </a:extLst>
            </p:cNvPr>
            <p:cNvSpPr txBox="1"/>
            <p:nvPr/>
          </p:nvSpPr>
          <p:spPr>
            <a:xfrm>
              <a:off x="3486285" y="4166794"/>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02</a:t>
              </a:r>
            </a:p>
          </p:txBody>
        </p:sp>
        <p:sp>
          <p:nvSpPr>
            <p:cNvPr id="32" name="CuadroTexto 31">
              <a:extLst>
                <a:ext uri="{FF2B5EF4-FFF2-40B4-BE49-F238E27FC236}">
                  <a16:creationId xmlns:a16="http://schemas.microsoft.com/office/drawing/2014/main" id="{DA2D9330-B026-40A7-8D3D-7035049FF4FC}"/>
                </a:ext>
              </a:extLst>
            </p:cNvPr>
            <p:cNvSpPr txBox="1"/>
            <p:nvPr/>
          </p:nvSpPr>
          <p:spPr>
            <a:xfrm>
              <a:off x="4191002" y="4166794"/>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03</a:t>
              </a:r>
            </a:p>
          </p:txBody>
        </p:sp>
        <p:sp>
          <p:nvSpPr>
            <p:cNvPr id="33" name="CuadroTexto 32">
              <a:extLst>
                <a:ext uri="{FF2B5EF4-FFF2-40B4-BE49-F238E27FC236}">
                  <a16:creationId xmlns:a16="http://schemas.microsoft.com/office/drawing/2014/main" id="{35AEFD91-6C14-4B2D-A7E3-CFF4A747FDFD}"/>
                </a:ext>
              </a:extLst>
            </p:cNvPr>
            <p:cNvSpPr txBox="1"/>
            <p:nvPr/>
          </p:nvSpPr>
          <p:spPr>
            <a:xfrm>
              <a:off x="4892467" y="4162988"/>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04</a:t>
              </a:r>
            </a:p>
          </p:txBody>
        </p:sp>
        <p:sp>
          <p:nvSpPr>
            <p:cNvPr id="34" name="CuadroTexto 33">
              <a:extLst>
                <a:ext uri="{FF2B5EF4-FFF2-40B4-BE49-F238E27FC236}">
                  <a16:creationId xmlns:a16="http://schemas.microsoft.com/office/drawing/2014/main" id="{DBD1AB81-51C2-4D47-8A75-535141DA8F51}"/>
                </a:ext>
              </a:extLst>
            </p:cNvPr>
            <p:cNvSpPr txBox="1"/>
            <p:nvPr/>
          </p:nvSpPr>
          <p:spPr>
            <a:xfrm>
              <a:off x="5601163" y="4166794"/>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05</a:t>
              </a:r>
            </a:p>
          </p:txBody>
        </p:sp>
        <p:sp>
          <p:nvSpPr>
            <p:cNvPr id="35" name="CuadroTexto 34">
              <a:extLst>
                <a:ext uri="{FF2B5EF4-FFF2-40B4-BE49-F238E27FC236}">
                  <a16:creationId xmlns:a16="http://schemas.microsoft.com/office/drawing/2014/main" id="{1E3C5C57-23FC-4913-8294-AB4AF4F4F662}"/>
                </a:ext>
              </a:extLst>
            </p:cNvPr>
            <p:cNvSpPr txBox="1"/>
            <p:nvPr/>
          </p:nvSpPr>
          <p:spPr>
            <a:xfrm>
              <a:off x="6304693" y="4166794"/>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06</a:t>
              </a:r>
            </a:p>
          </p:txBody>
        </p:sp>
        <p:sp>
          <p:nvSpPr>
            <p:cNvPr id="36" name="CuadroTexto 35">
              <a:extLst>
                <a:ext uri="{FF2B5EF4-FFF2-40B4-BE49-F238E27FC236}">
                  <a16:creationId xmlns:a16="http://schemas.microsoft.com/office/drawing/2014/main" id="{8157D5F1-EBF5-4DE5-9E37-810869EECC2D}"/>
                </a:ext>
              </a:extLst>
            </p:cNvPr>
            <p:cNvSpPr txBox="1"/>
            <p:nvPr/>
          </p:nvSpPr>
          <p:spPr>
            <a:xfrm>
              <a:off x="7013329" y="4162988"/>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07</a:t>
              </a:r>
            </a:p>
          </p:txBody>
        </p:sp>
        <p:sp>
          <p:nvSpPr>
            <p:cNvPr id="37" name="CuadroTexto 36">
              <a:extLst>
                <a:ext uri="{FF2B5EF4-FFF2-40B4-BE49-F238E27FC236}">
                  <a16:creationId xmlns:a16="http://schemas.microsoft.com/office/drawing/2014/main" id="{E40F27E2-80A4-4E44-9DCC-C5879D3313EB}"/>
                </a:ext>
              </a:extLst>
            </p:cNvPr>
            <p:cNvSpPr txBox="1"/>
            <p:nvPr/>
          </p:nvSpPr>
          <p:spPr>
            <a:xfrm>
              <a:off x="7715897" y="4166794"/>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08</a:t>
              </a:r>
            </a:p>
          </p:txBody>
        </p:sp>
        <p:sp>
          <p:nvSpPr>
            <p:cNvPr id="38" name="CuadroTexto 37">
              <a:extLst>
                <a:ext uri="{FF2B5EF4-FFF2-40B4-BE49-F238E27FC236}">
                  <a16:creationId xmlns:a16="http://schemas.microsoft.com/office/drawing/2014/main" id="{34BD288B-77AF-47EE-8814-55676B68CFA7}"/>
                </a:ext>
              </a:extLst>
            </p:cNvPr>
            <p:cNvSpPr txBox="1"/>
            <p:nvPr/>
          </p:nvSpPr>
          <p:spPr>
            <a:xfrm>
              <a:off x="8420486" y="4166794"/>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09</a:t>
              </a:r>
            </a:p>
          </p:txBody>
        </p:sp>
        <p:sp>
          <p:nvSpPr>
            <p:cNvPr id="39" name="CuadroTexto 38">
              <a:extLst>
                <a:ext uri="{FF2B5EF4-FFF2-40B4-BE49-F238E27FC236}">
                  <a16:creationId xmlns:a16="http://schemas.microsoft.com/office/drawing/2014/main" id="{7AAAAD51-DE77-4C40-8D7B-DB15CFD3E195}"/>
                </a:ext>
              </a:extLst>
            </p:cNvPr>
            <p:cNvSpPr txBox="1"/>
            <p:nvPr/>
          </p:nvSpPr>
          <p:spPr>
            <a:xfrm>
              <a:off x="9148012" y="4166794"/>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10</a:t>
              </a:r>
            </a:p>
          </p:txBody>
        </p:sp>
        <p:sp>
          <p:nvSpPr>
            <p:cNvPr id="40" name="CuadroTexto 39">
              <a:extLst>
                <a:ext uri="{FF2B5EF4-FFF2-40B4-BE49-F238E27FC236}">
                  <a16:creationId xmlns:a16="http://schemas.microsoft.com/office/drawing/2014/main" id="{C5E639AE-D5B6-4E73-8081-B02DFAE26CE6}"/>
                </a:ext>
              </a:extLst>
            </p:cNvPr>
            <p:cNvSpPr txBox="1"/>
            <p:nvPr/>
          </p:nvSpPr>
          <p:spPr>
            <a:xfrm>
              <a:off x="9880768" y="4166794"/>
              <a:ext cx="34817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11</a:t>
              </a:r>
            </a:p>
          </p:txBody>
        </p:sp>
        <p:sp>
          <p:nvSpPr>
            <p:cNvPr id="41" name="CuadroTexto 40">
              <a:extLst>
                <a:ext uri="{FF2B5EF4-FFF2-40B4-BE49-F238E27FC236}">
                  <a16:creationId xmlns:a16="http://schemas.microsoft.com/office/drawing/2014/main" id="{6C8351A9-35AA-45CF-8DC8-A48AE8019F54}"/>
                </a:ext>
              </a:extLst>
            </p:cNvPr>
            <p:cNvSpPr txBox="1"/>
            <p:nvPr/>
          </p:nvSpPr>
          <p:spPr>
            <a:xfrm>
              <a:off x="1959005" y="3308141"/>
              <a:ext cx="277640"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A</a:t>
              </a:r>
            </a:p>
          </p:txBody>
        </p:sp>
        <p:sp>
          <p:nvSpPr>
            <p:cNvPr id="42" name="CuadroTexto 41">
              <a:extLst>
                <a:ext uri="{FF2B5EF4-FFF2-40B4-BE49-F238E27FC236}">
                  <a16:creationId xmlns:a16="http://schemas.microsoft.com/office/drawing/2014/main" id="{9E69D902-D67A-4E11-AF83-496A648BA419}"/>
                </a:ext>
              </a:extLst>
            </p:cNvPr>
            <p:cNvSpPr txBox="1"/>
            <p:nvPr/>
          </p:nvSpPr>
          <p:spPr>
            <a:xfrm>
              <a:off x="1963232" y="2522168"/>
              <a:ext cx="27283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B</a:t>
              </a:r>
            </a:p>
          </p:txBody>
        </p:sp>
        <p:sp>
          <p:nvSpPr>
            <p:cNvPr id="43" name="CuadroTexto 42">
              <a:extLst>
                <a:ext uri="{FF2B5EF4-FFF2-40B4-BE49-F238E27FC236}">
                  <a16:creationId xmlns:a16="http://schemas.microsoft.com/office/drawing/2014/main" id="{198620C8-948D-455B-B03B-01A440202075}"/>
                </a:ext>
              </a:extLst>
            </p:cNvPr>
            <p:cNvSpPr txBox="1"/>
            <p:nvPr/>
          </p:nvSpPr>
          <p:spPr>
            <a:xfrm>
              <a:off x="1963476" y="1736204"/>
              <a:ext cx="271228"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C</a:t>
              </a:r>
            </a:p>
          </p:txBody>
        </p:sp>
        <p:sp>
          <p:nvSpPr>
            <p:cNvPr id="44" name="CuadroTexto 43">
              <a:extLst>
                <a:ext uri="{FF2B5EF4-FFF2-40B4-BE49-F238E27FC236}">
                  <a16:creationId xmlns:a16="http://schemas.microsoft.com/office/drawing/2014/main" id="{A01EF923-9523-484C-A5B0-27FC566716AA}"/>
                </a:ext>
              </a:extLst>
            </p:cNvPr>
            <p:cNvSpPr txBox="1"/>
            <p:nvPr/>
          </p:nvSpPr>
          <p:spPr>
            <a:xfrm>
              <a:off x="1958193" y="950240"/>
              <a:ext cx="284052" cy="286682"/>
            </a:xfrm>
            <a:prstGeom prst="rect">
              <a:avLst/>
            </a:prstGeom>
            <a:noFill/>
          </p:spPr>
          <p:txBody>
            <a:bodyPr wrap="none" rtlCol="0">
              <a:spAutoFit/>
            </a:bodyPr>
            <a:lstStyle/>
            <a:p>
              <a:pPr defTabSz="914377"/>
              <a:r>
                <a:rPr lang="es-PE" sz="1263" dirty="0">
                  <a:solidFill>
                    <a:srgbClr val="FFFFFF"/>
                  </a:solidFill>
                  <a:latin typeface="Metropolis-Bold"/>
                  <a:sym typeface="Metropolis-Bold"/>
                  <a:rtl val="0"/>
                </a:rPr>
                <a:t>D</a:t>
              </a:r>
            </a:p>
          </p:txBody>
        </p:sp>
      </p:grpSp>
      <p:sp>
        <p:nvSpPr>
          <p:cNvPr id="95" name="Forma libre: forma 94">
            <a:extLst>
              <a:ext uri="{FF2B5EF4-FFF2-40B4-BE49-F238E27FC236}">
                <a16:creationId xmlns:a16="http://schemas.microsoft.com/office/drawing/2014/main" id="{37C11775-48FC-4C99-8EF9-C72D768085C5}"/>
              </a:ext>
            </a:extLst>
          </p:cNvPr>
          <p:cNvSpPr/>
          <p:nvPr/>
        </p:nvSpPr>
        <p:spPr>
          <a:xfrm>
            <a:off x="9857690" y="1189673"/>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0 h 943070"/>
              <a:gd name="connsiteX3" fmla="*/ 0 w 1864994"/>
              <a:gd name="connsiteY3" fmla="*/ 943070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0"/>
                  <a:pt x="1705832" y="943070"/>
                </a:cubicBezTo>
                <a:lnTo>
                  <a:pt x="0" y="943070"/>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96" name="Forma libre: forma 95">
            <a:extLst>
              <a:ext uri="{FF2B5EF4-FFF2-40B4-BE49-F238E27FC236}">
                <a16:creationId xmlns:a16="http://schemas.microsoft.com/office/drawing/2014/main" id="{F9A3370D-C96A-41AF-AF95-8D2D460CEA11}"/>
              </a:ext>
            </a:extLst>
          </p:cNvPr>
          <p:cNvSpPr/>
          <p:nvPr/>
        </p:nvSpPr>
        <p:spPr>
          <a:xfrm>
            <a:off x="9772537" y="1189673"/>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97" name="Forma libre: forma 96">
            <a:extLst>
              <a:ext uri="{FF2B5EF4-FFF2-40B4-BE49-F238E27FC236}">
                <a16:creationId xmlns:a16="http://schemas.microsoft.com/office/drawing/2014/main" id="{F729379A-1651-41D7-B1A6-D0EDFB2CD2E3}"/>
              </a:ext>
            </a:extLst>
          </p:cNvPr>
          <p:cNvSpPr/>
          <p:nvPr/>
        </p:nvSpPr>
        <p:spPr>
          <a:xfrm>
            <a:off x="8744123" y="1189673"/>
            <a:ext cx="1028414" cy="943070"/>
          </a:xfrm>
          <a:custGeom>
            <a:avLst/>
            <a:gdLst>
              <a:gd name="connsiteX0" fmla="*/ 1028414 w 1028414"/>
              <a:gd name="connsiteY0" fmla="*/ 0 h 943070"/>
              <a:gd name="connsiteX1" fmla="*/ 1028414 w 1028414"/>
              <a:gd name="connsiteY1" fmla="*/ 943070 h 943070"/>
              <a:gd name="connsiteX2" fmla="*/ 159163 w 1028414"/>
              <a:gd name="connsiteY2" fmla="*/ 943070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0"/>
                </a:lnTo>
                <a:lnTo>
                  <a:pt x="159163" y="943070"/>
                </a:lnTo>
                <a:cubicBezTo>
                  <a:pt x="71247" y="943070"/>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98" name="Forma libre: forma 97">
            <a:extLst>
              <a:ext uri="{FF2B5EF4-FFF2-40B4-BE49-F238E27FC236}">
                <a16:creationId xmlns:a16="http://schemas.microsoft.com/office/drawing/2014/main" id="{635ED9CE-F540-4CC8-B3EE-958F8EFBDD62}"/>
              </a:ext>
            </a:extLst>
          </p:cNvPr>
          <p:cNvSpPr/>
          <p:nvPr/>
        </p:nvSpPr>
        <p:spPr>
          <a:xfrm>
            <a:off x="9772727" y="1189673"/>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grpSp>
        <p:nvGrpSpPr>
          <p:cNvPr id="99" name="Gráfico 92">
            <a:extLst>
              <a:ext uri="{FF2B5EF4-FFF2-40B4-BE49-F238E27FC236}">
                <a16:creationId xmlns:a16="http://schemas.microsoft.com/office/drawing/2014/main" id="{AD957514-C356-407C-BA73-4183C367A151}"/>
              </a:ext>
            </a:extLst>
          </p:cNvPr>
          <p:cNvGrpSpPr/>
          <p:nvPr/>
        </p:nvGrpSpPr>
        <p:grpSpPr>
          <a:xfrm>
            <a:off x="9107311" y="1388459"/>
            <a:ext cx="302228" cy="545592"/>
            <a:chOff x="9162174" y="565499"/>
            <a:chExt cx="302228" cy="545592"/>
          </a:xfrm>
          <a:solidFill>
            <a:srgbClr val="FFFFFF"/>
          </a:solidFill>
        </p:grpSpPr>
        <p:sp>
          <p:nvSpPr>
            <p:cNvPr id="100" name="Forma libre: forma 99">
              <a:extLst>
                <a:ext uri="{FF2B5EF4-FFF2-40B4-BE49-F238E27FC236}">
                  <a16:creationId xmlns:a16="http://schemas.microsoft.com/office/drawing/2014/main" id="{60F770FF-1BE7-4BC3-ABF8-214C6CD76AC1}"/>
                </a:ext>
              </a:extLst>
            </p:cNvPr>
            <p:cNvSpPr/>
            <p:nvPr/>
          </p:nvSpPr>
          <p:spPr>
            <a:xfrm>
              <a:off x="9162174" y="565499"/>
              <a:ext cx="302228" cy="545592"/>
            </a:xfrm>
            <a:custGeom>
              <a:avLst/>
              <a:gdLst>
                <a:gd name="connsiteX0" fmla="*/ 288893 w 302228"/>
                <a:gd name="connsiteY0" fmla="*/ 194977 h 545592"/>
                <a:gd name="connsiteX1" fmla="*/ 248888 w 302228"/>
                <a:gd name="connsiteY1" fmla="*/ 146971 h 545592"/>
                <a:gd name="connsiteX2" fmla="*/ 248888 w 302228"/>
                <a:gd name="connsiteY2" fmla="*/ 115538 h 545592"/>
                <a:gd name="connsiteX3" fmla="*/ 280892 w 302228"/>
                <a:gd name="connsiteY3" fmla="*/ 78772 h 545592"/>
                <a:gd name="connsiteX4" fmla="*/ 280892 w 302228"/>
                <a:gd name="connsiteY4" fmla="*/ 37147 h 545592"/>
                <a:gd name="connsiteX5" fmla="*/ 243745 w 302228"/>
                <a:gd name="connsiteY5" fmla="*/ 0 h 545592"/>
                <a:gd name="connsiteX6" fmla="*/ 58388 w 302228"/>
                <a:gd name="connsiteY6" fmla="*/ 0 h 545592"/>
                <a:gd name="connsiteX7" fmla="*/ 21241 w 302228"/>
                <a:gd name="connsiteY7" fmla="*/ 37147 h 545592"/>
                <a:gd name="connsiteX8" fmla="*/ 21241 w 302228"/>
                <a:gd name="connsiteY8" fmla="*/ 78772 h 545592"/>
                <a:gd name="connsiteX9" fmla="*/ 53245 w 302228"/>
                <a:gd name="connsiteY9" fmla="*/ 115538 h 545592"/>
                <a:gd name="connsiteX10" fmla="*/ 53245 w 302228"/>
                <a:gd name="connsiteY10" fmla="*/ 146971 h 545592"/>
                <a:gd name="connsiteX11" fmla="*/ 13240 w 302228"/>
                <a:gd name="connsiteY11" fmla="*/ 194977 h 545592"/>
                <a:gd name="connsiteX12" fmla="*/ 0 w 302228"/>
                <a:gd name="connsiteY12" fmla="*/ 231648 h 545592"/>
                <a:gd name="connsiteX13" fmla="*/ 0 w 302228"/>
                <a:gd name="connsiteY13" fmla="*/ 481965 h 545592"/>
                <a:gd name="connsiteX14" fmla="*/ 63627 w 302228"/>
                <a:gd name="connsiteY14" fmla="*/ 545592 h 545592"/>
                <a:gd name="connsiteX15" fmla="*/ 238601 w 302228"/>
                <a:gd name="connsiteY15" fmla="*/ 545592 h 545592"/>
                <a:gd name="connsiteX16" fmla="*/ 302228 w 302228"/>
                <a:gd name="connsiteY16" fmla="*/ 481965 h 545592"/>
                <a:gd name="connsiteX17" fmla="*/ 302228 w 302228"/>
                <a:gd name="connsiteY17" fmla="*/ 231648 h 545592"/>
                <a:gd name="connsiteX18" fmla="*/ 288893 w 302228"/>
                <a:gd name="connsiteY18" fmla="*/ 194977 h 545592"/>
                <a:gd name="connsiteX19" fmla="*/ 288893 w 302228"/>
                <a:gd name="connsiteY19" fmla="*/ 194977 h 545592"/>
                <a:gd name="connsiteX20" fmla="*/ 85153 w 302228"/>
                <a:gd name="connsiteY20" fmla="*/ 115824 h 545592"/>
                <a:gd name="connsiteX21" fmla="*/ 216884 w 302228"/>
                <a:gd name="connsiteY21" fmla="*/ 115824 h 545592"/>
                <a:gd name="connsiteX22" fmla="*/ 216884 w 302228"/>
                <a:gd name="connsiteY22" fmla="*/ 136779 h 545592"/>
                <a:gd name="connsiteX23" fmla="*/ 85153 w 302228"/>
                <a:gd name="connsiteY23" fmla="*/ 136779 h 545592"/>
                <a:gd name="connsiteX24" fmla="*/ 85153 w 302228"/>
                <a:gd name="connsiteY24" fmla="*/ 115824 h 545592"/>
                <a:gd name="connsiteX25" fmla="*/ 85153 w 302228"/>
                <a:gd name="connsiteY25" fmla="*/ 115824 h 545592"/>
                <a:gd name="connsiteX26" fmla="*/ 129730 w 302228"/>
                <a:gd name="connsiteY26" fmla="*/ 83820 h 545592"/>
                <a:gd name="connsiteX27" fmla="*/ 129730 w 302228"/>
                <a:gd name="connsiteY27" fmla="*/ 31813 h 545592"/>
                <a:gd name="connsiteX28" fmla="*/ 172402 w 302228"/>
                <a:gd name="connsiteY28" fmla="*/ 31813 h 545592"/>
                <a:gd name="connsiteX29" fmla="*/ 172402 w 302228"/>
                <a:gd name="connsiteY29" fmla="*/ 83820 h 545592"/>
                <a:gd name="connsiteX30" fmla="*/ 129730 w 302228"/>
                <a:gd name="connsiteY30" fmla="*/ 83820 h 545592"/>
                <a:gd name="connsiteX31" fmla="*/ 129730 w 302228"/>
                <a:gd name="connsiteY31" fmla="*/ 83820 h 545592"/>
                <a:gd name="connsiteX32" fmla="*/ 248888 w 302228"/>
                <a:gd name="connsiteY32" fmla="*/ 37052 h 545592"/>
                <a:gd name="connsiteX33" fmla="*/ 248888 w 302228"/>
                <a:gd name="connsiteY33" fmla="*/ 78676 h 545592"/>
                <a:gd name="connsiteX34" fmla="*/ 243745 w 302228"/>
                <a:gd name="connsiteY34" fmla="*/ 83820 h 545592"/>
                <a:gd name="connsiteX35" fmla="*/ 204406 w 302228"/>
                <a:gd name="connsiteY35" fmla="*/ 83820 h 545592"/>
                <a:gd name="connsiteX36" fmla="*/ 204406 w 302228"/>
                <a:gd name="connsiteY36" fmla="*/ 31813 h 545592"/>
                <a:gd name="connsiteX37" fmla="*/ 243745 w 302228"/>
                <a:gd name="connsiteY37" fmla="*/ 31813 h 545592"/>
                <a:gd name="connsiteX38" fmla="*/ 248888 w 302228"/>
                <a:gd name="connsiteY38" fmla="*/ 37052 h 545592"/>
                <a:gd name="connsiteX39" fmla="*/ 248888 w 302228"/>
                <a:gd name="connsiteY39" fmla="*/ 37052 h 545592"/>
                <a:gd name="connsiteX40" fmla="*/ 53149 w 302228"/>
                <a:gd name="connsiteY40" fmla="*/ 37052 h 545592"/>
                <a:gd name="connsiteX41" fmla="*/ 58293 w 302228"/>
                <a:gd name="connsiteY41" fmla="*/ 31909 h 545592"/>
                <a:gd name="connsiteX42" fmla="*/ 97726 w 302228"/>
                <a:gd name="connsiteY42" fmla="*/ 31909 h 545592"/>
                <a:gd name="connsiteX43" fmla="*/ 97726 w 302228"/>
                <a:gd name="connsiteY43" fmla="*/ 83915 h 545592"/>
                <a:gd name="connsiteX44" fmla="*/ 58293 w 302228"/>
                <a:gd name="connsiteY44" fmla="*/ 83915 h 545592"/>
                <a:gd name="connsiteX45" fmla="*/ 53149 w 302228"/>
                <a:gd name="connsiteY45" fmla="*/ 78772 h 545592"/>
                <a:gd name="connsiteX46" fmla="*/ 53149 w 302228"/>
                <a:gd name="connsiteY46" fmla="*/ 37052 h 545592"/>
                <a:gd name="connsiteX47" fmla="*/ 53149 w 302228"/>
                <a:gd name="connsiteY47" fmla="*/ 37052 h 545592"/>
                <a:gd name="connsiteX48" fmla="*/ 37719 w 302228"/>
                <a:gd name="connsiteY48" fmla="*/ 215456 h 545592"/>
                <a:gd name="connsiteX49" fmla="*/ 76676 w 302228"/>
                <a:gd name="connsiteY49" fmla="*/ 168688 h 545592"/>
                <a:gd name="connsiteX50" fmla="*/ 225457 w 302228"/>
                <a:gd name="connsiteY50" fmla="*/ 168688 h 545592"/>
                <a:gd name="connsiteX51" fmla="*/ 264414 w 302228"/>
                <a:gd name="connsiteY51" fmla="*/ 215456 h 545592"/>
                <a:gd name="connsiteX52" fmla="*/ 270320 w 302228"/>
                <a:gd name="connsiteY52" fmla="*/ 231648 h 545592"/>
                <a:gd name="connsiteX53" fmla="*/ 270320 w 302228"/>
                <a:gd name="connsiteY53" fmla="*/ 247650 h 545592"/>
                <a:gd name="connsiteX54" fmla="*/ 31909 w 302228"/>
                <a:gd name="connsiteY54" fmla="*/ 247650 h 545592"/>
                <a:gd name="connsiteX55" fmla="*/ 31909 w 302228"/>
                <a:gd name="connsiteY55" fmla="*/ 231648 h 545592"/>
                <a:gd name="connsiteX56" fmla="*/ 37719 w 302228"/>
                <a:gd name="connsiteY56" fmla="*/ 215456 h 545592"/>
                <a:gd name="connsiteX57" fmla="*/ 37719 w 302228"/>
                <a:gd name="connsiteY57" fmla="*/ 215456 h 545592"/>
                <a:gd name="connsiteX58" fmla="*/ 270129 w 302228"/>
                <a:gd name="connsiteY58" fmla="*/ 439388 h 545592"/>
                <a:gd name="connsiteX59" fmla="*/ 31909 w 302228"/>
                <a:gd name="connsiteY59" fmla="*/ 439388 h 545592"/>
                <a:gd name="connsiteX60" fmla="*/ 31909 w 302228"/>
                <a:gd name="connsiteY60" fmla="*/ 279559 h 545592"/>
                <a:gd name="connsiteX61" fmla="*/ 270224 w 302228"/>
                <a:gd name="connsiteY61" fmla="*/ 279559 h 545592"/>
                <a:gd name="connsiteX62" fmla="*/ 270129 w 302228"/>
                <a:gd name="connsiteY62" fmla="*/ 439388 h 545592"/>
                <a:gd name="connsiteX63" fmla="*/ 270129 w 302228"/>
                <a:gd name="connsiteY63" fmla="*/ 439388 h 545592"/>
                <a:gd name="connsiteX64" fmla="*/ 270129 w 302228"/>
                <a:gd name="connsiteY64" fmla="*/ 439388 h 545592"/>
                <a:gd name="connsiteX65" fmla="*/ 238506 w 302228"/>
                <a:gd name="connsiteY65" fmla="*/ 513588 h 545592"/>
                <a:gd name="connsiteX66" fmla="*/ 63532 w 302228"/>
                <a:gd name="connsiteY66" fmla="*/ 513588 h 545592"/>
                <a:gd name="connsiteX67" fmla="*/ 31909 w 302228"/>
                <a:gd name="connsiteY67" fmla="*/ 481965 h 545592"/>
                <a:gd name="connsiteX68" fmla="*/ 31909 w 302228"/>
                <a:gd name="connsiteY68" fmla="*/ 471392 h 545592"/>
                <a:gd name="connsiteX69" fmla="*/ 270224 w 302228"/>
                <a:gd name="connsiteY69" fmla="*/ 471392 h 545592"/>
                <a:gd name="connsiteX70" fmla="*/ 270224 w 302228"/>
                <a:gd name="connsiteY70" fmla="*/ 481965 h 545592"/>
                <a:gd name="connsiteX71" fmla="*/ 238506 w 302228"/>
                <a:gd name="connsiteY71" fmla="*/ 513588 h 54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2228" h="545592">
                  <a:moveTo>
                    <a:pt x="288893" y="194977"/>
                  </a:moveTo>
                  <a:lnTo>
                    <a:pt x="248888" y="146971"/>
                  </a:lnTo>
                  <a:lnTo>
                    <a:pt x="248888" y="115538"/>
                  </a:lnTo>
                  <a:cubicBezTo>
                    <a:pt x="266891" y="112966"/>
                    <a:pt x="280892" y="97441"/>
                    <a:pt x="280892" y="78772"/>
                  </a:cubicBezTo>
                  <a:lnTo>
                    <a:pt x="280892" y="37147"/>
                  </a:lnTo>
                  <a:cubicBezTo>
                    <a:pt x="280892" y="16669"/>
                    <a:pt x="264224" y="0"/>
                    <a:pt x="243745" y="0"/>
                  </a:cubicBezTo>
                  <a:lnTo>
                    <a:pt x="58388" y="0"/>
                  </a:lnTo>
                  <a:cubicBezTo>
                    <a:pt x="37909" y="0"/>
                    <a:pt x="21241" y="16669"/>
                    <a:pt x="21241" y="37147"/>
                  </a:cubicBezTo>
                  <a:lnTo>
                    <a:pt x="21241" y="78772"/>
                  </a:lnTo>
                  <a:cubicBezTo>
                    <a:pt x="21241" y="97536"/>
                    <a:pt x="35147" y="113062"/>
                    <a:pt x="53245" y="115538"/>
                  </a:cubicBezTo>
                  <a:lnTo>
                    <a:pt x="53245" y="146971"/>
                  </a:lnTo>
                  <a:lnTo>
                    <a:pt x="13240" y="194977"/>
                  </a:lnTo>
                  <a:cubicBezTo>
                    <a:pt x="4667" y="205264"/>
                    <a:pt x="0" y="218218"/>
                    <a:pt x="0" y="231648"/>
                  </a:cubicBezTo>
                  <a:lnTo>
                    <a:pt x="0" y="481965"/>
                  </a:lnTo>
                  <a:cubicBezTo>
                    <a:pt x="0" y="517017"/>
                    <a:pt x="28575" y="545592"/>
                    <a:pt x="63627" y="545592"/>
                  </a:cubicBezTo>
                  <a:lnTo>
                    <a:pt x="238601" y="545592"/>
                  </a:lnTo>
                  <a:cubicBezTo>
                    <a:pt x="273653" y="545592"/>
                    <a:pt x="302228" y="517017"/>
                    <a:pt x="302228" y="481965"/>
                  </a:cubicBezTo>
                  <a:lnTo>
                    <a:pt x="302228" y="231648"/>
                  </a:lnTo>
                  <a:cubicBezTo>
                    <a:pt x="302133" y="218218"/>
                    <a:pt x="297466" y="205264"/>
                    <a:pt x="288893" y="194977"/>
                  </a:cubicBezTo>
                  <a:lnTo>
                    <a:pt x="288893" y="194977"/>
                  </a:lnTo>
                  <a:close/>
                  <a:moveTo>
                    <a:pt x="85153" y="115824"/>
                  </a:moveTo>
                  <a:lnTo>
                    <a:pt x="216884" y="115824"/>
                  </a:lnTo>
                  <a:lnTo>
                    <a:pt x="216884" y="136779"/>
                  </a:lnTo>
                  <a:lnTo>
                    <a:pt x="85153" y="136779"/>
                  </a:lnTo>
                  <a:lnTo>
                    <a:pt x="85153" y="115824"/>
                  </a:lnTo>
                  <a:lnTo>
                    <a:pt x="85153" y="115824"/>
                  </a:lnTo>
                  <a:close/>
                  <a:moveTo>
                    <a:pt x="129730" y="83820"/>
                  </a:moveTo>
                  <a:lnTo>
                    <a:pt x="129730" y="31813"/>
                  </a:lnTo>
                  <a:lnTo>
                    <a:pt x="172402" y="31813"/>
                  </a:lnTo>
                  <a:lnTo>
                    <a:pt x="172402" y="83820"/>
                  </a:lnTo>
                  <a:lnTo>
                    <a:pt x="129730" y="83820"/>
                  </a:lnTo>
                  <a:lnTo>
                    <a:pt x="129730" y="83820"/>
                  </a:lnTo>
                  <a:close/>
                  <a:moveTo>
                    <a:pt x="248888" y="37052"/>
                  </a:moveTo>
                  <a:lnTo>
                    <a:pt x="248888" y="78676"/>
                  </a:lnTo>
                  <a:cubicBezTo>
                    <a:pt x="248888" y="81534"/>
                    <a:pt x="246602" y="83820"/>
                    <a:pt x="243745" y="83820"/>
                  </a:cubicBezTo>
                  <a:lnTo>
                    <a:pt x="204406" y="83820"/>
                  </a:lnTo>
                  <a:lnTo>
                    <a:pt x="204406" y="31813"/>
                  </a:lnTo>
                  <a:lnTo>
                    <a:pt x="243745" y="31813"/>
                  </a:lnTo>
                  <a:cubicBezTo>
                    <a:pt x="246507" y="31909"/>
                    <a:pt x="248888" y="34195"/>
                    <a:pt x="248888" y="37052"/>
                  </a:cubicBezTo>
                  <a:lnTo>
                    <a:pt x="248888" y="37052"/>
                  </a:lnTo>
                  <a:close/>
                  <a:moveTo>
                    <a:pt x="53149" y="37052"/>
                  </a:moveTo>
                  <a:cubicBezTo>
                    <a:pt x="53149" y="34195"/>
                    <a:pt x="55435" y="31909"/>
                    <a:pt x="58293" y="31909"/>
                  </a:cubicBezTo>
                  <a:lnTo>
                    <a:pt x="97726" y="31909"/>
                  </a:lnTo>
                  <a:lnTo>
                    <a:pt x="97726" y="83915"/>
                  </a:lnTo>
                  <a:lnTo>
                    <a:pt x="58293" y="83915"/>
                  </a:lnTo>
                  <a:cubicBezTo>
                    <a:pt x="55435" y="83915"/>
                    <a:pt x="53149" y="81629"/>
                    <a:pt x="53149" y="78772"/>
                  </a:cubicBezTo>
                  <a:lnTo>
                    <a:pt x="53149" y="37052"/>
                  </a:lnTo>
                  <a:lnTo>
                    <a:pt x="53149" y="37052"/>
                  </a:lnTo>
                  <a:close/>
                  <a:moveTo>
                    <a:pt x="37719" y="215456"/>
                  </a:moveTo>
                  <a:lnTo>
                    <a:pt x="76676" y="168688"/>
                  </a:lnTo>
                  <a:lnTo>
                    <a:pt x="225457" y="168688"/>
                  </a:lnTo>
                  <a:lnTo>
                    <a:pt x="264414" y="215456"/>
                  </a:lnTo>
                  <a:cubicBezTo>
                    <a:pt x="268224" y="219932"/>
                    <a:pt x="270320" y="225742"/>
                    <a:pt x="270320" y="231648"/>
                  </a:cubicBezTo>
                  <a:lnTo>
                    <a:pt x="270320" y="247650"/>
                  </a:lnTo>
                  <a:lnTo>
                    <a:pt x="31909" y="247650"/>
                  </a:lnTo>
                  <a:lnTo>
                    <a:pt x="31909" y="231648"/>
                  </a:lnTo>
                  <a:cubicBezTo>
                    <a:pt x="31909" y="225742"/>
                    <a:pt x="33909" y="219932"/>
                    <a:pt x="37719" y="215456"/>
                  </a:cubicBezTo>
                  <a:lnTo>
                    <a:pt x="37719" y="215456"/>
                  </a:lnTo>
                  <a:close/>
                  <a:moveTo>
                    <a:pt x="270129" y="439388"/>
                  </a:moveTo>
                  <a:lnTo>
                    <a:pt x="31909" y="439388"/>
                  </a:lnTo>
                  <a:lnTo>
                    <a:pt x="31909" y="279559"/>
                  </a:lnTo>
                  <a:lnTo>
                    <a:pt x="270224" y="279559"/>
                  </a:lnTo>
                  <a:lnTo>
                    <a:pt x="270129" y="439388"/>
                  </a:lnTo>
                  <a:lnTo>
                    <a:pt x="270129" y="439388"/>
                  </a:lnTo>
                  <a:lnTo>
                    <a:pt x="270129" y="439388"/>
                  </a:lnTo>
                  <a:close/>
                  <a:moveTo>
                    <a:pt x="238506" y="513588"/>
                  </a:moveTo>
                  <a:lnTo>
                    <a:pt x="63532" y="513588"/>
                  </a:lnTo>
                  <a:cubicBezTo>
                    <a:pt x="46101" y="513588"/>
                    <a:pt x="31909" y="499396"/>
                    <a:pt x="31909" y="481965"/>
                  </a:cubicBezTo>
                  <a:lnTo>
                    <a:pt x="31909" y="471392"/>
                  </a:lnTo>
                  <a:lnTo>
                    <a:pt x="270224" y="471392"/>
                  </a:lnTo>
                  <a:lnTo>
                    <a:pt x="270224" y="481965"/>
                  </a:lnTo>
                  <a:cubicBezTo>
                    <a:pt x="270129" y="499396"/>
                    <a:pt x="255937" y="513588"/>
                    <a:pt x="238506" y="513588"/>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01" name="Forma libre: forma 100">
              <a:extLst>
                <a:ext uri="{FF2B5EF4-FFF2-40B4-BE49-F238E27FC236}">
                  <a16:creationId xmlns:a16="http://schemas.microsoft.com/office/drawing/2014/main" id="{57137C72-0611-46EA-A35B-07FA8F70B7C1}"/>
                </a:ext>
              </a:extLst>
            </p:cNvPr>
            <p:cNvSpPr/>
            <p:nvPr/>
          </p:nvSpPr>
          <p:spPr>
            <a:xfrm>
              <a:off x="9259329" y="872490"/>
              <a:ext cx="107822" cy="107822"/>
            </a:xfrm>
            <a:custGeom>
              <a:avLst/>
              <a:gdLst>
                <a:gd name="connsiteX0" fmla="*/ 16002 w 107822"/>
                <a:gd name="connsiteY0" fmla="*/ 69914 h 107822"/>
                <a:gd name="connsiteX1" fmla="*/ 37909 w 107822"/>
                <a:gd name="connsiteY1" fmla="*/ 69914 h 107822"/>
                <a:gd name="connsiteX2" fmla="*/ 37909 w 107822"/>
                <a:gd name="connsiteY2" fmla="*/ 91821 h 107822"/>
                <a:gd name="connsiteX3" fmla="*/ 53912 w 107822"/>
                <a:gd name="connsiteY3" fmla="*/ 107823 h 107822"/>
                <a:gd name="connsiteX4" fmla="*/ 69913 w 107822"/>
                <a:gd name="connsiteY4" fmla="*/ 91821 h 107822"/>
                <a:gd name="connsiteX5" fmla="*/ 69913 w 107822"/>
                <a:gd name="connsiteY5" fmla="*/ 69914 h 107822"/>
                <a:gd name="connsiteX6" fmla="*/ 91821 w 107822"/>
                <a:gd name="connsiteY6" fmla="*/ 69914 h 107822"/>
                <a:gd name="connsiteX7" fmla="*/ 107823 w 107822"/>
                <a:gd name="connsiteY7" fmla="*/ 53912 h 107822"/>
                <a:gd name="connsiteX8" fmla="*/ 91821 w 107822"/>
                <a:gd name="connsiteY8" fmla="*/ 37910 h 107822"/>
                <a:gd name="connsiteX9" fmla="*/ 69913 w 107822"/>
                <a:gd name="connsiteY9" fmla="*/ 37910 h 107822"/>
                <a:gd name="connsiteX10" fmla="*/ 69913 w 107822"/>
                <a:gd name="connsiteY10" fmla="*/ 16002 h 107822"/>
                <a:gd name="connsiteX11" fmla="*/ 53912 w 107822"/>
                <a:gd name="connsiteY11" fmla="*/ 0 h 107822"/>
                <a:gd name="connsiteX12" fmla="*/ 37909 w 107822"/>
                <a:gd name="connsiteY12" fmla="*/ 16002 h 107822"/>
                <a:gd name="connsiteX13" fmla="*/ 37909 w 107822"/>
                <a:gd name="connsiteY13" fmla="*/ 37910 h 107822"/>
                <a:gd name="connsiteX14" fmla="*/ 16002 w 107822"/>
                <a:gd name="connsiteY14" fmla="*/ 37910 h 107822"/>
                <a:gd name="connsiteX15" fmla="*/ 0 w 107822"/>
                <a:gd name="connsiteY15" fmla="*/ 53912 h 107822"/>
                <a:gd name="connsiteX16" fmla="*/ 16002 w 107822"/>
                <a:gd name="connsiteY16" fmla="*/ 69914 h 10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822" h="107822">
                  <a:moveTo>
                    <a:pt x="16002" y="69914"/>
                  </a:moveTo>
                  <a:lnTo>
                    <a:pt x="37909" y="69914"/>
                  </a:lnTo>
                  <a:lnTo>
                    <a:pt x="37909" y="91821"/>
                  </a:lnTo>
                  <a:cubicBezTo>
                    <a:pt x="37909" y="100679"/>
                    <a:pt x="45053" y="107823"/>
                    <a:pt x="53912" y="107823"/>
                  </a:cubicBezTo>
                  <a:cubicBezTo>
                    <a:pt x="62770" y="107823"/>
                    <a:pt x="69913" y="100679"/>
                    <a:pt x="69913" y="91821"/>
                  </a:cubicBezTo>
                  <a:lnTo>
                    <a:pt x="69913" y="69914"/>
                  </a:lnTo>
                  <a:lnTo>
                    <a:pt x="91821" y="69914"/>
                  </a:lnTo>
                  <a:cubicBezTo>
                    <a:pt x="100679" y="69914"/>
                    <a:pt x="107823" y="62770"/>
                    <a:pt x="107823" y="53912"/>
                  </a:cubicBezTo>
                  <a:cubicBezTo>
                    <a:pt x="107823" y="45053"/>
                    <a:pt x="100679" y="37910"/>
                    <a:pt x="91821" y="37910"/>
                  </a:cubicBezTo>
                  <a:lnTo>
                    <a:pt x="69913" y="37910"/>
                  </a:lnTo>
                  <a:lnTo>
                    <a:pt x="69913" y="16002"/>
                  </a:lnTo>
                  <a:cubicBezTo>
                    <a:pt x="69913" y="7144"/>
                    <a:pt x="62770" y="0"/>
                    <a:pt x="53912" y="0"/>
                  </a:cubicBezTo>
                  <a:cubicBezTo>
                    <a:pt x="45053" y="0"/>
                    <a:pt x="37909" y="7144"/>
                    <a:pt x="37909" y="16002"/>
                  </a:cubicBezTo>
                  <a:lnTo>
                    <a:pt x="37909" y="37910"/>
                  </a:lnTo>
                  <a:lnTo>
                    <a:pt x="16002" y="37910"/>
                  </a:lnTo>
                  <a:cubicBezTo>
                    <a:pt x="7144" y="37910"/>
                    <a:pt x="0" y="45053"/>
                    <a:pt x="0" y="53912"/>
                  </a:cubicBezTo>
                  <a:cubicBezTo>
                    <a:pt x="0" y="62675"/>
                    <a:pt x="7144" y="69914"/>
                    <a:pt x="16002" y="69914"/>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grpSp>
      <p:sp>
        <p:nvSpPr>
          <p:cNvPr id="102" name="CuadroTexto 101">
            <a:extLst>
              <a:ext uri="{FF2B5EF4-FFF2-40B4-BE49-F238E27FC236}">
                <a16:creationId xmlns:a16="http://schemas.microsoft.com/office/drawing/2014/main" id="{4467F335-3B7D-48C1-9949-A6817F31F132}"/>
              </a:ext>
            </a:extLst>
          </p:cNvPr>
          <p:cNvSpPr txBox="1"/>
          <p:nvPr/>
        </p:nvSpPr>
        <p:spPr>
          <a:xfrm>
            <a:off x="9865244" y="1258501"/>
            <a:ext cx="1400448" cy="334707"/>
          </a:xfrm>
          <a:prstGeom prst="rect">
            <a:avLst/>
          </a:prstGeom>
          <a:noFill/>
        </p:spPr>
        <p:txBody>
          <a:bodyPr wrap="none" rtlCol="0">
            <a:spAutoFit/>
          </a:bodyPr>
          <a:lstStyle/>
          <a:p>
            <a:pPr defTabSz="914377"/>
            <a:r>
              <a:rPr lang="es-PE" sz="1575" dirty="0">
                <a:solidFill>
                  <a:srgbClr val="848484"/>
                </a:solidFill>
                <a:latin typeface="Arial" panose="020B0604020202020204" pitchFamily="34" charset="0"/>
                <a:cs typeface="Arial" panose="020B0604020202020204" pitchFamily="34" charset="0"/>
                <a:sym typeface="Metropolis-Bold"/>
                <a:rtl val="0"/>
              </a:rPr>
              <a:t>TOPIC TITLE</a:t>
            </a:r>
          </a:p>
        </p:txBody>
      </p:sp>
      <p:sp>
        <p:nvSpPr>
          <p:cNvPr id="103" name="CuadroTexto 102">
            <a:extLst>
              <a:ext uri="{FF2B5EF4-FFF2-40B4-BE49-F238E27FC236}">
                <a16:creationId xmlns:a16="http://schemas.microsoft.com/office/drawing/2014/main" id="{DF2E9DF6-9E11-4451-A90A-ED5EDCD00371}"/>
              </a:ext>
            </a:extLst>
          </p:cNvPr>
          <p:cNvSpPr txBox="1"/>
          <p:nvPr/>
        </p:nvSpPr>
        <p:spPr>
          <a:xfrm>
            <a:off x="9868711" y="1597269"/>
            <a:ext cx="1845377" cy="542456"/>
          </a:xfrm>
          <a:prstGeom prst="rect">
            <a:avLst/>
          </a:prstGeom>
          <a:noFill/>
        </p:spPr>
        <p:txBody>
          <a:bodyPr wrap="square" rtlCol="0">
            <a:spAutoFit/>
          </a:bodyPr>
          <a:lstStyle/>
          <a:p>
            <a:pPr defTabSz="914377"/>
            <a:r>
              <a:rPr lang="en-US" sz="975" noProof="1">
                <a:solidFill>
                  <a:srgbClr val="A0A0A0"/>
                </a:solidFill>
                <a:latin typeface="Metropolis-Regular"/>
                <a:sym typeface="Metropolis-Regular"/>
                <a:rtl val="0"/>
              </a:rPr>
              <a:t>over the lazy dogThe quick brown fox jumps </a:t>
            </a:r>
          </a:p>
          <a:p>
            <a:pPr defTabSz="914377"/>
            <a:endParaRPr lang="en-US" sz="975" noProof="1">
              <a:solidFill>
                <a:srgbClr val="A0A0A0"/>
              </a:solidFill>
              <a:latin typeface="Metropolis-Regular"/>
              <a:sym typeface="Metropolis-Regular"/>
              <a:rtl val="0"/>
            </a:endParaRPr>
          </a:p>
        </p:txBody>
      </p:sp>
      <p:sp>
        <p:nvSpPr>
          <p:cNvPr id="105" name="Forma libre: forma 104">
            <a:extLst>
              <a:ext uri="{FF2B5EF4-FFF2-40B4-BE49-F238E27FC236}">
                <a16:creationId xmlns:a16="http://schemas.microsoft.com/office/drawing/2014/main" id="{C6911A86-7BF2-4324-B442-6C5A5CD02F7A}"/>
              </a:ext>
            </a:extLst>
          </p:cNvPr>
          <p:cNvSpPr/>
          <p:nvPr/>
        </p:nvSpPr>
        <p:spPr>
          <a:xfrm>
            <a:off x="9857690" y="2226278"/>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0 h 943070"/>
              <a:gd name="connsiteX3" fmla="*/ 0 w 1864994"/>
              <a:gd name="connsiteY3" fmla="*/ 943070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0"/>
                  <a:pt x="1705832" y="943070"/>
                </a:cubicBezTo>
                <a:lnTo>
                  <a:pt x="0" y="943070"/>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06" name="Forma libre: forma 105">
            <a:extLst>
              <a:ext uri="{FF2B5EF4-FFF2-40B4-BE49-F238E27FC236}">
                <a16:creationId xmlns:a16="http://schemas.microsoft.com/office/drawing/2014/main" id="{FF1C1C51-65FA-4B44-955B-DF3FCF59023C}"/>
              </a:ext>
            </a:extLst>
          </p:cNvPr>
          <p:cNvSpPr/>
          <p:nvPr/>
        </p:nvSpPr>
        <p:spPr>
          <a:xfrm>
            <a:off x="9772537" y="2226278"/>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07" name="Forma libre: forma 106">
            <a:extLst>
              <a:ext uri="{FF2B5EF4-FFF2-40B4-BE49-F238E27FC236}">
                <a16:creationId xmlns:a16="http://schemas.microsoft.com/office/drawing/2014/main" id="{4E7FD679-0D8A-498A-B672-E20A9DDE69D7}"/>
              </a:ext>
            </a:extLst>
          </p:cNvPr>
          <p:cNvSpPr/>
          <p:nvPr/>
        </p:nvSpPr>
        <p:spPr>
          <a:xfrm>
            <a:off x="8744123" y="2226278"/>
            <a:ext cx="1028414" cy="943070"/>
          </a:xfrm>
          <a:custGeom>
            <a:avLst/>
            <a:gdLst>
              <a:gd name="connsiteX0" fmla="*/ 1028414 w 1028414"/>
              <a:gd name="connsiteY0" fmla="*/ 0 h 943070"/>
              <a:gd name="connsiteX1" fmla="*/ 1028414 w 1028414"/>
              <a:gd name="connsiteY1" fmla="*/ 943070 h 943070"/>
              <a:gd name="connsiteX2" fmla="*/ 159163 w 1028414"/>
              <a:gd name="connsiteY2" fmla="*/ 943070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0"/>
                </a:lnTo>
                <a:lnTo>
                  <a:pt x="159163" y="943070"/>
                </a:lnTo>
                <a:cubicBezTo>
                  <a:pt x="71247" y="943070"/>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08" name="Forma libre: forma 107">
            <a:extLst>
              <a:ext uri="{FF2B5EF4-FFF2-40B4-BE49-F238E27FC236}">
                <a16:creationId xmlns:a16="http://schemas.microsoft.com/office/drawing/2014/main" id="{42FD77DF-0457-4138-84E3-6ECCA537CFC6}"/>
              </a:ext>
            </a:extLst>
          </p:cNvPr>
          <p:cNvSpPr/>
          <p:nvPr/>
        </p:nvSpPr>
        <p:spPr>
          <a:xfrm>
            <a:off x="9772727" y="2226278"/>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09" name="CuadroTexto 108">
            <a:extLst>
              <a:ext uri="{FF2B5EF4-FFF2-40B4-BE49-F238E27FC236}">
                <a16:creationId xmlns:a16="http://schemas.microsoft.com/office/drawing/2014/main" id="{8FB0A42A-C79B-4EDC-BA03-BD83107AA679}"/>
              </a:ext>
            </a:extLst>
          </p:cNvPr>
          <p:cNvSpPr txBox="1"/>
          <p:nvPr/>
        </p:nvSpPr>
        <p:spPr>
          <a:xfrm>
            <a:off x="9865244" y="2295125"/>
            <a:ext cx="1400448" cy="334707"/>
          </a:xfrm>
          <a:prstGeom prst="rect">
            <a:avLst/>
          </a:prstGeom>
          <a:noFill/>
        </p:spPr>
        <p:txBody>
          <a:bodyPr wrap="none" rtlCol="0">
            <a:spAutoFit/>
          </a:bodyPr>
          <a:lstStyle/>
          <a:p>
            <a:pPr defTabSz="914377"/>
            <a:r>
              <a:rPr lang="es-PE" sz="1575" dirty="0">
                <a:solidFill>
                  <a:srgbClr val="848484"/>
                </a:solidFill>
                <a:latin typeface="Arial" panose="020B0604020202020204" pitchFamily="34" charset="0"/>
                <a:cs typeface="Arial" panose="020B0604020202020204" pitchFamily="34" charset="0"/>
                <a:sym typeface="Metropolis-Bold"/>
                <a:rtl val="0"/>
              </a:rPr>
              <a:t>TOPIC TITLE</a:t>
            </a:r>
          </a:p>
        </p:txBody>
      </p:sp>
      <p:sp>
        <p:nvSpPr>
          <p:cNvPr id="110" name="CuadroTexto 109">
            <a:extLst>
              <a:ext uri="{FF2B5EF4-FFF2-40B4-BE49-F238E27FC236}">
                <a16:creationId xmlns:a16="http://schemas.microsoft.com/office/drawing/2014/main" id="{D8E4C8F1-5DE2-4E19-ABB7-071D11094CD2}"/>
              </a:ext>
            </a:extLst>
          </p:cNvPr>
          <p:cNvSpPr txBox="1"/>
          <p:nvPr/>
        </p:nvSpPr>
        <p:spPr>
          <a:xfrm>
            <a:off x="9868711" y="2633892"/>
            <a:ext cx="1587294" cy="392415"/>
          </a:xfrm>
          <a:prstGeom prst="rect">
            <a:avLst/>
          </a:prstGeom>
          <a:noFill/>
        </p:spPr>
        <p:txBody>
          <a:bodyPr wrap="none" rtlCol="0">
            <a:spAutoFit/>
          </a:bodyPr>
          <a:lstStyle/>
          <a:p>
            <a:pPr defTabSz="914377"/>
            <a:r>
              <a:rPr lang="en-US" sz="975" noProof="1">
                <a:solidFill>
                  <a:schemeClr val="bg2">
                    <a:lumMod val="50000"/>
                  </a:schemeClr>
                </a:solidFill>
                <a:sym typeface="Metropolis-Regular"/>
                <a:rtl val="0"/>
              </a:rPr>
              <a:t>The quick brown fox jumps </a:t>
            </a:r>
          </a:p>
          <a:p>
            <a:pPr defTabSz="914377"/>
            <a:r>
              <a:rPr lang="en-US" sz="975" noProof="1">
                <a:solidFill>
                  <a:schemeClr val="bg2">
                    <a:lumMod val="50000"/>
                  </a:schemeClr>
                </a:solidFill>
                <a:sym typeface="Metropolis-Regular"/>
                <a:rtl val="0"/>
              </a:rPr>
              <a:t>over the lazy dog</a:t>
            </a:r>
          </a:p>
        </p:txBody>
      </p:sp>
      <p:sp>
        <p:nvSpPr>
          <p:cNvPr id="112" name="Forma libre: forma 111">
            <a:extLst>
              <a:ext uri="{FF2B5EF4-FFF2-40B4-BE49-F238E27FC236}">
                <a16:creationId xmlns:a16="http://schemas.microsoft.com/office/drawing/2014/main" id="{8B0F3C77-0FC7-43E6-B139-0BE252C352C3}"/>
              </a:ext>
            </a:extLst>
          </p:cNvPr>
          <p:cNvSpPr/>
          <p:nvPr/>
        </p:nvSpPr>
        <p:spPr>
          <a:xfrm>
            <a:off x="9857690" y="3262884"/>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0 h 943070"/>
              <a:gd name="connsiteX3" fmla="*/ 0 w 1864994"/>
              <a:gd name="connsiteY3" fmla="*/ 943070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0"/>
                  <a:pt x="1705832" y="943070"/>
                </a:cubicBezTo>
                <a:lnTo>
                  <a:pt x="0" y="943070"/>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13" name="Forma libre: forma 112">
            <a:extLst>
              <a:ext uri="{FF2B5EF4-FFF2-40B4-BE49-F238E27FC236}">
                <a16:creationId xmlns:a16="http://schemas.microsoft.com/office/drawing/2014/main" id="{71278BD1-6D5C-4C5F-A96D-7FA83CAC69BF}"/>
              </a:ext>
            </a:extLst>
          </p:cNvPr>
          <p:cNvSpPr/>
          <p:nvPr/>
        </p:nvSpPr>
        <p:spPr>
          <a:xfrm>
            <a:off x="9772537" y="3262884"/>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14" name="Forma libre: forma 113">
            <a:extLst>
              <a:ext uri="{FF2B5EF4-FFF2-40B4-BE49-F238E27FC236}">
                <a16:creationId xmlns:a16="http://schemas.microsoft.com/office/drawing/2014/main" id="{8E4483CF-3BF8-45DF-8AAF-0D820B8FC2C2}"/>
              </a:ext>
            </a:extLst>
          </p:cNvPr>
          <p:cNvSpPr/>
          <p:nvPr/>
        </p:nvSpPr>
        <p:spPr>
          <a:xfrm>
            <a:off x="8744123" y="3262884"/>
            <a:ext cx="1028414" cy="943070"/>
          </a:xfrm>
          <a:custGeom>
            <a:avLst/>
            <a:gdLst>
              <a:gd name="connsiteX0" fmla="*/ 1028414 w 1028414"/>
              <a:gd name="connsiteY0" fmla="*/ 0 h 943070"/>
              <a:gd name="connsiteX1" fmla="*/ 1028414 w 1028414"/>
              <a:gd name="connsiteY1" fmla="*/ 943070 h 943070"/>
              <a:gd name="connsiteX2" fmla="*/ 159163 w 1028414"/>
              <a:gd name="connsiteY2" fmla="*/ 943070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0"/>
                </a:lnTo>
                <a:lnTo>
                  <a:pt x="159163" y="943070"/>
                </a:lnTo>
                <a:cubicBezTo>
                  <a:pt x="71247" y="943070"/>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15" name="Forma libre: forma 114">
            <a:extLst>
              <a:ext uri="{FF2B5EF4-FFF2-40B4-BE49-F238E27FC236}">
                <a16:creationId xmlns:a16="http://schemas.microsoft.com/office/drawing/2014/main" id="{02A8B3A8-AFE0-463A-8BE5-3C1AD0B1351A}"/>
              </a:ext>
            </a:extLst>
          </p:cNvPr>
          <p:cNvSpPr/>
          <p:nvPr/>
        </p:nvSpPr>
        <p:spPr>
          <a:xfrm>
            <a:off x="9772727" y="3262884"/>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16" name="CuadroTexto 115">
            <a:extLst>
              <a:ext uri="{FF2B5EF4-FFF2-40B4-BE49-F238E27FC236}">
                <a16:creationId xmlns:a16="http://schemas.microsoft.com/office/drawing/2014/main" id="{A9CD6AF6-15DA-448B-9396-338BB6EDED47}"/>
              </a:ext>
            </a:extLst>
          </p:cNvPr>
          <p:cNvSpPr txBox="1"/>
          <p:nvPr/>
        </p:nvSpPr>
        <p:spPr>
          <a:xfrm>
            <a:off x="9865244" y="3331750"/>
            <a:ext cx="1400448" cy="334707"/>
          </a:xfrm>
          <a:prstGeom prst="rect">
            <a:avLst/>
          </a:prstGeom>
          <a:noFill/>
        </p:spPr>
        <p:txBody>
          <a:bodyPr wrap="none" rtlCol="0">
            <a:spAutoFit/>
          </a:bodyPr>
          <a:lstStyle/>
          <a:p>
            <a:pPr defTabSz="914377"/>
            <a:r>
              <a:rPr lang="es-PE" sz="1575" dirty="0">
                <a:solidFill>
                  <a:srgbClr val="848484"/>
                </a:solidFill>
                <a:latin typeface="Arial" panose="020B0604020202020204" pitchFamily="34" charset="0"/>
                <a:cs typeface="Arial" panose="020B0604020202020204" pitchFamily="34" charset="0"/>
                <a:sym typeface="Metropolis-Bold"/>
                <a:rtl val="0"/>
              </a:rPr>
              <a:t>TOPIC TITLE</a:t>
            </a:r>
          </a:p>
        </p:txBody>
      </p:sp>
      <p:sp>
        <p:nvSpPr>
          <p:cNvPr id="117" name="CuadroTexto 116">
            <a:extLst>
              <a:ext uri="{FF2B5EF4-FFF2-40B4-BE49-F238E27FC236}">
                <a16:creationId xmlns:a16="http://schemas.microsoft.com/office/drawing/2014/main" id="{A6BDAEBD-B683-4DB2-8D6B-878735A1AA00}"/>
              </a:ext>
            </a:extLst>
          </p:cNvPr>
          <p:cNvSpPr txBox="1"/>
          <p:nvPr/>
        </p:nvSpPr>
        <p:spPr>
          <a:xfrm>
            <a:off x="9868712" y="3670515"/>
            <a:ext cx="1587294" cy="392415"/>
          </a:xfrm>
          <a:prstGeom prst="rect">
            <a:avLst/>
          </a:prstGeom>
          <a:noFill/>
        </p:spPr>
        <p:txBody>
          <a:bodyPr wrap="none" rtlCol="0">
            <a:spAutoFit/>
          </a:bodyPr>
          <a:lstStyle/>
          <a:p>
            <a:pPr defTabSz="914377"/>
            <a:r>
              <a:rPr lang="en-US" sz="975" noProof="1">
                <a:solidFill>
                  <a:schemeClr val="bg2">
                    <a:lumMod val="50000"/>
                  </a:schemeClr>
                </a:solidFill>
                <a:sym typeface="Metropolis-Regular"/>
                <a:rtl val="0"/>
              </a:rPr>
              <a:t>The quick brown fox jumps </a:t>
            </a:r>
          </a:p>
          <a:p>
            <a:pPr defTabSz="914377"/>
            <a:r>
              <a:rPr lang="en-US" sz="975" noProof="1">
                <a:solidFill>
                  <a:schemeClr val="bg2">
                    <a:lumMod val="50000"/>
                  </a:schemeClr>
                </a:solidFill>
                <a:sym typeface="Metropolis-Regular"/>
                <a:rtl val="0"/>
              </a:rPr>
              <a:t>over the lazy dog</a:t>
            </a:r>
          </a:p>
        </p:txBody>
      </p:sp>
      <p:sp>
        <p:nvSpPr>
          <p:cNvPr id="119" name="Forma libre: forma 118">
            <a:extLst>
              <a:ext uri="{FF2B5EF4-FFF2-40B4-BE49-F238E27FC236}">
                <a16:creationId xmlns:a16="http://schemas.microsoft.com/office/drawing/2014/main" id="{D6DD978E-BD94-4547-83D4-5CA08A43A77F}"/>
              </a:ext>
            </a:extLst>
          </p:cNvPr>
          <p:cNvSpPr/>
          <p:nvPr/>
        </p:nvSpPr>
        <p:spPr>
          <a:xfrm>
            <a:off x="9857690" y="4299586"/>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0 h 943070"/>
              <a:gd name="connsiteX3" fmla="*/ 0 w 1864994"/>
              <a:gd name="connsiteY3" fmla="*/ 943070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0"/>
                  <a:pt x="1705832" y="943070"/>
                </a:cubicBezTo>
                <a:lnTo>
                  <a:pt x="0" y="943070"/>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20" name="Forma libre: forma 119">
            <a:extLst>
              <a:ext uri="{FF2B5EF4-FFF2-40B4-BE49-F238E27FC236}">
                <a16:creationId xmlns:a16="http://schemas.microsoft.com/office/drawing/2014/main" id="{8AF76739-E4AC-4533-BC85-38733F5090CD}"/>
              </a:ext>
            </a:extLst>
          </p:cNvPr>
          <p:cNvSpPr/>
          <p:nvPr/>
        </p:nvSpPr>
        <p:spPr>
          <a:xfrm>
            <a:off x="9772537" y="4299586"/>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21" name="Forma libre: forma 120">
            <a:extLst>
              <a:ext uri="{FF2B5EF4-FFF2-40B4-BE49-F238E27FC236}">
                <a16:creationId xmlns:a16="http://schemas.microsoft.com/office/drawing/2014/main" id="{68131BC4-E334-463B-B757-98B5E0931859}"/>
              </a:ext>
            </a:extLst>
          </p:cNvPr>
          <p:cNvSpPr/>
          <p:nvPr/>
        </p:nvSpPr>
        <p:spPr>
          <a:xfrm>
            <a:off x="8744123" y="4299586"/>
            <a:ext cx="1028414" cy="943070"/>
          </a:xfrm>
          <a:custGeom>
            <a:avLst/>
            <a:gdLst>
              <a:gd name="connsiteX0" fmla="*/ 1028414 w 1028414"/>
              <a:gd name="connsiteY0" fmla="*/ 0 h 943070"/>
              <a:gd name="connsiteX1" fmla="*/ 1028414 w 1028414"/>
              <a:gd name="connsiteY1" fmla="*/ 943070 h 943070"/>
              <a:gd name="connsiteX2" fmla="*/ 159163 w 1028414"/>
              <a:gd name="connsiteY2" fmla="*/ 943070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0"/>
                </a:lnTo>
                <a:lnTo>
                  <a:pt x="159163" y="943070"/>
                </a:lnTo>
                <a:cubicBezTo>
                  <a:pt x="71247" y="943070"/>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22" name="Forma libre: forma 121">
            <a:extLst>
              <a:ext uri="{FF2B5EF4-FFF2-40B4-BE49-F238E27FC236}">
                <a16:creationId xmlns:a16="http://schemas.microsoft.com/office/drawing/2014/main" id="{8272D060-8FE0-476E-80CA-9AB2BB96F11F}"/>
              </a:ext>
            </a:extLst>
          </p:cNvPr>
          <p:cNvSpPr/>
          <p:nvPr/>
        </p:nvSpPr>
        <p:spPr>
          <a:xfrm>
            <a:off x="9772727" y="4299586"/>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23" name="CuadroTexto 122">
            <a:extLst>
              <a:ext uri="{FF2B5EF4-FFF2-40B4-BE49-F238E27FC236}">
                <a16:creationId xmlns:a16="http://schemas.microsoft.com/office/drawing/2014/main" id="{2CF0B631-C490-40AC-BB8E-24FFBE35ABF2}"/>
              </a:ext>
            </a:extLst>
          </p:cNvPr>
          <p:cNvSpPr txBox="1"/>
          <p:nvPr/>
        </p:nvSpPr>
        <p:spPr>
          <a:xfrm>
            <a:off x="9865244" y="4368366"/>
            <a:ext cx="1400448" cy="334707"/>
          </a:xfrm>
          <a:prstGeom prst="rect">
            <a:avLst/>
          </a:prstGeom>
          <a:noFill/>
        </p:spPr>
        <p:txBody>
          <a:bodyPr wrap="none" rtlCol="0">
            <a:spAutoFit/>
          </a:bodyPr>
          <a:lstStyle/>
          <a:p>
            <a:pPr defTabSz="914377"/>
            <a:r>
              <a:rPr lang="es-PE" sz="1575" dirty="0">
                <a:solidFill>
                  <a:srgbClr val="848484"/>
                </a:solidFill>
                <a:latin typeface="Arial" panose="020B0604020202020204" pitchFamily="34" charset="0"/>
                <a:cs typeface="Arial" panose="020B0604020202020204" pitchFamily="34" charset="0"/>
                <a:sym typeface="Metropolis-Bold"/>
                <a:rtl val="0"/>
              </a:rPr>
              <a:t>TOPIC TITLE</a:t>
            </a:r>
          </a:p>
        </p:txBody>
      </p:sp>
      <p:sp>
        <p:nvSpPr>
          <p:cNvPr id="124" name="CuadroTexto 123">
            <a:extLst>
              <a:ext uri="{FF2B5EF4-FFF2-40B4-BE49-F238E27FC236}">
                <a16:creationId xmlns:a16="http://schemas.microsoft.com/office/drawing/2014/main" id="{64DC93F4-2329-43A6-AF6F-007E5E1D8447}"/>
              </a:ext>
            </a:extLst>
          </p:cNvPr>
          <p:cNvSpPr txBox="1"/>
          <p:nvPr/>
        </p:nvSpPr>
        <p:spPr>
          <a:xfrm>
            <a:off x="9868711" y="4707132"/>
            <a:ext cx="1587294" cy="392415"/>
          </a:xfrm>
          <a:prstGeom prst="rect">
            <a:avLst/>
          </a:prstGeom>
          <a:noFill/>
        </p:spPr>
        <p:txBody>
          <a:bodyPr wrap="none" rtlCol="0">
            <a:spAutoFit/>
          </a:bodyPr>
          <a:lstStyle/>
          <a:p>
            <a:pPr defTabSz="914377"/>
            <a:r>
              <a:rPr lang="en-US" sz="975" noProof="1">
                <a:solidFill>
                  <a:schemeClr val="bg2">
                    <a:lumMod val="50000"/>
                  </a:schemeClr>
                </a:solidFill>
                <a:sym typeface="Metropolis-Regular"/>
                <a:rtl val="0"/>
              </a:rPr>
              <a:t>The quick brown fox jumps </a:t>
            </a:r>
          </a:p>
          <a:p>
            <a:pPr defTabSz="914377"/>
            <a:r>
              <a:rPr lang="en-US" sz="975" noProof="1">
                <a:solidFill>
                  <a:schemeClr val="bg2">
                    <a:lumMod val="50000"/>
                  </a:schemeClr>
                </a:solidFill>
                <a:sym typeface="Metropolis-Regular"/>
                <a:rtl val="0"/>
              </a:rPr>
              <a:t>over the lazy dog</a:t>
            </a:r>
          </a:p>
        </p:txBody>
      </p:sp>
      <p:sp>
        <p:nvSpPr>
          <p:cNvPr id="126" name="Forma libre: forma 125">
            <a:extLst>
              <a:ext uri="{FF2B5EF4-FFF2-40B4-BE49-F238E27FC236}">
                <a16:creationId xmlns:a16="http://schemas.microsoft.com/office/drawing/2014/main" id="{E002D152-5510-483C-BB71-017BEE95C61C}"/>
              </a:ext>
            </a:extLst>
          </p:cNvPr>
          <p:cNvSpPr/>
          <p:nvPr/>
        </p:nvSpPr>
        <p:spPr>
          <a:xfrm>
            <a:off x="9857690" y="5336192"/>
            <a:ext cx="1864994" cy="943070"/>
          </a:xfrm>
          <a:custGeom>
            <a:avLst/>
            <a:gdLst>
              <a:gd name="connsiteX0" fmla="*/ 1864995 w 1864994"/>
              <a:gd name="connsiteY0" fmla="*/ 159163 h 943070"/>
              <a:gd name="connsiteX1" fmla="*/ 1864995 w 1864994"/>
              <a:gd name="connsiteY1" fmla="*/ 783812 h 943070"/>
              <a:gd name="connsiteX2" fmla="*/ 1705832 w 1864994"/>
              <a:gd name="connsiteY2" fmla="*/ 943071 h 943070"/>
              <a:gd name="connsiteX3" fmla="*/ 0 w 1864994"/>
              <a:gd name="connsiteY3" fmla="*/ 943071 h 943070"/>
              <a:gd name="connsiteX4" fmla="*/ 0 w 1864994"/>
              <a:gd name="connsiteY4" fmla="*/ 0 h 943070"/>
              <a:gd name="connsiteX5" fmla="*/ 1705832 w 1864994"/>
              <a:gd name="connsiteY5" fmla="*/ 0 h 943070"/>
              <a:gd name="connsiteX6" fmla="*/ 1864995 w 1864994"/>
              <a:gd name="connsiteY6" fmla="*/ 159163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4" h="943070">
                <a:moveTo>
                  <a:pt x="1864995" y="159163"/>
                </a:moveTo>
                <a:lnTo>
                  <a:pt x="1864995" y="783812"/>
                </a:lnTo>
                <a:cubicBezTo>
                  <a:pt x="1864995" y="871823"/>
                  <a:pt x="1793748" y="943071"/>
                  <a:pt x="1705832" y="943071"/>
                </a:cubicBezTo>
                <a:lnTo>
                  <a:pt x="0" y="943071"/>
                </a:lnTo>
                <a:lnTo>
                  <a:pt x="0" y="0"/>
                </a:lnTo>
                <a:lnTo>
                  <a:pt x="1705832" y="0"/>
                </a:lnTo>
                <a:cubicBezTo>
                  <a:pt x="1793748" y="0"/>
                  <a:pt x="1864995" y="71247"/>
                  <a:pt x="1864995" y="159163"/>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27" name="Forma libre: forma 126">
            <a:extLst>
              <a:ext uri="{FF2B5EF4-FFF2-40B4-BE49-F238E27FC236}">
                <a16:creationId xmlns:a16="http://schemas.microsoft.com/office/drawing/2014/main" id="{3446E4C0-9F34-4481-8EB1-F4D0D28264CC}"/>
              </a:ext>
            </a:extLst>
          </p:cNvPr>
          <p:cNvSpPr/>
          <p:nvPr/>
        </p:nvSpPr>
        <p:spPr>
          <a:xfrm>
            <a:off x="9772537" y="5336192"/>
            <a:ext cx="190" cy="943070"/>
          </a:xfrm>
          <a:custGeom>
            <a:avLst/>
            <a:gdLst>
              <a:gd name="connsiteX0" fmla="*/ 0 w 190"/>
              <a:gd name="connsiteY0" fmla="*/ 0 h 943070"/>
              <a:gd name="connsiteX1" fmla="*/ 190 w 190"/>
              <a:gd name="connsiteY1" fmla="*/ 0 h 943070"/>
              <a:gd name="connsiteX2" fmla="*/ 190 w 190"/>
              <a:gd name="connsiteY2" fmla="*/ 943070 h 943070"/>
              <a:gd name="connsiteX3" fmla="*/ 0 w 190"/>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190" h="943070">
                <a:moveTo>
                  <a:pt x="0" y="0"/>
                </a:moveTo>
                <a:lnTo>
                  <a:pt x="190" y="0"/>
                </a:lnTo>
                <a:lnTo>
                  <a:pt x="190" y="943070"/>
                </a:lnTo>
                <a:lnTo>
                  <a:pt x="0" y="943070"/>
                </a:ln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28" name="Forma libre: forma 127">
            <a:extLst>
              <a:ext uri="{FF2B5EF4-FFF2-40B4-BE49-F238E27FC236}">
                <a16:creationId xmlns:a16="http://schemas.microsoft.com/office/drawing/2014/main" id="{5F7F1663-9E36-46D0-9AED-56BF6277F7BF}"/>
              </a:ext>
            </a:extLst>
          </p:cNvPr>
          <p:cNvSpPr/>
          <p:nvPr/>
        </p:nvSpPr>
        <p:spPr>
          <a:xfrm>
            <a:off x="8744123" y="5336192"/>
            <a:ext cx="1028414" cy="943070"/>
          </a:xfrm>
          <a:custGeom>
            <a:avLst/>
            <a:gdLst>
              <a:gd name="connsiteX0" fmla="*/ 1028414 w 1028414"/>
              <a:gd name="connsiteY0" fmla="*/ 0 h 943070"/>
              <a:gd name="connsiteX1" fmla="*/ 1028414 w 1028414"/>
              <a:gd name="connsiteY1" fmla="*/ 943071 h 943070"/>
              <a:gd name="connsiteX2" fmla="*/ 159163 w 1028414"/>
              <a:gd name="connsiteY2" fmla="*/ 943071 h 943070"/>
              <a:gd name="connsiteX3" fmla="*/ 0 w 1028414"/>
              <a:gd name="connsiteY3" fmla="*/ 783812 h 943070"/>
              <a:gd name="connsiteX4" fmla="*/ 0 w 1028414"/>
              <a:gd name="connsiteY4" fmla="*/ 159163 h 943070"/>
              <a:gd name="connsiteX5" fmla="*/ 159163 w 1028414"/>
              <a:gd name="connsiteY5" fmla="*/ 0 h 943070"/>
              <a:gd name="connsiteX6" fmla="*/ 1028414 w 1028414"/>
              <a:gd name="connsiteY6" fmla="*/ 0 h 9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414" h="943070">
                <a:moveTo>
                  <a:pt x="1028414" y="0"/>
                </a:moveTo>
                <a:lnTo>
                  <a:pt x="1028414" y="943071"/>
                </a:lnTo>
                <a:lnTo>
                  <a:pt x="159163" y="943071"/>
                </a:lnTo>
                <a:cubicBezTo>
                  <a:pt x="71247" y="943071"/>
                  <a:pt x="0" y="871823"/>
                  <a:pt x="0" y="783812"/>
                </a:cubicBezTo>
                <a:lnTo>
                  <a:pt x="0" y="159163"/>
                </a:lnTo>
                <a:cubicBezTo>
                  <a:pt x="0" y="71247"/>
                  <a:pt x="71247" y="0"/>
                  <a:pt x="159163" y="0"/>
                </a:cubicBezTo>
                <a:lnTo>
                  <a:pt x="1028414" y="0"/>
                </a:lnTo>
                <a:close/>
              </a:path>
            </a:pathLst>
          </a:custGeom>
          <a:solidFill>
            <a:srgbClr val="F25362"/>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29" name="Forma libre: forma 128">
            <a:extLst>
              <a:ext uri="{FF2B5EF4-FFF2-40B4-BE49-F238E27FC236}">
                <a16:creationId xmlns:a16="http://schemas.microsoft.com/office/drawing/2014/main" id="{44A9EB5B-6E6D-4D26-81DC-1D84390818FB}"/>
              </a:ext>
            </a:extLst>
          </p:cNvPr>
          <p:cNvSpPr/>
          <p:nvPr/>
        </p:nvSpPr>
        <p:spPr>
          <a:xfrm>
            <a:off x="9772727" y="5336192"/>
            <a:ext cx="84963" cy="943070"/>
          </a:xfrm>
          <a:custGeom>
            <a:avLst/>
            <a:gdLst>
              <a:gd name="connsiteX0" fmla="*/ 0 w 84963"/>
              <a:gd name="connsiteY0" fmla="*/ 0 h 943070"/>
              <a:gd name="connsiteX1" fmla="*/ 84963 w 84963"/>
              <a:gd name="connsiteY1" fmla="*/ 0 h 943070"/>
              <a:gd name="connsiteX2" fmla="*/ 84963 w 84963"/>
              <a:gd name="connsiteY2" fmla="*/ 943070 h 943070"/>
              <a:gd name="connsiteX3" fmla="*/ 0 w 84963"/>
              <a:gd name="connsiteY3" fmla="*/ 943070 h 943070"/>
            </a:gdLst>
            <a:ahLst/>
            <a:cxnLst>
              <a:cxn ang="0">
                <a:pos x="connsiteX0" y="connsiteY0"/>
              </a:cxn>
              <a:cxn ang="0">
                <a:pos x="connsiteX1" y="connsiteY1"/>
              </a:cxn>
              <a:cxn ang="0">
                <a:pos x="connsiteX2" y="connsiteY2"/>
              </a:cxn>
              <a:cxn ang="0">
                <a:pos x="connsiteX3" y="connsiteY3"/>
              </a:cxn>
            </a:cxnLst>
            <a:rect l="l" t="t" r="r" b="b"/>
            <a:pathLst>
              <a:path w="84963" h="943070">
                <a:moveTo>
                  <a:pt x="0" y="0"/>
                </a:moveTo>
                <a:lnTo>
                  <a:pt x="84963" y="0"/>
                </a:lnTo>
                <a:lnTo>
                  <a:pt x="84963" y="943070"/>
                </a:lnTo>
                <a:lnTo>
                  <a:pt x="0" y="943070"/>
                </a:lnTo>
                <a:close/>
              </a:path>
            </a:pathLst>
          </a:custGeom>
          <a:solidFill>
            <a:srgbClr val="DDDDDD"/>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30" name="CuadroTexto 129">
            <a:extLst>
              <a:ext uri="{FF2B5EF4-FFF2-40B4-BE49-F238E27FC236}">
                <a16:creationId xmlns:a16="http://schemas.microsoft.com/office/drawing/2014/main" id="{7920DE7C-3C85-4F3D-A1B8-CA759C3D6C73}"/>
              </a:ext>
            </a:extLst>
          </p:cNvPr>
          <p:cNvSpPr txBox="1"/>
          <p:nvPr/>
        </p:nvSpPr>
        <p:spPr>
          <a:xfrm>
            <a:off x="9865244" y="5404991"/>
            <a:ext cx="1400448" cy="334707"/>
          </a:xfrm>
          <a:prstGeom prst="rect">
            <a:avLst/>
          </a:prstGeom>
          <a:noFill/>
        </p:spPr>
        <p:txBody>
          <a:bodyPr wrap="none" rtlCol="0">
            <a:spAutoFit/>
          </a:bodyPr>
          <a:lstStyle/>
          <a:p>
            <a:pPr defTabSz="914377"/>
            <a:r>
              <a:rPr lang="es-PE" sz="1575" dirty="0">
                <a:solidFill>
                  <a:srgbClr val="848484"/>
                </a:solidFill>
                <a:latin typeface="Arial" panose="020B0604020202020204" pitchFamily="34" charset="0"/>
                <a:cs typeface="Arial" panose="020B0604020202020204" pitchFamily="34" charset="0"/>
                <a:sym typeface="Metropolis-Bold"/>
                <a:rtl val="0"/>
              </a:rPr>
              <a:t>TOPIC TITLE</a:t>
            </a:r>
          </a:p>
        </p:txBody>
      </p:sp>
      <p:sp>
        <p:nvSpPr>
          <p:cNvPr id="131" name="CuadroTexto 130">
            <a:extLst>
              <a:ext uri="{FF2B5EF4-FFF2-40B4-BE49-F238E27FC236}">
                <a16:creationId xmlns:a16="http://schemas.microsoft.com/office/drawing/2014/main" id="{8C9FD208-3D84-40EC-AD7E-88B521AD8E7D}"/>
              </a:ext>
            </a:extLst>
          </p:cNvPr>
          <p:cNvSpPr txBox="1"/>
          <p:nvPr/>
        </p:nvSpPr>
        <p:spPr>
          <a:xfrm>
            <a:off x="9868711" y="5743758"/>
            <a:ext cx="1587294" cy="392415"/>
          </a:xfrm>
          <a:prstGeom prst="rect">
            <a:avLst/>
          </a:prstGeom>
          <a:noFill/>
        </p:spPr>
        <p:txBody>
          <a:bodyPr wrap="none" rtlCol="0">
            <a:spAutoFit/>
          </a:bodyPr>
          <a:lstStyle/>
          <a:p>
            <a:pPr defTabSz="914377"/>
            <a:r>
              <a:rPr lang="en-US" sz="975" noProof="1">
                <a:solidFill>
                  <a:schemeClr val="bg2">
                    <a:lumMod val="50000"/>
                  </a:schemeClr>
                </a:solidFill>
                <a:sym typeface="Metropolis-Regular"/>
                <a:rtl val="0"/>
              </a:rPr>
              <a:t>The quick brown fox jumps </a:t>
            </a:r>
          </a:p>
          <a:p>
            <a:pPr defTabSz="914377"/>
            <a:r>
              <a:rPr lang="en-US" sz="975" noProof="1">
                <a:solidFill>
                  <a:schemeClr val="bg2">
                    <a:lumMod val="50000"/>
                  </a:schemeClr>
                </a:solidFill>
                <a:sym typeface="Metropolis-Regular"/>
                <a:rtl val="0"/>
              </a:rPr>
              <a:t>over the lazy dog</a:t>
            </a:r>
          </a:p>
        </p:txBody>
      </p:sp>
      <p:sp>
        <p:nvSpPr>
          <p:cNvPr id="140" name="Forma libre: forma 139">
            <a:extLst>
              <a:ext uri="{FF2B5EF4-FFF2-40B4-BE49-F238E27FC236}">
                <a16:creationId xmlns:a16="http://schemas.microsoft.com/office/drawing/2014/main" id="{91EFD594-0917-4AAB-9B31-94E0EDCD07D6}"/>
              </a:ext>
            </a:extLst>
          </p:cNvPr>
          <p:cNvSpPr/>
          <p:nvPr/>
        </p:nvSpPr>
        <p:spPr>
          <a:xfrm>
            <a:off x="9068476" y="2465907"/>
            <a:ext cx="379538" cy="463888"/>
          </a:xfrm>
          <a:custGeom>
            <a:avLst/>
            <a:gdLst>
              <a:gd name="connsiteX0" fmla="*/ 290867 w 379538"/>
              <a:gd name="connsiteY0" fmla="*/ 127179 h 463888"/>
              <a:gd name="connsiteX1" fmla="*/ 295343 w 379538"/>
              <a:gd name="connsiteY1" fmla="*/ 121560 h 463888"/>
              <a:gd name="connsiteX2" fmla="*/ 309441 w 379538"/>
              <a:gd name="connsiteY2" fmla="*/ 11831 h 463888"/>
              <a:gd name="connsiteX3" fmla="*/ 293248 w 379538"/>
              <a:gd name="connsiteY3" fmla="*/ 21 h 463888"/>
              <a:gd name="connsiteX4" fmla="*/ 193235 w 379538"/>
              <a:gd name="connsiteY4" fmla="*/ 47360 h 463888"/>
              <a:gd name="connsiteX5" fmla="*/ 189902 w 379538"/>
              <a:gd name="connsiteY5" fmla="*/ 52313 h 463888"/>
              <a:gd name="connsiteX6" fmla="*/ 186568 w 379538"/>
              <a:gd name="connsiteY6" fmla="*/ 47360 h 463888"/>
              <a:gd name="connsiteX7" fmla="*/ 86555 w 379538"/>
              <a:gd name="connsiteY7" fmla="*/ 21 h 463888"/>
              <a:gd name="connsiteX8" fmla="*/ 70363 w 379538"/>
              <a:gd name="connsiteY8" fmla="*/ 11831 h 463888"/>
              <a:gd name="connsiteX9" fmla="*/ 84460 w 379538"/>
              <a:gd name="connsiteY9" fmla="*/ 121560 h 463888"/>
              <a:gd name="connsiteX10" fmla="*/ 88937 w 379538"/>
              <a:gd name="connsiteY10" fmla="*/ 127179 h 463888"/>
              <a:gd name="connsiteX11" fmla="*/ 19214 w 379538"/>
              <a:gd name="connsiteY11" fmla="*/ 182234 h 463888"/>
              <a:gd name="connsiteX12" fmla="*/ 3593 w 379538"/>
              <a:gd name="connsiteY12" fmla="*/ 300344 h 463888"/>
              <a:gd name="connsiteX13" fmla="*/ 45693 w 379538"/>
              <a:gd name="connsiteY13" fmla="*/ 405214 h 463888"/>
              <a:gd name="connsiteX14" fmla="*/ 121703 w 379538"/>
              <a:gd name="connsiteY14" fmla="*/ 463888 h 463888"/>
              <a:gd name="connsiteX15" fmla="*/ 123703 w 379538"/>
              <a:gd name="connsiteY15" fmla="*/ 463888 h 463888"/>
              <a:gd name="connsiteX16" fmla="*/ 158564 w 379538"/>
              <a:gd name="connsiteY16" fmla="*/ 454744 h 463888"/>
              <a:gd name="connsiteX17" fmla="*/ 189711 w 379538"/>
              <a:gd name="connsiteY17" fmla="*/ 447219 h 463888"/>
              <a:gd name="connsiteX18" fmla="*/ 220858 w 379538"/>
              <a:gd name="connsiteY18" fmla="*/ 454744 h 463888"/>
              <a:gd name="connsiteX19" fmla="*/ 255815 w 379538"/>
              <a:gd name="connsiteY19" fmla="*/ 463888 h 463888"/>
              <a:gd name="connsiteX20" fmla="*/ 257815 w 379538"/>
              <a:gd name="connsiteY20" fmla="*/ 463888 h 463888"/>
              <a:gd name="connsiteX21" fmla="*/ 333824 w 379538"/>
              <a:gd name="connsiteY21" fmla="*/ 405214 h 463888"/>
              <a:gd name="connsiteX22" fmla="*/ 375925 w 379538"/>
              <a:gd name="connsiteY22" fmla="*/ 300344 h 463888"/>
              <a:gd name="connsiteX23" fmla="*/ 360399 w 379538"/>
              <a:gd name="connsiteY23" fmla="*/ 182234 h 463888"/>
              <a:gd name="connsiteX24" fmla="*/ 290867 w 379538"/>
              <a:gd name="connsiteY24" fmla="*/ 127179 h 463888"/>
              <a:gd name="connsiteX25" fmla="*/ 290867 w 379538"/>
              <a:gd name="connsiteY25" fmla="*/ 127179 h 463888"/>
              <a:gd name="connsiteX26" fmla="*/ 281056 w 379538"/>
              <a:gd name="connsiteY26" fmla="*/ 33739 h 463888"/>
              <a:gd name="connsiteX27" fmla="*/ 269436 w 379538"/>
              <a:gd name="connsiteY27" fmla="*/ 102700 h 463888"/>
              <a:gd name="connsiteX28" fmla="*/ 229907 w 379538"/>
              <a:gd name="connsiteY28" fmla="*/ 128894 h 463888"/>
              <a:gd name="connsiteX29" fmla="*/ 229907 w 379538"/>
              <a:gd name="connsiteY29" fmla="*/ 128894 h 463888"/>
              <a:gd name="connsiteX30" fmla="*/ 211428 w 379538"/>
              <a:gd name="connsiteY30" fmla="*/ 135752 h 463888"/>
              <a:gd name="connsiteX31" fmla="*/ 205808 w 379538"/>
              <a:gd name="connsiteY31" fmla="*/ 137943 h 463888"/>
              <a:gd name="connsiteX32" fmla="*/ 205808 w 379538"/>
              <a:gd name="connsiteY32" fmla="*/ 114511 h 463888"/>
              <a:gd name="connsiteX33" fmla="*/ 219144 w 379538"/>
              <a:gd name="connsiteY33" fmla="*/ 66124 h 463888"/>
              <a:gd name="connsiteX34" fmla="*/ 281056 w 379538"/>
              <a:gd name="connsiteY34" fmla="*/ 33739 h 463888"/>
              <a:gd name="connsiteX35" fmla="*/ 281056 w 379538"/>
              <a:gd name="connsiteY35" fmla="*/ 33739 h 463888"/>
              <a:gd name="connsiteX36" fmla="*/ 98652 w 379538"/>
              <a:gd name="connsiteY36" fmla="*/ 33739 h 463888"/>
              <a:gd name="connsiteX37" fmla="*/ 160660 w 379538"/>
              <a:gd name="connsiteY37" fmla="*/ 66124 h 463888"/>
              <a:gd name="connsiteX38" fmla="*/ 173804 w 379538"/>
              <a:gd name="connsiteY38" fmla="*/ 114511 h 463888"/>
              <a:gd name="connsiteX39" fmla="*/ 173804 w 379538"/>
              <a:gd name="connsiteY39" fmla="*/ 137847 h 463888"/>
              <a:gd name="connsiteX40" fmla="*/ 168375 w 379538"/>
              <a:gd name="connsiteY40" fmla="*/ 135752 h 463888"/>
              <a:gd name="connsiteX41" fmla="*/ 148373 w 379538"/>
              <a:gd name="connsiteY41" fmla="*/ 128418 h 463888"/>
              <a:gd name="connsiteX42" fmla="*/ 110273 w 379538"/>
              <a:gd name="connsiteY42" fmla="*/ 102700 h 463888"/>
              <a:gd name="connsiteX43" fmla="*/ 98652 w 379538"/>
              <a:gd name="connsiteY43" fmla="*/ 33739 h 463888"/>
              <a:gd name="connsiteX44" fmla="*/ 98652 w 379538"/>
              <a:gd name="connsiteY44" fmla="*/ 33739 h 463888"/>
              <a:gd name="connsiteX45" fmla="*/ 344588 w 379538"/>
              <a:gd name="connsiteY45" fmla="*/ 294819 h 463888"/>
              <a:gd name="connsiteX46" fmla="*/ 307726 w 379538"/>
              <a:gd name="connsiteY46" fmla="*/ 387021 h 463888"/>
              <a:gd name="connsiteX47" fmla="*/ 257244 w 379538"/>
              <a:gd name="connsiteY47" fmla="*/ 431884 h 463888"/>
              <a:gd name="connsiteX48" fmla="*/ 233622 w 379538"/>
              <a:gd name="connsiteY48" fmla="*/ 425312 h 463888"/>
              <a:gd name="connsiteX49" fmla="*/ 189902 w 379538"/>
              <a:gd name="connsiteY49" fmla="*/ 415120 h 463888"/>
              <a:gd name="connsiteX50" fmla="*/ 146182 w 379538"/>
              <a:gd name="connsiteY50" fmla="*/ 425312 h 463888"/>
              <a:gd name="connsiteX51" fmla="*/ 122655 w 379538"/>
              <a:gd name="connsiteY51" fmla="*/ 431884 h 463888"/>
              <a:gd name="connsiteX52" fmla="*/ 72173 w 379538"/>
              <a:gd name="connsiteY52" fmla="*/ 387117 h 463888"/>
              <a:gd name="connsiteX53" fmla="*/ 35311 w 379538"/>
              <a:gd name="connsiteY53" fmla="*/ 294914 h 463888"/>
              <a:gd name="connsiteX54" fmla="*/ 47122 w 379538"/>
              <a:gd name="connsiteY54" fmla="*/ 198236 h 463888"/>
              <a:gd name="connsiteX55" fmla="*/ 117702 w 379538"/>
              <a:gd name="connsiteY55" fmla="*/ 155088 h 463888"/>
              <a:gd name="connsiteX56" fmla="*/ 156755 w 379538"/>
              <a:gd name="connsiteY56" fmla="*/ 165660 h 463888"/>
              <a:gd name="connsiteX57" fmla="*/ 189997 w 379538"/>
              <a:gd name="connsiteY57" fmla="*/ 174804 h 463888"/>
              <a:gd name="connsiteX58" fmla="*/ 223239 w 379538"/>
              <a:gd name="connsiteY58" fmla="*/ 165660 h 463888"/>
              <a:gd name="connsiteX59" fmla="*/ 261720 w 379538"/>
              <a:gd name="connsiteY59" fmla="*/ 155088 h 463888"/>
              <a:gd name="connsiteX60" fmla="*/ 262387 w 379538"/>
              <a:gd name="connsiteY60" fmla="*/ 155088 h 463888"/>
              <a:gd name="connsiteX61" fmla="*/ 332872 w 379538"/>
              <a:gd name="connsiteY61" fmla="*/ 198236 h 463888"/>
              <a:gd name="connsiteX62" fmla="*/ 332872 w 379538"/>
              <a:gd name="connsiteY62" fmla="*/ 198236 h 463888"/>
              <a:gd name="connsiteX63" fmla="*/ 344588 w 379538"/>
              <a:gd name="connsiteY63" fmla="*/ 294819 h 46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9538" h="463888">
                <a:moveTo>
                  <a:pt x="290867" y="127179"/>
                </a:moveTo>
                <a:cubicBezTo>
                  <a:pt x="292391" y="125369"/>
                  <a:pt x="293915" y="123464"/>
                  <a:pt x="295343" y="121560"/>
                </a:cubicBezTo>
                <a:cubicBezTo>
                  <a:pt x="326966" y="78030"/>
                  <a:pt x="310203" y="14498"/>
                  <a:pt x="309441" y="11831"/>
                </a:cubicBezTo>
                <a:cubicBezTo>
                  <a:pt x="307440" y="4593"/>
                  <a:pt x="300773" y="-361"/>
                  <a:pt x="293248" y="21"/>
                </a:cubicBezTo>
                <a:cubicBezTo>
                  <a:pt x="290486" y="116"/>
                  <a:pt x="224858" y="3831"/>
                  <a:pt x="193235" y="47360"/>
                </a:cubicBezTo>
                <a:cubicBezTo>
                  <a:pt x="192093" y="48979"/>
                  <a:pt x="190949" y="50693"/>
                  <a:pt x="189902" y="52313"/>
                </a:cubicBezTo>
                <a:cubicBezTo>
                  <a:pt x="188854" y="50598"/>
                  <a:pt x="187711" y="48979"/>
                  <a:pt x="186568" y="47360"/>
                </a:cubicBezTo>
                <a:cubicBezTo>
                  <a:pt x="154945" y="3831"/>
                  <a:pt x="89413" y="211"/>
                  <a:pt x="86555" y="21"/>
                </a:cubicBezTo>
                <a:cubicBezTo>
                  <a:pt x="79031" y="-361"/>
                  <a:pt x="72268" y="4593"/>
                  <a:pt x="70363" y="11831"/>
                </a:cubicBezTo>
                <a:cubicBezTo>
                  <a:pt x="69601" y="14498"/>
                  <a:pt x="52932" y="78030"/>
                  <a:pt x="84460" y="121560"/>
                </a:cubicBezTo>
                <a:cubicBezTo>
                  <a:pt x="85889" y="123464"/>
                  <a:pt x="87317" y="125369"/>
                  <a:pt x="88937" y="127179"/>
                </a:cubicBezTo>
                <a:cubicBezTo>
                  <a:pt x="60266" y="135371"/>
                  <a:pt x="34835" y="154992"/>
                  <a:pt x="19214" y="182234"/>
                </a:cubicBezTo>
                <a:cubicBezTo>
                  <a:pt x="1021" y="213952"/>
                  <a:pt x="-4408" y="254814"/>
                  <a:pt x="3593" y="300344"/>
                </a:cubicBezTo>
                <a:cubicBezTo>
                  <a:pt x="10165" y="337777"/>
                  <a:pt x="25500" y="375972"/>
                  <a:pt x="45693" y="405214"/>
                </a:cubicBezTo>
                <a:cubicBezTo>
                  <a:pt x="61886" y="428646"/>
                  <a:pt x="86174" y="463888"/>
                  <a:pt x="121703" y="463888"/>
                </a:cubicBezTo>
                <a:cubicBezTo>
                  <a:pt x="122370" y="463888"/>
                  <a:pt x="123036" y="463888"/>
                  <a:pt x="123703" y="463888"/>
                </a:cubicBezTo>
                <a:cubicBezTo>
                  <a:pt x="138562" y="463317"/>
                  <a:pt x="149230" y="458744"/>
                  <a:pt x="158564" y="454744"/>
                </a:cubicBezTo>
                <a:cubicBezTo>
                  <a:pt x="168089" y="450648"/>
                  <a:pt x="176281" y="447219"/>
                  <a:pt x="189711" y="447219"/>
                </a:cubicBezTo>
                <a:cubicBezTo>
                  <a:pt x="203142" y="447219"/>
                  <a:pt x="211333" y="450744"/>
                  <a:pt x="220858" y="454744"/>
                </a:cubicBezTo>
                <a:cubicBezTo>
                  <a:pt x="230193" y="458744"/>
                  <a:pt x="240860" y="463317"/>
                  <a:pt x="255815" y="463888"/>
                </a:cubicBezTo>
                <a:cubicBezTo>
                  <a:pt x="256481" y="463888"/>
                  <a:pt x="257148" y="463888"/>
                  <a:pt x="257815" y="463888"/>
                </a:cubicBezTo>
                <a:cubicBezTo>
                  <a:pt x="293343" y="463888"/>
                  <a:pt x="317632" y="428646"/>
                  <a:pt x="333824" y="405214"/>
                </a:cubicBezTo>
                <a:cubicBezTo>
                  <a:pt x="354018" y="375972"/>
                  <a:pt x="369257" y="337777"/>
                  <a:pt x="375925" y="300344"/>
                </a:cubicBezTo>
                <a:cubicBezTo>
                  <a:pt x="383926" y="254814"/>
                  <a:pt x="378592" y="213952"/>
                  <a:pt x="360399" y="182234"/>
                </a:cubicBezTo>
                <a:cubicBezTo>
                  <a:pt x="344874" y="154992"/>
                  <a:pt x="319442" y="135276"/>
                  <a:pt x="290867" y="127179"/>
                </a:cubicBezTo>
                <a:lnTo>
                  <a:pt x="290867" y="127179"/>
                </a:lnTo>
                <a:close/>
                <a:moveTo>
                  <a:pt x="281056" y="33739"/>
                </a:moveTo>
                <a:cubicBezTo>
                  <a:pt x="283437" y="51170"/>
                  <a:pt x="284675" y="81745"/>
                  <a:pt x="269436" y="102700"/>
                </a:cubicBezTo>
                <a:cubicBezTo>
                  <a:pt x="260958" y="114416"/>
                  <a:pt x="248385" y="122702"/>
                  <a:pt x="229907" y="128894"/>
                </a:cubicBezTo>
                <a:lnTo>
                  <a:pt x="229907" y="128894"/>
                </a:lnTo>
                <a:cubicBezTo>
                  <a:pt x="223334" y="131085"/>
                  <a:pt x="217048" y="133466"/>
                  <a:pt x="211428" y="135752"/>
                </a:cubicBezTo>
                <a:cubicBezTo>
                  <a:pt x="209619" y="136418"/>
                  <a:pt x="207713" y="137181"/>
                  <a:pt x="205808" y="137943"/>
                </a:cubicBezTo>
                <a:lnTo>
                  <a:pt x="205808" y="114511"/>
                </a:lnTo>
                <a:cubicBezTo>
                  <a:pt x="205808" y="100795"/>
                  <a:pt x="208190" y="81269"/>
                  <a:pt x="219144" y="66124"/>
                </a:cubicBezTo>
                <a:cubicBezTo>
                  <a:pt x="234383" y="44979"/>
                  <a:pt x="263721" y="36787"/>
                  <a:pt x="281056" y="33739"/>
                </a:cubicBezTo>
                <a:lnTo>
                  <a:pt x="281056" y="33739"/>
                </a:lnTo>
                <a:close/>
                <a:moveTo>
                  <a:pt x="98652" y="33739"/>
                </a:moveTo>
                <a:cubicBezTo>
                  <a:pt x="115988" y="36882"/>
                  <a:pt x="145420" y="45169"/>
                  <a:pt x="160660" y="66124"/>
                </a:cubicBezTo>
                <a:cubicBezTo>
                  <a:pt x="169328" y="78030"/>
                  <a:pt x="173709" y="94318"/>
                  <a:pt x="173804" y="114511"/>
                </a:cubicBezTo>
                <a:lnTo>
                  <a:pt x="173804" y="137847"/>
                </a:lnTo>
                <a:cubicBezTo>
                  <a:pt x="171995" y="137181"/>
                  <a:pt x="170185" y="136418"/>
                  <a:pt x="168375" y="135752"/>
                </a:cubicBezTo>
                <a:cubicBezTo>
                  <a:pt x="162279" y="133371"/>
                  <a:pt x="155517" y="130704"/>
                  <a:pt x="148373" y="128418"/>
                </a:cubicBezTo>
                <a:cubicBezTo>
                  <a:pt x="130942" y="121940"/>
                  <a:pt x="117797" y="112987"/>
                  <a:pt x="110273" y="102700"/>
                </a:cubicBezTo>
                <a:cubicBezTo>
                  <a:pt x="94937" y="81555"/>
                  <a:pt x="96176" y="51170"/>
                  <a:pt x="98652" y="33739"/>
                </a:cubicBezTo>
                <a:lnTo>
                  <a:pt x="98652" y="33739"/>
                </a:lnTo>
                <a:close/>
                <a:moveTo>
                  <a:pt x="344588" y="294819"/>
                </a:moveTo>
                <a:cubicBezTo>
                  <a:pt x="338873" y="327395"/>
                  <a:pt x="325062" y="361875"/>
                  <a:pt x="307726" y="387021"/>
                </a:cubicBezTo>
                <a:cubicBezTo>
                  <a:pt x="291819" y="410072"/>
                  <a:pt x="274770" y="432456"/>
                  <a:pt x="257244" y="431884"/>
                </a:cubicBezTo>
                <a:cubicBezTo>
                  <a:pt x="248195" y="431503"/>
                  <a:pt x="241813" y="428741"/>
                  <a:pt x="233622" y="425312"/>
                </a:cubicBezTo>
                <a:cubicBezTo>
                  <a:pt x="223049" y="420835"/>
                  <a:pt x="209904" y="415120"/>
                  <a:pt x="189902" y="415120"/>
                </a:cubicBezTo>
                <a:cubicBezTo>
                  <a:pt x="169899" y="415120"/>
                  <a:pt x="156755" y="420740"/>
                  <a:pt x="146182" y="425312"/>
                </a:cubicBezTo>
                <a:cubicBezTo>
                  <a:pt x="137991" y="428836"/>
                  <a:pt x="131609" y="431503"/>
                  <a:pt x="122655" y="431884"/>
                </a:cubicBezTo>
                <a:cubicBezTo>
                  <a:pt x="105129" y="432551"/>
                  <a:pt x="88079" y="410072"/>
                  <a:pt x="72173" y="387117"/>
                </a:cubicBezTo>
                <a:cubicBezTo>
                  <a:pt x="54837" y="361971"/>
                  <a:pt x="41026" y="327490"/>
                  <a:pt x="35311" y="294914"/>
                </a:cubicBezTo>
                <a:cubicBezTo>
                  <a:pt x="30644" y="268340"/>
                  <a:pt x="28929" y="229954"/>
                  <a:pt x="47122" y="198236"/>
                </a:cubicBezTo>
                <a:cubicBezTo>
                  <a:pt x="62172" y="172042"/>
                  <a:pt x="89127" y="155468"/>
                  <a:pt x="117702" y="155088"/>
                </a:cubicBezTo>
                <a:cubicBezTo>
                  <a:pt x="129418" y="154897"/>
                  <a:pt x="143991" y="160612"/>
                  <a:pt x="156755" y="165660"/>
                </a:cubicBezTo>
                <a:cubicBezTo>
                  <a:pt x="169232" y="170518"/>
                  <a:pt x="179996" y="174804"/>
                  <a:pt x="189997" y="174804"/>
                </a:cubicBezTo>
                <a:cubicBezTo>
                  <a:pt x="199998" y="174804"/>
                  <a:pt x="210761" y="170613"/>
                  <a:pt x="223239" y="165660"/>
                </a:cubicBezTo>
                <a:cubicBezTo>
                  <a:pt x="235812" y="160707"/>
                  <a:pt x="250004" y="155088"/>
                  <a:pt x="261720" y="155088"/>
                </a:cubicBezTo>
                <a:cubicBezTo>
                  <a:pt x="261911" y="155088"/>
                  <a:pt x="262197" y="155088"/>
                  <a:pt x="262387" y="155088"/>
                </a:cubicBezTo>
                <a:cubicBezTo>
                  <a:pt x="290867" y="155468"/>
                  <a:pt x="317918" y="172042"/>
                  <a:pt x="332872" y="198236"/>
                </a:cubicBezTo>
                <a:lnTo>
                  <a:pt x="332872" y="198236"/>
                </a:lnTo>
                <a:cubicBezTo>
                  <a:pt x="350970" y="229954"/>
                  <a:pt x="349255" y="268244"/>
                  <a:pt x="344588" y="294819"/>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grpSp>
        <p:nvGrpSpPr>
          <p:cNvPr id="141" name="Gráfico 92">
            <a:extLst>
              <a:ext uri="{FF2B5EF4-FFF2-40B4-BE49-F238E27FC236}">
                <a16:creationId xmlns:a16="http://schemas.microsoft.com/office/drawing/2014/main" id="{A3EB31D5-D19B-4063-B0FA-B6D7182B2872}"/>
              </a:ext>
            </a:extLst>
          </p:cNvPr>
          <p:cNvGrpSpPr/>
          <p:nvPr/>
        </p:nvGrpSpPr>
        <p:grpSpPr>
          <a:xfrm>
            <a:off x="9079288" y="3461576"/>
            <a:ext cx="358063" cy="545782"/>
            <a:chOff x="9134151" y="2638616"/>
            <a:chExt cx="358063" cy="545782"/>
          </a:xfrm>
          <a:solidFill>
            <a:srgbClr val="FFFFFF"/>
          </a:solidFill>
        </p:grpSpPr>
        <p:sp>
          <p:nvSpPr>
            <p:cNvPr id="142" name="Forma libre: forma 141">
              <a:extLst>
                <a:ext uri="{FF2B5EF4-FFF2-40B4-BE49-F238E27FC236}">
                  <a16:creationId xmlns:a16="http://schemas.microsoft.com/office/drawing/2014/main" id="{E16E2B78-0972-43A8-BFD2-7F317339389C}"/>
                </a:ext>
              </a:extLst>
            </p:cNvPr>
            <p:cNvSpPr/>
            <p:nvPr/>
          </p:nvSpPr>
          <p:spPr>
            <a:xfrm>
              <a:off x="9134151" y="2638616"/>
              <a:ext cx="209016" cy="545782"/>
            </a:xfrm>
            <a:custGeom>
              <a:avLst/>
              <a:gdLst>
                <a:gd name="connsiteX0" fmla="*/ 166706 w 209016"/>
                <a:gd name="connsiteY0" fmla="*/ 0 h 545782"/>
                <a:gd name="connsiteX1" fmla="*/ 42024 w 209016"/>
                <a:gd name="connsiteY1" fmla="*/ 0 h 545782"/>
                <a:gd name="connsiteX2" fmla="*/ 11163 w 209016"/>
                <a:gd name="connsiteY2" fmla="*/ 13525 h 545782"/>
                <a:gd name="connsiteX3" fmla="*/ 114 w 209016"/>
                <a:gd name="connsiteY3" fmla="*/ 45148 h 545782"/>
                <a:gd name="connsiteX4" fmla="*/ 20783 w 209016"/>
                <a:gd name="connsiteY4" fmla="*/ 424339 h 545782"/>
                <a:gd name="connsiteX5" fmla="*/ 22212 w 209016"/>
                <a:gd name="connsiteY5" fmla="*/ 430054 h 545782"/>
                <a:gd name="connsiteX6" fmla="*/ 55835 w 209016"/>
                <a:gd name="connsiteY6" fmla="*/ 504539 h 545782"/>
                <a:gd name="connsiteX7" fmla="*/ 70409 w 209016"/>
                <a:gd name="connsiteY7" fmla="*/ 513969 h 545782"/>
                <a:gd name="connsiteX8" fmla="*/ 88506 w 209016"/>
                <a:gd name="connsiteY8" fmla="*/ 513969 h 545782"/>
                <a:gd name="connsiteX9" fmla="*/ 88506 w 209016"/>
                <a:gd name="connsiteY9" fmla="*/ 529781 h 545782"/>
                <a:gd name="connsiteX10" fmla="*/ 104508 w 209016"/>
                <a:gd name="connsiteY10" fmla="*/ 545783 h 545782"/>
                <a:gd name="connsiteX11" fmla="*/ 120510 w 209016"/>
                <a:gd name="connsiteY11" fmla="*/ 529781 h 545782"/>
                <a:gd name="connsiteX12" fmla="*/ 120510 w 209016"/>
                <a:gd name="connsiteY12" fmla="*/ 513969 h 545782"/>
                <a:gd name="connsiteX13" fmla="*/ 138608 w 209016"/>
                <a:gd name="connsiteY13" fmla="*/ 513969 h 545782"/>
                <a:gd name="connsiteX14" fmla="*/ 153181 w 209016"/>
                <a:gd name="connsiteY14" fmla="*/ 504539 h 545782"/>
                <a:gd name="connsiteX15" fmla="*/ 186804 w 209016"/>
                <a:gd name="connsiteY15" fmla="*/ 430054 h 545782"/>
                <a:gd name="connsiteX16" fmla="*/ 188233 w 209016"/>
                <a:gd name="connsiteY16" fmla="*/ 424339 h 545782"/>
                <a:gd name="connsiteX17" fmla="*/ 208902 w 209016"/>
                <a:gd name="connsiteY17" fmla="*/ 45148 h 545782"/>
                <a:gd name="connsiteX18" fmla="*/ 197853 w 209016"/>
                <a:gd name="connsiteY18" fmla="*/ 13525 h 545782"/>
                <a:gd name="connsiteX19" fmla="*/ 166706 w 209016"/>
                <a:gd name="connsiteY19" fmla="*/ 0 h 545782"/>
                <a:gd name="connsiteX20" fmla="*/ 166706 w 209016"/>
                <a:gd name="connsiteY20" fmla="*/ 0 h 545782"/>
                <a:gd name="connsiteX21" fmla="*/ 128130 w 209016"/>
                <a:gd name="connsiteY21" fmla="*/ 481965 h 545782"/>
                <a:gd name="connsiteX22" fmla="*/ 80600 w 209016"/>
                <a:gd name="connsiteY22" fmla="*/ 481965 h 545782"/>
                <a:gd name="connsiteX23" fmla="*/ 61455 w 209016"/>
                <a:gd name="connsiteY23" fmla="*/ 439484 h 545782"/>
                <a:gd name="connsiteX24" fmla="*/ 147275 w 209016"/>
                <a:gd name="connsiteY24" fmla="*/ 439484 h 545782"/>
                <a:gd name="connsiteX25" fmla="*/ 128130 w 209016"/>
                <a:gd name="connsiteY25" fmla="*/ 481965 h 545782"/>
                <a:gd name="connsiteX26" fmla="*/ 128130 w 209016"/>
                <a:gd name="connsiteY26" fmla="*/ 481965 h 545782"/>
                <a:gd name="connsiteX27" fmla="*/ 176803 w 209016"/>
                <a:gd name="connsiteY27" fmla="*/ 42863 h 545782"/>
                <a:gd name="connsiteX28" fmla="*/ 176803 w 209016"/>
                <a:gd name="connsiteY28" fmla="*/ 43243 h 545782"/>
                <a:gd name="connsiteX29" fmla="*/ 156991 w 209016"/>
                <a:gd name="connsiteY29" fmla="*/ 407479 h 545782"/>
                <a:gd name="connsiteX30" fmla="*/ 51835 w 209016"/>
                <a:gd name="connsiteY30" fmla="*/ 407479 h 545782"/>
                <a:gd name="connsiteX31" fmla="*/ 32023 w 209016"/>
                <a:gd name="connsiteY31" fmla="*/ 43243 h 545782"/>
                <a:gd name="connsiteX32" fmla="*/ 32023 w 209016"/>
                <a:gd name="connsiteY32" fmla="*/ 42863 h 545782"/>
                <a:gd name="connsiteX33" fmla="*/ 34690 w 209016"/>
                <a:gd name="connsiteY33" fmla="*/ 35242 h 545782"/>
                <a:gd name="connsiteX34" fmla="*/ 42119 w 209016"/>
                <a:gd name="connsiteY34" fmla="*/ 32004 h 545782"/>
                <a:gd name="connsiteX35" fmla="*/ 166802 w 209016"/>
                <a:gd name="connsiteY35" fmla="*/ 32004 h 545782"/>
                <a:gd name="connsiteX36" fmla="*/ 174231 w 209016"/>
                <a:gd name="connsiteY36" fmla="*/ 35242 h 545782"/>
                <a:gd name="connsiteX37" fmla="*/ 176803 w 209016"/>
                <a:gd name="connsiteY37" fmla="*/ 42863 h 5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9016" h="545782">
                  <a:moveTo>
                    <a:pt x="166706" y="0"/>
                  </a:moveTo>
                  <a:lnTo>
                    <a:pt x="42024" y="0"/>
                  </a:lnTo>
                  <a:cubicBezTo>
                    <a:pt x="30308" y="0"/>
                    <a:pt x="19069" y="4953"/>
                    <a:pt x="11163" y="13525"/>
                  </a:cubicBezTo>
                  <a:cubicBezTo>
                    <a:pt x="3257" y="22098"/>
                    <a:pt x="-743" y="33623"/>
                    <a:pt x="114" y="45148"/>
                  </a:cubicBezTo>
                  <a:lnTo>
                    <a:pt x="20783" y="424339"/>
                  </a:lnTo>
                  <a:cubicBezTo>
                    <a:pt x="20879" y="426339"/>
                    <a:pt x="21355" y="428244"/>
                    <a:pt x="22212" y="430054"/>
                  </a:cubicBezTo>
                  <a:lnTo>
                    <a:pt x="55835" y="504539"/>
                  </a:lnTo>
                  <a:cubicBezTo>
                    <a:pt x="58407" y="510254"/>
                    <a:pt x="64122" y="513969"/>
                    <a:pt x="70409" y="513969"/>
                  </a:cubicBezTo>
                  <a:lnTo>
                    <a:pt x="88506" y="513969"/>
                  </a:lnTo>
                  <a:lnTo>
                    <a:pt x="88506" y="529781"/>
                  </a:lnTo>
                  <a:cubicBezTo>
                    <a:pt x="88506" y="538639"/>
                    <a:pt x="95650" y="545783"/>
                    <a:pt x="104508" y="545783"/>
                  </a:cubicBezTo>
                  <a:cubicBezTo>
                    <a:pt x="113366" y="545783"/>
                    <a:pt x="120510" y="538639"/>
                    <a:pt x="120510" y="529781"/>
                  </a:cubicBezTo>
                  <a:lnTo>
                    <a:pt x="120510" y="513969"/>
                  </a:lnTo>
                  <a:lnTo>
                    <a:pt x="138608" y="513969"/>
                  </a:lnTo>
                  <a:cubicBezTo>
                    <a:pt x="144894" y="513969"/>
                    <a:pt x="150609" y="510254"/>
                    <a:pt x="153181" y="504539"/>
                  </a:cubicBezTo>
                  <a:lnTo>
                    <a:pt x="186804" y="430054"/>
                  </a:lnTo>
                  <a:cubicBezTo>
                    <a:pt x="187661" y="428244"/>
                    <a:pt x="188042" y="426339"/>
                    <a:pt x="188233" y="424339"/>
                  </a:cubicBezTo>
                  <a:lnTo>
                    <a:pt x="208902" y="45148"/>
                  </a:lnTo>
                  <a:cubicBezTo>
                    <a:pt x="209759" y="33528"/>
                    <a:pt x="205759" y="22003"/>
                    <a:pt x="197853" y="13525"/>
                  </a:cubicBezTo>
                  <a:cubicBezTo>
                    <a:pt x="189662" y="4953"/>
                    <a:pt x="178422" y="0"/>
                    <a:pt x="166706" y="0"/>
                  </a:cubicBezTo>
                  <a:lnTo>
                    <a:pt x="166706" y="0"/>
                  </a:lnTo>
                  <a:close/>
                  <a:moveTo>
                    <a:pt x="128130" y="481965"/>
                  </a:moveTo>
                  <a:lnTo>
                    <a:pt x="80600" y="481965"/>
                  </a:lnTo>
                  <a:lnTo>
                    <a:pt x="61455" y="439484"/>
                  </a:lnTo>
                  <a:lnTo>
                    <a:pt x="147275" y="439484"/>
                  </a:lnTo>
                  <a:lnTo>
                    <a:pt x="128130" y="481965"/>
                  </a:lnTo>
                  <a:lnTo>
                    <a:pt x="128130" y="481965"/>
                  </a:lnTo>
                  <a:close/>
                  <a:moveTo>
                    <a:pt x="176803" y="42863"/>
                  </a:moveTo>
                  <a:cubicBezTo>
                    <a:pt x="176803" y="42958"/>
                    <a:pt x="176803" y="43148"/>
                    <a:pt x="176803" y="43243"/>
                  </a:cubicBezTo>
                  <a:lnTo>
                    <a:pt x="156991" y="407479"/>
                  </a:lnTo>
                  <a:lnTo>
                    <a:pt x="51835" y="407479"/>
                  </a:lnTo>
                  <a:lnTo>
                    <a:pt x="32023" y="43243"/>
                  </a:lnTo>
                  <a:cubicBezTo>
                    <a:pt x="32023" y="43148"/>
                    <a:pt x="32023" y="42958"/>
                    <a:pt x="32023" y="42863"/>
                  </a:cubicBezTo>
                  <a:cubicBezTo>
                    <a:pt x="31737" y="39052"/>
                    <a:pt x="33547" y="36481"/>
                    <a:pt x="34690" y="35242"/>
                  </a:cubicBezTo>
                  <a:cubicBezTo>
                    <a:pt x="35833" y="34004"/>
                    <a:pt x="38214" y="32004"/>
                    <a:pt x="42119" y="32004"/>
                  </a:cubicBezTo>
                  <a:lnTo>
                    <a:pt x="166802" y="32004"/>
                  </a:lnTo>
                  <a:cubicBezTo>
                    <a:pt x="170612" y="32004"/>
                    <a:pt x="173088" y="34004"/>
                    <a:pt x="174231" y="35242"/>
                  </a:cubicBezTo>
                  <a:cubicBezTo>
                    <a:pt x="175279" y="36481"/>
                    <a:pt x="177089" y="39052"/>
                    <a:pt x="176803" y="42863"/>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43" name="Forma libre: forma 142">
              <a:extLst>
                <a:ext uri="{FF2B5EF4-FFF2-40B4-BE49-F238E27FC236}">
                  <a16:creationId xmlns:a16="http://schemas.microsoft.com/office/drawing/2014/main" id="{39B4F19A-90F9-42EE-AACE-AA8BB80ABA6A}"/>
                </a:ext>
              </a:extLst>
            </p:cNvPr>
            <p:cNvSpPr/>
            <p:nvPr/>
          </p:nvSpPr>
          <p:spPr>
            <a:xfrm>
              <a:off x="9386583" y="2638616"/>
              <a:ext cx="105632" cy="545687"/>
            </a:xfrm>
            <a:custGeom>
              <a:avLst/>
              <a:gdLst>
                <a:gd name="connsiteX0" fmla="*/ 63627 w 105632"/>
                <a:gd name="connsiteY0" fmla="*/ 0 h 545687"/>
                <a:gd name="connsiteX1" fmla="*/ 16002 w 105632"/>
                <a:gd name="connsiteY1" fmla="*/ 0 h 545687"/>
                <a:gd name="connsiteX2" fmla="*/ 0 w 105632"/>
                <a:gd name="connsiteY2" fmla="*/ 16002 h 545687"/>
                <a:gd name="connsiteX3" fmla="*/ 0 w 105632"/>
                <a:gd name="connsiteY3" fmla="*/ 529685 h 545687"/>
                <a:gd name="connsiteX4" fmla="*/ 16002 w 105632"/>
                <a:gd name="connsiteY4" fmla="*/ 545687 h 545687"/>
                <a:gd name="connsiteX5" fmla="*/ 32004 w 105632"/>
                <a:gd name="connsiteY5" fmla="*/ 529685 h 545687"/>
                <a:gd name="connsiteX6" fmla="*/ 32004 w 105632"/>
                <a:gd name="connsiteY6" fmla="*/ 190786 h 545687"/>
                <a:gd name="connsiteX7" fmla="*/ 63627 w 105632"/>
                <a:gd name="connsiteY7" fmla="*/ 190786 h 545687"/>
                <a:gd name="connsiteX8" fmla="*/ 105632 w 105632"/>
                <a:gd name="connsiteY8" fmla="*/ 148780 h 545687"/>
                <a:gd name="connsiteX9" fmla="*/ 105632 w 105632"/>
                <a:gd name="connsiteY9" fmla="*/ 42100 h 545687"/>
                <a:gd name="connsiteX10" fmla="*/ 63627 w 105632"/>
                <a:gd name="connsiteY10" fmla="*/ 0 h 545687"/>
                <a:gd name="connsiteX11" fmla="*/ 63627 w 105632"/>
                <a:gd name="connsiteY11" fmla="*/ 0 h 545687"/>
                <a:gd name="connsiteX12" fmla="*/ 73724 w 105632"/>
                <a:gd name="connsiteY12" fmla="*/ 148780 h 545687"/>
                <a:gd name="connsiteX13" fmla="*/ 63627 w 105632"/>
                <a:gd name="connsiteY13" fmla="*/ 158877 h 545687"/>
                <a:gd name="connsiteX14" fmla="*/ 32004 w 105632"/>
                <a:gd name="connsiteY14" fmla="*/ 158877 h 545687"/>
                <a:gd name="connsiteX15" fmla="*/ 32004 w 105632"/>
                <a:gd name="connsiteY15" fmla="*/ 32004 h 545687"/>
                <a:gd name="connsiteX16" fmla="*/ 63627 w 105632"/>
                <a:gd name="connsiteY16" fmla="*/ 32004 h 545687"/>
                <a:gd name="connsiteX17" fmla="*/ 73724 w 105632"/>
                <a:gd name="connsiteY17" fmla="*/ 42100 h 545687"/>
                <a:gd name="connsiteX18" fmla="*/ 73724 w 105632"/>
                <a:gd name="connsiteY18" fmla="*/ 148780 h 54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632" h="545687">
                  <a:moveTo>
                    <a:pt x="63627" y="0"/>
                  </a:moveTo>
                  <a:lnTo>
                    <a:pt x="16002" y="0"/>
                  </a:lnTo>
                  <a:cubicBezTo>
                    <a:pt x="7144" y="0"/>
                    <a:pt x="0" y="7144"/>
                    <a:pt x="0" y="16002"/>
                  </a:cubicBezTo>
                  <a:lnTo>
                    <a:pt x="0" y="529685"/>
                  </a:lnTo>
                  <a:cubicBezTo>
                    <a:pt x="0" y="538543"/>
                    <a:pt x="7144" y="545687"/>
                    <a:pt x="16002" y="545687"/>
                  </a:cubicBezTo>
                  <a:cubicBezTo>
                    <a:pt x="24860" y="545687"/>
                    <a:pt x="32004" y="538543"/>
                    <a:pt x="32004" y="529685"/>
                  </a:cubicBezTo>
                  <a:lnTo>
                    <a:pt x="32004" y="190786"/>
                  </a:lnTo>
                  <a:lnTo>
                    <a:pt x="63627" y="190786"/>
                  </a:lnTo>
                  <a:cubicBezTo>
                    <a:pt x="86773" y="190786"/>
                    <a:pt x="105632" y="171926"/>
                    <a:pt x="105632" y="148780"/>
                  </a:cubicBezTo>
                  <a:lnTo>
                    <a:pt x="105632" y="42100"/>
                  </a:lnTo>
                  <a:cubicBezTo>
                    <a:pt x="105728" y="18859"/>
                    <a:pt x="86868" y="0"/>
                    <a:pt x="63627" y="0"/>
                  </a:cubicBezTo>
                  <a:lnTo>
                    <a:pt x="63627" y="0"/>
                  </a:lnTo>
                  <a:close/>
                  <a:moveTo>
                    <a:pt x="73724" y="148780"/>
                  </a:moveTo>
                  <a:cubicBezTo>
                    <a:pt x="73724" y="154305"/>
                    <a:pt x="69247" y="158877"/>
                    <a:pt x="63627" y="158877"/>
                  </a:cubicBezTo>
                  <a:lnTo>
                    <a:pt x="32004" y="158877"/>
                  </a:lnTo>
                  <a:lnTo>
                    <a:pt x="32004" y="32004"/>
                  </a:lnTo>
                  <a:lnTo>
                    <a:pt x="63627" y="32004"/>
                  </a:lnTo>
                  <a:cubicBezTo>
                    <a:pt x="69151" y="32004"/>
                    <a:pt x="73724" y="36481"/>
                    <a:pt x="73724" y="42100"/>
                  </a:cubicBezTo>
                  <a:lnTo>
                    <a:pt x="73724" y="148780"/>
                  </a:ln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grpSp>
      <p:sp>
        <p:nvSpPr>
          <p:cNvPr id="144" name="Forma libre: forma 143">
            <a:extLst>
              <a:ext uri="{FF2B5EF4-FFF2-40B4-BE49-F238E27FC236}">
                <a16:creationId xmlns:a16="http://schemas.microsoft.com/office/drawing/2014/main" id="{AEB1B5B7-0E6D-451E-A333-3A08973561F4}"/>
              </a:ext>
            </a:extLst>
          </p:cNvPr>
          <p:cNvSpPr/>
          <p:nvPr/>
        </p:nvSpPr>
        <p:spPr>
          <a:xfrm>
            <a:off x="9168747" y="4498182"/>
            <a:ext cx="179165" cy="545782"/>
          </a:xfrm>
          <a:custGeom>
            <a:avLst/>
            <a:gdLst>
              <a:gd name="connsiteX0" fmla="*/ 141256 w 179165"/>
              <a:gd name="connsiteY0" fmla="*/ 64008 h 545782"/>
              <a:gd name="connsiteX1" fmla="*/ 137065 w 179165"/>
              <a:gd name="connsiteY1" fmla="*/ 64008 h 545782"/>
              <a:gd name="connsiteX2" fmla="*/ 137065 w 179165"/>
              <a:gd name="connsiteY2" fmla="*/ 32004 h 545782"/>
              <a:gd name="connsiteX3" fmla="*/ 163163 w 179165"/>
              <a:gd name="connsiteY3" fmla="*/ 32004 h 545782"/>
              <a:gd name="connsiteX4" fmla="*/ 179165 w 179165"/>
              <a:gd name="connsiteY4" fmla="*/ 16002 h 545782"/>
              <a:gd name="connsiteX5" fmla="*/ 163163 w 179165"/>
              <a:gd name="connsiteY5" fmla="*/ 0 h 545782"/>
              <a:gd name="connsiteX6" fmla="*/ 16002 w 179165"/>
              <a:gd name="connsiteY6" fmla="*/ 0 h 545782"/>
              <a:gd name="connsiteX7" fmla="*/ 0 w 179165"/>
              <a:gd name="connsiteY7" fmla="*/ 16002 h 545782"/>
              <a:gd name="connsiteX8" fmla="*/ 16002 w 179165"/>
              <a:gd name="connsiteY8" fmla="*/ 32004 h 545782"/>
              <a:gd name="connsiteX9" fmla="*/ 41624 w 179165"/>
              <a:gd name="connsiteY9" fmla="*/ 32004 h 545782"/>
              <a:gd name="connsiteX10" fmla="*/ 41624 w 179165"/>
              <a:gd name="connsiteY10" fmla="*/ 64008 h 545782"/>
              <a:gd name="connsiteX11" fmla="*/ 37814 w 179165"/>
              <a:gd name="connsiteY11" fmla="*/ 64008 h 545782"/>
              <a:gd name="connsiteX12" fmla="*/ 0 w 179165"/>
              <a:gd name="connsiteY12" fmla="*/ 101917 h 545782"/>
              <a:gd name="connsiteX13" fmla="*/ 0 w 179165"/>
              <a:gd name="connsiteY13" fmla="*/ 355568 h 545782"/>
              <a:gd name="connsiteX14" fmla="*/ 37814 w 179165"/>
              <a:gd name="connsiteY14" fmla="*/ 393478 h 545782"/>
              <a:gd name="connsiteX15" fmla="*/ 41815 w 179165"/>
              <a:gd name="connsiteY15" fmla="*/ 393478 h 545782"/>
              <a:gd name="connsiteX16" fmla="*/ 41815 w 179165"/>
              <a:gd name="connsiteY16" fmla="*/ 441007 h 545782"/>
              <a:gd name="connsiteX17" fmla="*/ 57817 w 179165"/>
              <a:gd name="connsiteY17" fmla="*/ 457009 h 545782"/>
              <a:gd name="connsiteX18" fmla="*/ 73342 w 179165"/>
              <a:gd name="connsiteY18" fmla="*/ 457009 h 545782"/>
              <a:gd name="connsiteX19" fmla="*/ 73342 w 179165"/>
              <a:gd name="connsiteY19" fmla="*/ 529780 h 545782"/>
              <a:gd name="connsiteX20" fmla="*/ 89344 w 179165"/>
              <a:gd name="connsiteY20" fmla="*/ 545782 h 545782"/>
              <a:gd name="connsiteX21" fmla="*/ 105346 w 179165"/>
              <a:gd name="connsiteY21" fmla="*/ 529780 h 545782"/>
              <a:gd name="connsiteX22" fmla="*/ 105346 w 179165"/>
              <a:gd name="connsiteY22" fmla="*/ 457009 h 545782"/>
              <a:gd name="connsiteX23" fmla="*/ 121253 w 179165"/>
              <a:gd name="connsiteY23" fmla="*/ 457009 h 545782"/>
              <a:gd name="connsiteX24" fmla="*/ 137255 w 179165"/>
              <a:gd name="connsiteY24" fmla="*/ 441007 h 545782"/>
              <a:gd name="connsiteX25" fmla="*/ 137255 w 179165"/>
              <a:gd name="connsiteY25" fmla="*/ 393478 h 545782"/>
              <a:gd name="connsiteX26" fmla="*/ 141256 w 179165"/>
              <a:gd name="connsiteY26" fmla="*/ 393478 h 545782"/>
              <a:gd name="connsiteX27" fmla="*/ 179070 w 179165"/>
              <a:gd name="connsiteY27" fmla="*/ 355568 h 545782"/>
              <a:gd name="connsiteX28" fmla="*/ 179070 w 179165"/>
              <a:gd name="connsiteY28" fmla="*/ 101917 h 545782"/>
              <a:gd name="connsiteX29" fmla="*/ 141256 w 179165"/>
              <a:gd name="connsiteY29" fmla="*/ 64008 h 545782"/>
              <a:gd name="connsiteX30" fmla="*/ 141256 w 179165"/>
              <a:gd name="connsiteY30" fmla="*/ 64008 h 545782"/>
              <a:gd name="connsiteX31" fmla="*/ 73723 w 179165"/>
              <a:gd name="connsiteY31" fmla="*/ 32480 h 545782"/>
              <a:gd name="connsiteX32" fmla="*/ 105156 w 179165"/>
              <a:gd name="connsiteY32" fmla="*/ 32480 h 545782"/>
              <a:gd name="connsiteX33" fmla="*/ 105156 w 179165"/>
              <a:gd name="connsiteY33" fmla="*/ 64008 h 545782"/>
              <a:gd name="connsiteX34" fmla="*/ 73723 w 179165"/>
              <a:gd name="connsiteY34" fmla="*/ 64008 h 545782"/>
              <a:gd name="connsiteX35" fmla="*/ 73723 w 179165"/>
              <a:gd name="connsiteY35" fmla="*/ 32480 h 545782"/>
              <a:gd name="connsiteX36" fmla="*/ 73723 w 179165"/>
              <a:gd name="connsiteY36" fmla="*/ 32480 h 545782"/>
              <a:gd name="connsiteX37" fmla="*/ 105251 w 179165"/>
              <a:gd name="connsiteY37" fmla="*/ 425005 h 545782"/>
              <a:gd name="connsiteX38" fmla="*/ 73819 w 179165"/>
              <a:gd name="connsiteY38" fmla="*/ 425005 h 545782"/>
              <a:gd name="connsiteX39" fmla="*/ 73819 w 179165"/>
              <a:gd name="connsiteY39" fmla="*/ 393478 h 545782"/>
              <a:gd name="connsiteX40" fmla="*/ 105251 w 179165"/>
              <a:gd name="connsiteY40" fmla="*/ 393478 h 545782"/>
              <a:gd name="connsiteX41" fmla="*/ 105251 w 179165"/>
              <a:gd name="connsiteY41" fmla="*/ 425005 h 545782"/>
              <a:gd name="connsiteX42" fmla="*/ 105251 w 179165"/>
              <a:gd name="connsiteY42" fmla="*/ 425005 h 545782"/>
              <a:gd name="connsiteX43" fmla="*/ 147161 w 179165"/>
              <a:gd name="connsiteY43" fmla="*/ 355568 h 545782"/>
              <a:gd name="connsiteX44" fmla="*/ 141256 w 179165"/>
              <a:gd name="connsiteY44" fmla="*/ 361474 h 545782"/>
              <a:gd name="connsiteX45" fmla="*/ 37909 w 179165"/>
              <a:gd name="connsiteY45" fmla="*/ 361474 h 545782"/>
              <a:gd name="connsiteX46" fmla="*/ 32004 w 179165"/>
              <a:gd name="connsiteY46" fmla="*/ 355568 h 545782"/>
              <a:gd name="connsiteX47" fmla="*/ 32004 w 179165"/>
              <a:gd name="connsiteY47" fmla="*/ 335566 h 545782"/>
              <a:gd name="connsiteX48" fmla="*/ 57817 w 179165"/>
              <a:gd name="connsiteY48" fmla="*/ 335566 h 545782"/>
              <a:gd name="connsiteX49" fmla="*/ 73819 w 179165"/>
              <a:gd name="connsiteY49" fmla="*/ 319564 h 545782"/>
              <a:gd name="connsiteX50" fmla="*/ 57817 w 179165"/>
              <a:gd name="connsiteY50" fmla="*/ 303562 h 545782"/>
              <a:gd name="connsiteX51" fmla="*/ 32004 w 179165"/>
              <a:gd name="connsiteY51" fmla="*/ 303562 h 545782"/>
              <a:gd name="connsiteX52" fmla="*/ 32004 w 179165"/>
              <a:gd name="connsiteY52" fmla="*/ 274511 h 545782"/>
              <a:gd name="connsiteX53" fmla="*/ 57817 w 179165"/>
              <a:gd name="connsiteY53" fmla="*/ 274511 h 545782"/>
              <a:gd name="connsiteX54" fmla="*/ 73819 w 179165"/>
              <a:gd name="connsiteY54" fmla="*/ 258508 h 545782"/>
              <a:gd name="connsiteX55" fmla="*/ 57817 w 179165"/>
              <a:gd name="connsiteY55" fmla="*/ 242506 h 545782"/>
              <a:gd name="connsiteX56" fmla="*/ 32004 w 179165"/>
              <a:gd name="connsiteY56" fmla="*/ 242506 h 545782"/>
              <a:gd name="connsiteX57" fmla="*/ 32004 w 179165"/>
              <a:gd name="connsiteY57" fmla="*/ 214789 h 545782"/>
              <a:gd name="connsiteX58" fmla="*/ 57817 w 179165"/>
              <a:gd name="connsiteY58" fmla="*/ 214789 h 545782"/>
              <a:gd name="connsiteX59" fmla="*/ 73819 w 179165"/>
              <a:gd name="connsiteY59" fmla="*/ 198787 h 545782"/>
              <a:gd name="connsiteX60" fmla="*/ 57817 w 179165"/>
              <a:gd name="connsiteY60" fmla="*/ 182785 h 545782"/>
              <a:gd name="connsiteX61" fmla="*/ 32004 w 179165"/>
              <a:gd name="connsiteY61" fmla="*/ 182785 h 545782"/>
              <a:gd name="connsiteX62" fmla="*/ 32004 w 179165"/>
              <a:gd name="connsiteY62" fmla="*/ 153733 h 545782"/>
              <a:gd name="connsiteX63" fmla="*/ 57817 w 179165"/>
              <a:gd name="connsiteY63" fmla="*/ 153733 h 545782"/>
              <a:gd name="connsiteX64" fmla="*/ 73819 w 179165"/>
              <a:gd name="connsiteY64" fmla="*/ 137731 h 545782"/>
              <a:gd name="connsiteX65" fmla="*/ 57817 w 179165"/>
              <a:gd name="connsiteY65" fmla="*/ 121729 h 545782"/>
              <a:gd name="connsiteX66" fmla="*/ 32004 w 179165"/>
              <a:gd name="connsiteY66" fmla="*/ 121729 h 545782"/>
              <a:gd name="connsiteX67" fmla="*/ 32004 w 179165"/>
              <a:gd name="connsiteY67" fmla="*/ 101727 h 545782"/>
              <a:gd name="connsiteX68" fmla="*/ 37909 w 179165"/>
              <a:gd name="connsiteY68" fmla="*/ 95821 h 545782"/>
              <a:gd name="connsiteX69" fmla="*/ 141256 w 179165"/>
              <a:gd name="connsiteY69" fmla="*/ 95821 h 545782"/>
              <a:gd name="connsiteX70" fmla="*/ 147161 w 179165"/>
              <a:gd name="connsiteY70" fmla="*/ 101727 h 545782"/>
              <a:gd name="connsiteX71" fmla="*/ 147161 w 179165"/>
              <a:gd name="connsiteY71" fmla="*/ 355568 h 5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165" h="545782">
                <a:moveTo>
                  <a:pt x="141256" y="64008"/>
                </a:moveTo>
                <a:lnTo>
                  <a:pt x="137065" y="64008"/>
                </a:lnTo>
                <a:lnTo>
                  <a:pt x="137065" y="32004"/>
                </a:lnTo>
                <a:lnTo>
                  <a:pt x="163163" y="32004"/>
                </a:lnTo>
                <a:cubicBezTo>
                  <a:pt x="172021" y="32004"/>
                  <a:pt x="179165" y="24860"/>
                  <a:pt x="179165" y="16002"/>
                </a:cubicBezTo>
                <a:cubicBezTo>
                  <a:pt x="179165" y="7144"/>
                  <a:pt x="172021" y="0"/>
                  <a:pt x="163163" y="0"/>
                </a:cubicBezTo>
                <a:lnTo>
                  <a:pt x="16002" y="0"/>
                </a:lnTo>
                <a:cubicBezTo>
                  <a:pt x="7144" y="0"/>
                  <a:pt x="0" y="7144"/>
                  <a:pt x="0" y="16002"/>
                </a:cubicBezTo>
                <a:cubicBezTo>
                  <a:pt x="0" y="24860"/>
                  <a:pt x="7144" y="32004"/>
                  <a:pt x="16002" y="32004"/>
                </a:cubicBezTo>
                <a:lnTo>
                  <a:pt x="41624" y="32004"/>
                </a:lnTo>
                <a:lnTo>
                  <a:pt x="41624" y="64008"/>
                </a:lnTo>
                <a:lnTo>
                  <a:pt x="37814" y="64008"/>
                </a:lnTo>
                <a:cubicBezTo>
                  <a:pt x="16954" y="64008"/>
                  <a:pt x="0" y="80963"/>
                  <a:pt x="0" y="101917"/>
                </a:cubicBezTo>
                <a:lnTo>
                  <a:pt x="0" y="355568"/>
                </a:lnTo>
                <a:cubicBezTo>
                  <a:pt x="0" y="376428"/>
                  <a:pt x="16954" y="393478"/>
                  <a:pt x="37814" y="393478"/>
                </a:cubicBezTo>
                <a:lnTo>
                  <a:pt x="41815" y="393478"/>
                </a:lnTo>
                <a:lnTo>
                  <a:pt x="41815" y="441007"/>
                </a:lnTo>
                <a:cubicBezTo>
                  <a:pt x="41815" y="449866"/>
                  <a:pt x="48958" y="457009"/>
                  <a:pt x="57817" y="457009"/>
                </a:cubicBezTo>
                <a:lnTo>
                  <a:pt x="73342" y="457009"/>
                </a:lnTo>
                <a:lnTo>
                  <a:pt x="73342" y="529780"/>
                </a:lnTo>
                <a:cubicBezTo>
                  <a:pt x="73342" y="538639"/>
                  <a:pt x="80486" y="545782"/>
                  <a:pt x="89344" y="545782"/>
                </a:cubicBezTo>
                <a:cubicBezTo>
                  <a:pt x="98203" y="545782"/>
                  <a:pt x="105346" y="538639"/>
                  <a:pt x="105346" y="529780"/>
                </a:cubicBezTo>
                <a:lnTo>
                  <a:pt x="105346" y="457009"/>
                </a:lnTo>
                <a:lnTo>
                  <a:pt x="121253" y="457009"/>
                </a:lnTo>
                <a:cubicBezTo>
                  <a:pt x="130112" y="457009"/>
                  <a:pt x="137255" y="449866"/>
                  <a:pt x="137255" y="441007"/>
                </a:cubicBezTo>
                <a:lnTo>
                  <a:pt x="137255" y="393478"/>
                </a:lnTo>
                <a:lnTo>
                  <a:pt x="141256" y="393478"/>
                </a:lnTo>
                <a:cubicBezTo>
                  <a:pt x="162115" y="393478"/>
                  <a:pt x="179070" y="376428"/>
                  <a:pt x="179070" y="355568"/>
                </a:cubicBezTo>
                <a:lnTo>
                  <a:pt x="179070" y="101917"/>
                </a:lnTo>
                <a:cubicBezTo>
                  <a:pt x="179070" y="80963"/>
                  <a:pt x="162115" y="64008"/>
                  <a:pt x="141256" y="64008"/>
                </a:cubicBezTo>
                <a:lnTo>
                  <a:pt x="141256" y="64008"/>
                </a:lnTo>
                <a:close/>
                <a:moveTo>
                  <a:pt x="73723" y="32480"/>
                </a:moveTo>
                <a:lnTo>
                  <a:pt x="105156" y="32480"/>
                </a:lnTo>
                <a:lnTo>
                  <a:pt x="105156" y="64008"/>
                </a:lnTo>
                <a:lnTo>
                  <a:pt x="73723" y="64008"/>
                </a:lnTo>
                <a:lnTo>
                  <a:pt x="73723" y="32480"/>
                </a:lnTo>
                <a:lnTo>
                  <a:pt x="73723" y="32480"/>
                </a:lnTo>
                <a:close/>
                <a:moveTo>
                  <a:pt x="105251" y="425005"/>
                </a:moveTo>
                <a:lnTo>
                  <a:pt x="73819" y="425005"/>
                </a:lnTo>
                <a:lnTo>
                  <a:pt x="73819" y="393478"/>
                </a:lnTo>
                <a:lnTo>
                  <a:pt x="105251" y="393478"/>
                </a:lnTo>
                <a:lnTo>
                  <a:pt x="105251" y="425005"/>
                </a:lnTo>
                <a:lnTo>
                  <a:pt x="105251" y="425005"/>
                </a:lnTo>
                <a:close/>
                <a:moveTo>
                  <a:pt x="147161" y="355568"/>
                </a:moveTo>
                <a:cubicBezTo>
                  <a:pt x="147161" y="358807"/>
                  <a:pt x="144494" y="361474"/>
                  <a:pt x="141256" y="361474"/>
                </a:cubicBezTo>
                <a:lnTo>
                  <a:pt x="37909" y="361474"/>
                </a:lnTo>
                <a:cubicBezTo>
                  <a:pt x="34671" y="361474"/>
                  <a:pt x="32004" y="358807"/>
                  <a:pt x="32004" y="355568"/>
                </a:cubicBezTo>
                <a:lnTo>
                  <a:pt x="32004" y="335566"/>
                </a:lnTo>
                <a:lnTo>
                  <a:pt x="57817" y="335566"/>
                </a:lnTo>
                <a:cubicBezTo>
                  <a:pt x="66675" y="335566"/>
                  <a:pt x="73819" y="328422"/>
                  <a:pt x="73819" y="319564"/>
                </a:cubicBezTo>
                <a:cubicBezTo>
                  <a:pt x="73819" y="310705"/>
                  <a:pt x="66675" y="303562"/>
                  <a:pt x="57817" y="303562"/>
                </a:cubicBezTo>
                <a:lnTo>
                  <a:pt x="32004" y="303562"/>
                </a:lnTo>
                <a:lnTo>
                  <a:pt x="32004" y="274511"/>
                </a:lnTo>
                <a:lnTo>
                  <a:pt x="57817" y="274511"/>
                </a:lnTo>
                <a:cubicBezTo>
                  <a:pt x="66675" y="274511"/>
                  <a:pt x="73819" y="267367"/>
                  <a:pt x="73819" y="258508"/>
                </a:cubicBezTo>
                <a:cubicBezTo>
                  <a:pt x="73819" y="249650"/>
                  <a:pt x="66675" y="242506"/>
                  <a:pt x="57817" y="242506"/>
                </a:cubicBezTo>
                <a:lnTo>
                  <a:pt x="32004" y="242506"/>
                </a:lnTo>
                <a:lnTo>
                  <a:pt x="32004" y="214789"/>
                </a:lnTo>
                <a:lnTo>
                  <a:pt x="57817" y="214789"/>
                </a:lnTo>
                <a:cubicBezTo>
                  <a:pt x="66675" y="214789"/>
                  <a:pt x="73819" y="207645"/>
                  <a:pt x="73819" y="198787"/>
                </a:cubicBezTo>
                <a:cubicBezTo>
                  <a:pt x="73819" y="189929"/>
                  <a:pt x="66675" y="182785"/>
                  <a:pt x="57817" y="182785"/>
                </a:cubicBezTo>
                <a:lnTo>
                  <a:pt x="32004" y="182785"/>
                </a:lnTo>
                <a:lnTo>
                  <a:pt x="32004" y="153733"/>
                </a:lnTo>
                <a:lnTo>
                  <a:pt x="57817" y="153733"/>
                </a:lnTo>
                <a:cubicBezTo>
                  <a:pt x="66675" y="153733"/>
                  <a:pt x="73819" y="146590"/>
                  <a:pt x="73819" y="137731"/>
                </a:cubicBezTo>
                <a:cubicBezTo>
                  <a:pt x="73819" y="128873"/>
                  <a:pt x="66675" y="121729"/>
                  <a:pt x="57817" y="121729"/>
                </a:cubicBezTo>
                <a:lnTo>
                  <a:pt x="32004" y="121729"/>
                </a:lnTo>
                <a:lnTo>
                  <a:pt x="32004" y="101727"/>
                </a:lnTo>
                <a:cubicBezTo>
                  <a:pt x="32004" y="98488"/>
                  <a:pt x="34671" y="95821"/>
                  <a:pt x="37909" y="95821"/>
                </a:cubicBezTo>
                <a:lnTo>
                  <a:pt x="141256" y="95821"/>
                </a:lnTo>
                <a:cubicBezTo>
                  <a:pt x="144494" y="95821"/>
                  <a:pt x="147161" y="98488"/>
                  <a:pt x="147161" y="101727"/>
                </a:cubicBezTo>
                <a:lnTo>
                  <a:pt x="147161" y="355568"/>
                </a:ln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grpSp>
        <p:nvGrpSpPr>
          <p:cNvPr id="145" name="Gráfico 92">
            <a:extLst>
              <a:ext uri="{FF2B5EF4-FFF2-40B4-BE49-F238E27FC236}">
                <a16:creationId xmlns:a16="http://schemas.microsoft.com/office/drawing/2014/main" id="{CF63113D-F782-4348-BEEA-05227D79D9F0}"/>
              </a:ext>
            </a:extLst>
          </p:cNvPr>
          <p:cNvGrpSpPr/>
          <p:nvPr/>
        </p:nvGrpSpPr>
        <p:grpSpPr>
          <a:xfrm>
            <a:off x="9074164" y="5534788"/>
            <a:ext cx="368236" cy="545687"/>
            <a:chOff x="9129027" y="4711827"/>
            <a:chExt cx="368236" cy="545687"/>
          </a:xfrm>
          <a:solidFill>
            <a:srgbClr val="FFFFFF"/>
          </a:solidFill>
        </p:grpSpPr>
        <p:sp>
          <p:nvSpPr>
            <p:cNvPr id="146" name="Forma libre: forma 145">
              <a:extLst>
                <a:ext uri="{FF2B5EF4-FFF2-40B4-BE49-F238E27FC236}">
                  <a16:creationId xmlns:a16="http://schemas.microsoft.com/office/drawing/2014/main" id="{5C22E622-38E6-400B-8C05-BD6E4983A08C}"/>
                </a:ext>
              </a:extLst>
            </p:cNvPr>
            <p:cNvSpPr/>
            <p:nvPr/>
          </p:nvSpPr>
          <p:spPr>
            <a:xfrm>
              <a:off x="9129027" y="4711827"/>
              <a:ext cx="368236" cy="545687"/>
            </a:xfrm>
            <a:custGeom>
              <a:avLst/>
              <a:gdLst>
                <a:gd name="connsiteX0" fmla="*/ 368236 w 368236"/>
                <a:gd name="connsiteY0" fmla="*/ 184118 h 545687"/>
                <a:gd name="connsiteX1" fmla="*/ 184118 w 368236"/>
                <a:gd name="connsiteY1" fmla="*/ 0 h 545687"/>
                <a:gd name="connsiteX2" fmla="*/ 0 w 368236"/>
                <a:gd name="connsiteY2" fmla="*/ 184118 h 545687"/>
                <a:gd name="connsiteX3" fmla="*/ 168116 w 368236"/>
                <a:gd name="connsiteY3" fmla="*/ 367475 h 545687"/>
                <a:gd name="connsiteX4" fmla="*/ 168116 w 368236"/>
                <a:gd name="connsiteY4" fmla="*/ 399764 h 545687"/>
                <a:gd name="connsiteX5" fmla="*/ 136112 w 368236"/>
                <a:gd name="connsiteY5" fmla="*/ 445008 h 545687"/>
                <a:gd name="connsiteX6" fmla="*/ 136112 w 368236"/>
                <a:gd name="connsiteY6" fmla="*/ 497681 h 545687"/>
                <a:gd name="connsiteX7" fmla="*/ 184118 w 368236"/>
                <a:gd name="connsiteY7" fmla="*/ 545687 h 545687"/>
                <a:gd name="connsiteX8" fmla="*/ 232029 w 368236"/>
                <a:gd name="connsiteY8" fmla="*/ 497681 h 545687"/>
                <a:gd name="connsiteX9" fmla="*/ 232029 w 368236"/>
                <a:gd name="connsiteY9" fmla="*/ 445008 h 545687"/>
                <a:gd name="connsiteX10" fmla="*/ 200025 w 368236"/>
                <a:gd name="connsiteY10" fmla="*/ 399764 h 545687"/>
                <a:gd name="connsiteX11" fmla="*/ 200025 w 368236"/>
                <a:gd name="connsiteY11" fmla="*/ 367475 h 545687"/>
                <a:gd name="connsiteX12" fmla="*/ 368236 w 368236"/>
                <a:gd name="connsiteY12" fmla="*/ 184118 h 545687"/>
                <a:gd name="connsiteX13" fmla="*/ 368236 w 368236"/>
                <a:gd name="connsiteY13" fmla="*/ 184118 h 545687"/>
                <a:gd name="connsiteX14" fmla="*/ 32004 w 368236"/>
                <a:gd name="connsiteY14" fmla="*/ 184118 h 545687"/>
                <a:gd name="connsiteX15" fmla="*/ 184118 w 368236"/>
                <a:gd name="connsiteY15" fmla="*/ 32004 h 545687"/>
                <a:gd name="connsiteX16" fmla="*/ 336232 w 368236"/>
                <a:gd name="connsiteY16" fmla="*/ 184118 h 545687"/>
                <a:gd name="connsiteX17" fmla="*/ 184118 w 368236"/>
                <a:gd name="connsiteY17" fmla="*/ 336233 h 545687"/>
                <a:gd name="connsiteX18" fmla="*/ 32004 w 368236"/>
                <a:gd name="connsiteY18" fmla="*/ 184118 h 545687"/>
                <a:gd name="connsiteX19" fmla="*/ 32004 w 368236"/>
                <a:gd name="connsiteY19" fmla="*/ 184118 h 545687"/>
                <a:gd name="connsiteX20" fmla="*/ 200120 w 368236"/>
                <a:gd name="connsiteY20" fmla="*/ 497777 h 545687"/>
                <a:gd name="connsiteX21" fmla="*/ 184118 w 368236"/>
                <a:gd name="connsiteY21" fmla="*/ 513779 h 545687"/>
                <a:gd name="connsiteX22" fmla="*/ 168116 w 368236"/>
                <a:gd name="connsiteY22" fmla="*/ 497777 h 545687"/>
                <a:gd name="connsiteX23" fmla="*/ 168116 w 368236"/>
                <a:gd name="connsiteY23" fmla="*/ 445103 h 545687"/>
                <a:gd name="connsiteX24" fmla="*/ 184118 w 368236"/>
                <a:gd name="connsiteY24" fmla="*/ 429101 h 545687"/>
                <a:gd name="connsiteX25" fmla="*/ 200120 w 368236"/>
                <a:gd name="connsiteY25" fmla="*/ 445103 h 545687"/>
                <a:gd name="connsiteX26" fmla="*/ 200120 w 368236"/>
                <a:gd name="connsiteY26" fmla="*/ 497777 h 54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8236" h="545687">
                  <a:moveTo>
                    <a:pt x="368236" y="184118"/>
                  </a:moveTo>
                  <a:cubicBezTo>
                    <a:pt x="368236" y="82582"/>
                    <a:pt x="285655" y="0"/>
                    <a:pt x="184118" y="0"/>
                  </a:cubicBezTo>
                  <a:cubicBezTo>
                    <a:pt x="82582" y="0"/>
                    <a:pt x="0" y="82582"/>
                    <a:pt x="0" y="184118"/>
                  </a:cubicBezTo>
                  <a:cubicBezTo>
                    <a:pt x="0" y="280226"/>
                    <a:pt x="74104" y="359378"/>
                    <a:pt x="168116" y="367475"/>
                  </a:cubicBezTo>
                  <a:lnTo>
                    <a:pt x="168116" y="399764"/>
                  </a:lnTo>
                  <a:cubicBezTo>
                    <a:pt x="149542" y="406337"/>
                    <a:pt x="136112" y="424148"/>
                    <a:pt x="136112" y="445008"/>
                  </a:cubicBezTo>
                  <a:lnTo>
                    <a:pt x="136112" y="497681"/>
                  </a:lnTo>
                  <a:cubicBezTo>
                    <a:pt x="136112" y="524161"/>
                    <a:pt x="157639" y="545687"/>
                    <a:pt x="184118" y="545687"/>
                  </a:cubicBezTo>
                  <a:cubicBezTo>
                    <a:pt x="210598" y="545687"/>
                    <a:pt x="232029" y="524161"/>
                    <a:pt x="232029" y="497681"/>
                  </a:cubicBezTo>
                  <a:lnTo>
                    <a:pt x="232029" y="445008"/>
                  </a:lnTo>
                  <a:cubicBezTo>
                    <a:pt x="232029" y="424148"/>
                    <a:pt x="218694" y="406432"/>
                    <a:pt x="200025" y="399764"/>
                  </a:cubicBezTo>
                  <a:lnTo>
                    <a:pt x="200025" y="367475"/>
                  </a:lnTo>
                  <a:cubicBezTo>
                    <a:pt x="294227" y="359474"/>
                    <a:pt x="368236" y="280321"/>
                    <a:pt x="368236" y="184118"/>
                  </a:cubicBezTo>
                  <a:lnTo>
                    <a:pt x="368236" y="184118"/>
                  </a:lnTo>
                  <a:close/>
                  <a:moveTo>
                    <a:pt x="32004" y="184118"/>
                  </a:moveTo>
                  <a:cubicBezTo>
                    <a:pt x="32004" y="100203"/>
                    <a:pt x="100203" y="32004"/>
                    <a:pt x="184118" y="32004"/>
                  </a:cubicBezTo>
                  <a:cubicBezTo>
                    <a:pt x="268034" y="32004"/>
                    <a:pt x="336232" y="100203"/>
                    <a:pt x="336232" y="184118"/>
                  </a:cubicBezTo>
                  <a:cubicBezTo>
                    <a:pt x="336232" y="268034"/>
                    <a:pt x="268034" y="336233"/>
                    <a:pt x="184118" y="336233"/>
                  </a:cubicBezTo>
                  <a:cubicBezTo>
                    <a:pt x="100298" y="336233"/>
                    <a:pt x="32004" y="268034"/>
                    <a:pt x="32004" y="184118"/>
                  </a:cubicBezTo>
                  <a:lnTo>
                    <a:pt x="32004" y="184118"/>
                  </a:lnTo>
                  <a:close/>
                  <a:moveTo>
                    <a:pt x="200120" y="497777"/>
                  </a:moveTo>
                  <a:cubicBezTo>
                    <a:pt x="200120" y="506635"/>
                    <a:pt x="192976" y="513779"/>
                    <a:pt x="184118" y="513779"/>
                  </a:cubicBezTo>
                  <a:cubicBezTo>
                    <a:pt x="175260" y="513779"/>
                    <a:pt x="168116" y="506635"/>
                    <a:pt x="168116" y="497777"/>
                  </a:cubicBezTo>
                  <a:lnTo>
                    <a:pt x="168116" y="445103"/>
                  </a:lnTo>
                  <a:cubicBezTo>
                    <a:pt x="168116" y="436340"/>
                    <a:pt x="175260" y="429101"/>
                    <a:pt x="184118" y="429101"/>
                  </a:cubicBezTo>
                  <a:cubicBezTo>
                    <a:pt x="192976" y="429101"/>
                    <a:pt x="200120" y="436245"/>
                    <a:pt x="200120" y="445103"/>
                  </a:cubicBezTo>
                  <a:lnTo>
                    <a:pt x="200120" y="497777"/>
                  </a:ln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sp>
          <p:nvSpPr>
            <p:cNvPr id="147" name="Forma libre: forma 146">
              <a:extLst>
                <a:ext uri="{FF2B5EF4-FFF2-40B4-BE49-F238E27FC236}">
                  <a16:creationId xmlns:a16="http://schemas.microsoft.com/office/drawing/2014/main" id="{C8C0245C-B6B3-4EB3-A7D0-8CEDCE4A7A8C}"/>
                </a:ext>
              </a:extLst>
            </p:cNvPr>
            <p:cNvSpPr/>
            <p:nvPr/>
          </p:nvSpPr>
          <p:spPr>
            <a:xfrm>
              <a:off x="9206846" y="4789646"/>
              <a:ext cx="212693" cy="212693"/>
            </a:xfrm>
            <a:custGeom>
              <a:avLst/>
              <a:gdLst>
                <a:gd name="connsiteX0" fmla="*/ 151352 w 212693"/>
                <a:gd name="connsiteY0" fmla="*/ 196691 h 212693"/>
                <a:gd name="connsiteX1" fmla="*/ 151352 w 212693"/>
                <a:gd name="connsiteY1" fmla="*/ 151352 h 212693"/>
                <a:gd name="connsiteX2" fmla="*/ 196691 w 212693"/>
                <a:gd name="connsiteY2" fmla="*/ 151352 h 212693"/>
                <a:gd name="connsiteX3" fmla="*/ 212693 w 212693"/>
                <a:gd name="connsiteY3" fmla="*/ 135350 h 212693"/>
                <a:gd name="connsiteX4" fmla="*/ 212693 w 212693"/>
                <a:gd name="connsiteY4" fmla="*/ 77343 h 212693"/>
                <a:gd name="connsiteX5" fmla="*/ 196691 w 212693"/>
                <a:gd name="connsiteY5" fmla="*/ 61341 h 212693"/>
                <a:gd name="connsiteX6" fmla="*/ 151352 w 212693"/>
                <a:gd name="connsiteY6" fmla="*/ 61341 h 212693"/>
                <a:gd name="connsiteX7" fmla="*/ 151352 w 212693"/>
                <a:gd name="connsiteY7" fmla="*/ 16002 h 212693"/>
                <a:gd name="connsiteX8" fmla="*/ 135350 w 212693"/>
                <a:gd name="connsiteY8" fmla="*/ 0 h 212693"/>
                <a:gd name="connsiteX9" fmla="*/ 77343 w 212693"/>
                <a:gd name="connsiteY9" fmla="*/ 0 h 212693"/>
                <a:gd name="connsiteX10" fmla="*/ 61341 w 212693"/>
                <a:gd name="connsiteY10" fmla="*/ 16002 h 212693"/>
                <a:gd name="connsiteX11" fmla="*/ 61341 w 212693"/>
                <a:gd name="connsiteY11" fmla="*/ 61341 h 212693"/>
                <a:gd name="connsiteX12" fmla="*/ 16002 w 212693"/>
                <a:gd name="connsiteY12" fmla="*/ 61341 h 212693"/>
                <a:gd name="connsiteX13" fmla="*/ 0 w 212693"/>
                <a:gd name="connsiteY13" fmla="*/ 77343 h 212693"/>
                <a:gd name="connsiteX14" fmla="*/ 0 w 212693"/>
                <a:gd name="connsiteY14" fmla="*/ 135350 h 212693"/>
                <a:gd name="connsiteX15" fmla="*/ 16002 w 212693"/>
                <a:gd name="connsiteY15" fmla="*/ 151352 h 212693"/>
                <a:gd name="connsiteX16" fmla="*/ 61341 w 212693"/>
                <a:gd name="connsiteY16" fmla="*/ 151352 h 212693"/>
                <a:gd name="connsiteX17" fmla="*/ 61341 w 212693"/>
                <a:gd name="connsiteY17" fmla="*/ 196691 h 212693"/>
                <a:gd name="connsiteX18" fmla="*/ 77343 w 212693"/>
                <a:gd name="connsiteY18" fmla="*/ 212693 h 212693"/>
                <a:gd name="connsiteX19" fmla="*/ 135350 w 212693"/>
                <a:gd name="connsiteY19" fmla="*/ 212693 h 212693"/>
                <a:gd name="connsiteX20" fmla="*/ 151352 w 212693"/>
                <a:gd name="connsiteY20" fmla="*/ 196691 h 212693"/>
                <a:gd name="connsiteX21" fmla="*/ 151352 w 212693"/>
                <a:gd name="connsiteY21" fmla="*/ 196691 h 212693"/>
                <a:gd name="connsiteX22" fmla="*/ 119348 w 212693"/>
                <a:gd name="connsiteY22" fmla="*/ 135350 h 212693"/>
                <a:gd name="connsiteX23" fmla="*/ 119348 w 212693"/>
                <a:gd name="connsiteY23" fmla="*/ 180689 h 212693"/>
                <a:gd name="connsiteX24" fmla="*/ 93250 w 212693"/>
                <a:gd name="connsiteY24" fmla="*/ 180689 h 212693"/>
                <a:gd name="connsiteX25" fmla="*/ 93250 w 212693"/>
                <a:gd name="connsiteY25" fmla="*/ 135350 h 212693"/>
                <a:gd name="connsiteX26" fmla="*/ 77248 w 212693"/>
                <a:gd name="connsiteY26" fmla="*/ 119348 h 212693"/>
                <a:gd name="connsiteX27" fmla="*/ 31909 w 212693"/>
                <a:gd name="connsiteY27" fmla="*/ 119348 h 212693"/>
                <a:gd name="connsiteX28" fmla="*/ 31909 w 212693"/>
                <a:gd name="connsiteY28" fmla="*/ 93250 h 212693"/>
                <a:gd name="connsiteX29" fmla="*/ 77248 w 212693"/>
                <a:gd name="connsiteY29" fmla="*/ 93250 h 212693"/>
                <a:gd name="connsiteX30" fmla="*/ 93250 w 212693"/>
                <a:gd name="connsiteY30" fmla="*/ 77248 h 212693"/>
                <a:gd name="connsiteX31" fmla="*/ 93250 w 212693"/>
                <a:gd name="connsiteY31" fmla="*/ 31909 h 212693"/>
                <a:gd name="connsiteX32" fmla="*/ 119348 w 212693"/>
                <a:gd name="connsiteY32" fmla="*/ 31909 h 212693"/>
                <a:gd name="connsiteX33" fmla="*/ 119348 w 212693"/>
                <a:gd name="connsiteY33" fmla="*/ 77248 h 212693"/>
                <a:gd name="connsiteX34" fmla="*/ 135350 w 212693"/>
                <a:gd name="connsiteY34" fmla="*/ 93250 h 212693"/>
                <a:gd name="connsiteX35" fmla="*/ 180689 w 212693"/>
                <a:gd name="connsiteY35" fmla="*/ 93250 h 212693"/>
                <a:gd name="connsiteX36" fmla="*/ 180689 w 212693"/>
                <a:gd name="connsiteY36" fmla="*/ 119348 h 212693"/>
                <a:gd name="connsiteX37" fmla="*/ 135350 w 212693"/>
                <a:gd name="connsiteY37" fmla="*/ 119348 h 212693"/>
                <a:gd name="connsiteX38" fmla="*/ 119348 w 212693"/>
                <a:gd name="connsiteY38" fmla="*/ 135350 h 21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2693" h="212693">
                  <a:moveTo>
                    <a:pt x="151352" y="196691"/>
                  </a:moveTo>
                  <a:lnTo>
                    <a:pt x="151352" y="151352"/>
                  </a:lnTo>
                  <a:lnTo>
                    <a:pt x="196691" y="151352"/>
                  </a:lnTo>
                  <a:cubicBezTo>
                    <a:pt x="205550" y="151352"/>
                    <a:pt x="212693" y="144208"/>
                    <a:pt x="212693" y="135350"/>
                  </a:cubicBezTo>
                  <a:lnTo>
                    <a:pt x="212693" y="77343"/>
                  </a:lnTo>
                  <a:cubicBezTo>
                    <a:pt x="212693" y="68485"/>
                    <a:pt x="205550" y="61341"/>
                    <a:pt x="196691" y="61341"/>
                  </a:cubicBezTo>
                  <a:lnTo>
                    <a:pt x="151352" y="61341"/>
                  </a:lnTo>
                  <a:lnTo>
                    <a:pt x="151352" y="16002"/>
                  </a:lnTo>
                  <a:cubicBezTo>
                    <a:pt x="151352" y="7144"/>
                    <a:pt x="144209" y="0"/>
                    <a:pt x="135350" y="0"/>
                  </a:cubicBezTo>
                  <a:lnTo>
                    <a:pt x="77343" y="0"/>
                  </a:lnTo>
                  <a:cubicBezTo>
                    <a:pt x="68485" y="0"/>
                    <a:pt x="61341" y="7144"/>
                    <a:pt x="61341" y="16002"/>
                  </a:cubicBezTo>
                  <a:lnTo>
                    <a:pt x="61341" y="61341"/>
                  </a:lnTo>
                  <a:lnTo>
                    <a:pt x="16002" y="61341"/>
                  </a:lnTo>
                  <a:cubicBezTo>
                    <a:pt x="7144" y="61341"/>
                    <a:pt x="0" y="68485"/>
                    <a:pt x="0" y="77343"/>
                  </a:cubicBezTo>
                  <a:lnTo>
                    <a:pt x="0" y="135350"/>
                  </a:lnTo>
                  <a:cubicBezTo>
                    <a:pt x="0" y="144208"/>
                    <a:pt x="7144" y="151352"/>
                    <a:pt x="16002" y="151352"/>
                  </a:cubicBezTo>
                  <a:lnTo>
                    <a:pt x="61341" y="151352"/>
                  </a:lnTo>
                  <a:lnTo>
                    <a:pt x="61341" y="196691"/>
                  </a:lnTo>
                  <a:cubicBezTo>
                    <a:pt x="61341" y="205549"/>
                    <a:pt x="68485" y="212693"/>
                    <a:pt x="77343" y="212693"/>
                  </a:cubicBezTo>
                  <a:lnTo>
                    <a:pt x="135350" y="212693"/>
                  </a:lnTo>
                  <a:cubicBezTo>
                    <a:pt x="144209" y="212693"/>
                    <a:pt x="151352" y="205549"/>
                    <a:pt x="151352" y="196691"/>
                  </a:cubicBezTo>
                  <a:lnTo>
                    <a:pt x="151352" y="196691"/>
                  </a:lnTo>
                  <a:close/>
                  <a:moveTo>
                    <a:pt x="119348" y="135350"/>
                  </a:moveTo>
                  <a:lnTo>
                    <a:pt x="119348" y="180689"/>
                  </a:lnTo>
                  <a:lnTo>
                    <a:pt x="93250" y="180689"/>
                  </a:lnTo>
                  <a:lnTo>
                    <a:pt x="93250" y="135350"/>
                  </a:lnTo>
                  <a:cubicBezTo>
                    <a:pt x="93250" y="126492"/>
                    <a:pt x="86106" y="119348"/>
                    <a:pt x="77248" y="119348"/>
                  </a:cubicBezTo>
                  <a:lnTo>
                    <a:pt x="31909" y="119348"/>
                  </a:lnTo>
                  <a:lnTo>
                    <a:pt x="31909" y="93250"/>
                  </a:lnTo>
                  <a:lnTo>
                    <a:pt x="77248" y="93250"/>
                  </a:lnTo>
                  <a:cubicBezTo>
                    <a:pt x="86106" y="93250"/>
                    <a:pt x="93250" y="86106"/>
                    <a:pt x="93250" y="77248"/>
                  </a:cubicBezTo>
                  <a:lnTo>
                    <a:pt x="93250" y="31909"/>
                  </a:lnTo>
                  <a:lnTo>
                    <a:pt x="119348" y="31909"/>
                  </a:lnTo>
                  <a:lnTo>
                    <a:pt x="119348" y="77248"/>
                  </a:lnTo>
                  <a:cubicBezTo>
                    <a:pt x="119348" y="86106"/>
                    <a:pt x="126492" y="93250"/>
                    <a:pt x="135350" y="93250"/>
                  </a:cubicBezTo>
                  <a:lnTo>
                    <a:pt x="180689" y="93250"/>
                  </a:lnTo>
                  <a:lnTo>
                    <a:pt x="180689" y="119348"/>
                  </a:lnTo>
                  <a:lnTo>
                    <a:pt x="135350" y="119348"/>
                  </a:lnTo>
                  <a:cubicBezTo>
                    <a:pt x="126587" y="119348"/>
                    <a:pt x="119348" y="126492"/>
                    <a:pt x="119348" y="135350"/>
                  </a:cubicBezTo>
                  <a:close/>
                </a:path>
              </a:pathLst>
            </a:custGeom>
            <a:solidFill>
              <a:srgbClr val="FFFFFF"/>
            </a:solidFill>
            <a:ln w="9525" cap="flat">
              <a:noFill/>
              <a:prstDash val="solid"/>
              <a:miter/>
            </a:ln>
          </p:spPr>
          <p:txBody>
            <a:bodyPr rtlCol="0" anchor="ctr"/>
            <a:lstStyle/>
            <a:p>
              <a:pPr defTabSz="914377"/>
              <a:endParaRPr lang="es-PE" dirty="0">
                <a:solidFill>
                  <a:prstClr val="black"/>
                </a:solidFill>
                <a:latin typeface="Calibri" panose="020F0502020204030204"/>
              </a:endParaRPr>
            </a:p>
          </p:txBody>
        </p:sp>
      </p:grpSp>
      <p:sp>
        <p:nvSpPr>
          <p:cNvPr id="151" name="CuadroTexto 150">
            <a:extLst>
              <a:ext uri="{FF2B5EF4-FFF2-40B4-BE49-F238E27FC236}">
                <a16:creationId xmlns:a16="http://schemas.microsoft.com/office/drawing/2014/main" id="{810927E1-13BF-4594-AFDF-38AD72EBFFDD}"/>
              </a:ext>
            </a:extLst>
          </p:cNvPr>
          <p:cNvSpPr txBox="1"/>
          <p:nvPr/>
        </p:nvSpPr>
        <p:spPr>
          <a:xfrm>
            <a:off x="432735" y="390721"/>
            <a:ext cx="6721732" cy="923330"/>
          </a:xfrm>
          <a:prstGeom prst="rect">
            <a:avLst/>
          </a:prstGeom>
          <a:noFill/>
        </p:spPr>
        <p:txBody>
          <a:bodyPr wrap="square" rtlCol="0">
            <a:spAutoFit/>
          </a:bodyPr>
          <a:lstStyle/>
          <a:p>
            <a:pPr algn="ctr" defTabSz="914377"/>
            <a:r>
              <a:rPr lang="es-PE" sz="5400" dirty="0">
                <a:solidFill>
                  <a:srgbClr val="FF787F"/>
                </a:solidFill>
                <a:latin typeface="Poppins Black" panose="00000A00000000000000" pitchFamily="2" charset="0"/>
                <a:ea typeface="Adobe Gothic Std B" panose="020B0800000000000000" pitchFamily="34" charset="-128"/>
                <a:cs typeface="Poppins Black" panose="00000A00000000000000" pitchFamily="2" charset="0"/>
              </a:rPr>
              <a:t>Statistics</a:t>
            </a:r>
          </a:p>
        </p:txBody>
      </p:sp>
      <p:sp>
        <p:nvSpPr>
          <p:cNvPr id="2" name="Rectángulo: esquinas redondeadas 1">
            <a:extLst>
              <a:ext uri="{FF2B5EF4-FFF2-40B4-BE49-F238E27FC236}">
                <a16:creationId xmlns:a16="http://schemas.microsoft.com/office/drawing/2014/main" id="{6BF87E17-9FC1-4AE2-9F4D-37C71B89729A}"/>
              </a:ext>
            </a:extLst>
          </p:cNvPr>
          <p:cNvSpPr/>
          <p:nvPr/>
        </p:nvSpPr>
        <p:spPr>
          <a:xfrm>
            <a:off x="590374" y="2346388"/>
            <a:ext cx="7528249" cy="407607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Imagen 3">
            <a:extLst>
              <a:ext uri="{FF2B5EF4-FFF2-40B4-BE49-F238E27FC236}">
                <a16:creationId xmlns:a16="http://schemas.microsoft.com/office/drawing/2014/main" id="{6E70F210-8A87-4968-A5E1-4CD7DDA5095F}"/>
              </a:ext>
            </a:extLst>
          </p:cNvPr>
          <p:cNvPicPr>
            <a:picLocks noChangeAspect="1"/>
          </p:cNvPicPr>
          <p:nvPr/>
        </p:nvPicPr>
        <p:blipFill>
          <a:blip r:embed="rId3"/>
          <a:stretch>
            <a:fillRect/>
          </a:stretch>
        </p:blipFill>
        <p:spPr>
          <a:xfrm>
            <a:off x="155201" y="959644"/>
            <a:ext cx="8126984" cy="6095238"/>
          </a:xfrm>
          <a:prstGeom prst="rect">
            <a:avLst/>
          </a:prstGeom>
        </p:spPr>
      </p:pic>
    </p:spTree>
    <p:extLst>
      <p:ext uri="{BB962C8B-B14F-4D97-AF65-F5344CB8AC3E}">
        <p14:creationId xmlns:p14="http://schemas.microsoft.com/office/powerpoint/2010/main" val="327854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219973E-A19A-439E-AB04-92E15F81590E}"/>
              </a:ext>
            </a:extLst>
          </p:cNvPr>
          <p:cNvPicPr>
            <a:picLocks noChangeAspect="1"/>
          </p:cNvPicPr>
          <p:nvPr/>
        </p:nvPicPr>
        <p:blipFill>
          <a:blip r:embed="rId3"/>
          <a:stretch>
            <a:fillRect/>
          </a:stretch>
        </p:blipFill>
        <p:spPr>
          <a:xfrm>
            <a:off x="2078783" y="551257"/>
            <a:ext cx="7094123" cy="7094123"/>
          </a:xfrm>
          <a:prstGeom prst="rect">
            <a:avLst/>
          </a:prstGeom>
        </p:spPr>
      </p:pic>
      <p:sp>
        <p:nvSpPr>
          <p:cNvPr id="10" name="Shape 1459"/>
          <p:cNvSpPr/>
          <p:nvPr/>
        </p:nvSpPr>
        <p:spPr>
          <a:xfrm>
            <a:off x="2934070" y="5150972"/>
            <a:ext cx="2814932" cy="1"/>
          </a:xfrm>
          <a:prstGeom prst="line">
            <a:avLst/>
          </a:prstGeom>
          <a:ln w="19050">
            <a:solidFill>
              <a:srgbClr val="FF0000"/>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solidFill>
                <a:schemeClr val="tx1">
                  <a:lumMod val="95000"/>
                  <a:lumOff val="5000"/>
                </a:schemeClr>
              </a:solidFill>
            </a:endParaRPr>
          </a:p>
        </p:txBody>
      </p:sp>
      <p:sp>
        <p:nvSpPr>
          <p:cNvPr id="11" name="Shape 1460"/>
          <p:cNvSpPr/>
          <p:nvPr/>
        </p:nvSpPr>
        <p:spPr>
          <a:xfrm flipV="1">
            <a:off x="3002071" y="3163182"/>
            <a:ext cx="2678927" cy="1"/>
          </a:xfrm>
          <a:prstGeom prst="line">
            <a:avLst/>
          </a:prstGeom>
          <a:ln w="19050">
            <a:solidFill>
              <a:schemeClr val="bg1"/>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solidFill>
                <a:schemeClr val="tx1">
                  <a:lumMod val="95000"/>
                  <a:lumOff val="5000"/>
                </a:schemeClr>
              </a:solidFill>
            </a:endParaRPr>
          </a:p>
        </p:txBody>
      </p:sp>
      <p:sp>
        <p:nvSpPr>
          <p:cNvPr id="12" name="Shape 1461"/>
          <p:cNvSpPr/>
          <p:nvPr/>
        </p:nvSpPr>
        <p:spPr>
          <a:xfrm flipH="1">
            <a:off x="7247787" y="5182096"/>
            <a:ext cx="1804772" cy="1"/>
          </a:xfrm>
          <a:prstGeom prst="line">
            <a:avLst/>
          </a:prstGeom>
          <a:ln w="19050">
            <a:solidFill>
              <a:schemeClr val="bg1"/>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solidFill>
                <a:schemeClr val="tx1">
                  <a:lumMod val="95000"/>
                  <a:lumOff val="5000"/>
                </a:schemeClr>
              </a:solidFill>
            </a:endParaRPr>
          </a:p>
        </p:txBody>
      </p:sp>
      <p:sp>
        <p:nvSpPr>
          <p:cNvPr id="14" name="Shape 1463"/>
          <p:cNvSpPr/>
          <p:nvPr/>
        </p:nvSpPr>
        <p:spPr>
          <a:xfrm flipH="1">
            <a:off x="7247787" y="3856589"/>
            <a:ext cx="1804772" cy="1"/>
          </a:xfrm>
          <a:prstGeom prst="line">
            <a:avLst/>
          </a:prstGeom>
          <a:ln w="19050">
            <a:solidFill>
              <a:schemeClr val="bg1"/>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solidFill>
                <a:schemeClr val="tx1">
                  <a:lumMod val="95000"/>
                  <a:lumOff val="5000"/>
                </a:schemeClr>
              </a:solidFill>
            </a:endParaRPr>
          </a:p>
        </p:txBody>
      </p:sp>
      <p:sp>
        <p:nvSpPr>
          <p:cNvPr id="15" name="TextBox 14"/>
          <p:cNvSpPr txBox="1"/>
          <p:nvPr/>
        </p:nvSpPr>
        <p:spPr>
          <a:xfrm>
            <a:off x="838169" y="782161"/>
            <a:ext cx="5257831" cy="646331"/>
          </a:xfrm>
          <a:prstGeom prst="rect">
            <a:avLst/>
          </a:prstGeom>
          <a:noFill/>
          <a:ln>
            <a:noFill/>
          </a:ln>
        </p:spPr>
        <p:txBody>
          <a:bodyPr wrap="square" lIns="0" tIns="0" rIns="0" bIns="0" rtlCol="0" anchor="ctr" anchorCtr="0">
            <a:normAutofit/>
          </a:bodyPr>
          <a:lstStyle/>
          <a:p>
            <a:r>
              <a:rPr lang="en-US" sz="3600" dirty="0">
                <a:solidFill>
                  <a:schemeClr val="tx1">
                    <a:lumMod val="95000"/>
                    <a:lumOff val="5000"/>
                  </a:schemeClr>
                </a:solidFill>
                <a:latin typeface="Source Sans Pro ExtraLight" charset="0"/>
                <a:ea typeface="Source Sans Pro ExtraLight" charset="0"/>
                <a:cs typeface="Source Sans Pro ExtraLight" charset="0"/>
              </a:rPr>
              <a:t>Segments of </a:t>
            </a:r>
            <a:r>
              <a:rPr lang="en-US" sz="3600" b="1" dirty="0">
                <a:solidFill>
                  <a:schemeClr val="tx1">
                    <a:lumMod val="95000"/>
                    <a:lumOff val="5000"/>
                  </a:schemeClr>
                </a:solidFill>
                <a:latin typeface="Source Sans Pro" charset="0"/>
                <a:ea typeface="Source Sans Pro" charset="0"/>
                <a:cs typeface="Source Sans Pro" charset="0"/>
              </a:rPr>
              <a:t>Operation</a:t>
            </a:r>
          </a:p>
        </p:txBody>
      </p:sp>
      <p:sp>
        <p:nvSpPr>
          <p:cNvPr id="17" name="Lorem Ipsum…"/>
          <p:cNvSpPr txBox="1"/>
          <p:nvPr/>
        </p:nvSpPr>
        <p:spPr>
          <a:xfrm>
            <a:off x="9292158" y="367415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1">
                    <a:lumMod val="95000"/>
                    <a:lumOff val="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1">
                    <a:lumMod val="95000"/>
                    <a:lumOff val="5000"/>
                  </a:schemeClr>
                </a:solidFill>
                <a:latin typeface="Source Sans Pro" charset="0"/>
                <a:ea typeface="Source Sans Pro" charset="0"/>
                <a:cs typeface="Source Sans Pro" charset="0"/>
              </a:rPr>
              <a:t>Lorem ipsum dolor sit amet, consectetur</a:t>
            </a:r>
          </a:p>
        </p:txBody>
      </p:sp>
      <p:sp>
        <p:nvSpPr>
          <p:cNvPr id="18" name="Lorem Ipsum…"/>
          <p:cNvSpPr txBox="1"/>
          <p:nvPr/>
        </p:nvSpPr>
        <p:spPr>
          <a:xfrm>
            <a:off x="9292158" y="495431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1">
                    <a:lumMod val="95000"/>
                    <a:lumOff val="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1">
                    <a:lumMod val="95000"/>
                    <a:lumOff val="5000"/>
                  </a:schemeClr>
                </a:solidFill>
                <a:latin typeface="Source Sans Pro" charset="0"/>
                <a:ea typeface="Source Sans Pro" charset="0"/>
                <a:cs typeface="Source Sans Pro" charset="0"/>
              </a:rPr>
              <a:t>Lorem ipsum dolor sit amet, consectetur</a:t>
            </a:r>
          </a:p>
        </p:txBody>
      </p:sp>
      <p:sp>
        <p:nvSpPr>
          <p:cNvPr id="19" name="Lorem Ipsum…"/>
          <p:cNvSpPr txBox="1"/>
          <p:nvPr/>
        </p:nvSpPr>
        <p:spPr>
          <a:xfrm>
            <a:off x="833958" y="495431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a:lnSpc>
                <a:spcPct val="120000"/>
              </a:lnSpc>
              <a:defRPr sz="2000">
                <a:solidFill>
                  <a:srgbClr val="FFFFFF"/>
                </a:solidFill>
                <a:latin typeface="Lato Bold"/>
                <a:ea typeface="Lato Bold"/>
                <a:cs typeface="Lato Bold"/>
                <a:sym typeface="Lato Bold"/>
              </a:defRPr>
            </a:pPr>
            <a:r>
              <a:rPr sz="1600" b="1" dirty="0">
                <a:solidFill>
                  <a:schemeClr val="tx1">
                    <a:lumMod val="95000"/>
                    <a:lumOff val="5000"/>
                  </a:schemeClr>
                </a:solidFill>
                <a:latin typeface="Source Sans Pro" charset="0"/>
                <a:ea typeface="Source Sans Pro" charset="0"/>
                <a:cs typeface="Source Sans Pro" charset="0"/>
              </a:rPr>
              <a:t>Lorem Ipsum</a:t>
            </a:r>
          </a:p>
          <a:p>
            <a:pPr algn="r" defTabSz="825710">
              <a:lnSpc>
                <a:spcPct val="120000"/>
              </a:lnSpc>
              <a:defRPr sz="1600">
                <a:solidFill>
                  <a:srgbClr val="FFFFFF"/>
                </a:solidFill>
                <a:latin typeface="Lato Regular"/>
                <a:ea typeface="Lato Regular"/>
                <a:cs typeface="Lato Regular"/>
                <a:sym typeface="Lato Regular"/>
              </a:defRPr>
            </a:pPr>
            <a:r>
              <a:rPr sz="1400" dirty="0">
                <a:solidFill>
                  <a:schemeClr val="tx1">
                    <a:lumMod val="95000"/>
                    <a:lumOff val="5000"/>
                  </a:schemeClr>
                </a:solidFill>
                <a:latin typeface="Source Sans Pro" charset="0"/>
                <a:ea typeface="Source Sans Pro" charset="0"/>
                <a:cs typeface="Source Sans Pro" charset="0"/>
              </a:rPr>
              <a:t>Lorem ipsum dolor sit amet, consectetur</a:t>
            </a:r>
          </a:p>
        </p:txBody>
      </p:sp>
      <p:sp>
        <p:nvSpPr>
          <p:cNvPr id="20" name="Lorem Ipsum…"/>
          <p:cNvSpPr txBox="1"/>
          <p:nvPr/>
        </p:nvSpPr>
        <p:spPr>
          <a:xfrm>
            <a:off x="833958" y="303407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a:lnSpc>
                <a:spcPct val="120000"/>
              </a:lnSpc>
              <a:defRPr sz="2000">
                <a:solidFill>
                  <a:srgbClr val="FFFFFF"/>
                </a:solidFill>
                <a:latin typeface="Lato Bold"/>
                <a:ea typeface="Lato Bold"/>
                <a:cs typeface="Lato Bold"/>
                <a:sym typeface="Lato Bold"/>
              </a:defRPr>
            </a:pPr>
            <a:r>
              <a:rPr sz="1600" b="1" dirty="0">
                <a:solidFill>
                  <a:schemeClr val="tx1">
                    <a:lumMod val="95000"/>
                    <a:lumOff val="5000"/>
                  </a:schemeClr>
                </a:solidFill>
                <a:latin typeface="Source Sans Pro" charset="0"/>
                <a:ea typeface="Source Sans Pro" charset="0"/>
                <a:cs typeface="Source Sans Pro" charset="0"/>
              </a:rPr>
              <a:t>Lorem Ipsum</a:t>
            </a:r>
          </a:p>
          <a:p>
            <a:pPr algn="r" defTabSz="825710">
              <a:lnSpc>
                <a:spcPct val="120000"/>
              </a:lnSpc>
              <a:defRPr sz="1600">
                <a:solidFill>
                  <a:srgbClr val="FFFFFF"/>
                </a:solidFill>
                <a:latin typeface="Lato Regular"/>
                <a:ea typeface="Lato Regular"/>
                <a:cs typeface="Lato Regular"/>
                <a:sym typeface="Lato Regular"/>
              </a:defRPr>
            </a:pPr>
            <a:r>
              <a:rPr sz="1400" dirty="0">
                <a:solidFill>
                  <a:schemeClr val="tx1">
                    <a:lumMod val="95000"/>
                    <a:lumOff val="5000"/>
                  </a:schemeClr>
                </a:solidFill>
                <a:latin typeface="Source Sans Pro" charset="0"/>
                <a:ea typeface="Source Sans Pro" charset="0"/>
                <a:cs typeface="Source Sans Pro" charset="0"/>
              </a:rPr>
              <a:t>Lorem ipsum dolor sit amet, consectetur</a:t>
            </a:r>
          </a:p>
        </p:txBody>
      </p:sp>
      <p:sp>
        <p:nvSpPr>
          <p:cNvPr id="21" name="Rectangle 20"/>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22" name="Rectangle 21"/>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23" name="TextBox 22"/>
          <p:cNvSpPr txBox="1"/>
          <p:nvPr/>
        </p:nvSpPr>
        <p:spPr>
          <a:xfrm>
            <a:off x="9939867" y="6585998"/>
            <a:ext cx="2032392" cy="246221"/>
          </a:xfrm>
          <a:prstGeom prst="rect">
            <a:avLst/>
          </a:prstGeom>
          <a:noFill/>
        </p:spPr>
        <p:txBody>
          <a:bodyPr wrap="square" rtlCol="0">
            <a:spAutoFit/>
          </a:bodyPr>
          <a:lstStyle/>
          <a:p>
            <a:pPr algn="r"/>
            <a:r>
              <a:rPr lang="en-US" sz="1000" b="0" i="0" dirty="0" err="1">
                <a:solidFill>
                  <a:schemeClr val="tx1">
                    <a:lumMod val="95000"/>
                    <a:lumOff val="5000"/>
                  </a:schemeClr>
                </a:solidFill>
                <a:latin typeface="Source Sans Pro Light" charset="0"/>
                <a:ea typeface="Source Sans Pro Light" charset="0"/>
                <a:cs typeface="Source Sans Pro Light" charset="0"/>
              </a:rPr>
              <a:t>www.yourwebsite.com</a:t>
            </a:r>
            <a:endParaRPr lang="en-US" sz="1000" b="0" i="0" dirty="0">
              <a:solidFill>
                <a:schemeClr val="tx1">
                  <a:lumMod val="95000"/>
                  <a:lumOff val="5000"/>
                </a:schemeClr>
              </a:solidFill>
              <a:latin typeface="Source Sans Pro Light" charset="0"/>
              <a:ea typeface="Source Sans Pro Light" charset="0"/>
              <a:cs typeface="Source Sans Pro Light" charset="0"/>
            </a:endParaRPr>
          </a:p>
        </p:txBody>
      </p:sp>
      <p:sp>
        <p:nvSpPr>
          <p:cNvPr id="26" name="TextBox 25"/>
          <p:cNvSpPr txBox="1"/>
          <p:nvPr/>
        </p:nvSpPr>
        <p:spPr>
          <a:xfrm>
            <a:off x="6779581" y="836980"/>
            <a:ext cx="4068762" cy="646331"/>
          </a:xfrm>
          <a:prstGeom prst="rect">
            <a:avLst/>
          </a:prstGeom>
          <a:noFill/>
        </p:spPr>
        <p:txBody>
          <a:bodyPr wrap="square" rtlCol="0">
            <a:spAutoFit/>
          </a:bodyPr>
          <a:lstStyle/>
          <a:p>
            <a:r>
              <a:rPr lang="en-US" b="1" dirty="0">
                <a:solidFill>
                  <a:schemeClr val="tx1">
                    <a:lumMod val="95000"/>
                    <a:lumOff val="5000"/>
                  </a:schemeClr>
                </a:solidFill>
              </a:rPr>
              <a:t>After animation has played, click mouse to advance remaining animation.</a:t>
            </a:r>
          </a:p>
        </p:txBody>
      </p:sp>
      <p:sp>
        <p:nvSpPr>
          <p:cNvPr id="27" name="Forma libre: forma 26">
            <a:extLst>
              <a:ext uri="{FF2B5EF4-FFF2-40B4-BE49-F238E27FC236}">
                <a16:creationId xmlns:a16="http://schemas.microsoft.com/office/drawing/2014/main" id="{92B8B034-7116-45EF-A45D-97C71AB8FBB4}"/>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sz="1600"/>
          </a:p>
        </p:txBody>
      </p:sp>
      <p:sp>
        <p:nvSpPr>
          <p:cNvPr id="24" name="Shape 1459">
            <a:extLst>
              <a:ext uri="{FF2B5EF4-FFF2-40B4-BE49-F238E27FC236}">
                <a16:creationId xmlns:a16="http://schemas.microsoft.com/office/drawing/2014/main" id="{CD42767C-56E7-4AEE-922C-93939F68E39E}"/>
              </a:ext>
            </a:extLst>
          </p:cNvPr>
          <p:cNvSpPr/>
          <p:nvPr/>
        </p:nvSpPr>
        <p:spPr>
          <a:xfrm>
            <a:off x="2934068" y="3202340"/>
            <a:ext cx="2814932" cy="1"/>
          </a:xfrm>
          <a:prstGeom prst="line">
            <a:avLst/>
          </a:prstGeom>
          <a:ln w="19050">
            <a:solidFill>
              <a:srgbClr val="FF0000"/>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solidFill>
                <a:schemeClr val="tx1">
                  <a:lumMod val="95000"/>
                  <a:lumOff val="5000"/>
                </a:schemeClr>
              </a:solidFill>
            </a:endParaRPr>
          </a:p>
        </p:txBody>
      </p:sp>
      <p:sp>
        <p:nvSpPr>
          <p:cNvPr id="25" name="Shape 1459">
            <a:extLst>
              <a:ext uri="{FF2B5EF4-FFF2-40B4-BE49-F238E27FC236}">
                <a16:creationId xmlns:a16="http://schemas.microsoft.com/office/drawing/2014/main" id="{66C4B706-B7AC-47CF-A361-1EC9C539F16A}"/>
              </a:ext>
            </a:extLst>
          </p:cNvPr>
          <p:cNvSpPr/>
          <p:nvPr/>
        </p:nvSpPr>
        <p:spPr>
          <a:xfrm flipH="1">
            <a:off x="6574768" y="5150972"/>
            <a:ext cx="2569232" cy="0"/>
          </a:xfrm>
          <a:prstGeom prst="line">
            <a:avLst/>
          </a:prstGeom>
          <a:ln w="19050">
            <a:solidFill>
              <a:srgbClr val="FF0000"/>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solidFill>
                <a:schemeClr val="tx1">
                  <a:lumMod val="95000"/>
                  <a:lumOff val="5000"/>
                </a:schemeClr>
              </a:solidFill>
            </a:endParaRPr>
          </a:p>
        </p:txBody>
      </p:sp>
      <p:sp>
        <p:nvSpPr>
          <p:cNvPr id="28" name="Shape 1459">
            <a:extLst>
              <a:ext uri="{FF2B5EF4-FFF2-40B4-BE49-F238E27FC236}">
                <a16:creationId xmlns:a16="http://schemas.microsoft.com/office/drawing/2014/main" id="{71D3996A-C071-409A-9F12-8E5C5CEE14D5}"/>
              </a:ext>
            </a:extLst>
          </p:cNvPr>
          <p:cNvSpPr/>
          <p:nvPr/>
        </p:nvSpPr>
        <p:spPr>
          <a:xfrm flipH="1">
            <a:off x="6567391" y="3821344"/>
            <a:ext cx="2569232" cy="0"/>
          </a:xfrm>
          <a:prstGeom prst="line">
            <a:avLst/>
          </a:prstGeom>
          <a:ln w="19050">
            <a:solidFill>
              <a:srgbClr val="FF0000"/>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solidFill>
                <a:schemeClr val="tx1">
                  <a:lumMod val="95000"/>
                  <a:lumOff val="5000"/>
                </a:schemeClr>
              </a:solidFill>
            </a:endParaRPr>
          </a:p>
        </p:txBody>
      </p:sp>
      <p:pic>
        <p:nvPicPr>
          <p:cNvPr id="29" name="Imagen 28">
            <a:extLst>
              <a:ext uri="{FF2B5EF4-FFF2-40B4-BE49-F238E27FC236}">
                <a16:creationId xmlns:a16="http://schemas.microsoft.com/office/drawing/2014/main" id="{8A878C17-B888-41CC-82BC-994A7427D8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0019" y="-123620"/>
            <a:ext cx="1267981" cy="1267981"/>
          </a:xfrm>
          <a:prstGeom prst="rect">
            <a:avLst/>
          </a:prstGeom>
        </p:spPr>
      </p:pic>
    </p:spTree>
    <p:extLst>
      <p:ext uri="{BB962C8B-B14F-4D97-AF65-F5344CB8AC3E}">
        <p14:creationId xmlns:p14="http://schemas.microsoft.com/office/powerpoint/2010/main" val="19626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8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3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8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35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85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335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85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par>
                          <p:cTn id="36" fill="hold">
                            <p:stCondLst>
                              <p:cond delay="435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850"/>
                            </p:stCondLst>
                            <p:childTnLst>
                              <p:par>
                                <p:cTn id="41" presetID="22" presetClass="entr" presetSubtype="2"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par>
                          <p:cTn id="44" fill="hold">
                            <p:stCondLst>
                              <p:cond delay="5350"/>
                            </p:stCondLst>
                            <p:childTnLst>
                              <p:par>
                                <p:cTn id="45" presetID="22" presetClass="entr" presetSubtype="2"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500"/>
                                        <p:tgtEl>
                                          <p:spTgt spid="25"/>
                                        </p:tgtEl>
                                      </p:cBhvr>
                                    </p:animEffect>
                                  </p:childTnLst>
                                </p:cTn>
                              </p:par>
                            </p:childTnLst>
                          </p:cTn>
                        </p:par>
                        <p:par>
                          <p:cTn id="48" fill="hold">
                            <p:stCondLst>
                              <p:cond delay="5850"/>
                            </p:stCondLst>
                            <p:childTnLst>
                              <p:par>
                                <p:cTn id="49" presetID="2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p:bldP spid="17" grpId="0"/>
      <p:bldP spid="18" grpId="0"/>
      <p:bldP spid="19" grpId="0"/>
      <p:bldP spid="20" grpId="0"/>
      <p:bldP spid="24" grpId="0" animBg="1"/>
      <p:bldP spid="25"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6E538DC6-2EDA-4283-979A-D5B75998B92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9" name="TextBox 8"/>
          <p:cNvSpPr txBox="1"/>
          <p:nvPr/>
        </p:nvSpPr>
        <p:spPr>
          <a:xfrm>
            <a:off x="947900" y="881164"/>
            <a:ext cx="3272179" cy="553998"/>
          </a:xfrm>
          <a:prstGeom prst="rect">
            <a:avLst/>
          </a:prstGeom>
          <a:noFill/>
          <a:ln>
            <a:noFill/>
          </a:ln>
        </p:spPr>
        <p:txBody>
          <a:bodyPr wrap="square" lIns="0" tIns="0" rIns="0" bIns="0" rtlCol="0" anchor="ctr" anchorCtr="0">
            <a:noAutofit/>
          </a:bodyPr>
          <a:lstStyle/>
          <a:p>
            <a:r>
              <a:rPr lang="en-US" sz="5400" dirty="0">
                <a:solidFill>
                  <a:schemeClr val="tx2">
                    <a:lumMod val="75000"/>
                  </a:schemeClr>
                </a:solidFill>
                <a:latin typeface="Source Sans Pro ExtraLight" charset="0"/>
                <a:ea typeface="Source Sans Pro ExtraLight" charset="0"/>
                <a:cs typeface="Source Sans Pro ExtraLight" charset="0"/>
              </a:rPr>
              <a:t>A Little </a:t>
            </a:r>
            <a:r>
              <a:rPr lang="en-US" sz="5400" b="1" dirty="0">
                <a:solidFill>
                  <a:schemeClr val="tx2">
                    <a:lumMod val="75000"/>
                  </a:schemeClr>
                </a:solidFill>
                <a:latin typeface="Source Sans Pro" charset="0"/>
                <a:ea typeface="Source Sans Pro" charset="0"/>
                <a:cs typeface="Source Sans Pro" charset="0"/>
              </a:rPr>
              <a:t>About Us</a:t>
            </a:r>
          </a:p>
        </p:txBody>
      </p:sp>
      <p:sp>
        <p:nvSpPr>
          <p:cNvPr id="10" name="TextBox 9"/>
          <p:cNvSpPr txBox="1"/>
          <p:nvPr/>
        </p:nvSpPr>
        <p:spPr>
          <a:xfrm>
            <a:off x="853741" y="1977506"/>
            <a:ext cx="3960640" cy="830997"/>
          </a:xfrm>
          <a:prstGeom prst="rect">
            <a:avLst/>
          </a:prstGeom>
          <a:noFill/>
        </p:spPr>
        <p:txBody>
          <a:bodyPr wrap="square" lIns="0" tIns="0" rIns="0" bIns="0" rtlCol="0">
            <a:normAutofit/>
          </a:bodyPr>
          <a:lstStyle/>
          <a:p>
            <a:r>
              <a:rPr lang="en-US" noProof="1">
                <a:solidFill>
                  <a:schemeClr val="tx2"/>
                </a:solidFill>
                <a:latin typeface="Source Sans Pro" charset="0"/>
                <a:ea typeface="Source Sans Pro" charset="0"/>
                <a:cs typeface="Source Sans Pro" charset="0"/>
              </a:rPr>
              <a:t>Lorem ipsum dolor sit amet, omnes volutpat ex sed, mediocrem maiestatis ius in ullamcorper.</a:t>
            </a:r>
          </a:p>
        </p:txBody>
      </p:sp>
      <p:sp>
        <p:nvSpPr>
          <p:cNvPr id="19" name="TextBox 18"/>
          <p:cNvSpPr txBox="1"/>
          <p:nvPr/>
        </p:nvSpPr>
        <p:spPr>
          <a:xfrm>
            <a:off x="853741" y="3383261"/>
            <a:ext cx="2522576" cy="3108543"/>
          </a:xfrm>
          <a:prstGeom prst="rect">
            <a:avLst/>
          </a:prstGeom>
          <a:noFill/>
        </p:spPr>
        <p:txBody>
          <a:bodyPr wrap="square" lIns="0" tIns="0" rIns="0" bIns="0" rtlCol="0">
            <a:normAutofit/>
          </a:bodyPr>
          <a:lstStyle/>
          <a:p>
            <a:pPr marL="285750" indent="-285750">
              <a:buFont typeface="Arial" charset="0"/>
              <a:buChar char="•"/>
            </a:pPr>
            <a:r>
              <a:rPr lang="en-US" sz="1400" noProof="1">
                <a:solidFill>
                  <a:schemeClr val="tx2"/>
                </a:solidFill>
                <a:latin typeface="Source Sans Pro" charset="0"/>
                <a:ea typeface="Source Sans Pro" charset="0"/>
                <a:cs typeface="Source Sans Pro" charset="0"/>
              </a:rPr>
              <a:t>Lorem ipsum dolor sit amet, omnes volutpat ex sed, mediocrem maiestatis ius in ullamcorper. Lorem ipsum dolor sit amet, omnes volutpat ex sed, mediocrem maiestatis ius in ullamcorper.</a:t>
            </a:r>
          </a:p>
          <a:p>
            <a:pPr marL="285750" indent="-285750">
              <a:buFont typeface="Arial" charset="0"/>
              <a:buChar char="•"/>
            </a:pPr>
            <a:endParaRPr lang="en-US" sz="1400" noProof="1">
              <a:solidFill>
                <a:schemeClr val="tx2"/>
              </a:solidFill>
              <a:latin typeface="Source Sans Pro" charset="0"/>
              <a:ea typeface="Source Sans Pro" charset="0"/>
              <a:cs typeface="Source Sans Pro" charset="0"/>
            </a:endParaRPr>
          </a:p>
          <a:p>
            <a:pPr marL="285750" indent="-285750">
              <a:buFont typeface="Arial" charset="0"/>
              <a:buChar char="•"/>
            </a:pPr>
            <a:r>
              <a:rPr lang="en-US" sz="1400" noProof="1">
                <a:solidFill>
                  <a:schemeClr val="tx2"/>
                </a:solidFill>
                <a:latin typeface="Source Sans Pro" charset="0"/>
                <a:ea typeface="Source Sans Pro" charset="0"/>
                <a:cs typeface="Source Sans Pro" charset="0"/>
              </a:rPr>
              <a:t>Lorem ipsum dolor sit amet, omnes volutpat ex sed, mediocrem maiestatis ius in ullamcorper.</a:t>
            </a:r>
          </a:p>
          <a:p>
            <a:pPr marL="285750" indent="-285750">
              <a:buFont typeface="Arial" charset="0"/>
              <a:buChar char="•"/>
            </a:pPr>
            <a:endParaRPr lang="en-US" sz="1400" noProof="1">
              <a:solidFill>
                <a:schemeClr val="tx2"/>
              </a:solidFill>
              <a:latin typeface="Source Sans Pro" charset="0"/>
              <a:ea typeface="Source Sans Pro" charset="0"/>
              <a:cs typeface="Source Sans Pro" charset="0"/>
            </a:endParaRPr>
          </a:p>
        </p:txBody>
      </p:sp>
      <p:sp>
        <p:nvSpPr>
          <p:cNvPr id="20" name="Rectangle 19"/>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orma libre: forma 76">
            <a:extLst>
              <a:ext uri="{FF2B5EF4-FFF2-40B4-BE49-F238E27FC236}">
                <a16:creationId xmlns:a16="http://schemas.microsoft.com/office/drawing/2014/main" id="{100616E3-7E7B-46D9-82C5-47AF341A5A4C}"/>
              </a:ext>
            </a:extLst>
          </p:cNvPr>
          <p:cNvSpPr/>
          <p:nvPr/>
        </p:nvSpPr>
        <p:spPr>
          <a:xfrm>
            <a:off x="5544847" y="-14541"/>
            <a:ext cx="317061" cy="2193943"/>
          </a:xfrm>
          <a:custGeom>
            <a:avLst/>
            <a:gdLst>
              <a:gd name="connsiteX0" fmla="*/ 0 w 317061"/>
              <a:gd name="connsiteY0" fmla="*/ 0 h 2193943"/>
              <a:gd name="connsiteX1" fmla="*/ 1 w 317061"/>
              <a:gd name="connsiteY1" fmla="*/ 0 h 2193943"/>
              <a:gd name="connsiteX2" fmla="*/ 317061 w 317061"/>
              <a:gd name="connsiteY2" fmla="*/ 2193941 h 2193943"/>
              <a:gd name="connsiteX3" fmla="*/ 317060 w 317061"/>
              <a:gd name="connsiteY3" fmla="*/ 2193943 h 2193943"/>
              <a:gd name="connsiteX4" fmla="*/ 0 w 317061"/>
              <a:gd name="connsiteY4" fmla="*/ 0 h 219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61" h="2193943">
                <a:moveTo>
                  <a:pt x="0" y="0"/>
                </a:moveTo>
                <a:lnTo>
                  <a:pt x="1" y="0"/>
                </a:lnTo>
                <a:lnTo>
                  <a:pt x="317061" y="2193941"/>
                </a:lnTo>
                <a:lnTo>
                  <a:pt x="317060" y="21939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76" name="Forma libre: forma 75">
            <a:extLst>
              <a:ext uri="{FF2B5EF4-FFF2-40B4-BE49-F238E27FC236}">
                <a16:creationId xmlns:a16="http://schemas.microsoft.com/office/drawing/2014/main" id="{DA054CE2-9E49-44E2-8CB0-60B1BC49C5A2}"/>
              </a:ext>
            </a:extLst>
          </p:cNvPr>
          <p:cNvSpPr/>
          <p:nvPr/>
        </p:nvSpPr>
        <p:spPr>
          <a:xfrm>
            <a:off x="5950932" y="-14541"/>
            <a:ext cx="469312" cy="1410021"/>
          </a:xfrm>
          <a:custGeom>
            <a:avLst/>
            <a:gdLst>
              <a:gd name="connsiteX0" fmla="*/ 0 w 469312"/>
              <a:gd name="connsiteY0" fmla="*/ 0 h 1410021"/>
              <a:gd name="connsiteX1" fmla="*/ 1 w 469312"/>
              <a:gd name="connsiteY1" fmla="*/ 0 h 1410021"/>
              <a:gd name="connsiteX2" fmla="*/ 8739 w 469312"/>
              <a:gd name="connsiteY2" fmla="*/ 11349 h 1410021"/>
              <a:gd name="connsiteX3" fmla="*/ 469312 w 469312"/>
              <a:gd name="connsiteY3" fmla="*/ 1410020 h 1410021"/>
              <a:gd name="connsiteX4" fmla="*/ 469312 w 469312"/>
              <a:gd name="connsiteY4" fmla="*/ 1410021 h 1410021"/>
              <a:gd name="connsiteX5" fmla="*/ 454547 w 469312"/>
              <a:gd name="connsiteY5" fmla="*/ 1190009 h 1410021"/>
              <a:gd name="connsiteX6" fmla="*/ 8739 w 469312"/>
              <a:gd name="connsiteY6" fmla="*/ 11350 h 1410021"/>
              <a:gd name="connsiteX7" fmla="*/ 0 w 469312"/>
              <a:gd name="connsiteY7" fmla="*/ 0 h 14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312" h="1410021">
                <a:moveTo>
                  <a:pt x="0" y="0"/>
                </a:moveTo>
                <a:lnTo>
                  <a:pt x="1" y="0"/>
                </a:lnTo>
                <a:lnTo>
                  <a:pt x="8739" y="11349"/>
                </a:lnTo>
                <a:cubicBezTo>
                  <a:pt x="333515" y="456284"/>
                  <a:pt x="454396" y="933047"/>
                  <a:pt x="469312" y="1410020"/>
                </a:cubicBezTo>
                <a:lnTo>
                  <a:pt x="469312" y="1410021"/>
                </a:lnTo>
                <a:lnTo>
                  <a:pt x="454547" y="1190009"/>
                </a:lnTo>
                <a:cubicBezTo>
                  <a:pt x="412376" y="787105"/>
                  <a:pt x="283549" y="387834"/>
                  <a:pt x="8739" y="1135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74" name="Forma libre: forma 73">
            <a:extLst>
              <a:ext uri="{FF2B5EF4-FFF2-40B4-BE49-F238E27FC236}">
                <a16:creationId xmlns:a16="http://schemas.microsoft.com/office/drawing/2014/main" id="{43ADD49B-E063-4B4D-A328-6F922C465E1B}"/>
              </a:ext>
            </a:extLst>
          </p:cNvPr>
          <p:cNvSpPr/>
          <p:nvPr/>
        </p:nvSpPr>
        <p:spPr>
          <a:xfrm>
            <a:off x="6553740" y="80982"/>
            <a:ext cx="365112" cy="999090"/>
          </a:xfrm>
          <a:custGeom>
            <a:avLst/>
            <a:gdLst>
              <a:gd name="connsiteX0" fmla="*/ 0 w 365112"/>
              <a:gd name="connsiteY0" fmla="*/ 0 h 999090"/>
              <a:gd name="connsiteX1" fmla="*/ 5 w 365112"/>
              <a:gd name="connsiteY1" fmla="*/ 6 h 999090"/>
              <a:gd name="connsiteX2" fmla="*/ 89387 w 365112"/>
              <a:gd name="connsiteY2" fmla="*/ 169639 h 999090"/>
              <a:gd name="connsiteX3" fmla="*/ 354198 w 365112"/>
              <a:gd name="connsiteY3" fmla="*/ 937889 h 999090"/>
              <a:gd name="connsiteX4" fmla="*/ 365109 w 365112"/>
              <a:gd name="connsiteY4" fmla="*/ 999068 h 999090"/>
              <a:gd name="connsiteX5" fmla="*/ 365112 w 365112"/>
              <a:gd name="connsiteY5" fmla="*/ 999090 h 999090"/>
              <a:gd name="connsiteX6" fmla="*/ 354197 w 365112"/>
              <a:gd name="connsiteY6" fmla="*/ 937889 h 999090"/>
              <a:gd name="connsiteX7" fmla="*/ 89386 w 365112"/>
              <a:gd name="connsiteY7" fmla="*/ 169639 h 999090"/>
              <a:gd name="connsiteX8" fmla="*/ 0 w 365112"/>
              <a:gd name="connsiteY8" fmla="*/ 0 h 99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12" h="999090">
                <a:moveTo>
                  <a:pt x="0" y="0"/>
                </a:moveTo>
                <a:lnTo>
                  <a:pt x="5" y="6"/>
                </a:lnTo>
                <a:lnTo>
                  <a:pt x="89387" y="169639"/>
                </a:lnTo>
                <a:cubicBezTo>
                  <a:pt x="211580" y="425132"/>
                  <a:pt x="298667" y="683318"/>
                  <a:pt x="354198" y="937889"/>
                </a:cubicBezTo>
                <a:lnTo>
                  <a:pt x="365109" y="999068"/>
                </a:lnTo>
                <a:lnTo>
                  <a:pt x="365112" y="999090"/>
                </a:lnTo>
                <a:lnTo>
                  <a:pt x="354197" y="937889"/>
                </a:lnTo>
                <a:cubicBezTo>
                  <a:pt x="298666" y="683318"/>
                  <a:pt x="211579" y="425132"/>
                  <a:pt x="89386" y="169639"/>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73" name="Forma libre: forma 72">
            <a:extLst>
              <a:ext uri="{FF2B5EF4-FFF2-40B4-BE49-F238E27FC236}">
                <a16:creationId xmlns:a16="http://schemas.microsoft.com/office/drawing/2014/main" id="{DD48BCBA-49E0-47F1-AD4E-AEA430B9D756}"/>
              </a:ext>
            </a:extLst>
          </p:cNvPr>
          <p:cNvSpPr/>
          <p:nvPr/>
        </p:nvSpPr>
        <p:spPr>
          <a:xfrm>
            <a:off x="6743267" y="1080072"/>
            <a:ext cx="199641" cy="1621909"/>
          </a:xfrm>
          <a:custGeom>
            <a:avLst/>
            <a:gdLst>
              <a:gd name="connsiteX0" fmla="*/ 175586 w 199641"/>
              <a:gd name="connsiteY0" fmla="*/ 0 h 1621909"/>
              <a:gd name="connsiteX1" fmla="*/ 175590 w 199641"/>
              <a:gd name="connsiteY1" fmla="*/ 22 h 1621909"/>
              <a:gd name="connsiteX2" fmla="*/ 185350 w 199641"/>
              <a:gd name="connsiteY2" fmla="*/ 73789 h 1621909"/>
              <a:gd name="connsiteX3" fmla="*/ 35145 w 199641"/>
              <a:gd name="connsiteY3" fmla="*/ 1492833 h 1621909"/>
              <a:gd name="connsiteX4" fmla="*/ 2 w 199641"/>
              <a:gd name="connsiteY4" fmla="*/ 1621905 h 1621909"/>
              <a:gd name="connsiteX5" fmla="*/ 0 w 199641"/>
              <a:gd name="connsiteY5" fmla="*/ 1621909 h 1621909"/>
              <a:gd name="connsiteX6" fmla="*/ 35144 w 199641"/>
              <a:gd name="connsiteY6" fmla="*/ 1492833 h 1621909"/>
              <a:gd name="connsiteX7" fmla="*/ 185349 w 199641"/>
              <a:gd name="connsiteY7" fmla="*/ 73789 h 1621909"/>
              <a:gd name="connsiteX8" fmla="*/ 175586 w 199641"/>
              <a:gd name="connsiteY8" fmla="*/ 0 h 16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41" h="1621909">
                <a:moveTo>
                  <a:pt x="175586" y="0"/>
                </a:moveTo>
                <a:lnTo>
                  <a:pt x="175590" y="22"/>
                </a:lnTo>
                <a:lnTo>
                  <a:pt x="185350" y="73789"/>
                </a:lnTo>
                <a:cubicBezTo>
                  <a:pt x="232699" y="538261"/>
                  <a:pt x="157224" y="1012395"/>
                  <a:pt x="35145" y="1492833"/>
                </a:cubicBezTo>
                <a:lnTo>
                  <a:pt x="2" y="1621905"/>
                </a:lnTo>
                <a:lnTo>
                  <a:pt x="0" y="1621909"/>
                </a:lnTo>
                <a:lnTo>
                  <a:pt x="35144" y="1492833"/>
                </a:lnTo>
                <a:cubicBezTo>
                  <a:pt x="157223" y="1012395"/>
                  <a:pt x="232698" y="538261"/>
                  <a:pt x="185349" y="73789"/>
                </a:cubicBezTo>
                <a:lnTo>
                  <a:pt x="17558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72" name="Forma libre: forma 71">
            <a:extLst>
              <a:ext uri="{FF2B5EF4-FFF2-40B4-BE49-F238E27FC236}">
                <a16:creationId xmlns:a16="http://schemas.microsoft.com/office/drawing/2014/main" id="{6F428D90-613D-483A-ADBA-F91121DECEE2}"/>
              </a:ext>
            </a:extLst>
          </p:cNvPr>
          <p:cNvSpPr/>
          <p:nvPr/>
        </p:nvSpPr>
        <p:spPr>
          <a:xfrm>
            <a:off x="5521541" y="2179402"/>
            <a:ext cx="340366" cy="843286"/>
          </a:xfrm>
          <a:custGeom>
            <a:avLst/>
            <a:gdLst>
              <a:gd name="connsiteX0" fmla="*/ 340365 w 340366"/>
              <a:gd name="connsiteY0" fmla="*/ 0 h 843286"/>
              <a:gd name="connsiteX1" fmla="*/ 340366 w 340366"/>
              <a:gd name="connsiteY1" fmla="*/ 2 h 843286"/>
              <a:gd name="connsiteX2" fmla="*/ 284450 w 340366"/>
              <a:gd name="connsiteY2" fmla="*/ 166807 h 843286"/>
              <a:gd name="connsiteX3" fmla="*/ 7386 w 340366"/>
              <a:gd name="connsiteY3" fmla="*/ 827640 h 843286"/>
              <a:gd name="connsiteX4" fmla="*/ 0 w 340366"/>
              <a:gd name="connsiteY4" fmla="*/ 843286 h 843286"/>
              <a:gd name="connsiteX5" fmla="*/ 0 w 340366"/>
              <a:gd name="connsiteY5" fmla="*/ 843285 h 843286"/>
              <a:gd name="connsiteX6" fmla="*/ 7385 w 340366"/>
              <a:gd name="connsiteY6" fmla="*/ 827640 h 843286"/>
              <a:gd name="connsiteX7" fmla="*/ 284449 w 340366"/>
              <a:gd name="connsiteY7" fmla="*/ 166807 h 843286"/>
              <a:gd name="connsiteX8" fmla="*/ 340365 w 340366"/>
              <a:gd name="connsiteY8" fmla="*/ 0 h 84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366" h="843286">
                <a:moveTo>
                  <a:pt x="340365" y="0"/>
                </a:moveTo>
                <a:lnTo>
                  <a:pt x="340366" y="2"/>
                </a:lnTo>
                <a:lnTo>
                  <a:pt x="284450" y="166807"/>
                </a:lnTo>
                <a:cubicBezTo>
                  <a:pt x="203688" y="385990"/>
                  <a:pt x="109033" y="606455"/>
                  <a:pt x="7386" y="827640"/>
                </a:cubicBezTo>
                <a:lnTo>
                  <a:pt x="0" y="843286"/>
                </a:lnTo>
                <a:lnTo>
                  <a:pt x="0" y="843285"/>
                </a:lnTo>
                <a:lnTo>
                  <a:pt x="7385" y="827640"/>
                </a:lnTo>
                <a:cubicBezTo>
                  <a:pt x="109032" y="606455"/>
                  <a:pt x="203687" y="385990"/>
                  <a:pt x="284449" y="166807"/>
                </a:cubicBezTo>
                <a:lnTo>
                  <a:pt x="34036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71" name="Forma libre: forma 70">
            <a:extLst>
              <a:ext uri="{FF2B5EF4-FFF2-40B4-BE49-F238E27FC236}">
                <a16:creationId xmlns:a16="http://schemas.microsoft.com/office/drawing/2014/main" id="{198B6E05-C4FE-46DE-AB2E-775778DC2346}"/>
              </a:ext>
            </a:extLst>
          </p:cNvPr>
          <p:cNvSpPr/>
          <p:nvPr/>
        </p:nvSpPr>
        <p:spPr>
          <a:xfrm>
            <a:off x="5421260" y="2701980"/>
            <a:ext cx="1322007" cy="1869793"/>
          </a:xfrm>
          <a:custGeom>
            <a:avLst/>
            <a:gdLst>
              <a:gd name="connsiteX0" fmla="*/ 1322007 w 1322007"/>
              <a:gd name="connsiteY0" fmla="*/ 0 h 1869793"/>
              <a:gd name="connsiteX1" fmla="*/ 1322005 w 1322007"/>
              <a:gd name="connsiteY1" fmla="*/ 7 h 1869793"/>
              <a:gd name="connsiteX2" fmla="*/ 1303774 w 1322007"/>
              <a:gd name="connsiteY2" fmla="*/ 36872 h 1869793"/>
              <a:gd name="connsiteX3" fmla="*/ 197107 w 1322007"/>
              <a:gd name="connsiteY3" fmla="*/ 1611713 h 1869793"/>
              <a:gd name="connsiteX4" fmla="*/ 0 w 1322007"/>
              <a:gd name="connsiteY4" fmla="*/ 1869793 h 1869793"/>
              <a:gd name="connsiteX5" fmla="*/ 0 w 1322007"/>
              <a:gd name="connsiteY5" fmla="*/ 1869791 h 1869793"/>
              <a:gd name="connsiteX6" fmla="*/ 197106 w 1322007"/>
              <a:gd name="connsiteY6" fmla="*/ 1611712 h 1869793"/>
              <a:gd name="connsiteX7" fmla="*/ 1303773 w 1322007"/>
              <a:gd name="connsiteY7" fmla="*/ 36871 h 1869793"/>
              <a:gd name="connsiteX8" fmla="*/ 1322007 w 1322007"/>
              <a:gd name="connsiteY8" fmla="*/ 0 h 186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07" h="1869793">
                <a:moveTo>
                  <a:pt x="1322007" y="0"/>
                </a:moveTo>
                <a:lnTo>
                  <a:pt x="1322005" y="7"/>
                </a:lnTo>
                <a:lnTo>
                  <a:pt x="1303774" y="36872"/>
                </a:lnTo>
                <a:cubicBezTo>
                  <a:pt x="1038280" y="546738"/>
                  <a:pt x="602248" y="1087304"/>
                  <a:pt x="197107" y="1611713"/>
                </a:cubicBezTo>
                <a:lnTo>
                  <a:pt x="0" y="1869793"/>
                </a:lnTo>
                <a:lnTo>
                  <a:pt x="0" y="1869791"/>
                </a:lnTo>
                <a:lnTo>
                  <a:pt x="197106" y="1611712"/>
                </a:lnTo>
                <a:cubicBezTo>
                  <a:pt x="602247" y="1087303"/>
                  <a:pt x="1038279" y="546737"/>
                  <a:pt x="1303773" y="36871"/>
                </a:cubicBezTo>
                <a:lnTo>
                  <a:pt x="13220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70" name="Forma libre: forma 69">
            <a:extLst>
              <a:ext uri="{FF2B5EF4-FFF2-40B4-BE49-F238E27FC236}">
                <a16:creationId xmlns:a16="http://schemas.microsoft.com/office/drawing/2014/main" id="{24DF0A4B-B018-4A84-A1C1-EF2E02CD6ADE}"/>
              </a:ext>
            </a:extLst>
          </p:cNvPr>
          <p:cNvSpPr/>
          <p:nvPr/>
        </p:nvSpPr>
        <p:spPr>
          <a:xfrm>
            <a:off x="5421260" y="4571773"/>
            <a:ext cx="332499" cy="2300767"/>
          </a:xfrm>
          <a:custGeom>
            <a:avLst/>
            <a:gdLst>
              <a:gd name="connsiteX0" fmla="*/ 0 w 332499"/>
              <a:gd name="connsiteY0" fmla="*/ 0 h 2300767"/>
              <a:gd name="connsiteX1" fmla="*/ 332499 w 332499"/>
              <a:gd name="connsiteY1" fmla="*/ 2300767 h 2300767"/>
              <a:gd name="connsiteX2" fmla="*/ 332498 w 332499"/>
              <a:gd name="connsiteY2" fmla="*/ 2300767 h 2300767"/>
              <a:gd name="connsiteX3" fmla="*/ 0 w 332499"/>
              <a:gd name="connsiteY3" fmla="*/ 1 h 2300767"/>
              <a:gd name="connsiteX4" fmla="*/ 0 w 332499"/>
              <a:gd name="connsiteY4" fmla="*/ 0 h 23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99" h="2300767">
                <a:moveTo>
                  <a:pt x="0" y="0"/>
                </a:moveTo>
                <a:lnTo>
                  <a:pt x="332499" y="2300767"/>
                </a:lnTo>
                <a:lnTo>
                  <a:pt x="332498" y="2300767"/>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64" name="Forma libre: forma 63">
            <a:extLst>
              <a:ext uri="{FF2B5EF4-FFF2-40B4-BE49-F238E27FC236}">
                <a16:creationId xmlns:a16="http://schemas.microsoft.com/office/drawing/2014/main" id="{44B20AD5-19A6-47E1-85BD-244A7C51C2FC}"/>
              </a:ext>
            </a:extLst>
          </p:cNvPr>
          <p:cNvSpPr/>
          <p:nvPr/>
        </p:nvSpPr>
        <p:spPr>
          <a:xfrm>
            <a:off x="4844386" y="-14542"/>
            <a:ext cx="1017521" cy="3037228"/>
          </a:xfrm>
          <a:custGeom>
            <a:avLst/>
            <a:gdLst>
              <a:gd name="connsiteX0" fmla="*/ 0 w 1017521"/>
              <a:gd name="connsiteY0" fmla="*/ 0 h 3037228"/>
              <a:gd name="connsiteX1" fmla="*/ 700461 w 1017521"/>
              <a:gd name="connsiteY1" fmla="*/ 0 h 3037228"/>
              <a:gd name="connsiteX2" fmla="*/ 1017521 w 1017521"/>
              <a:gd name="connsiteY2" fmla="*/ 2193943 h 3037228"/>
              <a:gd name="connsiteX3" fmla="*/ 961605 w 1017521"/>
              <a:gd name="connsiteY3" fmla="*/ 2360750 h 3037228"/>
              <a:gd name="connsiteX4" fmla="*/ 684541 w 1017521"/>
              <a:gd name="connsiteY4" fmla="*/ 3021583 h 3037228"/>
              <a:gd name="connsiteX5" fmla="*/ 677156 w 1017521"/>
              <a:gd name="connsiteY5" fmla="*/ 3037228 h 3037228"/>
              <a:gd name="connsiteX6" fmla="*/ 0 w 1017521"/>
              <a:gd name="connsiteY6" fmla="*/ 0 h 303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521" h="3037228">
                <a:moveTo>
                  <a:pt x="0" y="0"/>
                </a:moveTo>
                <a:lnTo>
                  <a:pt x="700461" y="0"/>
                </a:lnTo>
                <a:lnTo>
                  <a:pt x="1017521" y="2193943"/>
                </a:lnTo>
                <a:lnTo>
                  <a:pt x="961605" y="2360750"/>
                </a:lnTo>
                <a:cubicBezTo>
                  <a:pt x="880843" y="2579933"/>
                  <a:pt x="786188" y="2800398"/>
                  <a:pt x="684541" y="3021583"/>
                </a:cubicBezTo>
                <a:lnTo>
                  <a:pt x="677156" y="3037228"/>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63" name="Forma libre: forma 62">
            <a:extLst>
              <a:ext uri="{FF2B5EF4-FFF2-40B4-BE49-F238E27FC236}">
                <a16:creationId xmlns:a16="http://schemas.microsoft.com/office/drawing/2014/main" id="{463FBD7B-9A59-4EF4-9C90-0CF68302F20B}"/>
              </a:ext>
            </a:extLst>
          </p:cNvPr>
          <p:cNvSpPr/>
          <p:nvPr/>
        </p:nvSpPr>
        <p:spPr>
          <a:xfrm>
            <a:off x="5544847" y="-14541"/>
            <a:ext cx="523976" cy="2193941"/>
          </a:xfrm>
          <a:custGeom>
            <a:avLst/>
            <a:gdLst>
              <a:gd name="connsiteX0" fmla="*/ 0 w 523976"/>
              <a:gd name="connsiteY0" fmla="*/ 0 h 2193941"/>
              <a:gd name="connsiteX1" fmla="*/ 230960 w 523976"/>
              <a:gd name="connsiteY1" fmla="*/ 0 h 2193941"/>
              <a:gd name="connsiteX2" fmla="*/ 288343 w 523976"/>
              <a:gd name="connsiteY2" fmla="*/ 102054 h 2193941"/>
              <a:gd name="connsiteX3" fmla="*/ 371006 w 523976"/>
              <a:gd name="connsiteY3" fmla="*/ 2033008 h 2193941"/>
              <a:gd name="connsiteX4" fmla="*/ 317060 w 523976"/>
              <a:gd name="connsiteY4" fmla="*/ 2193941 h 2193941"/>
              <a:gd name="connsiteX5" fmla="*/ 0 w 523976"/>
              <a:gd name="connsiteY5" fmla="*/ 0 h 219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76" h="2193941">
                <a:moveTo>
                  <a:pt x="0" y="0"/>
                </a:moveTo>
                <a:lnTo>
                  <a:pt x="230960" y="0"/>
                </a:lnTo>
                <a:lnTo>
                  <a:pt x="288343" y="102054"/>
                </a:lnTo>
                <a:cubicBezTo>
                  <a:pt x="606998" y="720557"/>
                  <a:pt x="569498" y="1369521"/>
                  <a:pt x="371006" y="2033008"/>
                </a:cubicBezTo>
                <a:lnTo>
                  <a:pt x="317060" y="219394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61" name="Forma libre: forma 60">
            <a:extLst>
              <a:ext uri="{FF2B5EF4-FFF2-40B4-BE49-F238E27FC236}">
                <a16:creationId xmlns:a16="http://schemas.microsoft.com/office/drawing/2014/main" id="{70C2D813-2834-4AAE-9CA9-BA8971D0744B}"/>
              </a:ext>
            </a:extLst>
          </p:cNvPr>
          <p:cNvSpPr/>
          <p:nvPr/>
        </p:nvSpPr>
        <p:spPr>
          <a:xfrm>
            <a:off x="5376184" y="-14542"/>
            <a:ext cx="1566723" cy="4586312"/>
          </a:xfrm>
          <a:custGeom>
            <a:avLst/>
            <a:gdLst>
              <a:gd name="connsiteX0" fmla="*/ 574750 w 1566723"/>
              <a:gd name="connsiteY0" fmla="*/ 0 h 4586312"/>
              <a:gd name="connsiteX1" fmla="*/ 1112223 w 1566723"/>
              <a:gd name="connsiteY1" fmla="*/ 0 h 4586312"/>
              <a:gd name="connsiteX2" fmla="*/ 1177557 w 1566723"/>
              <a:gd name="connsiteY2" fmla="*/ 95523 h 4586312"/>
              <a:gd name="connsiteX3" fmla="*/ 1266943 w 1566723"/>
              <a:gd name="connsiteY3" fmla="*/ 265162 h 4586312"/>
              <a:gd name="connsiteX4" fmla="*/ 1531754 w 1566723"/>
              <a:gd name="connsiteY4" fmla="*/ 1033412 h 4586312"/>
              <a:gd name="connsiteX5" fmla="*/ 1542669 w 1566723"/>
              <a:gd name="connsiteY5" fmla="*/ 1094613 h 4586312"/>
              <a:gd name="connsiteX6" fmla="*/ 1552432 w 1566723"/>
              <a:gd name="connsiteY6" fmla="*/ 1168402 h 4586312"/>
              <a:gd name="connsiteX7" fmla="*/ 1402227 w 1566723"/>
              <a:gd name="connsiteY7" fmla="*/ 2587446 h 4586312"/>
              <a:gd name="connsiteX8" fmla="*/ 1367083 w 1566723"/>
              <a:gd name="connsiteY8" fmla="*/ 2716522 h 4586312"/>
              <a:gd name="connsiteX9" fmla="*/ 1367085 w 1566723"/>
              <a:gd name="connsiteY9" fmla="*/ 2716518 h 4586312"/>
              <a:gd name="connsiteX10" fmla="*/ 1367084 w 1566723"/>
              <a:gd name="connsiteY10" fmla="*/ 2716522 h 4586312"/>
              <a:gd name="connsiteX11" fmla="*/ 1367081 w 1566723"/>
              <a:gd name="connsiteY11" fmla="*/ 2716528 h 4586312"/>
              <a:gd name="connsiteX12" fmla="*/ 1367083 w 1566723"/>
              <a:gd name="connsiteY12" fmla="*/ 2716521 h 4586312"/>
              <a:gd name="connsiteX13" fmla="*/ 1348849 w 1566723"/>
              <a:gd name="connsiteY13" fmla="*/ 2753392 h 4586312"/>
              <a:gd name="connsiteX14" fmla="*/ 242182 w 1566723"/>
              <a:gd name="connsiteY14" fmla="*/ 4328233 h 4586312"/>
              <a:gd name="connsiteX15" fmla="*/ 45076 w 1566723"/>
              <a:gd name="connsiteY15" fmla="*/ 4586312 h 4586312"/>
              <a:gd name="connsiteX16" fmla="*/ 0 w 1566723"/>
              <a:gd name="connsiteY16" fmla="*/ 4274400 h 4586312"/>
              <a:gd name="connsiteX17" fmla="*/ 279929 w 1566723"/>
              <a:gd name="connsiteY17" fmla="*/ 3833457 h 4586312"/>
              <a:gd name="connsiteX18" fmla="*/ 974036 w 1566723"/>
              <a:gd name="connsiteY18" fmla="*/ 2283458 h 4586312"/>
              <a:gd name="connsiteX19" fmla="*/ 1044061 w 1566723"/>
              <a:gd name="connsiteY19" fmla="*/ 1410021 h 4586312"/>
              <a:gd name="connsiteX20" fmla="*/ 1044061 w 1566723"/>
              <a:gd name="connsiteY20" fmla="*/ 1410021 h 4586312"/>
              <a:gd name="connsiteX21" fmla="*/ 1044061 w 1566723"/>
              <a:gd name="connsiteY21" fmla="*/ 1410020 h 4586312"/>
              <a:gd name="connsiteX22" fmla="*/ 583488 w 1566723"/>
              <a:gd name="connsiteY22" fmla="*/ 11349 h 4586312"/>
              <a:gd name="connsiteX23" fmla="*/ 574750 w 1566723"/>
              <a:gd name="connsiteY23" fmla="*/ 0 h 458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66723" h="4586312">
                <a:moveTo>
                  <a:pt x="574750" y="0"/>
                </a:moveTo>
                <a:lnTo>
                  <a:pt x="1112223" y="0"/>
                </a:lnTo>
                <a:lnTo>
                  <a:pt x="1177557" y="95523"/>
                </a:lnTo>
                <a:lnTo>
                  <a:pt x="1266943" y="265162"/>
                </a:lnTo>
                <a:cubicBezTo>
                  <a:pt x="1389136" y="520655"/>
                  <a:pt x="1476223" y="778841"/>
                  <a:pt x="1531754" y="1033412"/>
                </a:cubicBezTo>
                <a:lnTo>
                  <a:pt x="1542669" y="1094613"/>
                </a:lnTo>
                <a:lnTo>
                  <a:pt x="1552432" y="1168402"/>
                </a:lnTo>
                <a:cubicBezTo>
                  <a:pt x="1599781" y="1632874"/>
                  <a:pt x="1524306" y="2107008"/>
                  <a:pt x="1402227" y="2587446"/>
                </a:cubicBezTo>
                <a:lnTo>
                  <a:pt x="1367083" y="2716522"/>
                </a:lnTo>
                <a:lnTo>
                  <a:pt x="1367085" y="2716518"/>
                </a:lnTo>
                <a:lnTo>
                  <a:pt x="1367084" y="2716522"/>
                </a:lnTo>
                <a:lnTo>
                  <a:pt x="1367081" y="2716528"/>
                </a:lnTo>
                <a:lnTo>
                  <a:pt x="1367083" y="2716521"/>
                </a:lnTo>
                <a:lnTo>
                  <a:pt x="1348849" y="2753392"/>
                </a:lnTo>
                <a:cubicBezTo>
                  <a:pt x="1083355" y="3263258"/>
                  <a:pt x="647323" y="3803824"/>
                  <a:pt x="242182" y="4328233"/>
                </a:cubicBezTo>
                <a:lnTo>
                  <a:pt x="45076" y="4586312"/>
                </a:lnTo>
                <a:lnTo>
                  <a:pt x="0" y="4274400"/>
                </a:lnTo>
                <a:lnTo>
                  <a:pt x="279929" y="3833457"/>
                </a:lnTo>
                <a:cubicBezTo>
                  <a:pt x="606468" y="3304575"/>
                  <a:pt x="891313" y="2774281"/>
                  <a:pt x="974036" y="2283458"/>
                </a:cubicBezTo>
                <a:cubicBezTo>
                  <a:pt x="1022292" y="1997144"/>
                  <a:pt x="1053241" y="1703543"/>
                  <a:pt x="1044061" y="1410021"/>
                </a:cubicBezTo>
                <a:lnTo>
                  <a:pt x="1044061" y="1410021"/>
                </a:lnTo>
                <a:lnTo>
                  <a:pt x="1044061" y="1410020"/>
                </a:lnTo>
                <a:cubicBezTo>
                  <a:pt x="1029145" y="933047"/>
                  <a:pt x="908264" y="456284"/>
                  <a:pt x="583488" y="11349"/>
                </a:cubicBezTo>
                <a:lnTo>
                  <a:pt x="5747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58" name="Forma libre: forma 57">
            <a:extLst>
              <a:ext uri="{FF2B5EF4-FFF2-40B4-BE49-F238E27FC236}">
                <a16:creationId xmlns:a16="http://schemas.microsoft.com/office/drawing/2014/main" id="{1947AD65-6441-4642-A5C6-4CE68D03508D}"/>
              </a:ext>
            </a:extLst>
          </p:cNvPr>
          <p:cNvSpPr/>
          <p:nvPr/>
        </p:nvSpPr>
        <p:spPr>
          <a:xfrm>
            <a:off x="6553745" y="80988"/>
            <a:ext cx="365104" cy="999062"/>
          </a:xfrm>
          <a:custGeom>
            <a:avLst/>
            <a:gdLst>
              <a:gd name="connsiteX0" fmla="*/ 0 w 365104"/>
              <a:gd name="connsiteY0" fmla="*/ 0 h 999062"/>
              <a:gd name="connsiteX1" fmla="*/ 5618 w 365104"/>
              <a:gd name="connsiteY1" fmla="*/ 8215 h 999062"/>
              <a:gd name="connsiteX2" fmla="*/ 354433 w 365104"/>
              <a:gd name="connsiteY2" fmla="*/ 918411 h 999062"/>
              <a:gd name="connsiteX3" fmla="*/ 365104 w 365104"/>
              <a:gd name="connsiteY3" fmla="*/ 999062 h 999062"/>
              <a:gd name="connsiteX4" fmla="*/ 354193 w 365104"/>
              <a:gd name="connsiteY4" fmla="*/ 937883 h 999062"/>
              <a:gd name="connsiteX5" fmla="*/ 89382 w 365104"/>
              <a:gd name="connsiteY5" fmla="*/ 169633 h 999062"/>
              <a:gd name="connsiteX6" fmla="*/ 0 w 365104"/>
              <a:gd name="connsiteY6" fmla="*/ 0 h 99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04" h="999062">
                <a:moveTo>
                  <a:pt x="0" y="0"/>
                </a:moveTo>
                <a:lnTo>
                  <a:pt x="5618" y="8215"/>
                </a:lnTo>
                <a:cubicBezTo>
                  <a:pt x="195300" y="306491"/>
                  <a:pt x="304043" y="610221"/>
                  <a:pt x="354433" y="918411"/>
                </a:cubicBezTo>
                <a:lnTo>
                  <a:pt x="365104" y="999062"/>
                </a:lnTo>
                <a:lnTo>
                  <a:pt x="354193" y="937883"/>
                </a:lnTo>
                <a:cubicBezTo>
                  <a:pt x="298662" y="683312"/>
                  <a:pt x="211575" y="425126"/>
                  <a:pt x="89382" y="169633"/>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57" name="Forma libre: forma 56">
            <a:extLst>
              <a:ext uri="{FF2B5EF4-FFF2-40B4-BE49-F238E27FC236}">
                <a16:creationId xmlns:a16="http://schemas.microsoft.com/office/drawing/2014/main" id="{CF1241C8-6649-44D0-B18E-AD404BA74B13}"/>
              </a:ext>
            </a:extLst>
          </p:cNvPr>
          <p:cNvSpPr/>
          <p:nvPr/>
        </p:nvSpPr>
        <p:spPr>
          <a:xfrm>
            <a:off x="6743268" y="1080094"/>
            <a:ext cx="240584" cy="1621883"/>
          </a:xfrm>
          <a:custGeom>
            <a:avLst/>
            <a:gdLst>
              <a:gd name="connsiteX0" fmla="*/ 175588 w 240584"/>
              <a:gd name="connsiteY0" fmla="*/ 0 h 1621883"/>
              <a:gd name="connsiteX1" fmla="*/ 209814 w 240584"/>
              <a:gd name="connsiteY1" fmla="*/ 191910 h 1621883"/>
              <a:gd name="connsiteX2" fmla="*/ 226924 w 240584"/>
              <a:gd name="connsiteY2" fmla="*/ 922843 h 1621883"/>
              <a:gd name="connsiteX3" fmla="*/ 44469 w 240584"/>
              <a:gd name="connsiteY3" fmla="*/ 1531959 h 1621883"/>
              <a:gd name="connsiteX4" fmla="*/ 0 w 240584"/>
              <a:gd name="connsiteY4" fmla="*/ 1621883 h 1621883"/>
              <a:gd name="connsiteX5" fmla="*/ 35143 w 240584"/>
              <a:gd name="connsiteY5" fmla="*/ 1492811 h 1621883"/>
              <a:gd name="connsiteX6" fmla="*/ 185348 w 240584"/>
              <a:gd name="connsiteY6" fmla="*/ 73767 h 1621883"/>
              <a:gd name="connsiteX7" fmla="*/ 175588 w 240584"/>
              <a:gd name="connsiteY7" fmla="*/ 0 h 162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584" h="1621883">
                <a:moveTo>
                  <a:pt x="175588" y="0"/>
                </a:moveTo>
                <a:lnTo>
                  <a:pt x="209814" y="191910"/>
                </a:lnTo>
                <a:cubicBezTo>
                  <a:pt x="244704" y="443372"/>
                  <a:pt x="249223" y="689118"/>
                  <a:pt x="226924" y="922843"/>
                </a:cubicBezTo>
                <a:cubicBezTo>
                  <a:pt x="208341" y="1117614"/>
                  <a:pt x="142666" y="1321782"/>
                  <a:pt x="44469" y="1531959"/>
                </a:cubicBezTo>
                <a:lnTo>
                  <a:pt x="0" y="1621883"/>
                </a:lnTo>
                <a:lnTo>
                  <a:pt x="35143" y="1492811"/>
                </a:lnTo>
                <a:cubicBezTo>
                  <a:pt x="157222" y="1012373"/>
                  <a:pt x="232697" y="538239"/>
                  <a:pt x="185348" y="73767"/>
                </a:cubicBezTo>
                <a:lnTo>
                  <a:pt x="1755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55" name="Forma libre: forma 54">
            <a:extLst>
              <a:ext uri="{FF2B5EF4-FFF2-40B4-BE49-F238E27FC236}">
                <a16:creationId xmlns:a16="http://schemas.microsoft.com/office/drawing/2014/main" id="{22171D72-6EF4-4921-9E3D-D0307698E523}"/>
              </a:ext>
            </a:extLst>
          </p:cNvPr>
          <p:cNvSpPr/>
          <p:nvPr/>
        </p:nvSpPr>
        <p:spPr>
          <a:xfrm>
            <a:off x="5421260" y="2701987"/>
            <a:ext cx="1322005" cy="4170553"/>
          </a:xfrm>
          <a:custGeom>
            <a:avLst/>
            <a:gdLst>
              <a:gd name="connsiteX0" fmla="*/ 1322005 w 1322005"/>
              <a:gd name="connsiteY0" fmla="*/ 0 h 4170553"/>
              <a:gd name="connsiteX1" fmla="*/ 1269698 w 1322005"/>
              <a:gd name="connsiteY1" fmla="*/ 192107 h 4170553"/>
              <a:gd name="connsiteX2" fmla="*/ 970061 w 1322005"/>
              <a:gd name="connsiteY2" fmla="*/ 4111614 h 4170553"/>
              <a:gd name="connsiteX3" fmla="*/ 1001964 w 1322005"/>
              <a:gd name="connsiteY3" fmla="*/ 4170553 h 4170553"/>
              <a:gd name="connsiteX4" fmla="*/ 332499 w 1322005"/>
              <a:gd name="connsiteY4" fmla="*/ 4170553 h 4170553"/>
              <a:gd name="connsiteX5" fmla="*/ 0 w 1322005"/>
              <a:gd name="connsiteY5" fmla="*/ 1869786 h 4170553"/>
              <a:gd name="connsiteX6" fmla="*/ 197107 w 1322005"/>
              <a:gd name="connsiteY6" fmla="*/ 1611706 h 4170553"/>
              <a:gd name="connsiteX7" fmla="*/ 1303774 w 1322005"/>
              <a:gd name="connsiteY7" fmla="*/ 36865 h 4170553"/>
              <a:gd name="connsiteX8" fmla="*/ 1322005 w 1322005"/>
              <a:gd name="connsiteY8" fmla="*/ 0 h 417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05" h="4170553">
                <a:moveTo>
                  <a:pt x="1322005" y="0"/>
                </a:moveTo>
                <a:lnTo>
                  <a:pt x="1269698" y="192107"/>
                </a:lnTo>
                <a:cubicBezTo>
                  <a:pt x="898961" y="1480304"/>
                  <a:pt x="317278" y="2808026"/>
                  <a:pt x="970061" y="4111614"/>
                </a:cubicBezTo>
                <a:lnTo>
                  <a:pt x="1001964" y="4170553"/>
                </a:lnTo>
                <a:lnTo>
                  <a:pt x="332499" y="4170553"/>
                </a:lnTo>
                <a:lnTo>
                  <a:pt x="0" y="1869786"/>
                </a:lnTo>
                <a:lnTo>
                  <a:pt x="197107" y="1611706"/>
                </a:lnTo>
                <a:cubicBezTo>
                  <a:pt x="602248" y="1087297"/>
                  <a:pt x="1038280" y="546731"/>
                  <a:pt x="1303774" y="36865"/>
                </a:cubicBezTo>
                <a:lnTo>
                  <a:pt x="13220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54" name="Forma libre: forma 53">
            <a:extLst>
              <a:ext uri="{FF2B5EF4-FFF2-40B4-BE49-F238E27FC236}">
                <a16:creationId xmlns:a16="http://schemas.microsoft.com/office/drawing/2014/main" id="{A55690C0-FA99-4C4A-A9CA-BB0701CFE348}"/>
              </a:ext>
            </a:extLst>
          </p:cNvPr>
          <p:cNvSpPr/>
          <p:nvPr/>
        </p:nvSpPr>
        <p:spPr>
          <a:xfrm>
            <a:off x="5161094" y="4571774"/>
            <a:ext cx="592665" cy="2300767"/>
          </a:xfrm>
          <a:custGeom>
            <a:avLst/>
            <a:gdLst>
              <a:gd name="connsiteX0" fmla="*/ 260166 w 592665"/>
              <a:gd name="connsiteY0" fmla="*/ 0 h 2300767"/>
              <a:gd name="connsiteX1" fmla="*/ 592664 w 592665"/>
              <a:gd name="connsiteY1" fmla="*/ 2300766 h 2300767"/>
              <a:gd name="connsiteX2" fmla="*/ 592665 w 592665"/>
              <a:gd name="connsiteY2" fmla="*/ 2300766 h 2300767"/>
              <a:gd name="connsiteX3" fmla="*/ 592665 w 592665"/>
              <a:gd name="connsiteY3" fmla="*/ 2300767 h 2300767"/>
              <a:gd name="connsiteX4" fmla="*/ 432395 w 592665"/>
              <a:gd name="connsiteY4" fmla="*/ 2300767 h 2300767"/>
              <a:gd name="connsiteX5" fmla="*/ 0 w 592665"/>
              <a:gd name="connsiteY5" fmla="*/ 361354 h 2300767"/>
              <a:gd name="connsiteX6" fmla="*/ 69891 w 592665"/>
              <a:gd name="connsiteY6" fmla="*/ 259207 h 2300767"/>
              <a:gd name="connsiteX7" fmla="*/ 258210 w 592665"/>
              <a:gd name="connsiteY7" fmla="*/ 2560 h 2300767"/>
              <a:gd name="connsiteX8" fmla="*/ 260166 w 592665"/>
              <a:gd name="connsiteY8" fmla="*/ 0 h 23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665" h="2300767">
                <a:moveTo>
                  <a:pt x="260166" y="0"/>
                </a:moveTo>
                <a:lnTo>
                  <a:pt x="592664" y="2300766"/>
                </a:lnTo>
                <a:lnTo>
                  <a:pt x="592665" y="2300766"/>
                </a:lnTo>
                <a:lnTo>
                  <a:pt x="592665" y="2300767"/>
                </a:lnTo>
                <a:lnTo>
                  <a:pt x="432395" y="2300767"/>
                </a:lnTo>
                <a:lnTo>
                  <a:pt x="0" y="361354"/>
                </a:lnTo>
                <a:lnTo>
                  <a:pt x="69891" y="259207"/>
                </a:lnTo>
                <a:cubicBezTo>
                  <a:pt x="130252" y="174468"/>
                  <a:pt x="193336" y="88847"/>
                  <a:pt x="258210" y="2560"/>
                </a:cubicBezTo>
                <a:lnTo>
                  <a:pt x="26016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Tree>
    <p:extLst>
      <p:ext uri="{BB962C8B-B14F-4D97-AF65-F5344CB8AC3E}">
        <p14:creationId xmlns:p14="http://schemas.microsoft.com/office/powerpoint/2010/main" val="202085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00"/>
                            </p:stCondLst>
                            <p:childTnLst>
                              <p:par>
                                <p:cTn id="9" presetID="10" presetClass="entr"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44000" fill="hold" grpId="0"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additive="base">
                                        <p:cTn id="16"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decel="4400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 calcmode="lin" valueType="num">
                                      <p:cBhvr additive="base">
                                        <p:cTn id="22" dur="10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ágrima 2">
            <a:extLst>
              <a:ext uri="{FF2B5EF4-FFF2-40B4-BE49-F238E27FC236}">
                <a16:creationId xmlns:a16="http://schemas.microsoft.com/office/drawing/2014/main" id="{69D765C6-914C-45A4-9FEF-BB43FCC3B238}"/>
              </a:ext>
            </a:extLst>
          </p:cNvPr>
          <p:cNvSpPr/>
          <p:nvPr/>
        </p:nvSpPr>
        <p:spPr>
          <a:xfrm rot="8100000">
            <a:off x="4571385" y="2167216"/>
            <a:ext cx="3324882" cy="3324882"/>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TextBox 8"/>
          <p:cNvSpPr txBox="1"/>
          <p:nvPr/>
        </p:nvSpPr>
        <p:spPr>
          <a:xfrm>
            <a:off x="839788" y="794833"/>
            <a:ext cx="4462273" cy="1200329"/>
          </a:xfrm>
          <a:prstGeom prst="rect">
            <a:avLst/>
          </a:prstGeom>
          <a:noFill/>
          <a:ln>
            <a:noFill/>
          </a:ln>
        </p:spPr>
        <p:txBody>
          <a:bodyPr wrap="square" lIns="0" tIns="0" rIns="0" bIns="0" rtlCol="0" anchor="ctr" anchorCtr="0">
            <a:normAutofit/>
          </a:bodyPr>
          <a:lstStyle/>
          <a:p>
            <a:r>
              <a:rPr lang="en-US" sz="3600" dirty="0">
                <a:latin typeface="Source Sans Pro ExtraLight" charset="0"/>
                <a:ea typeface="Source Sans Pro ExtraLight" charset="0"/>
                <a:cs typeface="Source Sans Pro ExtraLight" charset="0"/>
              </a:rPr>
              <a:t>The Foundation of a </a:t>
            </a:r>
            <a:r>
              <a:rPr lang="en-US" sz="3600" b="1" dirty="0">
                <a:latin typeface="Source Sans Pro" charset="0"/>
                <a:ea typeface="Source Sans Pro" charset="0"/>
                <a:cs typeface="Source Sans Pro" charset="0"/>
              </a:rPr>
              <a:t>Successful Project.</a:t>
            </a:r>
          </a:p>
        </p:txBody>
      </p:sp>
      <p:sp>
        <p:nvSpPr>
          <p:cNvPr id="11" name="Lorem Ipsum…"/>
          <p:cNvSpPr txBox="1"/>
          <p:nvPr/>
        </p:nvSpPr>
        <p:spPr>
          <a:xfrm>
            <a:off x="8761363" y="2299965"/>
            <a:ext cx="2485393" cy="1215400"/>
          </a:xfrm>
          <a:prstGeom prst="rect">
            <a:avLst/>
          </a:prstGeom>
          <a:solidFill>
            <a:schemeClr val="bg1">
              <a:lumMod val="9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lang="en-US" sz="1600" b="1" noProof="1">
                <a:solidFill>
                  <a:schemeClr val="tx1">
                    <a:lumMod val="95000"/>
                    <a:lumOff val="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noProof="1">
                <a:solidFill>
                  <a:schemeClr val="tx1">
                    <a:lumMod val="95000"/>
                    <a:lumOff val="5000"/>
                  </a:schemeClr>
                </a:solidFill>
                <a:latin typeface="Source Sans Pro" charset="0"/>
                <a:ea typeface="Source Sans Pro" charset="0"/>
                <a:cs typeface="Source Sans Pro" charset="0"/>
              </a:rPr>
              <a:t>Lorem ipsum dolor sit amet, unum mentitum insolens qui at. </a:t>
            </a:r>
          </a:p>
        </p:txBody>
      </p:sp>
      <p:sp>
        <p:nvSpPr>
          <p:cNvPr id="12" name="Lorem Ipsum…"/>
          <p:cNvSpPr txBox="1"/>
          <p:nvPr/>
        </p:nvSpPr>
        <p:spPr>
          <a:xfrm>
            <a:off x="9274992" y="4353275"/>
            <a:ext cx="2499681" cy="1215400"/>
          </a:xfrm>
          <a:prstGeom prst="rect">
            <a:avLst/>
          </a:prstGeom>
          <a:solidFill>
            <a:schemeClr val="bg1">
              <a:lumMod val="9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lang="en-US" sz="1600" b="1" noProof="1">
                <a:solidFill>
                  <a:schemeClr val="tx1">
                    <a:lumMod val="95000"/>
                    <a:lumOff val="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noProof="1">
                <a:solidFill>
                  <a:schemeClr val="tx1">
                    <a:lumMod val="95000"/>
                    <a:lumOff val="5000"/>
                  </a:schemeClr>
                </a:solidFill>
                <a:latin typeface="Source Sans Pro" charset="0"/>
                <a:ea typeface="Source Sans Pro" charset="0"/>
                <a:cs typeface="Source Sans Pro" charset="0"/>
              </a:rPr>
              <a:t>Lorem ipsum dolor sit amet, unum mentitum insolens qui at. </a:t>
            </a:r>
          </a:p>
        </p:txBody>
      </p:sp>
      <p:sp>
        <p:nvSpPr>
          <p:cNvPr id="13" name="Lorem Ipsum…"/>
          <p:cNvSpPr txBox="1"/>
          <p:nvPr/>
        </p:nvSpPr>
        <p:spPr>
          <a:xfrm>
            <a:off x="904397" y="3805786"/>
            <a:ext cx="2498123" cy="1215400"/>
          </a:xfrm>
          <a:prstGeom prst="rect">
            <a:avLst/>
          </a:prstGeom>
          <a:solidFill>
            <a:schemeClr val="bg1">
              <a:lumMod val="9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lang="en-US" sz="1600" b="1" noProof="1">
                <a:solidFill>
                  <a:schemeClr val="tx1">
                    <a:lumMod val="95000"/>
                    <a:lumOff val="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noProof="1">
                <a:solidFill>
                  <a:schemeClr val="tx1">
                    <a:lumMod val="95000"/>
                    <a:lumOff val="5000"/>
                  </a:schemeClr>
                </a:solidFill>
                <a:latin typeface="Source Sans Pro" charset="0"/>
                <a:ea typeface="Source Sans Pro" charset="0"/>
                <a:cs typeface="Source Sans Pro" charset="0"/>
              </a:rPr>
              <a:t>Lorem ipsum dolor sit amet, unum mentitum insolens qui at. </a:t>
            </a:r>
          </a:p>
        </p:txBody>
      </p:sp>
      <p:cxnSp>
        <p:nvCxnSpPr>
          <p:cNvPr id="5" name="Straight Connector 4"/>
          <p:cNvCxnSpPr>
            <a:cxnSpLocks/>
          </p:cNvCxnSpPr>
          <p:nvPr/>
        </p:nvCxnSpPr>
        <p:spPr>
          <a:xfrm>
            <a:off x="6653426" y="4915312"/>
            <a:ext cx="1521402" cy="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6653426" y="2841894"/>
            <a:ext cx="1020827" cy="792937"/>
          </a:xfrm>
          <a:prstGeom prst="bentConnector3">
            <a:avLst>
              <a:gd name="adj1" fmla="val 61517"/>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59930" y="4278426"/>
            <a:ext cx="961363" cy="0"/>
          </a:xfrm>
          <a:prstGeom prst="line">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501904" y="3859812"/>
            <a:ext cx="880897" cy="880897"/>
            <a:chOff x="3491136" y="3988267"/>
            <a:chExt cx="580319" cy="580319"/>
          </a:xfrm>
        </p:grpSpPr>
        <p:sp>
          <p:nvSpPr>
            <p:cNvPr id="14" name="Oval 13"/>
            <p:cNvSpPr/>
            <p:nvPr/>
          </p:nvSpPr>
          <p:spPr>
            <a:xfrm>
              <a:off x="3491136" y="3988267"/>
              <a:ext cx="580319" cy="580319"/>
            </a:xfrm>
            <a:prstGeom prst="ellipse">
              <a:avLst/>
            </a:pr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solidFill>
                  <a:schemeClr val="tx1"/>
                </a:solidFill>
              </a:endParaRPr>
            </a:p>
          </p:txBody>
        </p:sp>
        <p:pic>
          <p:nvPicPr>
            <p:cNvPr id="28" name="Picture 27"/>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flipH="1">
              <a:off x="3650636" y="4156162"/>
              <a:ext cx="255934" cy="218376"/>
            </a:xfrm>
            <a:prstGeom prst="rect">
              <a:avLst/>
            </a:prstGeom>
            <a:ln>
              <a:solidFill>
                <a:schemeClr val="tx2">
                  <a:lumMod val="60000"/>
                  <a:lumOff val="40000"/>
                </a:schemeClr>
              </a:solidFill>
            </a:ln>
          </p:spPr>
        </p:pic>
      </p:grpSp>
      <p:grpSp>
        <p:nvGrpSpPr>
          <p:cNvPr id="8" name="Group 7"/>
          <p:cNvGrpSpPr/>
          <p:nvPr/>
        </p:nvGrpSpPr>
        <p:grpSpPr>
          <a:xfrm>
            <a:off x="7823477" y="2401769"/>
            <a:ext cx="880897" cy="880897"/>
            <a:chOff x="7393157" y="2551735"/>
            <a:chExt cx="580319" cy="580319"/>
          </a:xfrm>
        </p:grpSpPr>
        <p:sp>
          <p:nvSpPr>
            <p:cNvPr id="15" name="Oval 14"/>
            <p:cNvSpPr/>
            <p:nvPr/>
          </p:nvSpPr>
          <p:spPr>
            <a:xfrm>
              <a:off x="7393157" y="2551735"/>
              <a:ext cx="580319" cy="58031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solidFill>
                  <a:schemeClr val="tx1"/>
                </a:solidFill>
              </a:endParaRPr>
            </a:p>
          </p:txBody>
        </p:sp>
        <p:pic>
          <p:nvPicPr>
            <p:cNvPr id="29" name="Picture 28"/>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flipH="1">
              <a:off x="7537857" y="2729790"/>
              <a:ext cx="272660" cy="218598"/>
            </a:xfrm>
            <a:prstGeom prst="rect">
              <a:avLst/>
            </a:prstGeom>
          </p:spPr>
        </p:pic>
      </p:grpSp>
      <p:grpSp>
        <p:nvGrpSpPr>
          <p:cNvPr id="2" name="Group 1"/>
          <p:cNvGrpSpPr/>
          <p:nvPr/>
        </p:nvGrpSpPr>
        <p:grpSpPr>
          <a:xfrm>
            <a:off x="8315133" y="4485940"/>
            <a:ext cx="880897" cy="880897"/>
            <a:chOff x="7906331" y="4625152"/>
            <a:chExt cx="580319" cy="580319"/>
          </a:xfrm>
          <a:noFill/>
        </p:grpSpPr>
        <p:sp>
          <p:nvSpPr>
            <p:cNvPr id="16" name="Oval 15"/>
            <p:cNvSpPr/>
            <p:nvPr/>
          </p:nvSpPr>
          <p:spPr>
            <a:xfrm>
              <a:off x="7906331" y="4625152"/>
              <a:ext cx="580319" cy="580319"/>
            </a:xfrm>
            <a:prstGeom prst="ellipse">
              <a:avLst/>
            </a:prstGeom>
            <a:grp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solidFill>
                  <a:schemeClr val="tx1"/>
                </a:solidFill>
              </a:endParaRPr>
            </a:p>
          </p:txBody>
        </p:sp>
        <p:pic>
          <p:nvPicPr>
            <p:cNvPr id="30" name="Picture 29"/>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flipH="1">
              <a:off x="8068849" y="4793715"/>
              <a:ext cx="244194" cy="237654"/>
            </a:xfrm>
            <a:prstGeom prst="rect">
              <a:avLst/>
            </a:prstGeom>
            <a:grpFill/>
            <a:ln>
              <a:noFill/>
            </a:ln>
          </p:spPr>
        </p:pic>
      </p:grpSp>
      <p:sp>
        <p:nvSpPr>
          <p:cNvPr id="36" name="TextBox 35"/>
          <p:cNvSpPr txBox="1"/>
          <p:nvPr/>
        </p:nvSpPr>
        <p:spPr>
          <a:xfrm>
            <a:off x="854076" y="2142373"/>
            <a:ext cx="4960937" cy="1107996"/>
          </a:xfrm>
          <a:prstGeom prst="rect">
            <a:avLst/>
          </a:prstGeom>
          <a:noFill/>
        </p:spPr>
        <p:txBody>
          <a:bodyPr wrap="square" lIns="0" tIns="0" rIns="0" bIns="0" rtlCol="0">
            <a:normAutofit/>
          </a:bodyPr>
          <a:lstStyle/>
          <a:p>
            <a:r>
              <a:rPr lang="en-US" sz="1600" noProof="1">
                <a:latin typeface="Source Sans Pro" charset="0"/>
                <a:ea typeface="Source Sans Pro" charset="0"/>
                <a:cs typeface="Source Sans Pro" charset="0"/>
              </a:rPr>
              <a:t>Lorem ipsum dolor sit amet, omnes volutpat ex sed, mediocrem maiestatis ius in ullamcorper.</a:t>
            </a:r>
          </a:p>
          <a:p>
            <a:endParaRPr lang="en-US" sz="1600" noProof="1">
              <a:latin typeface="Source Sans Pro" charset="0"/>
              <a:ea typeface="Source Sans Pro" charset="0"/>
              <a:cs typeface="Source Sans Pro" charset="0"/>
            </a:endParaRPr>
          </a:p>
          <a:p>
            <a:endParaRPr lang="en-US" noProof="1"/>
          </a:p>
        </p:txBody>
      </p:sp>
      <p:sp>
        <p:nvSpPr>
          <p:cNvPr id="23" name="Rectangle 22"/>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9939867" y="6585998"/>
            <a:ext cx="2032392" cy="246221"/>
          </a:xfrm>
          <a:prstGeom prst="rect">
            <a:avLst/>
          </a:prstGeom>
          <a:noFill/>
        </p:spPr>
        <p:txBody>
          <a:bodyPr wrap="square" rtlCol="0">
            <a:spAutoFit/>
          </a:bodyPr>
          <a:lstStyle/>
          <a:p>
            <a:pPr algn="r"/>
            <a:r>
              <a:rPr lang="en-US" sz="1000" b="0" i="0" dirty="0" err="1">
                <a:latin typeface="Source Sans Pro Light" charset="0"/>
                <a:ea typeface="Source Sans Pro Light" charset="0"/>
                <a:cs typeface="Source Sans Pro Light" charset="0"/>
              </a:rPr>
              <a:t>www.yourwebsite.com</a:t>
            </a:r>
            <a:endParaRPr lang="en-US" sz="1000" b="0" i="0" dirty="0">
              <a:latin typeface="Source Sans Pro Light" charset="0"/>
              <a:ea typeface="Source Sans Pro Light" charset="0"/>
              <a:cs typeface="Source Sans Pro Light" charset="0"/>
            </a:endParaRPr>
          </a:p>
        </p:txBody>
      </p:sp>
      <p:sp>
        <p:nvSpPr>
          <p:cNvPr id="47" name="Forma libre: forma 46">
            <a:extLst>
              <a:ext uri="{FF2B5EF4-FFF2-40B4-BE49-F238E27FC236}">
                <a16:creationId xmlns:a16="http://schemas.microsoft.com/office/drawing/2014/main" id="{72FB28DB-E418-4E61-BD64-91B3C78D7D19}"/>
              </a:ext>
            </a:extLst>
          </p:cNvPr>
          <p:cNvSpPr/>
          <p:nvPr/>
        </p:nvSpPr>
        <p:spPr>
          <a:xfrm>
            <a:off x="9832236" y="-82716"/>
            <a:ext cx="2456746" cy="66470"/>
          </a:xfrm>
          <a:custGeom>
            <a:avLst/>
            <a:gdLst>
              <a:gd name="connsiteX0" fmla="*/ 2456746 w 2456746"/>
              <a:gd name="connsiteY0" fmla="*/ 0 h 66470"/>
              <a:gd name="connsiteX1" fmla="*/ 2235859 w 2456746"/>
              <a:gd name="connsiteY1" fmla="*/ 66470 h 66470"/>
              <a:gd name="connsiteX2" fmla="*/ 0 w 2456746"/>
              <a:gd name="connsiteY2" fmla="*/ 66470 h 66470"/>
              <a:gd name="connsiteX3" fmla="*/ 2456746 w 2456746"/>
              <a:gd name="connsiteY3" fmla="*/ 0 h 66470"/>
            </a:gdLst>
            <a:ahLst/>
            <a:cxnLst>
              <a:cxn ang="0">
                <a:pos x="connsiteX0" y="connsiteY0"/>
              </a:cxn>
              <a:cxn ang="0">
                <a:pos x="connsiteX1" y="connsiteY1"/>
              </a:cxn>
              <a:cxn ang="0">
                <a:pos x="connsiteX2" y="connsiteY2"/>
              </a:cxn>
              <a:cxn ang="0">
                <a:pos x="connsiteX3" y="connsiteY3"/>
              </a:cxn>
            </a:cxnLst>
            <a:rect l="l" t="t" r="r" b="b"/>
            <a:pathLst>
              <a:path w="2456746" h="66470">
                <a:moveTo>
                  <a:pt x="2456746" y="0"/>
                </a:moveTo>
                <a:lnTo>
                  <a:pt x="2235859" y="66470"/>
                </a:lnTo>
                <a:lnTo>
                  <a:pt x="0" y="66470"/>
                </a:lnTo>
                <a:lnTo>
                  <a:pt x="245674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46" name="Forma libre: forma 45">
            <a:extLst>
              <a:ext uri="{FF2B5EF4-FFF2-40B4-BE49-F238E27FC236}">
                <a16:creationId xmlns:a16="http://schemas.microsoft.com/office/drawing/2014/main" id="{69977F2B-322E-460E-BA79-92549F3CEAAC}"/>
              </a:ext>
            </a:extLst>
          </p:cNvPr>
          <p:cNvSpPr/>
          <p:nvPr/>
        </p:nvSpPr>
        <p:spPr>
          <a:xfrm>
            <a:off x="2142508" y="-29861"/>
            <a:ext cx="1175953" cy="13615"/>
          </a:xfrm>
          <a:custGeom>
            <a:avLst/>
            <a:gdLst>
              <a:gd name="connsiteX0" fmla="*/ 655797 w 1175953"/>
              <a:gd name="connsiteY0" fmla="*/ 75 h 13615"/>
              <a:gd name="connsiteX1" fmla="*/ 902264 w 1175953"/>
              <a:gd name="connsiteY1" fmla="*/ 2983 h 13615"/>
              <a:gd name="connsiteX2" fmla="*/ 1159576 w 1175953"/>
              <a:gd name="connsiteY2" fmla="*/ 12539 h 13615"/>
              <a:gd name="connsiteX3" fmla="*/ 1175953 w 1175953"/>
              <a:gd name="connsiteY3" fmla="*/ 13615 h 13615"/>
              <a:gd name="connsiteX4" fmla="*/ 0 w 1175953"/>
              <a:gd name="connsiteY4" fmla="*/ 13615 h 13615"/>
              <a:gd name="connsiteX5" fmla="*/ 187491 w 1175953"/>
              <a:gd name="connsiteY5" fmla="*/ 6375 h 13615"/>
              <a:gd name="connsiteX6" fmla="*/ 655797 w 1175953"/>
              <a:gd name="connsiteY6" fmla="*/ 75 h 1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953" h="13615">
                <a:moveTo>
                  <a:pt x="655797" y="75"/>
                </a:moveTo>
                <a:cubicBezTo>
                  <a:pt x="736525" y="338"/>
                  <a:pt x="818651" y="1290"/>
                  <a:pt x="902264" y="2983"/>
                </a:cubicBezTo>
                <a:cubicBezTo>
                  <a:pt x="985878" y="4676"/>
                  <a:pt x="1071725" y="7929"/>
                  <a:pt x="1159576" y="12539"/>
                </a:cubicBezTo>
                <a:lnTo>
                  <a:pt x="1175953" y="13615"/>
                </a:lnTo>
                <a:lnTo>
                  <a:pt x="0" y="13615"/>
                </a:lnTo>
                <a:lnTo>
                  <a:pt x="187491" y="6375"/>
                </a:lnTo>
                <a:cubicBezTo>
                  <a:pt x="338480" y="1783"/>
                  <a:pt x="494343" y="-451"/>
                  <a:pt x="655797" y="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45" name="Forma libre: forma 44">
            <a:extLst>
              <a:ext uri="{FF2B5EF4-FFF2-40B4-BE49-F238E27FC236}">
                <a16:creationId xmlns:a16="http://schemas.microsoft.com/office/drawing/2014/main" id="{D947D9DA-89F7-4642-AA84-C2DEB45BBC7A}"/>
              </a:ext>
            </a:extLst>
          </p:cNvPr>
          <p:cNvSpPr/>
          <p:nvPr/>
        </p:nvSpPr>
        <p:spPr>
          <a:xfrm>
            <a:off x="1" y="-16246"/>
            <a:ext cx="2142507" cy="241069"/>
          </a:xfrm>
          <a:custGeom>
            <a:avLst/>
            <a:gdLst>
              <a:gd name="connsiteX0" fmla="*/ 0 w 2142507"/>
              <a:gd name="connsiteY0" fmla="*/ 0 h 241069"/>
              <a:gd name="connsiteX1" fmla="*/ 2142507 w 2142507"/>
              <a:gd name="connsiteY1" fmla="*/ 0 h 241069"/>
              <a:gd name="connsiteX2" fmla="*/ 2107080 w 2142507"/>
              <a:gd name="connsiteY2" fmla="*/ 1368 h 241069"/>
              <a:gd name="connsiteX3" fmla="*/ 161366 w 2142507"/>
              <a:gd name="connsiteY3" fmla="*/ 215943 h 241069"/>
              <a:gd name="connsiteX4" fmla="*/ 0 w 2142507"/>
              <a:gd name="connsiteY4" fmla="*/ 241069 h 241069"/>
              <a:gd name="connsiteX5" fmla="*/ 0 w 2142507"/>
              <a:gd name="connsiteY5" fmla="*/ 0 h 24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2507" h="241069">
                <a:moveTo>
                  <a:pt x="0" y="0"/>
                </a:moveTo>
                <a:lnTo>
                  <a:pt x="2142507" y="0"/>
                </a:lnTo>
                <a:lnTo>
                  <a:pt x="2107080" y="1368"/>
                </a:lnTo>
                <a:cubicBezTo>
                  <a:pt x="1375605" y="35623"/>
                  <a:pt x="756985" y="123840"/>
                  <a:pt x="161366" y="215943"/>
                </a:cubicBezTo>
                <a:lnTo>
                  <a:pt x="0" y="2410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44" name="Forma libre: forma 43">
            <a:extLst>
              <a:ext uri="{FF2B5EF4-FFF2-40B4-BE49-F238E27FC236}">
                <a16:creationId xmlns:a16="http://schemas.microsoft.com/office/drawing/2014/main" id="{7D7A179D-951B-441B-A8F8-759A5100DE1E}"/>
              </a:ext>
            </a:extLst>
          </p:cNvPr>
          <p:cNvSpPr/>
          <p:nvPr/>
        </p:nvSpPr>
        <p:spPr>
          <a:xfrm>
            <a:off x="3318460" y="-16246"/>
            <a:ext cx="6513776" cy="138909"/>
          </a:xfrm>
          <a:custGeom>
            <a:avLst/>
            <a:gdLst>
              <a:gd name="connsiteX0" fmla="*/ 0 w 6513776"/>
              <a:gd name="connsiteY0" fmla="*/ 0 h 138909"/>
              <a:gd name="connsiteX1" fmla="*/ 6513776 w 6513776"/>
              <a:gd name="connsiteY1" fmla="*/ 0 h 138909"/>
              <a:gd name="connsiteX2" fmla="*/ 1379672 w 6513776"/>
              <a:gd name="connsiteY2" fmla="*/ 138909 h 138909"/>
              <a:gd name="connsiteX3" fmla="*/ 1119332 w 6513776"/>
              <a:gd name="connsiteY3" fmla="*/ 106312 h 138909"/>
              <a:gd name="connsiteX4" fmla="*/ 252959 w 6513776"/>
              <a:gd name="connsiteY4" fmla="*/ 16620 h 138909"/>
              <a:gd name="connsiteX5" fmla="*/ 0 w 6513776"/>
              <a:gd name="connsiteY5" fmla="*/ 0 h 13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3776" h="138909">
                <a:moveTo>
                  <a:pt x="0" y="0"/>
                </a:moveTo>
                <a:lnTo>
                  <a:pt x="6513776" y="0"/>
                </a:lnTo>
                <a:lnTo>
                  <a:pt x="1379672" y="138909"/>
                </a:lnTo>
                <a:lnTo>
                  <a:pt x="1119332" y="106312"/>
                </a:lnTo>
                <a:cubicBezTo>
                  <a:pt x="818706" y="69712"/>
                  <a:pt x="527848" y="37979"/>
                  <a:pt x="252959" y="1662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43" name="Forma libre: forma 42">
            <a:extLst>
              <a:ext uri="{FF2B5EF4-FFF2-40B4-BE49-F238E27FC236}">
                <a16:creationId xmlns:a16="http://schemas.microsoft.com/office/drawing/2014/main" id="{F900AE73-3E6A-4EFD-B7EC-0594652C223D}"/>
              </a:ext>
            </a:extLst>
          </p:cNvPr>
          <p:cNvSpPr/>
          <p:nvPr/>
        </p:nvSpPr>
        <p:spPr>
          <a:xfrm>
            <a:off x="9128328" y="-16246"/>
            <a:ext cx="3063672" cy="418741"/>
          </a:xfrm>
          <a:custGeom>
            <a:avLst/>
            <a:gdLst>
              <a:gd name="connsiteX0" fmla="*/ 2939767 w 3063672"/>
              <a:gd name="connsiteY0" fmla="*/ 0 h 418741"/>
              <a:gd name="connsiteX1" fmla="*/ 3063672 w 3063672"/>
              <a:gd name="connsiteY1" fmla="*/ 0 h 418741"/>
              <a:gd name="connsiteX2" fmla="*/ 3063672 w 3063672"/>
              <a:gd name="connsiteY2" fmla="*/ 36135 h 418741"/>
              <a:gd name="connsiteX3" fmla="*/ 2776226 w 3063672"/>
              <a:gd name="connsiteY3" fmla="*/ 122372 h 418741"/>
              <a:gd name="connsiteX4" fmla="*/ 364894 w 3063672"/>
              <a:gd name="connsiteY4" fmla="*/ 418741 h 418741"/>
              <a:gd name="connsiteX5" fmla="*/ 0 w 3063672"/>
              <a:gd name="connsiteY5" fmla="*/ 418115 h 418741"/>
              <a:gd name="connsiteX6" fmla="*/ 366411 w 3063672"/>
              <a:gd name="connsiteY6" fmla="*/ 406462 h 418741"/>
              <a:gd name="connsiteX7" fmla="*/ 2861797 w 3063672"/>
              <a:gd name="connsiteY7" fmla="*/ 23463 h 418741"/>
              <a:gd name="connsiteX8" fmla="*/ 2939767 w 3063672"/>
              <a:gd name="connsiteY8" fmla="*/ 0 h 41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672" h="418741">
                <a:moveTo>
                  <a:pt x="2939767" y="0"/>
                </a:moveTo>
                <a:lnTo>
                  <a:pt x="3063672" y="0"/>
                </a:lnTo>
                <a:lnTo>
                  <a:pt x="3063672" y="36135"/>
                </a:lnTo>
                <a:lnTo>
                  <a:pt x="2776226" y="122372"/>
                </a:lnTo>
                <a:cubicBezTo>
                  <a:pt x="2001533" y="330873"/>
                  <a:pt x="1194220" y="409254"/>
                  <a:pt x="364894" y="418741"/>
                </a:cubicBezTo>
                <a:lnTo>
                  <a:pt x="0" y="418115"/>
                </a:lnTo>
                <a:lnTo>
                  <a:pt x="366411" y="406462"/>
                </a:lnTo>
                <a:cubicBezTo>
                  <a:pt x="1176010" y="369521"/>
                  <a:pt x="1975315" y="275328"/>
                  <a:pt x="2861797" y="23463"/>
                </a:cubicBezTo>
                <a:lnTo>
                  <a:pt x="293976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42" name="Forma libre: forma 41">
            <a:extLst>
              <a:ext uri="{FF2B5EF4-FFF2-40B4-BE49-F238E27FC236}">
                <a16:creationId xmlns:a16="http://schemas.microsoft.com/office/drawing/2014/main" id="{2BAD0CF3-93E0-4553-B218-D8C71EC4AE5E}"/>
              </a:ext>
            </a:extLst>
          </p:cNvPr>
          <p:cNvSpPr/>
          <p:nvPr/>
        </p:nvSpPr>
        <p:spPr>
          <a:xfrm>
            <a:off x="2466323" y="116634"/>
            <a:ext cx="2034402" cy="66413"/>
          </a:xfrm>
          <a:custGeom>
            <a:avLst/>
            <a:gdLst>
              <a:gd name="connsiteX0" fmla="*/ 1434171 w 2034402"/>
              <a:gd name="connsiteY0" fmla="*/ 31 h 66413"/>
              <a:gd name="connsiteX1" fmla="*/ 1871660 w 2034402"/>
              <a:gd name="connsiteY1" fmla="*/ 5874 h 66413"/>
              <a:gd name="connsiteX2" fmla="*/ 2034402 w 2034402"/>
              <a:gd name="connsiteY2" fmla="*/ 11370 h 66413"/>
              <a:gd name="connsiteX3" fmla="*/ 0 w 2034402"/>
              <a:gd name="connsiteY3" fmla="*/ 66413 h 66413"/>
              <a:gd name="connsiteX4" fmla="*/ 123854 w 2034402"/>
              <a:gd name="connsiteY4" fmla="*/ 53070 h 66413"/>
              <a:gd name="connsiteX5" fmla="*/ 1434171 w 2034402"/>
              <a:gd name="connsiteY5" fmla="*/ 31 h 6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402" h="66413">
                <a:moveTo>
                  <a:pt x="1434171" y="31"/>
                </a:moveTo>
                <a:cubicBezTo>
                  <a:pt x="1579990" y="302"/>
                  <a:pt x="1725836" y="2344"/>
                  <a:pt x="1871660" y="5874"/>
                </a:cubicBezTo>
                <a:lnTo>
                  <a:pt x="2034402" y="11370"/>
                </a:lnTo>
                <a:lnTo>
                  <a:pt x="0" y="66413"/>
                </a:lnTo>
                <a:lnTo>
                  <a:pt x="123854" y="53070"/>
                </a:lnTo>
                <a:cubicBezTo>
                  <a:pt x="559499" y="14347"/>
                  <a:pt x="996714" y="-782"/>
                  <a:pt x="1434171" y="3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41" name="Forma libre: forma 40">
            <a:extLst>
              <a:ext uri="{FF2B5EF4-FFF2-40B4-BE49-F238E27FC236}">
                <a16:creationId xmlns:a16="http://schemas.microsoft.com/office/drawing/2014/main" id="{2614210F-B9C6-4BD3-AC50-3E3F0AF4F845}"/>
              </a:ext>
            </a:extLst>
          </p:cNvPr>
          <p:cNvSpPr/>
          <p:nvPr/>
        </p:nvSpPr>
        <p:spPr>
          <a:xfrm>
            <a:off x="4500726" y="122663"/>
            <a:ext cx="339683" cy="18305"/>
          </a:xfrm>
          <a:custGeom>
            <a:avLst/>
            <a:gdLst>
              <a:gd name="connsiteX0" fmla="*/ 197407 w 339683"/>
              <a:gd name="connsiteY0" fmla="*/ 0 h 18305"/>
              <a:gd name="connsiteX1" fmla="*/ 240719 w 339683"/>
              <a:gd name="connsiteY1" fmla="*/ 5423 h 18305"/>
              <a:gd name="connsiteX2" fmla="*/ 339683 w 339683"/>
              <a:gd name="connsiteY2" fmla="*/ 18305 h 18305"/>
              <a:gd name="connsiteX3" fmla="*/ 274614 w 339683"/>
              <a:gd name="connsiteY3" fmla="*/ 14615 h 18305"/>
              <a:gd name="connsiteX4" fmla="*/ 0 w 339683"/>
              <a:gd name="connsiteY4" fmla="*/ 5341 h 18305"/>
              <a:gd name="connsiteX5" fmla="*/ 197407 w 339683"/>
              <a:gd name="connsiteY5" fmla="*/ 0 h 1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83" h="18305">
                <a:moveTo>
                  <a:pt x="197407" y="0"/>
                </a:moveTo>
                <a:lnTo>
                  <a:pt x="240719" y="5423"/>
                </a:lnTo>
                <a:lnTo>
                  <a:pt x="339683" y="18305"/>
                </a:lnTo>
                <a:lnTo>
                  <a:pt x="274614" y="14615"/>
                </a:lnTo>
                <a:lnTo>
                  <a:pt x="0" y="5341"/>
                </a:lnTo>
                <a:lnTo>
                  <a:pt x="1974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40" name="Forma libre: forma 39">
            <a:extLst>
              <a:ext uri="{FF2B5EF4-FFF2-40B4-BE49-F238E27FC236}">
                <a16:creationId xmlns:a16="http://schemas.microsoft.com/office/drawing/2014/main" id="{F239372F-3DEB-4ECA-9466-42492C3AE555}"/>
              </a:ext>
            </a:extLst>
          </p:cNvPr>
          <p:cNvSpPr/>
          <p:nvPr/>
        </p:nvSpPr>
        <p:spPr>
          <a:xfrm>
            <a:off x="4840408" y="140968"/>
            <a:ext cx="4287920" cy="276697"/>
          </a:xfrm>
          <a:custGeom>
            <a:avLst/>
            <a:gdLst>
              <a:gd name="connsiteX0" fmla="*/ 0 w 4287920"/>
              <a:gd name="connsiteY0" fmla="*/ 0 h 276697"/>
              <a:gd name="connsiteX1" fmla="*/ 808067 w 4287920"/>
              <a:gd name="connsiteY1" fmla="*/ 45826 h 276697"/>
              <a:gd name="connsiteX2" fmla="*/ 4236366 w 4287920"/>
              <a:gd name="connsiteY2" fmla="*/ 260812 h 276697"/>
              <a:gd name="connsiteX3" fmla="*/ 4287920 w 4287920"/>
              <a:gd name="connsiteY3" fmla="*/ 260901 h 276697"/>
              <a:gd name="connsiteX4" fmla="*/ 4112003 w 4287920"/>
              <a:gd name="connsiteY4" fmla="*/ 266495 h 276697"/>
              <a:gd name="connsiteX5" fmla="*/ 2992527 w 4287920"/>
              <a:gd name="connsiteY5" fmla="*/ 276547 h 276697"/>
              <a:gd name="connsiteX6" fmla="*/ 522363 w 4287920"/>
              <a:gd name="connsiteY6" fmla="*/ 67996 h 276697"/>
              <a:gd name="connsiteX7" fmla="*/ 0 w 4287920"/>
              <a:gd name="connsiteY7" fmla="*/ 0 h 2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7920" h="276697">
                <a:moveTo>
                  <a:pt x="0" y="0"/>
                </a:moveTo>
                <a:lnTo>
                  <a:pt x="808067" y="45826"/>
                </a:lnTo>
                <a:cubicBezTo>
                  <a:pt x="1970061" y="125071"/>
                  <a:pt x="3121209" y="245110"/>
                  <a:pt x="4236366" y="260812"/>
                </a:cubicBezTo>
                <a:lnTo>
                  <a:pt x="4287920" y="260901"/>
                </a:lnTo>
                <a:lnTo>
                  <a:pt x="4112003" y="266495"/>
                </a:lnTo>
                <a:cubicBezTo>
                  <a:pt x="3748009" y="273808"/>
                  <a:pt x="3377703" y="274220"/>
                  <a:pt x="2992527" y="276547"/>
                </a:cubicBezTo>
                <a:cubicBezTo>
                  <a:pt x="2222176" y="281200"/>
                  <a:pt x="1359589" y="176872"/>
                  <a:pt x="522363" y="67996"/>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39" name="Forma libre: forma 38">
            <a:extLst>
              <a:ext uri="{FF2B5EF4-FFF2-40B4-BE49-F238E27FC236}">
                <a16:creationId xmlns:a16="http://schemas.microsoft.com/office/drawing/2014/main" id="{9F82152B-24FE-42FD-9020-91520AA4EB41}"/>
              </a:ext>
            </a:extLst>
          </p:cNvPr>
          <p:cNvSpPr/>
          <p:nvPr/>
        </p:nvSpPr>
        <p:spPr>
          <a:xfrm>
            <a:off x="1" y="183047"/>
            <a:ext cx="2466323" cy="565761"/>
          </a:xfrm>
          <a:custGeom>
            <a:avLst/>
            <a:gdLst>
              <a:gd name="connsiteX0" fmla="*/ 2466323 w 2466323"/>
              <a:gd name="connsiteY0" fmla="*/ 0 h 565761"/>
              <a:gd name="connsiteX1" fmla="*/ 2155103 w 2466323"/>
              <a:gd name="connsiteY1" fmla="*/ 33528 h 565761"/>
              <a:gd name="connsiteX2" fmla="*/ 5737 w 2466323"/>
              <a:gd name="connsiteY2" fmla="*/ 563359 h 565761"/>
              <a:gd name="connsiteX3" fmla="*/ 0 w 2466323"/>
              <a:gd name="connsiteY3" fmla="*/ 565761 h 565761"/>
              <a:gd name="connsiteX4" fmla="*/ 0 w 2466323"/>
              <a:gd name="connsiteY4" fmla="*/ 66729 h 565761"/>
              <a:gd name="connsiteX5" fmla="*/ 2466323 w 2466323"/>
              <a:gd name="connsiteY5" fmla="*/ 0 h 56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323" h="565761">
                <a:moveTo>
                  <a:pt x="2466323" y="0"/>
                </a:moveTo>
                <a:lnTo>
                  <a:pt x="2155103" y="33528"/>
                </a:lnTo>
                <a:cubicBezTo>
                  <a:pt x="1431016" y="125701"/>
                  <a:pt x="712514" y="290500"/>
                  <a:pt x="5737" y="563359"/>
                </a:cubicBezTo>
                <a:lnTo>
                  <a:pt x="0" y="565761"/>
                </a:lnTo>
                <a:lnTo>
                  <a:pt x="0" y="66729"/>
                </a:lnTo>
                <a:lnTo>
                  <a:pt x="246632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35" name="Forma libre: forma 34">
            <a:extLst>
              <a:ext uri="{FF2B5EF4-FFF2-40B4-BE49-F238E27FC236}">
                <a16:creationId xmlns:a16="http://schemas.microsoft.com/office/drawing/2014/main" id="{8265A733-4419-4EE9-B8EA-9C43029F0AF5}"/>
              </a:ext>
            </a:extLst>
          </p:cNvPr>
          <p:cNvSpPr/>
          <p:nvPr/>
        </p:nvSpPr>
        <p:spPr>
          <a:xfrm>
            <a:off x="0" y="-16246"/>
            <a:ext cx="4698132" cy="266022"/>
          </a:xfrm>
          <a:custGeom>
            <a:avLst/>
            <a:gdLst>
              <a:gd name="connsiteX0" fmla="*/ 2142507 w 4698132"/>
              <a:gd name="connsiteY0" fmla="*/ 0 h 266022"/>
              <a:gd name="connsiteX1" fmla="*/ 3318460 w 4698132"/>
              <a:gd name="connsiteY1" fmla="*/ 0 h 266022"/>
              <a:gd name="connsiteX2" fmla="*/ 3571419 w 4698132"/>
              <a:gd name="connsiteY2" fmla="*/ 16620 h 266022"/>
              <a:gd name="connsiteX3" fmla="*/ 4437792 w 4698132"/>
              <a:gd name="connsiteY3" fmla="*/ 106312 h 266022"/>
              <a:gd name="connsiteX4" fmla="*/ 4698132 w 4698132"/>
              <a:gd name="connsiteY4" fmla="*/ 138909 h 266022"/>
              <a:gd name="connsiteX5" fmla="*/ 4500725 w 4698132"/>
              <a:gd name="connsiteY5" fmla="*/ 144250 h 266022"/>
              <a:gd name="connsiteX6" fmla="*/ 4337983 w 4698132"/>
              <a:gd name="connsiteY6" fmla="*/ 138754 h 266022"/>
              <a:gd name="connsiteX7" fmla="*/ 2590177 w 4698132"/>
              <a:gd name="connsiteY7" fmla="*/ 185950 h 266022"/>
              <a:gd name="connsiteX8" fmla="*/ 2466323 w 4698132"/>
              <a:gd name="connsiteY8" fmla="*/ 199293 h 266022"/>
              <a:gd name="connsiteX9" fmla="*/ 0 w 4698132"/>
              <a:gd name="connsiteY9" fmla="*/ 266022 h 266022"/>
              <a:gd name="connsiteX10" fmla="*/ 0 w 4698132"/>
              <a:gd name="connsiteY10" fmla="*/ 241069 h 266022"/>
              <a:gd name="connsiteX11" fmla="*/ 161366 w 4698132"/>
              <a:gd name="connsiteY11" fmla="*/ 215943 h 266022"/>
              <a:gd name="connsiteX12" fmla="*/ 2107080 w 4698132"/>
              <a:gd name="connsiteY12" fmla="*/ 1368 h 266022"/>
              <a:gd name="connsiteX13" fmla="*/ 2142507 w 4698132"/>
              <a:gd name="connsiteY13" fmla="*/ 0 h 26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8132" h="266022">
                <a:moveTo>
                  <a:pt x="2142507" y="0"/>
                </a:moveTo>
                <a:lnTo>
                  <a:pt x="3318460" y="0"/>
                </a:lnTo>
                <a:lnTo>
                  <a:pt x="3571419" y="16620"/>
                </a:lnTo>
                <a:cubicBezTo>
                  <a:pt x="3846308" y="37979"/>
                  <a:pt x="4137166" y="69712"/>
                  <a:pt x="4437792" y="106312"/>
                </a:cubicBezTo>
                <a:lnTo>
                  <a:pt x="4698132" y="138909"/>
                </a:lnTo>
                <a:lnTo>
                  <a:pt x="4500725" y="144250"/>
                </a:lnTo>
                <a:lnTo>
                  <a:pt x="4337983" y="138754"/>
                </a:lnTo>
                <a:cubicBezTo>
                  <a:pt x="3754687" y="124634"/>
                  <a:pt x="3171037" y="134319"/>
                  <a:pt x="2590177" y="185950"/>
                </a:cubicBezTo>
                <a:lnTo>
                  <a:pt x="2466323" y="199293"/>
                </a:lnTo>
                <a:lnTo>
                  <a:pt x="0" y="266022"/>
                </a:lnTo>
                <a:lnTo>
                  <a:pt x="0" y="241069"/>
                </a:lnTo>
                <a:lnTo>
                  <a:pt x="161366" y="215943"/>
                </a:lnTo>
                <a:cubicBezTo>
                  <a:pt x="756985" y="123840"/>
                  <a:pt x="1375605" y="35623"/>
                  <a:pt x="2107080" y="1368"/>
                </a:cubicBezTo>
                <a:lnTo>
                  <a:pt x="21425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34" name="Forma libre: forma 33">
            <a:extLst>
              <a:ext uri="{FF2B5EF4-FFF2-40B4-BE49-F238E27FC236}">
                <a16:creationId xmlns:a16="http://schemas.microsoft.com/office/drawing/2014/main" id="{A7325423-F389-49FB-945A-44E5581CAE45}"/>
              </a:ext>
            </a:extLst>
          </p:cNvPr>
          <p:cNvSpPr/>
          <p:nvPr/>
        </p:nvSpPr>
        <p:spPr>
          <a:xfrm>
            <a:off x="4698133" y="-16246"/>
            <a:ext cx="7369963" cy="418115"/>
          </a:xfrm>
          <a:custGeom>
            <a:avLst/>
            <a:gdLst>
              <a:gd name="connsiteX0" fmla="*/ 5134104 w 7369963"/>
              <a:gd name="connsiteY0" fmla="*/ 0 h 418115"/>
              <a:gd name="connsiteX1" fmla="*/ 7369963 w 7369963"/>
              <a:gd name="connsiteY1" fmla="*/ 0 h 418115"/>
              <a:gd name="connsiteX2" fmla="*/ 7291993 w 7369963"/>
              <a:gd name="connsiteY2" fmla="*/ 23463 h 418115"/>
              <a:gd name="connsiteX3" fmla="*/ 4796607 w 7369963"/>
              <a:gd name="connsiteY3" fmla="*/ 406462 h 418115"/>
              <a:gd name="connsiteX4" fmla="*/ 4430196 w 7369963"/>
              <a:gd name="connsiteY4" fmla="*/ 418115 h 418115"/>
              <a:gd name="connsiteX5" fmla="*/ 4378642 w 7369963"/>
              <a:gd name="connsiteY5" fmla="*/ 418026 h 418115"/>
              <a:gd name="connsiteX6" fmla="*/ 950343 w 7369963"/>
              <a:gd name="connsiteY6" fmla="*/ 203040 h 418115"/>
              <a:gd name="connsiteX7" fmla="*/ 142276 w 7369963"/>
              <a:gd name="connsiteY7" fmla="*/ 157214 h 418115"/>
              <a:gd name="connsiteX8" fmla="*/ 43312 w 7369963"/>
              <a:gd name="connsiteY8" fmla="*/ 144332 h 418115"/>
              <a:gd name="connsiteX9" fmla="*/ 0 w 7369963"/>
              <a:gd name="connsiteY9" fmla="*/ 138909 h 418115"/>
              <a:gd name="connsiteX10" fmla="*/ 5134104 w 7369963"/>
              <a:gd name="connsiteY10" fmla="*/ 0 h 41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69963" h="418115">
                <a:moveTo>
                  <a:pt x="5134104" y="0"/>
                </a:moveTo>
                <a:lnTo>
                  <a:pt x="7369963" y="0"/>
                </a:lnTo>
                <a:lnTo>
                  <a:pt x="7291993" y="23463"/>
                </a:lnTo>
                <a:cubicBezTo>
                  <a:pt x="6405511" y="275328"/>
                  <a:pt x="5606206" y="369521"/>
                  <a:pt x="4796607" y="406462"/>
                </a:cubicBezTo>
                <a:lnTo>
                  <a:pt x="4430196" y="418115"/>
                </a:lnTo>
                <a:lnTo>
                  <a:pt x="4378642" y="418026"/>
                </a:lnTo>
                <a:cubicBezTo>
                  <a:pt x="3263485" y="402324"/>
                  <a:pt x="2112337" y="282285"/>
                  <a:pt x="950343" y="203040"/>
                </a:cubicBezTo>
                <a:lnTo>
                  <a:pt x="142276" y="157214"/>
                </a:lnTo>
                <a:lnTo>
                  <a:pt x="43312" y="144332"/>
                </a:lnTo>
                <a:lnTo>
                  <a:pt x="0" y="138909"/>
                </a:lnTo>
                <a:lnTo>
                  <a:pt x="51341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pic>
        <p:nvPicPr>
          <p:cNvPr id="7" name="Imagen 6">
            <a:extLst>
              <a:ext uri="{FF2B5EF4-FFF2-40B4-BE49-F238E27FC236}">
                <a16:creationId xmlns:a16="http://schemas.microsoft.com/office/drawing/2014/main" id="{19CE7031-B670-47F9-9653-B5D24D8B65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2031" y="2946960"/>
            <a:ext cx="3342634" cy="2211013"/>
          </a:xfrm>
          <a:prstGeom prst="rect">
            <a:avLst/>
          </a:prstGeom>
        </p:spPr>
      </p:pic>
    </p:spTree>
    <p:extLst>
      <p:ext uri="{BB962C8B-B14F-4D97-AF65-F5344CB8AC3E}">
        <p14:creationId xmlns:p14="http://schemas.microsoft.com/office/powerpoint/2010/main" val="8555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950"/>
                            </p:stCondLst>
                            <p:childTnLst>
                              <p:par>
                                <p:cTn id="9" presetID="10" presetClass="entr" presetSubtype="0" fill="hold" grpId="0" nodeType="afterEffect">
                                  <p:stCondLst>
                                    <p:cond delay="15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750"/>
                                        <p:tgtEl>
                                          <p:spTgt spid="36"/>
                                        </p:tgtEl>
                                      </p:cBhvr>
                                    </p:animEffect>
                                  </p:childTnLst>
                                </p:cTn>
                              </p:par>
                            </p:childTnLst>
                          </p:cTn>
                        </p:par>
                        <p:par>
                          <p:cTn id="12" fill="hold">
                            <p:stCondLst>
                              <p:cond delay="18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par>
                                <p:cTn id="16" presetID="10" presetClass="entr" presetSubtype="0" fill="hold"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750"/>
                                        <p:tgtEl>
                                          <p:spTgt spid="2"/>
                                        </p:tgtEl>
                                      </p:cBhvr>
                                    </p:animEffect>
                                  </p:childTnLst>
                                </p:cTn>
                              </p:par>
                              <p:par>
                                <p:cTn id="19" presetID="10" presetClass="entr" presetSubtype="0" fill="hold" grpId="0" nodeType="withEffect">
                                  <p:stCondLst>
                                    <p:cond delay="6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childTnLst>
                          </p:cTn>
                        </p:par>
                        <p:par>
                          <p:cTn id="22" fill="hold">
                            <p:stCondLst>
                              <p:cond delay="3250"/>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childTnLst>
                                </p:cTn>
                              </p:par>
                              <p:par>
                                <p:cTn id="26" presetID="10" presetClass="entr" presetSubtype="0" fill="hold"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750"/>
                                        <p:tgtEl>
                                          <p:spTgt spid="10"/>
                                        </p:tgtEl>
                                      </p:cBhvr>
                                    </p:animEffect>
                                  </p:childTnLst>
                                </p:cTn>
                              </p:par>
                              <p:par>
                                <p:cTn id="29" presetID="10" presetClass="entr" presetSubtype="0" fill="hold" grpId="0" nodeType="withEffect">
                                  <p:stCondLst>
                                    <p:cond delay="6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childTnLst>
                          </p:cTn>
                        </p:par>
                        <p:par>
                          <p:cTn id="32" fill="hold">
                            <p:stCondLst>
                              <p:cond delay="465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50"/>
                                        <p:tgtEl>
                                          <p:spTgt spid="17"/>
                                        </p:tgtEl>
                                      </p:cBhvr>
                                    </p:animEffect>
                                  </p:childTnLst>
                                </p:cTn>
                              </p:par>
                              <p:par>
                                <p:cTn id="36" presetID="10" presetClass="entr" presetSubtype="0" fill="hold" nodeType="with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par>
                                <p:cTn id="39" presetID="10" presetClass="entr" presetSubtype="0" fill="hold" grpId="0" nodeType="withEffect">
                                  <p:stCondLst>
                                    <p:cond delay="65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839788" y="794833"/>
            <a:ext cx="4462273" cy="1200329"/>
          </a:xfrm>
          <a:prstGeom prst="rect">
            <a:avLst/>
          </a:prstGeom>
          <a:noFill/>
          <a:ln>
            <a:noFill/>
          </a:ln>
        </p:spPr>
        <p:txBody>
          <a:bodyPr wrap="square" lIns="0" tIns="0" rIns="0" bIns="0" rtlCol="0">
            <a:normAutofit/>
          </a:bodyPr>
          <a:lstStyle/>
          <a:p>
            <a:r>
              <a:rPr lang="en-US" sz="3600" dirty="0">
                <a:solidFill>
                  <a:schemeClr val="tx1">
                    <a:lumMod val="95000"/>
                    <a:lumOff val="5000"/>
                  </a:schemeClr>
                </a:solidFill>
                <a:latin typeface="Source Sans Pro ExtraLight" charset="0"/>
                <a:ea typeface="Source Sans Pro ExtraLight" charset="0"/>
                <a:cs typeface="Source Sans Pro ExtraLight" charset="0"/>
              </a:rPr>
              <a:t>You Want to Know if </a:t>
            </a:r>
            <a:r>
              <a:rPr lang="en-US" sz="3600" b="1" dirty="0">
                <a:solidFill>
                  <a:schemeClr val="tx1">
                    <a:lumMod val="95000"/>
                    <a:lumOff val="5000"/>
                  </a:schemeClr>
                </a:solidFill>
                <a:latin typeface="Source Sans Pro" charset="0"/>
                <a:ea typeface="Source Sans Pro" charset="0"/>
                <a:cs typeface="Source Sans Pro" charset="0"/>
              </a:rPr>
              <a:t>Our Numbers Add Up</a:t>
            </a:r>
          </a:p>
        </p:txBody>
      </p:sp>
      <p:grpSp>
        <p:nvGrpSpPr>
          <p:cNvPr id="38" name="Group 37">
            <a:extLst>
              <a:ext uri="{FF2B5EF4-FFF2-40B4-BE49-F238E27FC236}">
                <a16:creationId xmlns:a16="http://schemas.microsoft.com/office/drawing/2014/main" id="{D36A1C77-4415-4EC0-8217-41DD6ED9A104}"/>
              </a:ext>
            </a:extLst>
          </p:cNvPr>
          <p:cNvGrpSpPr/>
          <p:nvPr/>
        </p:nvGrpSpPr>
        <p:grpSpPr>
          <a:xfrm>
            <a:off x="8761767" y="2348879"/>
            <a:ext cx="1899061" cy="2532083"/>
            <a:chOff x="315404" y="2207571"/>
            <a:chExt cx="1515066" cy="2020089"/>
          </a:xfrm>
        </p:grpSpPr>
        <p:graphicFrame>
          <p:nvGraphicFramePr>
            <p:cNvPr id="39" name="2D Pie Chart">
              <a:extLst>
                <a:ext uri="{FF2B5EF4-FFF2-40B4-BE49-F238E27FC236}">
                  <a16:creationId xmlns:a16="http://schemas.microsoft.com/office/drawing/2014/main" id="{69B73761-1862-41FD-83B3-57426967F743}"/>
                </a:ext>
              </a:extLst>
            </p:cNvPr>
            <p:cNvGraphicFramePr/>
            <p:nvPr>
              <p:extLst>
                <p:ext uri="{D42A27DB-BD31-4B8C-83A1-F6EECF244321}">
                  <p14:modId xmlns:p14="http://schemas.microsoft.com/office/powerpoint/2010/main" val="2844906801"/>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 41">
              <a:extLst>
                <a:ext uri="{FF2B5EF4-FFF2-40B4-BE49-F238E27FC236}">
                  <a16:creationId xmlns:a16="http://schemas.microsoft.com/office/drawing/2014/main" id="{52090A2E-4B27-44E1-9295-E54F6D3655C2}"/>
                </a:ext>
              </a:extLst>
            </p:cNvPr>
            <p:cNvGrpSpPr/>
            <p:nvPr/>
          </p:nvGrpSpPr>
          <p:grpSpPr>
            <a:xfrm>
              <a:off x="545377" y="2688099"/>
              <a:ext cx="1055122" cy="1052865"/>
              <a:chOff x="6497210" y="4023663"/>
              <a:chExt cx="1406830" cy="1406830"/>
            </a:xfrm>
            <a:solidFill>
              <a:schemeClr val="accent5"/>
            </a:solidFill>
          </p:grpSpPr>
          <p:sp>
            <p:nvSpPr>
              <p:cNvPr id="43" name="Circle">
                <a:extLst>
                  <a:ext uri="{FF2B5EF4-FFF2-40B4-BE49-F238E27FC236}">
                    <a16:creationId xmlns:a16="http://schemas.microsoft.com/office/drawing/2014/main" id="{1FF250B5-5B4F-4578-8E84-30D68516EDA5}"/>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defTabSz="1766342">
                  <a:defRPr sz="1800">
                    <a:solidFill>
                      <a:srgbClr val="595959"/>
                    </a:solidFill>
                    <a:latin typeface="Roboto Light"/>
                    <a:ea typeface="Roboto Light"/>
                    <a:cs typeface="Roboto Light"/>
                    <a:sym typeface="Roboto Light"/>
                  </a:defRPr>
                </a:pPr>
                <a:endParaRPr sz="1800"/>
              </a:p>
            </p:txBody>
          </p:sp>
          <p:sp>
            <p:nvSpPr>
              <p:cNvPr id="44" name="TextBox 43">
                <a:extLst>
                  <a:ext uri="{FF2B5EF4-FFF2-40B4-BE49-F238E27FC236}">
                    <a16:creationId xmlns:a16="http://schemas.microsoft.com/office/drawing/2014/main" id="{CA3E986E-46F8-4B3D-B6B3-B641E4277E42}"/>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a:r>
                  <a:rPr lang="en-US" sz="2800" b="1" dirty="0">
                    <a:solidFill>
                      <a:schemeClr val="bg1"/>
                    </a:solidFill>
                    <a:latin typeface="Lato" charset="0"/>
                    <a:ea typeface="Lato" charset="0"/>
                    <a:cs typeface="Lato" charset="0"/>
                  </a:rPr>
                  <a:t>$1.1</a:t>
                </a:r>
              </a:p>
              <a:p>
                <a:pPr algn="ctr"/>
                <a:r>
                  <a:rPr lang="en-US" sz="1050" dirty="0">
                    <a:solidFill>
                      <a:schemeClr val="bg1"/>
                    </a:solidFill>
                    <a:latin typeface="Lato" charset="0"/>
                    <a:ea typeface="Lato" charset="0"/>
                    <a:cs typeface="Lato" charset="0"/>
                  </a:rPr>
                  <a:t>BILLION</a:t>
                </a:r>
                <a:endParaRPr lang="en-US" sz="100" dirty="0">
                  <a:solidFill>
                    <a:schemeClr val="bg1"/>
                  </a:solidFill>
                  <a:latin typeface="Lato" charset="0"/>
                  <a:ea typeface="Lato" charset="0"/>
                  <a:cs typeface="Lato" charset="0"/>
                </a:endParaRPr>
              </a:p>
            </p:txBody>
          </p:sp>
        </p:grpSp>
      </p:grpSp>
      <p:grpSp>
        <p:nvGrpSpPr>
          <p:cNvPr id="45" name="Group 44">
            <a:extLst>
              <a:ext uri="{FF2B5EF4-FFF2-40B4-BE49-F238E27FC236}">
                <a16:creationId xmlns:a16="http://schemas.microsoft.com/office/drawing/2014/main" id="{2BB1ACFA-4689-4346-9AD5-8EB77C21D1B3}"/>
              </a:ext>
            </a:extLst>
          </p:cNvPr>
          <p:cNvGrpSpPr/>
          <p:nvPr/>
        </p:nvGrpSpPr>
        <p:grpSpPr>
          <a:xfrm>
            <a:off x="6352673" y="2348879"/>
            <a:ext cx="1899061" cy="2532083"/>
            <a:chOff x="315404" y="2207571"/>
            <a:chExt cx="1515066" cy="2020089"/>
          </a:xfrm>
        </p:grpSpPr>
        <p:graphicFrame>
          <p:nvGraphicFramePr>
            <p:cNvPr id="46" name="2D Pie Chart">
              <a:extLst>
                <a:ext uri="{FF2B5EF4-FFF2-40B4-BE49-F238E27FC236}">
                  <a16:creationId xmlns:a16="http://schemas.microsoft.com/office/drawing/2014/main" id="{E5B3FE08-EBF5-498E-9F50-4DE6E9DF6FE0}"/>
                </a:ext>
              </a:extLst>
            </p:cNvPr>
            <p:cNvGraphicFramePr/>
            <p:nvPr>
              <p:extLst>
                <p:ext uri="{D42A27DB-BD31-4B8C-83A1-F6EECF244321}">
                  <p14:modId xmlns:p14="http://schemas.microsoft.com/office/powerpoint/2010/main" val="1998134664"/>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4"/>
            </a:graphicData>
          </a:graphic>
        </p:graphicFrame>
        <p:grpSp>
          <p:nvGrpSpPr>
            <p:cNvPr id="49" name="Group 48">
              <a:extLst>
                <a:ext uri="{FF2B5EF4-FFF2-40B4-BE49-F238E27FC236}">
                  <a16:creationId xmlns:a16="http://schemas.microsoft.com/office/drawing/2014/main" id="{85A66C27-BA70-4A3B-988D-D2F56CE4B192}"/>
                </a:ext>
              </a:extLst>
            </p:cNvPr>
            <p:cNvGrpSpPr/>
            <p:nvPr/>
          </p:nvGrpSpPr>
          <p:grpSpPr>
            <a:xfrm>
              <a:off x="545377" y="2688099"/>
              <a:ext cx="1055122" cy="1052865"/>
              <a:chOff x="6497210" y="4023663"/>
              <a:chExt cx="1406830" cy="1406830"/>
            </a:xfrm>
            <a:solidFill>
              <a:schemeClr val="accent5"/>
            </a:solidFill>
          </p:grpSpPr>
          <p:sp>
            <p:nvSpPr>
              <p:cNvPr id="50" name="Circle">
                <a:extLst>
                  <a:ext uri="{FF2B5EF4-FFF2-40B4-BE49-F238E27FC236}">
                    <a16:creationId xmlns:a16="http://schemas.microsoft.com/office/drawing/2014/main" id="{5DBAE0D1-AAF0-4BBB-86A8-DFB9FD7CCB1D}"/>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defTabSz="1766342">
                  <a:defRPr sz="1800">
                    <a:solidFill>
                      <a:srgbClr val="595959"/>
                    </a:solidFill>
                    <a:latin typeface="Roboto Light"/>
                    <a:ea typeface="Roboto Light"/>
                    <a:cs typeface="Roboto Light"/>
                    <a:sym typeface="Roboto Light"/>
                  </a:defRPr>
                </a:pPr>
                <a:endParaRPr sz="1800"/>
              </a:p>
            </p:txBody>
          </p:sp>
          <p:sp>
            <p:nvSpPr>
              <p:cNvPr id="51" name="TextBox 50">
                <a:extLst>
                  <a:ext uri="{FF2B5EF4-FFF2-40B4-BE49-F238E27FC236}">
                    <a16:creationId xmlns:a16="http://schemas.microsoft.com/office/drawing/2014/main" id="{C93A19FE-F7CF-4F7D-8C8F-76F5D5D58339}"/>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a:r>
                  <a:rPr lang="en-US" sz="2800" b="1" dirty="0">
                    <a:solidFill>
                      <a:schemeClr val="bg1"/>
                    </a:solidFill>
                    <a:latin typeface="Lato" charset="0"/>
                    <a:ea typeface="Lato" charset="0"/>
                    <a:cs typeface="Lato" charset="0"/>
                  </a:rPr>
                  <a:t>$750</a:t>
                </a:r>
              </a:p>
              <a:p>
                <a:pPr algn="ctr"/>
                <a:r>
                  <a:rPr lang="en-US" sz="1050" dirty="0">
                    <a:solidFill>
                      <a:schemeClr val="bg1"/>
                    </a:solidFill>
                    <a:latin typeface="Lato" charset="0"/>
                    <a:ea typeface="Lato" charset="0"/>
                    <a:cs typeface="Lato" charset="0"/>
                  </a:rPr>
                  <a:t>MILLION</a:t>
                </a:r>
                <a:endParaRPr lang="en-US" sz="100" dirty="0">
                  <a:solidFill>
                    <a:schemeClr val="bg1"/>
                  </a:solidFill>
                  <a:latin typeface="Lato" charset="0"/>
                  <a:ea typeface="Lato" charset="0"/>
                  <a:cs typeface="Lato" charset="0"/>
                </a:endParaRPr>
              </a:p>
            </p:txBody>
          </p:sp>
        </p:grpSp>
      </p:grpSp>
      <p:grpSp>
        <p:nvGrpSpPr>
          <p:cNvPr id="52" name="Group 51">
            <a:extLst>
              <a:ext uri="{FF2B5EF4-FFF2-40B4-BE49-F238E27FC236}">
                <a16:creationId xmlns:a16="http://schemas.microsoft.com/office/drawing/2014/main" id="{8CA1114D-AFD2-49B8-AA85-E6D60CD14323}"/>
              </a:ext>
            </a:extLst>
          </p:cNvPr>
          <p:cNvGrpSpPr/>
          <p:nvPr/>
        </p:nvGrpSpPr>
        <p:grpSpPr>
          <a:xfrm>
            <a:off x="3951808" y="2348879"/>
            <a:ext cx="1899061" cy="2532083"/>
            <a:chOff x="315404" y="2207571"/>
            <a:chExt cx="1515066" cy="2020089"/>
          </a:xfrm>
        </p:grpSpPr>
        <p:graphicFrame>
          <p:nvGraphicFramePr>
            <p:cNvPr id="53" name="2D Pie Chart">
              <a:extLst>
                <a:ext uri="{FF2B5EF4-FFF2-40B4-BE49-F238E27FC236}">
                  <a16:creationId xmlns:a16="http://schemas.microsoft.com/office/drawing/2014/main" id="{4177D8F1-773C-4CDB-93EF-D56388E96D7F}"/>
                </a:ext>
              </a:extLst>
            </p:cNvPr>
            <p:cNvGraphicFramePr/>
            <p:nvPr>
              <p:extLst>
                <p:ext uri="{D42A27DB-BD31-4B8C-83A1-F6EECF244321}">
                  <p14:modId xmlns:p14="http://schemas.microsoft.com/office/powerpoint/2010/main" val="4174430471"/>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5"/>
            </a:graphicData>
          </a:graphic>
        </p:graphicFrame>
        <p:grpSp>
          <p:nvGrpSpPr>
            <p:cNvPr id="56" name="Group 55">
              <a:extLst>
                <a:ext uri="{FF2B5EF4-FFF2-40B4-BE49-F238E27FC236}">
                  <a16:creationId xmlns:a16="http://schemas.microsoft.com/office/drawing/2014/main" id="{D8757FE0-1F82-445B-8058-4EABA8FF0087}"/>
                </a:ext>
              </a:extLst>
            </p:cNvPr>
            <p:cNvGrpSpPr/>
            <p:nvPr/>
          </p:nvGrpSpPr>
          <p:grpSpPr>
            <a:xfrm>
              <a:off x="545377" y="2688099"/>
              <a:ext cx="1055122" cy="1052865"/>
              <a:chOff x="6497210" y="4023663"/>
              <a:chExt cx="1406830" cy="1406830"/>
            </a:xfrm>
            <a:solidFill>
              <a:schemeClr val="accent5"/>
            </a:solidFill>
          </p:grpSpPr>
          <p:sp>
            <p:nvSpPr>
              <p:cNvPr id="57" name="Circle">
                <a:extLst>
                  <a:ext uri="{FF2B5EF4-FFF2-40B4-BE49-F238E27FC236}">
                    <a16:creationId xmlns:a16="http://schemas.microsoft.com/office/drawing/2014/main" id="{DB14F4A8-EA5C-43FB-9C1D-B5B297ACDB68}"/>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defTabSz="1766342">
                  <a:defRPr sz="1800">
                    <a:solidFill>
                      <a:srgbClr val="595959"/>
                    </a:solidFill>
                    <a:latin typeface="Roboto Light"/>
                    <a:ea typeface="Roboto Light"/>
                    <a:cs typeface="Roboto Light"/>
                    <a:sym typeface="Roboto Light"/>
                  </a:defRPr>
                </a:pPr>
                <a:endParaRPr sz="1800"/>
              </a:p>
            </p:txBody>
          </p:sp>
          <p:sp>
            <p:nvSpPr>
              <p:cNvPr id="58" name="TextBox 57">
                <a:extLst>
                  <a:ext uri="{FF2B5EF4-FFF2-40B4-BE49-F238E27FC236}">
                    <a16:creationId xmlns:a16="http://schemas.microsoft.com/office/drawing/2014/main" id="{94C946A9-D80F-4D00-A3B6-FF5A8B2E7EC9}"/>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a:r>
                  <a:rPr lang="en-US" sz="2800" b="1" dirty="0">
                    <a:solidFill>
                      <a:schemeClr val="bg1"/>
                    </a:solidFill>
                    <a:latin typeface="Lato" charset="0"/>
                    <a:ea typeface="Lato" charset="0"/>
                    <a:cs typeface="Lato" charset="0"/>
                  </a:rPr>
                  <a:t>$500</a:t>
                </a:r>
              </a:p>
              <a:p>
                <a:pPr algn="ctr"/>
                <a:r>
                  <a:rPr lang="en-US" sz="1050" dirty="0">
                    <a:solidFill>
                      <a:schemeClr val="bg1"/>
                    </a:solidFill>
                    <a:latin typeface="Lato" charset="0"/>
                    <a:ea typeface="Lato" charset="0"/>
                    <a:cs typeface="Lato" charset="0"/>
                  </a:rPr>
                  <a:t>MILLION</a:t>
                </a:r>
                <a:endParaRPr lang="en-US" sz="100" dirty="0">
                  <a:solidFill>
                    <a:schemeClr val="bg1"/>
                  </a:solidFill>
                  <a:latin typeface="Lato" charset="0"/>
                  <a:ea typeface="Lato" charset="0"/>
                  <a:cs typeface="Lato" charset="0"/>
                </a:endParaRPr>
              </a:p>
            </p:txBody>
          </p:sp>
        </p:grpSp>
      </p:grpSp>
      <p:grpSp>
        <p:nvGrpSpPr>
          <p:cNvPr id="59" name="Group 58">
            <a:extLst>
              <a:ext uri="{FF2B5EF4-FFF2-40B4-BE49-F238E27FC236}">
                <a16:creationId xmlns:a16="http://schemas.microsoft.com/office/drawing/2014/main" id="{C1818A80-E25C-4B60-99FA-57F7FF1B5605}"/>
              </a:ext>
            </a:extLst>
          </p:cNvPr>
          <p:cNvGrpSpPr/>
          <p:nvPr/>
        </p:nvGrpSpPr>
        <p:grpSpPr>
          <a:xfrm>
            <a:off x="1534488" y="2348879"/>
            <a:ext cx="1899061" cy="2532083"/>
            <a:chOff x="315404" y="2207571"/>
            <a:chExt cx="1515066" cy="2020089"/>
          </a:xfrm>
        </p:grpSpPr>
        <p:graphicFrame>
          <p:nvGraphicFramePr>
            <p:cNvPr id="60" name="2D Pie Chart">
              <a:extLst>
                <a:ext uri="{FF2B5EF4-FFF2-40B4-BE49-F238E27FC236}">
                  <a16:creationId xmlns:a16="http://schemas.microsoft.com/office/drawing/2014/main" id="{F1949E7A-42B0-4038-BCC3-B08F69E87224}"/>
                </a:ext>
              </a:extLst>
            </p:cNvPr>
            <p:cNvGraphicFramePr/>
            <p:nvPr>
              <p:extLst>
                <p:ext uri="{D42A27DB-BD31-4B8C-83A1-F6EECF244321}">
                  <p14:modId xmlns:p14="http://schemas.microsoft.com/office/powerpoint/2010/main" val="2942396106"/>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6"/>
            </a:graphicData>
          </a:graphic>
        </p:graphicFrame>
        <p:grpSp>
          <p:nvGrpSpPr>
            <p:cNvPr id="63" name="Group 62">
              <a:extLst>
                <a:ext uri="{FF2B5EF4-FFF2-40B4-BE49-F238E27FC236}">
                  <a16:creationId xmlns:a16="http://schemas.microsoft.com/office/drawing/2014/main" id="{A925D3E8-C0DC-45E1-8564-95CC93D5DE69}"/>
                </a:ext>
              </a:extLst>
            </p:cNvPr>
            <p:cNvGrpSpPr/>
            <p:nvPr/>
          </p:nvGrpSpPr>
          <p:grpSpPr>
            <a:xfrm>
              <a:off x="545377" y="2688099"/>
              <a:ext cx="1055122" cy="1052865"/>
              <a:chOff x="6497210" y="4023663"/>
              <a:chExt cx="1406830" cy="1406830"/>
            </a:xfrm>
            <a:solidFill>
              <a:schemeClr val="accent5"/>
            </a:solidFill>
          </p:grpSpPr>
          <p:sp>
            <p:nvSpPr>
              <p:cNvPr id="64" name="Circle">
                <a:extLst>
                  <a:ext uri="{FF2B5EF4-FFF2-40B4-BE49-F238E27FC236}">
                    <a16:creationId xmlns:a16="http://schemas.microsoft.com/office/drawing/2014/main" id="{043A7AFA-8EFF-44D8-B0FE-1197FAD509F3}"/>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defTabSz="1766342">
                  <a:defRPr sz="1800">
                    <a:solidFill>
                      <a:srgbClr val="595959"/>
                    </a:solidFill>
                    <a:latin typeface="Roboto Light"/>
                    <a:ea typeface="Roboto Light"/>
                    <a:cs typeface="Roboto Light"/>
                    <a:sym typeface="Roboto Light"/>
                  </a:defRPr>
                </a:pPr>
                <a:endParaRPr sz="1800"/>
              </a:p>
            </p:txBody>
          </p:sp>
          <p:sp>
            <p:nvSpPr>
              <p:cNvPr id="65" name="TextBox 64">
                <a:extLst>
                  <a:ext uri="{FF2B5EF4-FFF2-40B4-BE49-F238E27FC236}">
                    <a16:creationId xmlns:a16="http://schemas.microsoft.com/office/drawing/2014/main" id="{8EFD9340-C672-49EE-83BF-2E460D6A41CC}"/>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a:r>
                  <a:rPr lang="en-US" sz="2800" b="1" dirty="0">
                    <a:solidFill>
                      <a:schemeClr val="bg1"/>
                    </a:solidFill>
                    <a:latin typeface="Lato" charset="0"/>
                    <a:ea typeface="Lato" charset="0"/>
                    <a:cs typeface="Lato" charset="0"/>
                  </a:rPr>
                  <a:t>$250</a:t>
                </a:r>
              </a:p>
              <a:p>
                <a:pPr algn="ctr"/>
                <a:r>
                  <a:rPr lang="en-US" sz="1050" dirty="0">
                    <a:solidFill>
                      <a:schemeClr val="bg1"/>
                    </a:solidFill>
                    <a:latin typeface="Lato" charset="0"/>
                    <a:ea typeface="Lato" charset="0"/>
                    <a:cs typeface="Lato" charset="0"/>
                  </a:rPr>
                  <a:t>THOUSAND</a:t>
                </a:r>
                <a:endParaRPr lang="en-US" sz="100" dirty="0">
                  <a:solidFill>
                    <a:schemeClr val="bg1"/>
                  </a:solidFill>
                  <a:latin typeface="Lato" charset="0"/>
                  <a:ea typeface="Lato" charset="0"/>
                  <a:cs typeface="Lato" charset="0"/>
                </a:endParaRPr>
              </a:p>
            </p:txBody>
          </p:sp>
        </p:grpSp>
      </p:grpSp>
      <p:sp>
        <p:nvSpPr>
          <p:cNvPr id="66" name="TextBox 65"/>
          <p:cNvSpPr txBox="1"/>
          <p:nvPr/>
        </p:nvSpPr>
        <p:spPr>
          <a:xfrm>
            <a:off x="1781277" y="2206079"/>
            <a:ext cx="1438794" cy="322127"/>
          </a:xfrm>
          <a:prstGeom prst="rect">
            <a:avLst/>
          </a:prstGeom>
          <a:noFill/>
        </p:spPr>
        <p:txBody>
          <a:bodyPr wrap="square" lIns="0" tIns="0" rIns="0" bIns="0" rtlCol="0" anchor="ctr" anchorCtr="0">
            <a:normAutofit/>
          </a:bodyPr>
          <a:lstStyle/>
          <a:p>
            <a:pPr algn="ctr"/>
            <a:r>
              <a:rPr lang="en-US" sz="1600" b="1" dirty="0">
                <a:solidFill>
                  <a:schemeClr val="bg1"/>
                </a:solidFill>
                <a:latin typeface="Source Sans Pro" charset="0"/>
                <a:ea typeface="Source Sans Pro" charset="0"/>
                <a:cs typeface="Source Sans Pro" charset="0"/>
              </a:rPr>
              <a:t>Today</a:t>
            </a:r>
          </a:p>
        </p:txBody>
      </p:sp>
      <p:sp>
        <p:nvSpPr>
          <p:cNvPr id="67" name="TextBox 66"/>
          <p:cNvSpPr txBox="1"/>
          <p:nvPr/>
        </p:nvSpPr>
        <p:spPr>
          <a:xfrm>
            <a:off x="4179266" y="2206079"/>
            <a:ext cx="1438794" cy="322127"/>
          </a:xfrm>
          <a:prstGeom prst="rect">
            <a:avLst/>
          </a:prstGeom>
          <a:noFill/>
        </p:spPr>
        <p:txBody>
          <a:bodyPr wrap="square" lIns="0" tIns="0" rIns="0" bIns="0" rtlCol="0" anchor="ctr" anchorCtr="0">
            <a:normAutofit/>
          </a:bodyPr>
          <a:lstStyle/>
          <a:p>
            <a:pPr algn="ctr"/>
            <a:r>
              <a:rPr lang="en-US" sz="1600" b="1" dirty="0">
                <a:solidFill>
                  <a:schemeClr val="bg1"/>
                </a:solidFill>
                <a:latin typeface="Source Sans Pro" charset="0"/>
                <a:ea typeface="Source Sans Pro" charset="0"/>
                <a:cs typeface="Source Sans Pro" charset="0"/>
              </a:rPr>
              <a:t>This Week</a:t>
            </a:r>
          </a:p>
        </p:txBody>
      </p:sp>
      <p:sp>
        <p:nvSpPr>
          <p:cNvPr id="68" name="TextBox 67"/>
          <p:cNvSpPr txBox="1"/>
          <p:nvPr/>
        </p:nvSpPr>
        <p:spPr>
          <a:xfrm>
            <a:off x="6589148" y="2206079"/>
            <a:ext cx="1438794" cy="322127"/>
          </a:xfrm>
          <a:prstGeom prst="rect">
            <a:avLst/>
          </a:prstGeom>
          <a:noFill/>
        </p:spPr>
        <p:txBody>
          <a:bodyPr wrap="square" lIns="0" tIns="0" rIns="0" bIns="0" rtlCol="0" anchor="ctr" anchorCtr="0">
            <a:normAutofit/>
          </a:bodyPr>
          <a:lstStyle/>
          <a:p>
            <a:pPr algn="ctr"/>
            <a:r>
              <a:rPr lang="en-US" sz="1600" b="1" dirty="0">
                <a:solidFill>
                  <a:schemeClr val="bg1"/>
                </a:solidFill>
                <a:latin typeface="Source Sans Pro" charset="0"/>
                <a:ea typeface="Source Sans Pro" charset="0"/>
                <a:cs typeface="Source Sans Pro" charset="0"/>
              </a:rPr>
              <a:t>This Month</a:t>
            </a:r>
          </a:p>
        </p:txBody>
      </p:sp>
      <p:sp>
        <p:nvSpPr>
          <p:cNvPr id="69" name="TextBox 68"/>
          <p:cNvSpPr txBox="1"/>
          <p:nvPr/>
        </p:nvSpPr>
        <p:spPr>
          <a:xfrm>
            <a:off x="8992141" y="2206079"/>
            <a:ext cx="1438794" cy="322127"/>
          </a:xfrm>
          <a:prstGeom prst="rect">
            <a:avLst/>
          </a:prstGeom>
          <a:noFill/>
        </p:spPr>
        <p:txBody>
          <a:bodyPr wrap="square" lIns="0" tIns="0" rIns="0" bIns="0" rtlCol="0" anchor="ctr" anchorCtr="0">
            <a:normAutofit/>
          </a:bodyPr>
          <a:lstStyle/>
          <a:p>
            <a:pPr algn="ctr"/>
            <a:r>
              <a:rPr lang="en-US" sz="1600" b="1" dirty="0">
                <a:solidFill>
                  <a:schemeClr val="bg1"/>
                </a:solidFill>
                <a:latin typeface="Source Sans Pro" charset="0"/>
                <a:ea typeface="Source Sans Pro" charset="0"/>
                <a:cs typeface="Source Sans Pro" charset="0"/>
              </a:rPr>
              <a:t>This Year</a:t>
            </a:r>
          </a:p>
        </p:txBody>
      </p:sp>
      <p:sp>
        <p:nvSpPr>
          <p:cNvPr id="70" name="Rectangle 41"/>
          <p:cNvSpPr>
            <a:spLocks/>
          </p:cNvSpPr>
          <p:nvPr/>
        </p:nvSpPr>
        <p:spPr bwMode="auto">
          <a:xfrm>
            <a:off x="1707364" y="4750267"/>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a:r>
              <a:rPr lang="en-US" sz="1200" noProof="1">
                <a:solidFill>
                  <a:schemeClr val="tx1">
                    <a:lumMod val="95000"/>
                    <a:lumOff val="5000"/>
                  </a:schemeClr>
                </a:solidFill>
                <a:latin typeface="Source Sans Pro" charset="0"/>
                <a:ea typeface="Source Sans Pro" charset="0"/>
                <a:cs typeface="Source Sans Pro" charset="0"/>
              </a:rPr>
              <a:t>Lorem ipsum dolor sit amet, omnes volutpat ex sed, mediocrem maiestatis ius in ullamcorper.</a:t>
            </a:r>
          </a:p>
        </p:txBody>
      </p:sp>
      <p:sp>
        <p:nvSpPr>
          <p:cNvPr id="71" name="Rectangle 41"/>
          <p:cNvSpPr>
            <a:spLocks/>
          </p:cNvSpPr>
          <p:nvPr/>
        </p:nvSpPr>
        <p:spPr bwMode="auto">
          <a:xfrm>
            <a:off x="4105354" y="4750267"/>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a:r>
              <a:rPr lang="en-US" sz="1200" noProof="1">
                <a:solidFill>
                  <a:schemeClr val="tx1">
                    <a:lumMod val="95000"/>
                    <a:lumOff val="5000"/>
                  </a:schemeClr>
                </a:solidFill>
                <a:latin typeface="Source Sans Pro" charset="0"/>
                <a:ea typeface="Source Sans Pro" charset="0"/>
                <a:cs typeface="Source Sans Pro" charset="0"/>
              </a:rPr>
              <a:t>Lorem ipsum dolor sit amet, omnes volutpat ex sed, mediocrem maiestatis ius in ullamcorper.</a:t>
            </a:r>
          </a:p>
        </p:txBody>
      </p:sp>
      <p:sp>
        <p:nvSpPr>
          <p:cNvPr id="72" name="Rectangle 41"/>
          <p:cNvSpPr>
            <a:spLocks/>
          </p:cNvSpPr>
          <p:nvPr/>
        </p:nvSpPr>
        <p:spPr bwMode="auto">
          <a:xfrm>
            <a:off x="6503343" y="4785070"/>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a:r>
              <a:rPr lang="en-US" sz="1200" noProof="1">
                <a:solidFill>
                  <a:schemeClr val="tx1">
                    <a:lumMod val="95000"/>
                    <a:lumOff val="5000"/>
                  </a:schemeClr>
                </a:solidFill>
                <a:latin typeface="Source Sans Pro" charset="0"/>
                <a:ea typeface="Source Sans Pro" charset="0"/>
                <a:cs typeface="Source Sans Pro" charset="0"/>
              </a:rPr>
              <a:t>Lorem ipsum dolor sit amet, omnes volutpat ex sed, mediocrem maiestatis ius in ullamcorper.</a:t>
            </a:r>
          </a:p>
        </p:txBody>
      </p:sp>
      <p:sp>
        <p:nvSpPr>
          <p:cNvPr id="73" name="Rectangle 41"/>
          <p:cNvSpPr>
            <a:spLocks/>
          </p:cNvSpPr>
          <p:nvPr/>
        </p:nvSpPr>
        <p:spPr bwMode="auto">
          <a:xfrm>
            <a:off x="8901332" y="4785069"/>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a:r>
              <a:rPr lang="en-US" sz="1200" noProof="1">
                <a:solidFill>
                  <a:schemeClr val="tx1">
                    <a:lumMod val="95000"/>
                    <a:lumOff val="5000"/>
                  </a:schemeClr>
                </a:solidFill>
                <a:latin typeface="Source Sans Pro" charset="0"/>
                <a:ea typeface="Source Sans Pro" charset="0"/>
                <a:cs typeface="Source Sans Pro" charset="0"/>
              </a:rPr>
              <a:t>Lorem ipsum dolor sit amet, omnes volutpat ex sed, mediocrem maiestatis ius in ullamcorper.</a:t>
            </a:r>
          </a:p>
        </p:txBody>
      </p:sp>
      <p:sp>
        <p:nvSpPr>
          <p:cNvPr id="40" name="TextBox 39"/>
          <p:cNvSpPr txBox="1"/>
          <p:nvPr/>
        </p:nvSpPr>
        <p:spPr>
          <a:xfrm>
            <a:off x="5944578" y="1105259"/>
            <a:ext cx="5407634" cy="830997"/>
          </a:xfrm>
          <a:prstGeom prst="rect">
            <a:avLst/>
          </a:prstGeom>
          <a:noFill/>
        </p:spPr>
        <p:txBody>
          <a:bodyPr wrap="square" rtlCol="0">
            <a:spAutoFit/>
          </a:bodyPr>
          <a:lstStyle/>
          <a:p>
            <a:r>
              <a:rPr lang="en-US" sz="2400" b="1" dirty="0">
                <a:solidFill>
                  <a:schemeClr val="tx1">
                    <a:lumMod val="95000"/>
                    <a:lumOff val="5000"/>
                  </a:schemeClr>
                </a:solidFill>
              </a:rPr>
              <a:t>After animation has played, click mouse to advance remaining animation.</a:t>
            </a:r>
          </a:p>
        </p:txBody>
      </p:sp>
      <p:sp>
        <p:nvSpPr>
          <p:cNvPr id="41" name="Forma libre: forma 40">
            <a:extLst>
              <a:ext uri="{FF2B5EF4-FFF2-40B4-BE49-F238E27FC236}">
                <a16:creationId xmlns:a16="http://schemas.microsoft.com/office/drawing/2014/main" id="{9B54939A-44A7-4334-BA3B-43217CE24D83}"/>
              </a:ext>
            </a:extLst>
          </p:cNvPr>
          <p:cNvSpPr/>
          <p:nvPr/>
        </p:nvSpPr>
        <p:spPr>
          <a:xfrm>
            <a:off x="1" y="-16092"/>
            <a:ext cx="12191999" cy="830590"/>
          </a:xfrm>
          <a:custGeom>
            <a:avLst/>
            <a:gdLst>
              <a:gd name="connsiteX0" fmla="*/ 0 w 12365905"/>
              <a:gd name="connsiteY0" fmla="*/ 0 h 830590"/>
              <a:gd name="connsiteX1" fmla="*/ 12365905 w 12365905"/>
              <a:gd name="connsiteY1" fmla="*/ 0 h 830590"/>
              <a:gd name="connsiteX2" fmla="*/ 12321427 w 12365905"/>
              <a:gd name="connsiteY2" fmla="*/ 13344 h 830590"/>
              <a:gd name="connsiteX3" fmla="*/ 0 w 12365905"/>
              <a:gd name="connsiteY3" fmla="*/ 830590 h 830590"/>
              <a:gd name="connsiteX4" fmla="*/ 0 w 12365905"/>
              <a:gd name="connsiteY4" fmla="*/ 0 h 83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905" h="830590">
                <a:moveTo>
                  <a:pt x="0" y="0"/>
                </a:moveTo>
                <a:lnTo>
                  <a:pt x="12365905" y="0"/>
                </a:lnTo>
                <a:lnTo>
                  <a:pt x="12321427" y="13344"/>
                </a:lnTo>
                <a:cubicBezTo>
                  <a:pt x="8577078" y="1021101"/>
                  <a:pt x="4070682" y="-1010910"/>
                  <a:pt x="0" y="830590"/>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sz="1600"/>
          </a:p>
        </p:txBody>
      </p:sp>
      <p:sp>
        <p:nvSpPr>
          <p:cNvPr id="47" name="Forma libre: forma 46">
            <a:extLst>
              <a:ext uri="{FF2B5EF4-FFF2-40B4-BE49-F238E27FC236}">
                <a16:creationId xmlns:a16="http://schemas.microsoft.com/office/drawing/2014/main" id="{0ACCBF49-AD0D-4D07-AA22-2F253A135319}"/>
              </a:ext>
            </a:extLst>
          </p:cNvPr>
          <p:cNvSpPr/>
          <p:nvPr/>
        </p:nvSpPr>
        <p:spPr>
          <a:xfrm>
            <a:off x="0" y="6552333"/>
            <a:ext cx="4677103" cy="311104"/>
          </a:xfrm>
          <a:custGeom>
            <a:avLst/>
            <a:gdLst>
              <a:gd name="connsiteX0" fmla="*/ 0 w 4456533"/>
              <a:gd name="connsiteY0" fmla="*/ 674 h 482186"/>
              <a:gd name="connsiteX1" fmla="*/ 0 w 4456533"/>
              <a:gd name="connsiteY1" fmla="*/ 482187 h 482186"/>
              <a:gd name="connsiteX2" fmla="*/ 4456534 w 4456533"/>
              <a:gd name="connsiteY2" fmla="*/ 482187 h 482186"/>
              <a:gd name="connsiteX3" fmla="*/ 4382217 w 4456533"/>
              <a:gd name="connsiteY3" fmla="*/ 221854 h 482186"/>
              <a:gd name="connsiteX4" fmla="*/ 3975023 w 4456533"/>
              <a:gd name="connsiteY4" fmla="*/ 674 h 482186"/>
              <a:gd name="connsiteX5" fmla="*/ 0 w 4456533"/>
              <a:gd name="connsiteY5" fmla="*/ 674 h 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533" h="482186">
                <a:moveTo>
                  <a:pt x="0" y="674"/>
                </a:moveTo>
                <a:lnTo>
                  <a:pt x="0" y="482187"/>
                </a:lnTo>
                <a:lnTo>
                  <a:pt x="4456534" y="482187"/>
                </a:lnTo>
                <a:lnTo>
                  <a:pt x="4382217" y="221854"/>
                </a:lnTo>
                <a:cubicBezTo>
                  <a:pt x="4376159" y="200578"/>
                  <a:pt x="4320606" y="-13510"/>
                  <a:pt x="3975023" y="674"/>
                </a:cubicBezTo>
                <a:lnTo>
                  <a:pt x="0" y="674"/>
                </a:lnTo>
                <a:close/>
              </a:path>
            </a:pathLst>
          </a:custGeom>
          <a:solidFill>
            <a:srgbClr val="FF0000"/>
          </a:solidFill>
          <a:ln w="14774" cap="flat">
            <a:noFill/>
            <a:prstDash val="solid"/>
            <a:miter/>
          </a:ln>
        </p:spPr>
        <p:txBody>
          <a:bodyPr rtlCol="0" anchor="ctr"/>
          <a:lstStyle/>
          <a:p>
            <a:endParaRPr lang="LID4096"/>
          </a:p>
        </p:txBody>
      </p:sp>
      <p:cxnSp>
        <p:nvCxnSpPr>
          <p:cNvPr id="48" name="Conector recto de flecha 47">
            <a:extLst>
              <a:ext uri="{FF2B5EF4-FFF2-40B4-BE49-F238E27FC236}">
                <a16:creationId xmlns:a16="http://schemas.microsoft.com/office/drawing/2014/main" id="{5690A2E2-AC8B-490C-AB6C-6671578D4942}"/>
              </a:ext>
            </a:extLst>
          </p:cNvPr>
          <p:cNvCxnSpPr/>
          <p:nvPr/>
        </p:nvCxnSpPr>
        <p:spPr>
          <a:xfrm>
            <a:off x="4992414" y="6702715"/>
            <a:ext cx="69055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Imagen 34">
            <a:extLst>
              <a:ext uri="{FF2B5EF4-FFF2-40B4-BE49-F238E27FC236}">
                <a16:creationId xmlns:a16="http://schemas.microsoft.com/office/drawing/2014/main" id="{C8BB868C-F372-4636-BE69-E21D9B7D75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30019" y="-123620"/>
            <a:ext cx="1267981" cy="1267981"/>
          </a:xfrm>
          <a:prstGeom prst="rect">
            <a:avLst/>
          </a:prstGeom>
        </p:spPr>
      </p:pic>
    </p:spTree>
    <p:extLst>
      <p:ext uri="{BB962C8B-B14F-4D97-AF65-F5344CB8AC3E}">
        <p14:creationId xmlns:p14="http://schemas.microsoft.com/office/powerpoint/2010/main" val="305366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500"/>
                                        <p:tgtEl>
                                          <p:spTgt spid="59"/>
                                        </p:tgtEl>
                                      </p:cBhvr>
                                    </p:animEffect>
                                    <p:anim calcmode="lin" valueType="num">
                                      <p:cBhvr>
                                        <p:cTn id="13" dur="1500" fill="hold"/>
                                        <p:tgtEl>
                                          <p:spTgt spid="59"/>
                                        </p:tgtEl>
                                        <p:attrNameLst>
                                          <p:attrName>ppt_x</p:attrName>
                                        </p:attrNameLst>
                                      </p:cBhvr>
                                      <p:tavLst>
                                        <p:tav tm="0">
                                          <p:val>
                                            <p:strVal val="#ppt_x"/>
                                          </p:val>
                                        </p:tav>
                                        <p:tav tm="100000">
                                          <p:val>
                                            <p:strVal val="#ppt_x"/>
                                          </p:val>
                                        </p:tav>
                                      </p:tavLst>
                                    </p:anim>
                                    <p:anim calcmode="lin" valueType="num">
                                      <p:cBhvr>
                                        <p:cTn id="14" dur="1350" decel="100000" fill="hold"/>
                                        <p:tgtEl>
                                          <p:spTgt spid="59"/>
                                        </p:tgtEl>
                                        <p:attrNameLst>
                                          <p:attrName>ppt_y</p:attrName>
                                        </p:attrNameLst>
                                      </p:cBhvr>
                                      <p:tavLst>
                                        <p:tav tm="0">
                                          <p:val>
                                            <p:strVal val="#ppt_y+1"/>
                                          </p:val>
                                        </p:tav>
                                        <p:tav tm="100000">
                                          <p:val>
                                            <p:strVal val="#ppt_y-.03"/>
                                          </p:val>
                                        </p:tav>
                                      </p:tavLst>
                                    </p:anim>
                                    <p:anim calcmode="lin" valueType="num">
                                      <p:cBhvr>
                                        <p:cTn id="15" dur="150" accel="100000" fill="hold">
                                          <p:stCondLst>
                                            <p:cond delay="1350"/>
                                          </p:stCondLst>
                                        </p:cTn>
                                        <p:tgtEl>
                                          <p:spTgt spid="59"/>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500"/>
                                        <p:tgtEl>
                                          <p:spTgt spid="52"/>
                                        </p:tgtEl>
                                      </p:cBhvr>
                                    </p:animEffect>
                                    <p:anim calcmode="lin" valueType="num">
                                      <p:cBhvr>
                                        <p:cTn id="29" dur="1500" fill="hold"/>
                                        <p:tgtEl>
                                          <p:spTgt spid="52"/>
                                        </p:tgtEl>
                                        <p:attrNameLst>
                                          <p:attrName>ppt_x</p:attrName>
                                        </p:attrNameLst>
                                      </p:cBhvr>
                                      <p:tavLst>
                                        <p:tav tm="0">
                                          <p:val>
                                            <p:strVal val="#ppt_x"/>
                                          </p:val>
                                        </p:tav>
                                        <p:tav tm="100000">
                                          <p:val>
                                            <p:strVal val="#ppt_x"/>
                                          </p:val>
                                        </p:tav>
                                      </p:tavLst>
                                    </p:anim>
                                    <p:anim calcmode="lin" valueType="num">
                                      <p:cBhvr>
                                        <p:cTn id="30" dur="1350" decel="100000" fill="hold"/>
                                        <p:tgtEl>
                                          <p:spTgt spid="52"/>
                                        </p:tgtEl>
                                        <p:attrNameLst>
                                          <p:attrName>ppt_y</p:attrName>
                                        </p:attrNameLst>
                                      </p:cBhvr>
                                      <p:tavLst>
                                        <p:tav tm="0">
                                          <p:val>
                                            <p:strVal val="#ppt_y+1"/>
                                          </p:val>
                                        </p:tav>
                                        <p:tav tm="100000">
                                          <p:val>
                                            <p:strVal val="#ppt_y-.03"/>
                                          </p:val>
                                        </p:tav>
                                      </p:tavLst>
                                    </p:anim>
                                    <p:anim calcmode="lin" valueType="num">
                                      <p:cBhvr>
                                        <p:cTn id="31" dur="150" accel="100000" fill="hold">
                                          <p:stCondLst>
                                            <p:cond delay="1350"/>
                                          </p:stCondLst>
                                        </p:cTn>
                                        <p:tgtEl>
                                          <p:spTgt spid="52"/>
                                        </p:tgtEl>
                                        <p:attrNameLst>
                                          <p:attrName>ppt_y</p:attrName>
                                        </p:attrNameLst>
                                      </p:cBhvr>
                                      <p:tavLst>
                                        <p:tav tm="0">
                                          <p:val>
                                            <p:strVal val="#ppt_y-.03"/>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500"/>
                                        <p:tgtEl>
                                          <p:spTgt spid="45"/>
                                        </p:tgtEl>
                                      </p:cBhvr>
                                    </p:animEffect>
                                    <p:anim calcmode="lin" valueType="num">
                                      <p:cBhvr>
                                        <p:cTn id="45" dur="1500" fill="hold"/>
                                        <p:tgtEl>
                                          <p:spTgt spid="45"/>
                                        </p:tgtEl>
                                        <p:attrNameLst>
                                          <p:attrName>ppt_x</p:attrName>
                                        </p:attrNameLst>
                                      </p:cBhvr>
                                      <p:tavLst>
                                        <p:tav tm="0">
                                          <p:val>
                                            <p:strVal val="#ppt_x"/>
                                          </p:val>
                                        </p:tav>
                                        <p:tav tm="100000">
                                          <p:val>
                                            <p:strVal val="#ppt_x"/>
                                          </p:val>
                                        </p:tav>
                                      </p:tavLst>
                                    </p:anim>
                                    <p:anim calcmode="lin" valueType="num">
                                      <p:cBhvr>
                                        <p:cTn id="46" dur="1350" decel="100000" fill="hold"/>
                                        <p:tgtEl>
                                          <p:spTgt spid="45"/>
                                        </p:tgtEl>
                                        <p:attrNameLst>
                                          <p:attrName>ppt_y</p:attrName>
                                        </p:attrNameLst>
                                      </p:cBhvr>
                                      <p:tavLst>
                                        <p:tav tm="0">
                                          <p:val>
                                            <p:strVal val="#ppt_y+1"/>
                                          </p:val>
                                        </p:tav>
                                        <p:tav tm="100000">
                                          <p:val>
                                            <p:strVal val="#ppt_y-.03"/>
                                          </p:val>
                                        </p:tav>
                                      </p:tavLst>
                                    </p:anim>
                                    <p:anim calcmode="lin" valueType="num">
                                      <p:cBhvr>
                                        <p:cTn id="47" dur="150" accel="100000" fill="hold">
                                          <p:stCondLst>
                                            <p:cond delay="1350"/>
                                          </p:stCondLst>
                                        </p:cTn>
                                        <p:tgtEl>
                                          <p:spTgt spid="45"/>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500"/>
                                        <p:tgtEl>
                                          <p:spTgt spid="38"/>
                                        </p:tgtEl>
                                      </p:cBhvr>
                                    </p:animEffect>
                                    <p:anim calcmode="lin" valueType="num">
                                      <p:cBhvr>
                                        <p:cTn id="61" dur="1500" fill="hold"/>
                                        <p:tgtEl>
                                          <p:spTgt spid="38"/>
                                        </p:tgtEl>
                                        <p:attrNameLst>
                                          <p:attrName>ppt_x</p:attrName>
                                        </p:attrNameLst>
                                      </p:cBhvr>
                                      <p:tavLst>
                                        <p:tav tm="0">
                                          <p:val>
                                            <p:strVal val="#ppt_x"/>
                                          </p:val>
                                        </p:tav>
                                        <p:tav tm="100000">
                                          <p:val>
                                            <p:strVal val="#ppt_x"/>
                                          </p:val>
                                        </p:tav>
                                      </p:tavLst>
                                    </p:anim>
                                    <p:anim calcmode="lin" valueType="num">
                                      <p:cBhvr>
                                        <p:cTn id="62" dur="1350" decel="100000" fill="hold"/>
                                        <p:tgtEl>
                                          <p:spTgt spid="38"/>
                                        </p:tgtEl>
                                        <p:attrNameLst>
                                          <p:attrName>ppt_y</p:attrName>
                                        </p:attrNameLst>
                                      </p:cBhvr>
                                      <p:tavLst>
                                        <p:tav tm="0">
                                          <p:val>
                                            <p:strVal val="#ppt_y+1"/>
                                          </p:val>
                                        </p:tav>
                                        <p:tav tm="100000">
                                          <p:val>
                                            <p:strVal val="#ppt_y-.03"/>
                                          </p:val>
                                        </p:tav>
                                      </p:tavLst>
                                    </p:anim>
                                    <p:anim calcmode="lin" valueType="num">
                                      <p:cBhvr>
                                        <p:cTn id="63" dur="150" accel="100000" fill="hold">
                                          <p:stCondLst>
                                            <p:cond delay="1350"/>
                                          </p:stCondLst>
                                        </p:cTn>
                                        <p:tgtEl>
                                          <p:spTgt spid="38"/>
                                        </p:tgtEl>
                                        <p:attrNameLst>
                                          <p:attrName>ppt_y</p:attrName>
                                        </p:attrNameLst>
                                      </p:cBhvr>
                                      <p:tavLst>
                                        <p:tav tm="0">
                                          <p:val>
                                            <p:strVal val="#ppt_y-.03"/>
                                          </p:val>
                                        </p:tav>
                                        <p:tav tm="100000">
                                          <p:val>
                                            <p:strVal val="#ppt_y"/>
                                          </p:val>
                                        </p:tav>
                                      </p:tavLst>
                                    </p:anim>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p:bldP spid="67" grpId="0"/>
      <p:bldP spid="68" grpId="0"/>
      <p:bldP spid="69" grpId="0"/>
      <p:bldP spid="70" grpId="0"/>
      <p:bldP spid="71" grpId="0"/>
      <p:bldP spid="72" grpId="0"/>
      <p:bldP spid="73" grpId="0"/>
    </p:bldLst>
  </p:timing>
</p:sld>
</file>

<file path=ppt/theme/theme1.xml><?xml version="1.0" encoding="utf-8"?>
<a:theme xmlns:a="http://schemas.openxmlformats.org/drawingml/2006/main" name="Office Theme">
  <a:themeElements>
    <a:clrScheme name="SWOOSH">
      <a:dk1>
        <a:srgbClr val="000000"/>
      </a:dk1>
      <a:lt1>
        <a:srgbClr val="FFFFFF"/>
      </a:lt1>
      <a:dk2>
        <a:srgbClr val="44546A"/>
      </a:dk2>
      <a:lt2>
        <a:srgbClr val="E7E6E6"/>
      </a:lt2>
      <a:accent1>
        <a:srgbClr val="B71D30"/>
      </a:accent1>
      <a:accent2>
        <a:srgbClr val="CC1618"/>
      </a:accent2>
      <a:accent3>
        <a:srgbClr val="414141"/>
      </a:accent3>
      <a:accent4>
        <a:srgbClr val="868587"/>
      </a:accent4>
      <a:accent5>
        <a:srgbClr val="ECD6A7"/>
      </a:accent5>
      <a:accent6>
        <a:srgbClr val="C8C8C8"/>
      </a:accent6>
      <a:hlink>
        <a:srgbClr val="CC1618"/>
      </a:hlink>
      <a:folHlink>
        <a:srgbClr val="41414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6008</TotalTime>
  <Words>1674</Words>
  <Application>Microsoft Office PowerPoint</Application>
  <PresentationFormat>Panorámica</PresentationFormat>
  <Paragraphs>231</Paragraphs>
  <Slides>24</Slides>
  <Notes>20</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24</vt:i4>
      </vt:variant>
    </vt:vector>
  </HeadingPairs>
  <TitlesOfParts>
    <vt:vector size="45" baseType="lpstr">
      <vt:lpstr>Adobe Gothic Std B</vt:lpstr>
      <vt:lpstr>Aharoni</vt:lpstr>
      <vt:lpstr>Arial</vt:lpstr>
      <vt:lpstr>Arial Black</vt:lpstr>
      <vt:lpstr>Arial Narrow</vt:lpstr>
      <vt:lpstr>Bahnschrift</vt:lpstr>
      <vt:lpstr>Barlow</vt:lpstr>
      <vt:lpstr>Calibri</vt:lpstr>
      <vt:lpstr>Calibri Light</vt:lpstr>
      <vt:lpstr>Lato</vt:lpstr>
      <vt:lpstr>Metropolis-Bold</vt:lpstr>
      <vt:lpstr>Metropolis-Regular</vt:lpstr>
      <vt:lpstr>Poppins Black</vt:lpstr>
      <vt:lpstr>Roboto</vt:lpstr>
      <vt:lpstr>Rubik</vt:lpstr>
      <vt:lpstr>Source Sans Pro</vt:lpstr>
      <vt:lpstr>Source Sans Pro Black</vt:lpstr>
      <vt:lpstr>Source Sans Pro ExtraLight</vt:lpstr>
      <vt:lpstr>Source Sans Pro Light</vt:lpstr>
      <vt:lpstr>Source Sans Pro Semibold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Importance of medical checkups</vt:lpstr>
      <vt:lpstr>Presentación de PowerPoint</vt:lpstr>
      <vt:lpstr>Presentación de PowerPoint</vt:lpstr>
      <vt:lpstr>Presentación de PowerPoint</vt:lpstr>
      <vt:lpstr>THANKS!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costumbres </dc:title>
  <dc:creator>slidesppt</dc:creator>
  <cp:keywords>costumbres de suiza</cp:keywords>
  <cp:lastModifiedBy>Franklin</cp:lastModifiedBy>
  <cp:revision>149</cp:revision>
  <dcterms:created xsi:type="dcterms:W3CDTF">2017-11-22T21:26:40Z</dcterms:created>
  <dcterms:modified xsi:type="dcterms:W3CDTF">2024-03-04T17:59:39Z</dcterms:modified>
</cp:coreProperties>
</file>