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8"/>
  </p:notesMasterIdLst>
  <p:sldIdLst>
    <p:sldId id="439" r:id="rId2"/>
    <p:sldId id="309" r:id="rId3"/>
    <p:sldId id="258" r:id="rId4"/>
    <p:sldId id="260" r:id="rId5"/>
    <p:sldId id="327" r:id="rId6"/>
    <p:sldId id="441" r:id="rId7"/>
    <p:sldId id="442" r:id="rId8"/>
    <p:sldId id="306" r:id="rId9"/>
    <p:sldId id="307" r:id="rId10"/>
    <p:sldId id="440" r:id="rId11"/>
    <p:sldId id="312" r:id="rId12"/>
    <p:sldId id="311" r:id="rId13"/>
    <p:sldId id="443" r:id="rId14"/>
    <p:sldId id="316" r:id="rId15"/>
    <p:sldId id="444" r:id="rId16"/>
    <p:sldId id="320" r:id="rId17"/>
    <p:sldId id="324" r:id="rId18"/>
    <p:sldId id="330" r:id="rId19"/>
    <p:sldId id="332" r:id="rId20"/>
    <p:sldId id="448" r:id="rId21"/>
    <p:sldId id="449" r:id="rId22"/>
    <p:sldId id="416" r:id="rId23"/>
    <p:sldId id="417" r:id="rId24"/>
    <p:sldId id="436" r:id="rId25"/>
    <p:sldId id="437" r:id="rId26"/>
    <p:sldId id="45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24"/>
    <a:srgbClr val="FFD57A"/>
    <a:srgbClr val="FF706A"/>
    <a:srgbClr val="FF9891"/>
    <a:srgbClr val="FF0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95611" autoAdjust="0"/>
  </p:normalViewPr>
  <p:slideViewPr>
    <p:cSldViewPr snapToGrid="0">
      <p:cViewPr>
        <p:scale>
          <a:sx n="84" d="100"/>
          <a:sy n="84" d="100"/>
        </p:scale>
        <p:origin x="51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9102-52C5-4E4C-82C9-BC36ACF9488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3F44-0F92-4F89-B992-BAEBC56344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0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74151A-3706-46FD-96C1-76F959CF5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140F2B-8FF1-465C-A47E-0886CA3989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102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1F1FA3-DCFC-4300-BE19-602E49627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30ADC5-74DD-4B93-8B26-12CBFF67F0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2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520133-EDF9-4083-A7DD-3A70BAE23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FA0FC0-638D-4266-88CC-23470D85C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57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C04F5A-1EE9-43B4-9FDF-97FA38095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5A3DCA-EA81-4B9C-B9D9-F6D0876A58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436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53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7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7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867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A89C7E-D2FF-4829-B6E1-C16ED77A5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6F4C0-1941-4251-8F7E-63CCBA114C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9086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187D47-4EED-4066-B2AC-6578F7F42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3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0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304CB8-020F-4A4E-9A41-4268A8587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2177144"/>
            <a:ext cx="5050971" cy="3947886"/>
          </a:xfrm>
          <a:custGeom>
            <a:avLst/>
            <a:gdLst>
              <a:gd name="connsiteX0" fmla="*/ 0 w 5050971"/>
              <a:gd name="connsiteY0" fmla="*/ 0 h 3947886"/>
              <a:gd name="connsiteX1" fmla="*/ 5050971 w 5050971"/>
              <a:gd name="connsiteY1" fmla="*/ 0 h 3947886"/>
              <a:gd name="connsiteX2" fmla="*/ 5050971 w 5050971"/>
              <a:gd name="connsiteY2" fmla="*/ 3947886 h 3947886"/>
              <a:gd name="connsiteX3" fmla="*/ 0 w 5050971"/>
              <a:gd name="connsiteY3" fmla="*/ 3947886 h 394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971" h="3947886">
                <a:moveTo>
                  <a:pt x="0" y="0"/>
                </a:moveTo>
                <a:lnTo>
                  <a:pt x="5050971" y="0"/>
                </a:lnTo>
                <a:lnTo>
                  <a:pt x="5050971" y="3947886"/>
                </a:lnTo>
                <a:lnTo>
                  <a:pt x="0" y="394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27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746220-952B-4FDA-855C-650C64C4A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790" y="1335314"/>
            <a:ext cx="4894439" cy="5522686"/>
          </a:xfrm>
          <a:custGeom>
            <a:avLst/>
            <a:gdLst>
              <a:gd name="connsiteX0" fmla="*/ 0 w 4894439"/>
              <a:gd name="connsiteY0" fmla="*/ 0 h 5522686"/>
              <a:gd name="connsiteX1" fmla="*/ 4894439 w 4894439"/>
              <a:gd name="connsiteY1" fmla="*/ 0 h 5522686"/>
              <a:gd name="connsiteX2" fmla="*/ 4894439 w 4894439"/>
              <a:gd name="connsiteY2" fmla="*/ 5522686 h 5522686"/>
              <a:gd name="connsiteX3" fmla="*/ 0 w 4894439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439" h="5522686">
                <a:moveTo>
                  <a:pt x="0" y="0"/>
                </a:moveTo>
                <a:lnTo>
                  <a:pt x="4894439" y="0"/>
                </a:lnTo>
                <a:lnTo>
                  <a:pt x="4894439" y="5522686"/>
                </a:lnTo>
                <a:lnTo>
                  <a:pt x="0" y="5522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3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BFF4A2-7784-4043-8D3C-3CD144EF2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3973" y="943430"/>
            <a:ext cx="4176485" cy="5110074"/>
          </a:xfrm>
          <a:custGeom>
            <a:avLst/>
            <a:gdLst>
              <a:gd name="connsiteX0" fmla="*/ 0 w 4176485"/>
              <a:gd name="connsiteY0" fmla="*/ 0 h 5110074"/>
              <a:gd name="connsiteX1" fmla="*/ 4176485 w 4176485"/>
              <a:gd name="connsiteY1" fmla="*/ 0 h 5110074"/>
              <a:gd name="connsiteX2" fmla="*/ 4176485 w 4176485"/>
              <a:gd name="connsiteY2" fmla="*/ 5110074 h 5110074"/>
              <a:gd name="connsiteX3" fmla="*/ 0 w 4176485"/>
              <a:gd name="connsiteY3" fmla="*/ 5110074 h 5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485" h="5110074">
                <a:moveTo>
                  <a:pt x="0" y="0"/>
                </a:moveTo>
                <a:lnTo>
                  <a:pt x="4176485" y="0"/>
                </a:lnTo>
                <a:lnTo>
                  <a:pt x="4176485" y="5110074"/>
                </a:lnTo>
                <a:lnTo>
                  <a:pt x="0" y="5110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11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E7937-D846-4126-AF07-7E01BB5A04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771" y="718457"/>
            <a:ext cx="6066972" cy="4840514"/>
          </a:xfrm>
          <a:custGeom>
            <a:avLst/>
            <a:gdLst>
              <a:gd name="connsiteX0" fmla="*/ 0 w 6066972"/>
              <a:gd name="connsiteY0" fmla="*/ 0 h 4840514"/>
              <a:gd name="connsiteX1" fmla="*/ 6066972 w 6066972"/>
              <a:gd name="connsiteY1" fmla="*/ 0 h 4840514"/>
              <a:gd name="connsiteX2" fmla="*/ 6066972 w 6066972"/>
              <a:gd name="connsiteY2" fmla="*/ 4840514 h 4840514"/>
              <a:gd name="connsiteX3" fmla="*/ 0 w 6066972"/>
              <a:gd name="connsiteY3" fmla="*/ 4840514 h 48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6972" h="4840514">
                <a:moveTo>
                  <a:pt x="0" y="0"/>
                </a:moveTo>
                <a:lnTo>
                  <a:pt x="6066972" y="0"/>
                </a:lnTo>
                <a:lnTo>
                  <a:pt x="6066972" y="4840514"/>
                </a:lnTo>
                <a:lnTo>
                  <a:pt x="0" y="4840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14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10B40B-BDCF-4575-B52C-76EE27CEA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567154"/>
            <a:ext cx="5109029" cy="6290846"/>
          </a:xfrm>
          <a:custGeom>
            <a:avLst/>
            <a:gdLst>
              <a:gd name="connsiteX0" fmla="*/ 0 w 5109029"/>
              <a:gd name="connsiteY0" fmla="*/ 0 h 6290846"/>
              <a:gd name="connsiteX1" fmla="*/ 5109029 w 5109029"/>
              <a:gd name="connsiteY1" fmla="*/ 0 h 6290846"/>
              <a:gd name="connsiteX2" fmla="*/ 5109029 w 5109029"/>
              <a:gd name="connsiteY2" fmla="*/ 6290846 h 6290846"/>
              <a:gd name="connsiteX3" fmla="*/ 0 w 5109029"/>
              <a:gd name="connsiteY3" fmla="*/ 6290846 h 62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029" h="6290846">
                <a:moveTo>
                  <a:pt x="0" y="0"/>
                </a:moveTo>
                <a:lnTo>
                  <a:pt x="5109029" y="0"/>
                </a:lnTo>
                <a:lnTo>
                  <a:pt x="5109029" y="6290846"/>
                </a:lnTo>
                <a:lnTo>
                  <a:pt x="0" y="62908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72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98B2D8-2238-42FD-BCE2-5F99C1ADC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796" y="559191"/>
            <a:ext cx="5205046" cy="5739618"/>
          </a:xfrm>
          <a:custGeom>
            <a:avLst/>
            <a:gdLst>
              <a:gd name="connsiteX0" fmla="*/ 0 w 5205046"/>
              <a:gd name="connsiteY0" fmla="*/ 0 h 5739618"/>
              <a:gd name="connsiteX1" fmla="*/ 5205046 w 5205046"/>
              <a:gd name="connsiteY1" fmla="*/ 0 h 5739618"/>
              <a:gd name="connsiteX2" fmla="*/ 5205046 w 5205046"/>
              <a:gd name="connsiteY2" fmla="*/ 5739618 h 5739618"/>
              <a:gd name="connsiteX3" fmla="*/ 0 w 5205046"/>
              <a:gd name="connsiteY3" fmla="*/ 5739618 h 57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046" h="5739618">
                <a:moveTo>
                  <a:pt x="0" y="0"/>
                </a:moveTo>
                <a:lnTo>
                  <a:pt x="5205046" y="0"/>
                </a:lnTo>
                <a:lnTo>
                  <a:pt x="5205046" y="5739618"/>
                </a:lnTo>
                <a:lnTo>
                  <a:pt x="0" y="5739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24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264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91229AB-E17E-406D-AD54-85FAFDD69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2" y="131811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rata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6344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51DCB3-B43E-4C4B-952D-A09CB5350D1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4" y="123481"/>
            <a:ext cx="11573195" cy="724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93CC29-9FEA-4C24-BAF8-430FF1CB1C11}"/>
              </a:ext>
            </a:extLst>
          </p:cNvPr>
          <p:cNvSpPr/>
          <p:nvPr/>
        </p:nvSpPr>
        <p:spPr>
          <a:xfrm>
            <a:off x="354020" y="1131598"/>
            <a:ext cx="3560774" cy="54025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AF0B55-65FE-41CA-AFBE-A93B304139EA}"/>
              </a:ext>
            </a:extLst>
          </p:cNvPr>
          <p:cNvSpPr/>
          <p:nvPr/>
        </p:nvSpPr>
        <p:spPr>
          <a:xfrm>
            <a:off x="456477" y="1296684"/>
            <a:ext cx="130868" cy="42657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6A84D55C-ECFF-4B73-95AF-965867E9A356}"/>
              </a:ext>
            </a:extLst>
          </p:cNvPr>
          <p:cNvGrpSpPr/>
          <p:nvPr/>
        </p:nvGrpSpPr>
        <p:grpSpPr>
          <a:xfrm>
            <a:off x="1396042" y="1837570"/>
            <a:ext cx="2232242" cy="1861353"/>
            <a:chOff x="1396041" y="1837569"/>
            <a:chExt cx="2232242" cy="186135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DF3DE98-F313-4E63-8D2A-5F53BE4FF8F5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A9E23C8E-A18C-4853-B79C-00B2A1631545}"/>
                </a:ext>
              </a:extLst>
            </p:cNvPr>
            <p:cNvSpPr txBox="1"/>
            <p:nvPr/>
          </p:nvSpPr>
          <p:spPr>
            <a:xfrm>
              <a:off x="1396041" y="2683259"/>
              <a:ext cx="2232242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A926D878-8606-4C79-8455-E43769D40ABA}"/>
              </a:ext>
            </a:extLst>
          </p:cNvPr>
          <p:cNvSpPr txBox="1"/>
          <p:nvPr/>
        </p:nvSpPr>
        <p:spPr>
          <a:xfrm>
            <a:off x="1613193" y="5833891"/>
            <a:ext cx="2232004" cy="40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l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0897749-2F1E-4D0C-B230-8A1F798EBFD2}"/>
              </a:ext>
            </a:extLst>
          </p:cNvPr>
          <p:cNvSpPr txBox="1"/>
          <p:nvPr/>
        </p:nvSpPr>
        <p:spPr>
          <a:xfrm>
            <a:off x="910999" y="4021923"/>
            <a:ext cx="2717295" cy="1969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1E6D88DC-0032-4C04-A219-A6A912D14458}"/>
              </a:ext>
            </a:extLst>
          </p:cNvPr>
          <p:cNvGrpSpPr/>
          <p:nvPr/>
        </p:nvGrpSpPr>
        <p:grpSpPr>
          <a:xfrm>
            <a:off x="567147" y="5403417"/>
            <a:ext cx="976460" cy="976460"/>
            <a:chOff x="567147" y="5403417"/>
            <a:chExt cx="976460" cy="976460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DB178E5E-37B3-416E-A44C-301041DAEB3A}"/>
                </a:ext>
              </a:extLst>
            </p:cNvPr>
            <p:cNvSpPr/>
            <p:nvPr/>
          </p:nvSpPr>
          <p:spPr>
            <a:xfrm rot="10799991">
              <a:off x="567147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9BABE49F-5F31-49D4-BAF0-F0D577AEF4D1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146A8F5F-B173-496C-914D-231D5E1D4A34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72601AD-F0A5-4921-8C7A-1103CB2CE670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A3BE1F6-67B5-49B0-8FF9-C97BBD04F38C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3BB91D7-862D-40D5-8C99-3B8EEC80534D}"/>
              </a:ext>
            </a:extLst>
          </p:cNvPr>
          <p:cNvSpPr/>
          <p:nvPr/>
        </p:nvSpPr>
        <p:spPr>
          <a:xfrm rot="5400013">
            <a:off x="2598568" y="5216744"/>
            <a:ext cx="101644" cy="2224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6476DF31-B846-43E5-BD3A-C59F67A0113B}"/>
              </a:ext>
            </a:extLst>
          </p:cNvPr>
          <p:cNvGrpSpPr/>
          <p:nvPr/>
        </p:nvGrpSpPr>
        <p:grpSpPr>
          <a:xfrm>
            <a:off x="2855926" y="1296685"/>
            <a:ext cx="905778" cy="910357"/>
            <a:chOff x="2855926" y="1296684"/>
            <a:chExt cx="905778" cy="910357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C119BDB-3C36-476B-BA0F-FFD29DE0DF9D}"/>
                </a:ext>
              </a:extLst>
            </p:cNvPr>
            <p:cNvSpPr/>
            <p:nvPr/>
          </p:nvSpPr>
          <p:spPr>
            <a:xfrm rot="10799991">
              <a:off x="3632372" y="1301264"/>
              <a:ext cx="129332" cy="90577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B59B937-440E-4C1F-8B37-7D1D2E4766B5}"/>
                </a:ext>
              </a:extLst>
            </p:cNvPr>
            <p:cNvSpPr/>
            <p:nvPr/>
          </p:nvSpPr>
          <p:spPr>
            <a:xfrm rot="5400013">
              <a:off x="3244149" y="908461"/>
              <a:ext cx="129332" cy="90577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49206D2-AFE8-43FC-82EF-409C96CF4D43}"/>
              </a:ext>
            </a:extLst>
          </p:cNvPr>
          <p:cNvGrpSpPr/>
          <p:nvPr/>
        </p:nvGrpSpPr>
        <p:grpSpPr>
          <a:xfrm>
            <a:off x="627242" y="5458045"/>
            <a:ext cx="849367" cy="849367"/>
            <a:chOff x="627241" y="5458044"/>
            <a:chExt cx="849367" cy="849367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721A73ED-DBCF-458F-8F4D-0C5A499E28DD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032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7E8BE11D-3107-4B13-B1B9-62D20C0F32DD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84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F9CF0D-80C1-4CDB-A31E-901BF309C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829" y="2148114"/>
            <a:ext cx="4383313" cy="4709886"/>
          </a:xfrm>
          <a:custGeom>
            <a:avLst/>
            <a:gdLst>
              <a:gd name="connsiteX0" fmla="*/ 0 w 4383313"/>
              <a:gd name="connsiteY0" fmla="*/ 0 h 4709886"/>
              <a:gd name="connsiteX1" fmla="*/ 4383313 w 4383313"/>
              <a:gd name="connsiteY1" fmla="*/ 0 h 4709886"/>
              <a:gd name="connsiteX2" fmla="*/ 4383313 w 4383313"/>
              <a:gd name="connsiteY2" fmla="*/ 4709886 h 4709886"/>
              <a:gd name="connsiteX3" fmla="*/ 0 w 4383313"/>
              <a:gd name="connsiteY3" fmla="*/ 4709886 h 47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3" h="4709886">
                <a:moveTo>
                  <a:pt x="0" y="0"/>
                </a:moveTo>
                <a:lnTo>
                  <a:pt x="4383313" y="0"/>
                </a:lnTo>
                <a:lnTo>
                  <a:pt x="4383313" y="4709886"/>
                </a:lnTo>
                <a:lnTo>
                  <a:pt x="0" y="4709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55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D63C8E-A246-4D91-9026-8D539FF0B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3142" y="943427"/>
            <a:ext cx="3918858" cy="5914573"/>
          </a:xfrm>
          <a:custGeom>
            <a:avLst/>
            <a:gdLst>
              <a:gd name="connsiteX0" fmla="*/ 0 w 4383314"/>
              <a:gd name="connsiteY0" fmla="*/ 0 h 6858000"/>
              <a:gd name="connsiteX1" fmla="*/ 4383314 w 4383314"/>
              <a:gd name="connsiteY1" fmla="*/ 0 h 6858000"/>
              <a:gd name="connsiteX2" fmla="*/ 4383314 w 4383314"/>
              <a:gd name="connsiteY2" fmla="*/ 6858000 h 6858000"/>
              <a:gd name="connsiteX3" fmla="*/ 0 w 43833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6858000">
                <a:moveTo>
                  <a:pt x="0" y="0"/>
                </a:moveTo>
                <a:lnTo>
                  <a:pt x="4383314" y="0"/>
                </a:lnTo>
                <a:lnTo>
                  <a:pt x="43833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9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EF5963-9069-4434-80D6-FE6B21BB7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6276" y="1698169"/>
            <a:ext cx="3035352" cy="5159831"/>
          </a:xfrm>
          <a:custGeom>
            <a:avLst/>
            <a:gdLst>
              <a:gd name="connsiteX0" fmla="*/ 0 w 3035352"/>
              <a:gd name="connsiteY0" fmla="*/ 0 h 5159831"/>
              <a:gd name="connsiteX1" fmla="*/ 3035352 w 3035352"/>
              <a:gd name="connsiteY1" fmla="*/ 0 h 5159831"/>
              <a:gd name="connsiteX2" fmla="*/ 3035352 w 3035352"/>
              <a:gd name="connsiteY2" fmla="*/ 5159831 h 5159831"/>
              <a:gd name="connsiteX3" fmla="*/ 0 w 3035352"/>
              <a:gd name="connsiteY3" fmla="*/ 5159831 h 515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52" h="5159831">
                <a:moveTo>
                  <a:pt x="0" y="0"/>
                </a:moveTo>
                <a:lnTo>
                  <a:pt x="3035352" y="0"/>
                </a:lnTo>
                <a:lnTo>
                  <a:pt x="3035352" y="5159831"/>
                </a:lnTo>
                <a:lnTo>
                  <a:pt x="0" y="5159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4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F325A1-4473-4F4C-BBC5-97CB2521D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9419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8B2867-9A7B-4AE1-ADEB-FA6A3993E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8948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C367A8-142E-4652-89F5-5A3320DAC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8477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9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2ED07-2C31-4B1F-9B28-2177F528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4475" y="631371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0A0F36-4E60-431B-88BF-B0C5F91C28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4475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67C95D-FDD7-4108-AC98-88E9AF988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9253" y="631371"/>
            <a:ext cx="2638478" cy="5595258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7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149D2-78F2-4D1C-A977-64D188B031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" y="2365830"/>
            <a:ext cx="5210629" cy="3759200"/>
          </a:xfrm>
          <a:custGeom>
            <a:avLst/>
            <a:gdLst>
              <a:gd name="connsiteX0" fmla="*/ 0 w 5210629"/>
              <a:gd name="connsiteY0" fmla="*/ 0 h 3759200"/>
              <a:gd name="connsiteX1" fmla="*/ 5210629 w 5210629"/>
              <a:gd name="connsiteY1" fmla="*/ 0 h 3759200"/>
              <a:gd name="connsiteX2" fmla="*/ 5210629 w 5210629"/>
              <a:gd name="connsiteY2" fmla="*/ 3759200 h 3759200"/>
              <a:gd name="connsiteX3" fmla="*/ 0 w 5210629"/>
              <a:gd name="connsiteY3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9" h="3759200">
                <a:moveTo>
                  <a:pt x="0" y="0"/>
                </a:moveTo>
                <a:lnTo>
                  <a:pt x="5210629" y="0"/>
                </a:lnTo>
                <a:lnTo>
                  <a:pt x="5210629" y="3759200"/>
                </a:lnTo>
                <a:lnTo>
                  <a:pt x="0" y="375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A038F-DB83-45FB-852D-01C6792B1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69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E50D2B-BA86-41F2-96EB-90BBF95E4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17" y="1463040"/>
            <a:ext cx="5022167" cy="5394960"/>
          </a:xfrm>
          <a:custGeom>
            <a:avLst/>
            <a:gdLst>
              <a:gd name="connsiteX0" fmla="*/ 0 w 5022167"/>
              <a:gd name="connsiteY0" fmla="*/ 0 h 5394960"/>
              <a:gd name="connsiteX1" fmla="*/ 5022167 w 5022167"/>
              <a:gd name="connsiteY1" fmla="*/ 0 h 5394960"/>
              <a:gd name="connsiteX2" fmla="*/ 5022167 w 5022167"/>
              <a:gd name="connsiteY2" fmla="*/ 5394960 h 5394960"/>
              <a:gd name="connsiteX3" fmla="*/ 0 w 5022167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167" h="5394960">
                <a:moveTo>
                  <a:pt x="0" y="0"/>
                </a:moveTo>
                <a:lnTo>
                  <a:pt x="5022167" y="0"/>
                </a:lnTo>
                <a:lnTo>
                  <a:pt x="5022167" y="5394960"/>
                </a:lnTo>
                <a:lnTo>
                  <a:pt x="0" y="5394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4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30" r:id="rId2"/>
    <p:sldLayoutId id="2147483729" r:id="rId3"/>
    <p:sldLayoutId id="2147483728" r:id="rId4"/>
    <p:sldLayoutId id="2147483726" r:id="rId5"/>
    <p:sldLayoutId id="2147483723" r:id="rId6"/>
    <p:sldLayoutId id="2147483722" r:id="rId7"/>
    <p:sldLayoutId id="2147483720" r:id="rId8"/>
    <p:sldLayoutId id="2147483716" r:id="rId9"/>
    <p:sldLayoutId id="2147483713" r:id="rId10"/>
    <p:sldLayoutId id="2147483712" r:id="rId11"/>
    <p:sldLayoutId id="2147483711" r:id="rId12"/>
    <p:sldLayoutId id="2147483709" r:id="rId13"/>
    <p:sldLayoutId id="2147483708" r:id="rId14"/>
    <p:sldLayoutId id="2147483707" r:id="rId15"/>
    <p:sldLayoutId id="2147483706" r:id="rId16"/>
    <p:sldLayoutId id="2147483733" r:id="rId17"/>
    <p:sldLayoutId id="2147483735" r:id="rId18"/>
    <p:sldLayoutId id="2147483737" r:id="rId19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frequently-asked-questions/" TargetMode="External"/><Relationship Id="rId2" Type="http://schemas.openxmlformats.org/officeDocument/2006/relationships/hyperlink" Target="https://www.slidesppt.net/what-you-can-and-cannot-do-with-our-templat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lidesppt.net/tutorials-and-tip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9C416E-F21A-40E6-A792-6F67D6B4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50770" y="788669"/>
            <a:ext cx="7782956" cy="6069330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2131B82-29A7-4716-A468-2E5F9CAAF5B5}"/>
              </a:ext>
            </a:extLst>
          </p:cNvPr>
          <p:cNvSpPr/>
          <p:nvPr/>
        </p:nvSpPr>
        <p:spPr>
          <a:xfrm>
            <a:off x="1" y="1"/>
            <a:ext cx="6858000" cy="6857999"/>
          </a:xfrm>
          <a:custGeom>
            <a:avLst/>
            <a:gdLst>
              <a:gd name="connsiteX0" fmla="*/ 0 w 7696201"/>
              <a:gd name="connsiteY0" fmla="*/ 0 h 6857999"/>
              <a:gd name="connsiteX1" fmla="*/ 6613971 w 7696201"/>
              <a:gd name="connsiteY1" fmla="*/ 0 h 6857999"/>
              <a:gd name="connsiteX2" fmla="*/ 6728167 w 7696201"/>
              <a:gd name="connsiteY2" fmla="*/ 165695 h 6857999"/>
              <a:gd name="connsiteX3" fmla="*/ 7696201 w 7696201"/>
              <a:gd name="connsiteY3" fmla="*/ 3390900 h 6857999"/>
              <a:gd name="connsiteX4" fmla="*/ 6728167 w 7696201"/>
              <a:gd name="connsiteY4" fmla="*/ 6616105 h 6857999"/>
              <a:gd name="connsiteX5" fmla="*/ 6561455 w 7696201"/>
              <a:gd name="connsiteY5" fmla="*/ 6857999 h 6857999"/>
              <a:gd name="connsiteX6" fmla="*/ 0 w 769620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201" h="6857999">
                <a:moveTo>
                  <a:pt x="0" y="0"/>
                </a:moveTo>
                <a:lnTo>
                  <a:pt x="6613971" y="0"/>
                </a:lnTo>
                <a:lnTo>
                  <a:pt x="6728167" y="165695"/>
                </a:lnTo>
                <a:cubicBezTo>
                  <a:pt x="7342457" y="1106114"/>
                  <a:pt x="7696201" y="2210080"/>
                  <a:pt x="7696201" y="3390900"/>
                </a:cubicBezTo>
                <a:cubicBezTo>
                  <a:pt x="7696201" y="4571721"/>
                  <a:pt x="7342457" y="5675687"/>
                  <a:pt x="6728167" y="6616105"/>
                </a:cubicBezTo>
                <a:lnTo>
                  <a:pt x="656145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0324"/>
          </a:solidFill>
          <a:ln>
            <a:noFill/>
          </a:ln>
          <a:effectLst>
            <a:outerShdw blurRad="304800" dist="38100" dir="1200000" sx="102000" sy="102000" algn="tl" rotWithShape="0">
              <a:srgbClr val="FF9891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2" name="Google Shape;1136;p35">
            <a:extLst>
              <a:ext uri="{FF2B5EF4-FFF2-40B4-BE49-F238E27FC236}">
                <a16:creationId xmlns:a16="http://schemas.microsoft.com/office/drawing/2014/main" id="{0848CBAE-1227-1179-69E9-9FAA4A2CF19D}"/>
              </a:ext>
            </a:extLst>
          </p:cNvPr>
          <p:cNvSpPr txBox="1"/>
          <p:nvPr/>
        </p:nvSpPr>
        <p:spPr>
          <a:xfrm>
            <a:off x="555880" y="2478510"/>
            <a:ext cx="6544375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Yusei Magic"/>
              </a:rPr>
              <a:t>SWISS GASTRONOMY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AEC983A8-4262-2037-7402-086C52FF8AFC}"/>
              </a:ext>
            </a:extLst>
          </p:cNvPr>
          <p:cNvSpPr txBox="1"/>
          <p:nvPr/>
        </p:nvSpPr>
        <p:spPr>
          <a:xfrm>
            <a:off x="702408" y="1816790"/>
            <a:ext cx="342643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spc="300" dirty="0">
                <a:solidFill>
                  <a:srgbClr val="FFD57A"/>
                </a:solidFill>
                <a:cs typeface="Arial" panose="020B0604020202020204" pitchFamily="34" charset="0"/>
              </a:rPr>
              <a:t>FREE TEMPLATE</a:t>
            </a:r>
            <a:endParaRPr lang="ko-KR" altLang="en-US" sz="4000" b="1" spc="300" dirty="0">
              <a:solidFill>
                <a:srgbClr val="FFD57A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1D2880CD-4DB6-7446-0F1B-0D27BF09BFC7}"/>
              </a:ext>
            </a:extLst>
          </p:cNvPr>
          <p:cNvGrpSpPr/>
          <p:nvPr/>
        </p:nvGrpSpPr>
        <p:grpSpPr>
          <a:xfrm>
            <a:off x="10875068" y="85219"/>
            <a:ext cx="1195012" cy="119501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03084B2-955A-69E3-8709-8674357B75BC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C00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0B10873-F1FF-9063-83E6-CCCE6040BA6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27" name="TextBox 59">
            <a:extLst>
              <a:ext uri="{FF2B5EF4-FFF2-40B4-BE49-F238E27FC236}">
                <a16:creationId xmlns:a16="http://schemas.microsoft.com/office/drawing/2014/main" id="{0E26861A-A5CD-C1AC-EB84-9B8057AF21B3}"/>
              </a:ext>
            </a:extLst>
          </p:cNvPr>
          <p:cNvSpPr txBox="1"/>
          <p:nvPr/>
        </p:nvSpPr>
        <p:spPr>
          <a:xfrm>
            <a:off x="8342248" y="192051"/>
            <a:ext cx="27753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FF0324"/>
                </a:solidFill>
              </a:rPr>
              <a:t>slidesppt.net</a:t>
            </a:r>
            <a:endParaRPr lang="ko-KR" altLang="en-US" sz="2800" b="1" dirty="0">
              <a:solidFill>
                <a:srgbClr val="FF0324"/>
              </a:solidFill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075D3FD-756E-E3F2-A616-7125F0927C44}"/>
              </a:ext>
            </a:extLst>
          </p:cNvPr>
          <p:cNvSpPr txBox="1"/>
          <p:nvPr/>
        </p:nvSpPr>
        <p:spPr>
          <a:xfrm>
            <a:off x="682617" y="5085421"/>
            <a:ext cx="467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47E724-31F6-4955-8ABA-8632A7F78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01" y="437669"/>
            <a:ext cx="7262893" cy="7262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751CE2-5767-4E1D-93F1-4C523AE49F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948" y="-230146"/>
            <a:ext cx="2926086" cy="2926086"/>
          </a:xfrm>
          <a:prstGeom prst="rect">
            <a:avLst/>
          </a:prstGeom>
          <a:effectLst>
            <a:outerShdw blurRad="508000" dist="38100" dir="8100000" sx="105000" sy="105000" algn="tr" rotWithShape="0">
              <a:prstClr val="black">
                <a:alpha val="6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1093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8C7D12B-2675-4567-9FD6-F455BF15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7865"/>
            <a:ext cx="12192000" cy="3413279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1149664" y="5000172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368918" y="5882503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984410" y="5794655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Google Shape;1136;p35">
            <a:extLst>
              <a:ext uri="{FF2B5EF4-FFF2-40B4-BE49-F238E27FC236}">
                <a16:creationId xmlns:a16="http://schemas.microsoft.com/office/drawing/2014/main" id="{C37D5BC5-0015-03F6-A7D4-99D60F45839D}"/>
              </a:ext>
            </a:extLst>
          </p:cNvPr>
          <p:cNvSpPr txBox="1"/>
          <p:nvPr/>
        </p:nvSpPr>
        <p:spPr>
          <a:xfrm>
            <a:off x="2741698" y="-623199"/>
            <a:ext cx="4599705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sym typeface="Yusei Magic"/>
              </a:rPr>
              <a:t>MATERNAL MENTAL HEALTH DAY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C6A783-EBF1-4EE1-A187-76EF6094F2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006" y="-1"/>
            <a:ext cx="381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04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D0C457-269A-431A-A662-5DBA160980F0}"/>
              </a:ext>
            </a:extLst>
          </p:cNvPr>
          <p:cNvSpPr/>
          <p:nvPr/>
        </p:nvSpPr>
        <p:spPr>
          <a:xfrm>
            <a:off x="0" y="0"/>
            <a:ext cx="56822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E439A-D706-4D8D-9F8E-EE87174AC9A9}"/>
              </a:ext>
            </a:extLst>
          </p:cNvPr>
          <p:cNvSpPr/>
          <p:nvPr/>
        </p:nvSpPr>
        <p:spPr>
          <a:xfrm>
            <a:off x="787789" y="442127"/>
            <a:ext cx="339346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F706A"/>
                </a:solidFill>
                <a:latin typeface="Raleway SemiBold" panose="020B0703030101060003" pitchFamily="34" charset="0"/>
              </a:rPr>
              <a:t>About 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BD2E1-5086-42DA-A14B-3A17A06FD6F3}"/>
              </a:ext>
            </a:extLst>
          </p:cNvPr>
          <p:cNvSpPr/>
          <p:nvPr/>
        </p:nvSpPr>
        <p:spPr>
          <a:xfrm>
            <a:off x="6251509" y="1453642"/>
            <a:ext cx="320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Raleway SemiBold" panose="020B0703030101060003" pitchFamily="34" charset="0"/>
              </a:rPr>
              <a:t>We are Professional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F037B-D415-46FD-BDD4-450EEFA02976}"/>
              </a:ext>
            </a:extLst>
          </p:cNvPr>
          <p:cNvSpPr/>
          <p:nvPr/>
        </p:nvSpPr>
        <p:spPr>
          <a:xfrm>
            <a:off x="6254321" y="4014193"/>
            <a:ext cx="1181686" cy="1181686"/>
          </a:xfrm>
          <a:prstGeom prst="ellipse">
            <a:avLst/>
          </a:prstGeom>
          <a:noFill/>
          <a:ln w="381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E15643-9A5E-44F4-9099-8EC7E54B1A61}"/>
              </a:ext>
            </a:extLst>
          </p:cNvPr>
          <p:cNvSpPr/>
          <p:nvPr/>
        </p:nvSpPr>
        <p:spPr>
          <a:xfrm>
            <a:off x="8144082" y="4014193"/>
            <a:ext cx="1181686" cy="1181686"/>
          </a:xfrm>
          <a:prstGeom prst="ellipse">
            <a:avLst/>
          </a:prstGeom>
          <a:noFill/>
          <a:ln w="38100">
            <a:solidFill>
              <a:srgbClr val="FFD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F5CD5-FC0B-4E4F-9F04-62E3A1E14F70}"/>
              </a:ext>
            </a:extLst>
          </p:cNvPr>
          <p:cNvSpPr/>
          <p:nvPr/>
        </p:nvSpPr>
        <p:spPr>
          <a:xfrm>
            <a:off x="10033843" y="4014193"/>
            <a:ext cx="1181686" cy="1181686"/>
          </a:xfrm>
          <a:prstGeom prst="ellipse">
            <a:avLst/>
          </a:prstGeom>
          <a:noFill/>
          <a:ln w="381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FA7E-F364-410C-99D7-8C5A13CDDFC4}"/>
              </a:ext>
            </a:extLst>
          </p:cNvPr>
          <p:cNvSpPr/>
          <p:nvPr/>
        </p:nvSpPr>
        <p:spPr>
          <a:xfrm>
            <a:off x="6190456" y="5806069"/>
            <a:ext cx="130941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COMPETED 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A88D4-CAA3-48E2-807B-6FD2EB6FDEE9}"/>
              </a:ext>
            </a:extLst>
          </p:cNvPr>
          <p:cNvSpPr/>
          <p:nvPr/>
        </p:nvSpPr>
        <p:spPr>
          <a:xfrm>
            <a:off x="8306874" y="5806069"/>
            <a:ext cx="101889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STAFFED CLIENTS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FBBAF-4939-4C7A-B6A5-1413F8F2892C}"/>
              </a:ext>
            </a:extLst>
          </p:cNvPr>
          <p:cNvSpPr/>
          <p:nvPr/>
        </p:nvSpPr>
        <p:spPr>
          <a:xfrm>
            <a:off x="10161573" y="5806069"/>
            <a:ext cx="1053956" cy="43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WINNING AWARD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FE6D9-C6C3-4E7E-AE7A-5A4B08140F39}"/>
              </a:ext>
            </a:extLst>
          </p:cNvPr>
          <p:cNvSpPr/>
          <p:nvPr/>
        </p:nvSpPr>
        <p:spPr>
          <a:xfrm>
            <a:off x="6485877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477CF-4AA3-41B4-A56E-E9539D78217B}"/>
              </a:ext>
            </a:extLst>
          </p:cNvPr>
          <p:cNvSpPr/>
          <p:nvPr/>
        </p:nvSpPr>
        <p:spPr>
          <a:xfrm>
            <a:off x="8375638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2.175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89880-CEFA-4D15-B42F-835D907351D9}"/>
              </a:ext>
            </a:extLst>
          </p:cNvPr>
          <p:cNvSpPr/>
          <p:nvPr/>
        </p:nvSpPr>
        <p:spPr>
          <a:xfrm>
            <a:off x="10329264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275</a:t>
            </a: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CB433269-BC23-4AC0-9BEF-7B6E51703D95}"/>
              </a:ext>
            </a:extLst>
          </p:cNvPr>
          <p:cNvSpPr>
            <a:spLocks noEditPoints="1"/>
          </p:cNvSpPr>
          <p:nvPr/>
        </p:nvSpPr>
        <p:spPr bwMode="auto">
          <a:xfrm>
            <a:off x="8530391" y="4422233"/>
            <a:ext cx="409069" cy="365606"/>
          </a:xfrm>
          <a:custGeom>
            <a:avLst/>
            <a:gdLst>
              <a:gd name="T0" fmla="*/ 80 w 160"/>
              <a:gd name="T1" fmla="*/ 143 h 143"/>
              <a:gd name="T2" fmla="*/ 79 w 160"/>
              <a:gd name="T3" fmla="*/ 142 h 143"/>
              <a:gd name="T4" fmla="*/ 8 w 160"/>
              <a:gd name="T5" fmla="*/ 64 h 143"/>
              <a:gd name="T6" fmla="*/ 0 w 160"/>
              <a:gd name="T7" fmla="*/ 40 h 143"/>
              <a:gd name="T8" fmla="*/ 44 w 160"/>
              <a:gd name="T9" fmla="*/ 0 h 143"/>
              <a:gd name="T10" fmla="*/ 80 w 160"/>
              <a:gd name="T11" fmla="*/ 19 h 143"/>
              <a:gd name="T12" fmla="*/ 117 w 160"/>
              <a:gd name="T13" fmla="*/ 0 h 143"/>
              <a:gd name="T14" fmla="*/ 160 w 160"/>
              <a:gd name="T15" fmla="*/ 40 h 143"/>
              <a:gd name="T16" fmla="*/ 154 w 160"/>
              <a:gd name="T17" fmla="*/ 64 h 143"/>
              <a:gd name="T18" fmla="*/ 84 w 160"/>
              <a:gd name="T19" fmla="*/ 142 h 143"/>
              <a:gd name="T20" fmla="*/ 80 w 160"/>
              <a:gd name="T21" fmla="*/ 143 h 143"/>
              <a:gd name="T22" fmla="*/ 44 w 160"/>
              <a:gd name="T23" fmla="*/ 6 h 143"/>
              <a:gd name="T24" fmla="*/ 7 w 160"/>
              <a:gd name="T25" fmla="*/ 40 h 143"/>
              <a:gd name="T26" fmla="*/ 13 w 160"/>
              <a:gd name="T27" fmla="*/ 61 h 143"/>
              <a:gd name="T28" fmla="*/ 80 w 160"/>
              <a:gd name="T29" fmla="*/ 135 h 143"/>
              <a:gd name="T30" fmla="*/ 148 w 160"/>
              <a:gd name="T31" fmla="*/ 61 h 143"/>
              <a:gd name="T32" fmla="*/ 154 w 160"/>
              <a:gd name="T33" fmla="*/ 40 h 143"/>
              <a:gd name="T34" fmla="*/ 117 w 160"/>
              <a:gd name="T35" fmla="*/ 6 h 143"/>
              <a:gd name="T36" fmla="*/ 84 w 160"/>
              <a:gd name="T37" fmla="*/ 26 h 143"/>
              <a:gd name="T38" fmla="*/ 77 w 160"/>
              <a:gd name="T39" fmla="*/ 26 h 143"/>
              <a:gd name="T40" fmla="*/ 44 w 160"/>
              <a:gd name="T41" fmla="*/ 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143">
                <a:moveTo>
                  <a:pt x="80" y="143"/>
                </a:moveTo>
                <a:cubicBezTo>
                  <a:pt x="79" y="142"/>
                  <a:pt x="79" y="142"/>
                  <a:pt x="79" y="142"/>
                </a:cubicBezTo>
                <a:cubicBezTo>
                  <a:pt x="76" y="138"/>
                  <a:pt x="16" y="79"/>
                  <a:pt x="8" y="64"/>
                </a:cubicBezTo>
                <a:cubicBezTo>
                  <a:pt x="4" y="57"/>
                  <a:pt x="0" y="50"/>
                  <a:pt x="0" y="40"/>
                </a:cubicBezTo>
                <a:cubicBezTo>
                  <a:pt x="0" y="19"/>
                  <a:pt x="20" y="0"/>
                  <a:pt x="44" y="0"/>
                </a:cubicBezTo>
                <a:cubicBezTo>
                  <a:pt x="60" y="0"/>
                  <a:pt x="72" y="6"/>
                  <a:pt x="80" y="19"/>
                </a:cubicBezTo>
                <a:cubicBezTo>
                  <a:pt x="88" y="6"/>
                  <a:pt x="103" y="0"/>
                  <a:pt x="117" y="0"/>
                </a:cubicBezTo>
                <a:cubicBezTo>
                  <a:pt x="141" y="0"/>
                  <a:pt x="160" y="19"/>
                  <a:pt x="160" y="40"/>
                </a:cubicBezTo>
                <a:cubicBezTo>
                  <a:pt x="160" y="50"/>
                  <a:pt x="159" y="57"/>
                  <a:pt x="154" y="64"/>
                </a:cubicBezTo>
                <a:cubicBezTo>
                  <a:pt x="144" y="79"/>
                  <a:pt x="85" y="138"/>
                  <a:pt x="84" y="142"/>
                </a:cubicBezTo>
                <a:cubicBezTo>
                  <a:pt x="82" y="142"/>
                  <a:pt x="82" y="143"/>
                  <a:pt x="80" y="143"/>
                </a:cubicBezTo>
                <a:moveTo>
                  <a:pt x="44" y="6"/>
                </a:moveTo>
                <a:cubicBezTo>
                  <a:pt x="24" y="6"/>
                  <a:pt x="7" y="22"/>
                  <a:pt x="7" y="40"/>
                </a:cubicBezTo>
                <a:cubicBezTo>
                  <a:pt x="7" y="48"/>
                  <a:pt x="10" y="54"/>
                  <a:pt x="13" y="61"/>
                </a:cubicBezTo>
                <a:cubicBezTo>
                  <a:pt x="21" y="73"/>
                  <a:pt x="69" y="123"/>
                  <a:pt x="80" y="135"/>
                </a:cubicBezTo>
                <a:cubicBezTo>
                  <a:pt x="92" y="123"/>
                  <a:pt x="140" y="73"/>
                  <a:pt x="148" y="61"/>
                </a:cubicBezTo>
                <a:cubicBezTo>
                  <a:pt x="152" y="54"/>
                  <a:pt x="154" y="48"/>
                  <a:pt x="154" y="40"/>
                </a:cubicBezTo>
                <a:cubicBezTo>
                  <a:pt x="154" y="22"/>
                  <a:pt x="138" y="6"/>
                  <a:pt x="117" y="6"/>
                </a:cubicBezTo>
                <a:cubicBezTo>
                  <a:pt x="103" y="6"/>
                  <a:pt x="90" y="14"/>
                  <a:pt x="84" y="26"/>
                </a:cubicBezTo>
                <a:cubicBezTo>
                  <a:pt x="82" y="29"/>
                  <a:pt x="79" y="29"/>
                  <a:pt x="77" y="26"/>
                </a:cubicBezTo>
                <a:cubicBezTo>
                  <a:pt x="72" y="14"/>
                  <a:pt x="58" y="6"/>
                  <a:pt x="44" y="6"/>
                </a:cubicBezTo>
              </a:path>
            </a:pathLst>
          </a:custGeom>
          <a:solidFill>
            <a:schemeClr val="accent2"/>
          </a:solidFill>
          <a:ln>
            <a:solidFill>
              <a:srgbClr val="FFD57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1">
            <a:extLst>
              <a:ext uri="{FF2B5EF4-FFF2-40B4-BE49-F238E27FC236}">
                <a16:creationId xmlns:a16="http://schemas.microsoft.com/office/drawing/2014/main" id="{A967E12B-42E6-4BF4-8DB9-E2C2D1A47475}"/>
              </a:ext>
            </a:extLst>
          </p:cNvPr>
          <p:cNvSpPr>
            <a:spLocks noEditPoints="1"/>
          </p:cNvSpPr>
          <p:nvPr/>
        </p:nvSpPr>
        <p:spPr bwMode="auto">
          <a:xfrm>
            <a:off x="10417595" y="4410728"/>
            <a:ext cx="414183" cy="388616"/>
          </a:xfrm>
          <a:custGeom>
            <a:avLst/>
            <a:gdLst>
              <a:gd name="T0" fmla="*/ 41 w 162"/>
              <a:gd name="T1" fmla="*/ 6 h 152"/>
              <a:gd name="T2" fmla="*/ 121 w 162"/>
              <a:gd name="T3" fmla="*/ 6 h 152"/>
              <a:gd name="T4" fmla="*/ 124 w 162"/>
              <a:gd name="T5" fmla="*/ 3 h 152"/>
              <a:gd name="T6" fmla="*/ 121 w 162"/>
              <a:gd name="T7" fmla="*/ 0 h 152"/>
              <a:gd name="T8" fmla="*/ 41 w 162"/>
              <a:gd name="T9" fmla="*/ 0 h 152"/>
              <a:gd name="T10" fmla="*/ 38 w 162"/>
              <a:gd name="T11" fmla="*/ 3 h 152"/>
              <a:gd name="T12" fmla="*/ 41 w 162"/>
              <a:gd name="T13" fmla="*/ 6 h 152"/>
              <a:gd name="T14" fmla="*/ 157 w 162"/>
              <a:gd name="T15" fmla="*/ 21 h 152"/>
              <a:gd name="T16" fmla="*/ 131 w 162"/>
              <a:gd name="T17" fmla="*/ 10 h 152"/>
              <a:gd name="T18" fmla="*/ 121 w 162"/>
              <a:gd name="T19" fmla="*/ 10 h 152"/>
              <a:gd name="T20" fmla="*/ 41 w 162"/>
              <a:gd name="T21" fmla="*/ 10 h 152"/>
              <a:gd name="T22" fmla="*/ 31 w 162"/>
              <a:gd name="T23" fmla="*/ 10 h 152"/>
              <a:gd name="T24" fmla="*/ 5 w 162"/>
              <a:gd name="T25" fmla="*/ 21 h 152"/>
              <a:gd name="T26" fmla="*/ 3 w 162"/>
              <a:gd name="T27" fmla="*/ 43 h 152"/>
              <a:gd name="T28" fmla="*/ 30 w 162"/>
              <a:gd name="T29" fmla="*/ 77 h 152"/>
              <a:gd name="T30" fmla="*/ 31 w 162"/>
              <a:gd name="T31" fmla="*/ 77 h 152"/>
              <a:gd name="T32" fmla="*/ 33 w 162"/>
              <a:gd name="T33" fmla="*/ 76 h 152"/>
              <a:gd name="T34" fmla="*/ 32 w 162"/>
              <a:gd name="T35" fmla="*/ 72 h 152"/>
              <a:gd name="T36" fmla="*/ 7 w 162"/>
              <a:gd name="T37" fmla="*/ 40 h 152"/>
              <a:gd name="T38" fmla="*/ 8 w 162"/>
              <a:gd name="T39" fmla="*/ 24 h 152"/>
              <a:gd name="T40" fmla="*/ 31 w 162"/>
              <a:gd name="T41" fmla="*/ 15 h 152"/>
              <a:gd name="T42" fmla="*/ 38 w 162"/>
              <a:gd name="T43" fmla="*/ 15 h 152"/>
              <a:gd name="T44" fmla="*/ 38 w 162"/>
              <a:gd name="T45" fmla="*/ 60 h 152"/>
              <a:gd name="T46" fmla="*/ 76 w 162"/>
              <a:gd name="T47" fmla="*/ 114 h 152"/>
              <a:gd name="T48" fmla="*/ 76 w 162"/>
              <a:gd name="T49" fmla="*/ 115 h 152"/>
              <a:gd name="T50" fmla="*/ 76 w 162"/>
              <a:gd name="T51" fmla="*/ 127 h 152"/>
              <a:gd name="T52" fmla="*/ 79 w 162"/>
              <a:gd name="T53" fmla="*/ 130 h 152"/>
              <a:gd name="T54" fmla="*/ 81 w 162"/>
              <a:gd name="T55" fmla="*/ 127 h 152"/>
              <a:gd name="T56" fmla="*/ 81 w 162"/>
              <a:gd name="T57" fmla="*/ 115 h 152"/>
              <a:gd name="T58" fmla="*/ 81 w 162"/>
              <a:gd name="T59" fmla="*/ 114 h 152"/>
              <a:gd name="T60" fmla="*/ 124 w 162"/>
              <a:gd name="T61" fmla="*/ 60 h 152"/>
              <a:gd name="T62" fmla="*/ 124 w 162"/>
              <a:gd name="T63" fmla="*/ 15 h 152"/>
              <a:gd name="T64" fmla="*/ 131 w 162"/>
              <a:gd name="T65" fmla="*/ 15 h 152"/>
              <a:gd name="T66" fmla="*/ 153 w 162"/>
              <a:gd name="T67" fmla="*/ 24 h 152"/>
              <a:gd name="T68" fmla="*/ 155 w 162"/>
              <a:gd name="T69" fmla="*/ 40 h 152"/>
              <a:gd name="T70" fmla="*/ 130 w 162"/>
              <a:gd name="T71" fmla="*/ 72 h 152"/>
              <a:gd name="T72" fmla="*/ 128 w 162"/>
              <a:gd name="T73" fmla="*/ 76 h 152"/>
              <a:gd name="T74" fmla="*/ 131 w 162"/>
              <a:gd name="T75" fmla="*/ 77 h 152"/>
              <a:gd name="T76" fmla="*/ 132 w 162"/>
              <a:gd name="T77" fmla="*/ 77 h 152"/>
              <a:gd name="T78" fmla="*/ 159 w 162"/>
              <a:gd name="T79" fmla="*/ 43 h 152"/>
              <a:gd name="T80" fmla="*/ 157 w 162"/>
              <a:gd name="T81" fmla="*/ 21 h 152"/>
              <a:gd name="T82" fmla="*/ 119 w 162"/>
              <a:gd name="T83" fmla="*/ 60 h 152"/>
              <a:gd name="T84" fmla="*/ 79 w 162"/>
              <a:gd name="T85" fmla="*/ 111 h 152"/>
              <a:gd name="T86" fmla="*/ 43 w 162"/>
              <a:gd name="T87" fmla="*/ 60 h 152"/>
              <a:gd name="T88" fmla="*/ 43 w 162"/>
              <a:gd name="T89" fmla="*/ 15 h 152"/>
              <a:gd name="T90" fmla="*/ 119 w 162"/>
              <a:gd name="T91" fmla="*/ 15 h 152"/>
              <a:gd name="T92" fmla="*/ 119 w 162"/>
              <a:gd name="T93" fmla="*/ 60 h 152"/>
              <a:gd name="T94" fmla="*/ 104 w 162"/>
              <a:gd name="T95" fmla="*/ 134 h 152"/>
              <a:gd name="T96" fmla="*/ 53 w 162"/>
              <a:gd name="T97" fmla="*/ 134 h 152"/>
              <a:gd name="T98" fmla="*/ 43 w 162"/>
              <a:gd name="T99" fmla="*/ 143 h 152"/>
              <a:gd name="T100" fmla="*/ 43 w 162"/>
              <a:gd name="T101" fmla="*/ 150 h 152"/>
              <a:gd name="T102" fmla="*/ 46 w 162"/>
              <a:gd name="T103" fmla="*/ 152 h 152"/>
              <a:gd name="T104" fmla="*/ 111 w 162"/>
              <a:gd name="T105" fmla="*/ 152 h 152"/>
              <a:gd name="T106" fmla="*/ 114 w 162"/>
              <a:gd name="T107" fmla="*/ 150 h 152"/>
              <a:gd name="T108" fmla="*/ 114 w 162"/>
              <a:gd name="T109" fmla="*/ 143 h 152"/>
              <a:gd name="T110" fmla="*/ 104 w 162"/>
              <a:gd name="T111" fmla="*/ 134 h 152"/>
              <a:gd name="T112" fmla="*/ 109 w 162"/>
              <a:gd name="T113" fmla="*/ 148 h 152"/>
              <a:gd name="T114" fmla="*/ 48 w 162"/>
              <a:gd name="T115" fmla="*/ 148 h 152"/>
              <a:gd name="T116" fmla="*/ 48 w 162"/>
              <a:gd name="T117" fmla="*/ 143 h 152"/>
              <a:gd name="T118" fmla="*/ 53 w 162"/>
              <a:gd name="T119" fmla="*/ 138 h 152"/>
              <a:gd name="T120" fmla="*/ 104 w 162"/>
              <a:gd name="T121" fmla="*/ 138 h 152"/>
              <a:gd name="T122" fmla="*/ 109 w 162"/>
              <a:gd name="T123" fmla="*/ 143 h 152"/>
              <a:gd name="T124" fmla="*/ 109 w 162"/>
              <a:gd name="T125" fmla="*/ 1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52">
                <a:moveTo>
                  <a:pt x="41" y="6"/>
                </a:moveTo>
                <a:cubicBezTo>
                  <a:pt x="121" y="6"/>
                  <a:pt x="121" y="6"/>
                  <a:pt x="121" y="6"/>
                </a:cubicBezTo>
                <a:cubicBezTo>
                  <a:pt x="122" y="6"/>
                  <a:pt x="124" y="5"/>
                  <a:pt x="124" y="3"/>
                </a:cubicBezTo>
                <a:cubicBezTo>
                  <a:pt x="124" y="2"/>
                  <a:pt x="122" y="0"/>
                  <a:pt x="12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38" y="2"/>
                  <a:pt x="38" y="3"/>
                </a:cubicBezTo>
                <a:cubicBezTo>
                  <a:pt x="38" y="5"/>
                  <a:pt x="40" y="6"/>
                  <a:pt x="41" y="6"/>
                </a:cubicBezTo>
                <a:close/>
                <a:moveTo>
                  <a:pt x="157" y="21"/>
                </a:moveTo>
                <a:cubicBezTo>
                  <a:pt x="153" y="16"/>
                  <a:pt x="146" y="10"/>
                  <a:pt x="13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16" y="10"/>
                  <a:pt x="8" y="16"/>
                  <a:pt x="5" y="21"/>
                </a:cubicBezTo>
                <a:cubicBezTo>
                  <a:pt x="0" y="26"/>
                  <a:pt x="0" y="34"/>
                  <a:pt x="3" y="43"/>
                </a:cubicBezTo>
                <a:cubicBezTo>
                  <a:pt x="7" y="55"/>
                  <a:pt x="20" y="70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7"/>
                  <a:pt x="32" y="77"/>
                  <a:pt x="33" y="76"/>
                </a:cubicBezTo>
                <a:cubicBezTo>
                  <a:pt x="33" y="75"/>
                  <a:pt x="33" y="74"/>
                  <a:pt x="32" y="72"/>
                </a:cubicBezTo>
                <a:cubicBezTo>
                  <a:pt x="25" y="66"/>
                  <a:pt x="11" y="52"/>
                  <a:pt x="7" y="40"/>
                </a:cubicBezTo>
                <a:cubicBezTo>
                  <a:pt x="5" y="34"/>
                  <a:pt x="5" y="28"/>
                  <a:pt x="8" y="24"/>
                </a:cubicBezTo>
                <a:cubicBezTo>
                  <a:pt x="12" y="18"/>
                  <a:pt x="2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93"/>
                  <a:pt x="70" y="111"/>
                  <a:pt x="76" y="11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8"/>
                  <a:pt x="77" y="130"/>
                  <a:pt x="79" y="130"/>
                </a:cubicBezTo>
                <a:cubicBezTo>
                  <a:pt x="80" y="130"/>
                  <a:pt x="81" y="128"/>
                  <a:pt x="81" y="127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115"/>
                  <a:pt x="81" y="115"/>
                  <a:pt x="81" y="114"/>
                </a:cubicBezTo>
                <a:cubicBezTo>
                  <a:pt x="88" y="111"/>
                  <a:pt x="124" y="93"/>
                  <a:pt x="124" y="6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42" y="15"/>
                  <a:pt x="150" y="18"/>
                  <a:pt x="153" y="24"/>
                </a:cubicBezTo>
                <a:cubicBezTo>
                  <a:pt x="157" y="28"/>
                  <a:pt x="157" y="34"/>
                  <a:pt x="155" y="40"/>
                </a:cubicBezTo>
                <a:cubicBezTo>
                  <a:pt x="152" y="50"/>
                  <a:pt x="137" y="68"/>
                  <a:pt x="130" y="72"/>
                </a:cubicBezTo>
                <a:cubicBezTo>
                  <a:pt x="128" y="74"/>
                  <a:pt x="128" y="75"/>
                  <a:pt x="128" y="76"/>
                </a:cubicBezTo>
                <a:cubicBezTo>
                  <a:pt x="130" y="77"/>
                  <a:pt x="130" y="77"/>
                  <a:pt x="131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0"/>
                  <a:pt x="156" y="52"/>
                  <a:pt x="159" y="43"/>
                </a:cubicBezTo>
                <a:cubicBezTo>
                  <a:pt x="162" y="34"/>
                  <a:pt x="162" y="26"/>
                  <a:pt x="157" y="21"/>
                </a:cubicBezTo>
                <a:close/>
                <a:moveTo>
                  <a:pt x="119" y="60"/>
                </a:moveTo>
                <a:cubicBezTo>
                  <a:pt x="119" y="89"/>
                  <a:pt x="85" y="107"/>
                  <a:pt x="79" y="111"/>
                </a:cubicBezTo>
                <a:cubicBezTo>
                  <a:pt x="73" y="107"/>
                  <a:pt x="43" y="89"/>
                  <a:pt x="43" y="60"/>
                </a:cubicBezTo>
                <a:cubicBezTo>
                  <a:pt x="43" y="15"/>
                  <a:pt x="43" y="15"/>
                  <a:pt x="43" y="15"/>
                </a:cubicBezTo>
                <a:cubicBezTo>
                  <a:pt x="119" y="15"/>
                  <a:pt x="119" y="15"/>
                  <a:pt x="119" y="15"/>
                </a:cubicBezTo>
                <a:lnTo>
                  <a:pt x="119" y="60"/>
                </a:lnTo>
                <a:close/>
                <a:moveTo>
                  <a:pt x="104" y="134"/>
                </a:moveTo>
                <a:cubicBezTo>
                  <a:pt x="53" y="134"/>
                  <a:pt x="53" y="134"/>
                  <a:pt x="53" y="134"/>
                </a:cubicBezTo>
                <a:cubicBezTo>
                  <a:pt x="47" y="134"/>
                  <a:pt x="43" y="137"/>
                  <a:pt x="43" y="143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3" y="151"/>
                  <a:pt x="44" y="152"/>
                  <a:pt x="46" y="152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2"/>
                  <a:pt x="114" y="151"/>
                  <a:pt x="114" y="150"/>
                </a:cubicBezTo>
                <a:cubicBezTo>
                  <a:pt x="114" y="143"/>
                  <a:pt x="114" y="143"/>
                  <a:pt x="114" y="143"/>
                </a:cubicBezTo>
                <a:cubicBezTo>
                  <a:pt x="114" y="138"/>
                  <a:pt x="109" y="134"/>
                  <a:pt x="104" y="134"/>
                </a:cubicBezTo>
                <a:close/>
                <a:moveTo>
                  <a:pt x="109" y="148"/>
                </a:moveTo>
                <a:cubicBezTo>
                  <a:pt x="48" y="148"/>
                  <a:pt x="48" y="148"/>
                  <a:pt x="48" y="148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1"/>
                  <a:pt x="50" y="138"/>
                  <a:pt x="53" y="138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8"/>
                  <a:pt x="109" y="141"/>
                  <a:pt x="109" y="143"/>
                </a:cubicBezTo>
                <a:cubicBezTo>
                  <a:pt x="109" y="148"/>
                  <a:pt x="109" y="148"/>
                  <a:pt x="109" y="148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FF989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3FBC58AD-5F51-4028-82C7-46D24EE715C9}"/>
              </a:ext>
            </a:extLst>
          </p:cNvPr>
          <p:cNvSpPr>
            <a:spLocks noEditPoints="1"/>
          </p:cNvSpPr>
          <p:nvPr/>
        </p:nvSpPr>
        <p:spPr bwMode="auto">
          <a:xfrm>
            <a:off x="6664918" y="4400502"/>
            <a:ext cx="360493" cy="409069"/>
          </a:xfrm>
          <a:custGeom>
            <a:avLst/>
            <a:gdLst>
              <a:gd name="T0" fmla="*/ 19 w 141"/>
              <a:gd name="T1" fmla="*/ 160 h 160"/>
              <a:gd name="T2" fmla="*/ 0 w 141"/>
              <a:gd name="T3" fmla="*/ 141 h 160"/>
              <a:gd name="T4" fmla="*/ 0 w 141"/>
              <a:gd name="T5" fmla="*/ 4 h 160"/>
              <a:gd name="T6" fmla="*/ 125 w 141"/>
              <a:gd name="T7" fmla="*/ 0 h 160"/>
              <a:gd name="T8" fmla="*/ 128 w 141"/>
              <a:gd name="T9" fmla="*/ 128 h 160"/>
              <a:gd name="T10" fmla="*/ 141 w 141"/>
              <a:gd name="T11" fmla="*/ 132 h 160"/>
              <a:gd name="T12" fmla="*/ 122 w 141"/>
              <a:gd name="T13" fmla="*/ 160 h 160"/>
              <a:gd name="T14" fmla="*/ 11 w 141"/>
              <a:gd name="T15" fmla="*/ 151 h 160"/>
              <a:gd name="T16" fmla="*/ 19 w 141"/>
              <a:gd name="T17" fmla="*/ 154 h 160"/>
              <a:gd name="T18" fmla="*/ 32 w 141"/>
              <a:gd name="T19" fmla="*/ 141 h 160"/>
              <a:gd name="T20" fmla="*/ 35 w 141"/>
              <a:gd name="T21" fmla="*/ 128 h 160"/>
              <a:gd name="T22" fmla="*/ 122 w 141"/>
              <a:gd name="T23" fmla="*/ 7 h 160"/>
              <a:gd name="T24" fmla="*/ 7 w 141"/>
              <a:gd name="T25" fmla="*/ 141 h 160"/>
              <a:gd name="T26" fmla="*/ 34 w 141"/>
              <a:gd name="T27" fmla="*/ 154 h 160"/>
              <a:gd name="T28" fmla="*/ 134 w 141"/>
              <a:gd name="T29" fmla="*/ 141 h 160"/>
              <a:gd name="T30" fmla="*/ 39 w 141"/>
              <a:gd name="T31" fmla="*/ 135 h 160"/>
              <a:gd name="T32" fmla="*/ 34 w 141"/>
              <a:gd name="T33" fmla="*/ 154 h 160"/>
              <a:gd name="T34" fmla="*/ 26 w 141"/>
              <a:gd name="T35" fmla="*/ 109 h 160"/>
              <a:gd name="T36" fmla="*/ 83 w 141"/>
              <a:gd name="T37" fmla="*/ 103 h 160"/>
              <a:gd name="T38" fmla="*/ 83 w 141"/>
              <a:gd name="T39" fmla="*/ 109 h 160"/>
              <a:gd name="T40" fmla="*/ 26 w 141"/>
              <a:gd name="T41" fmla="*/ 90 h 160"/>
              <a:gd name="T42" fmla="*/ 102 w 141"/>
              <a:gd name="T43" fmla="*/ 84 h 160"/>
              <a:gd name="T44" fmla="*/ 102 w 141"/>
              <a:gd name="T45" fmla="*/ 90 h 160"/>
              <a:gd name="T46" fmla="*/ 26 w 141"/>
              <a:gd name="T47" fmla="*/ 71 h 160"/>
              <a:gd name="T48" fmla="*/ 102 w 141"/>
              <a:gd name="T49" fmla="*/ 64 h 160"/>
              <a:gd name="T50" fmla="*/ 102 w 141"/>
              <a:gd name="T51" fmla="*/ 71 h 160"/>
              <a:gd name="T52" fmla="*/ 26 w 141"/>
              <a:gd name="T53" fmla="*/ 52 h 160"/>
              <a:gd name="T54" fmla="*/ 102 w 141"/>
              <a:gd name="T55" fmla="*/ 45 h 160"/>
              <a:gd name="T56" fmla="*/ 102 w 141"/>
              <a:gd name="T57" fmla="*/ 52 h 160"/>
              <a:gd name="T58" fmla="*/ 26 w 141"/>
              <a:gd name="T59" fmla="*/ 32 h 160"/>
              <a:gd name="T60" fmla="*/ 90 w 141"/>
              <a:gd name="T61" fmla="*/ 26 h 160"/>
              <a:gd name="T62" fmla="*/ 90 w 141"/>
              <a:gd name="T63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60">
                <a:moveTo>
                  <a:pt x="122" y="160"/>
                </a:moveTo>
                <a:cubicBezTo>
                  <a:pt x="19" y="160"/>
                  <a:pt x="19" y="160"/>
                  <a:pt x="19" y="160"/>
                </a:cubicBezTo>
                <a:cubicBezTo>
                  <a:pt x="15" y="160"/>
                  <a:pt x="10" y="159"/>
                  <a:pt x="7" y="156"/>
                </a:cubicBezTo>
                <a:cubicBezTo>
                  <a:pt x="2" y="152"/>
                  <a:pt x="0" y="146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9" y="128"/>
                  <a:pt x="141" y="130"/>
                  <a:pt x="141" y="132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52"/>
                  <a:pt x="133" y="160"/>
                  <a:pt x="122" y="160"/>
                </a:cubicBezTo>
                <a:moveTo>
                  <a:pt x="7" y="141"/>
                </a:moveTo>
                <a:cubicBezTo>
                  <a:pt x="7" y="144"/>
                  <a:pt x="8" y="148"/>
                  <a:pt x="11" y="151"/>
                </a:cubicBezTo>
                <a:cubicBezTo>
                  <a:pt x="13" y="152"/>
                  <a:pt x="16" y="154"/>
                  <a:pt x="19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7" y="154"/>
                  <a:pt x="32" y="148"/>
                  <a:pt x="32" y="141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0"/>
                  <a:pt x="34" y="128"/>
                  <a:pt x="35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7"/>
                  <a:pt x="122" y="7"/>
                  <a:pt x="12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1"/>
                  <a:pt x="7" y="141"/>
                  <a:pt x="7" y="141"/>
                </a:cubicBezTo>
                <a:close/>
                <a:moveTo>
                  <a:pt x="34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128" y="154"/>
                  <a:pt x="134" y="148"/>
                  <a:pt x="134" y="141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6"/>
                  <a:pt x="37" y="151"/>
                  <a:pt x="34" y="154"/>
                </a:cubicBezTo>
                <a:moveTo>
                  <a:pt x="83" y="109"/>
                </a:moveTo>
                <a:cubicBezTo>
                  <a:pt x="26" y="109"/>
                  <a:pt x="26" y="109"/>
                  <a:pt x="26" y="109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9"/>
                  <a:pt x="83" y="109"/>
                </a:cubicBezTo>
                <a:close/>
                <a:moveTo>
                  <a:pt x="102" y="90"/>
                </a:moveTo>
                <a:cubicBezTo>
                  <a:pt x="26" y="90"/>
                  <a:pt x="26" y="90"/>
                  <a:pt x="26" y="90"/>
                </a:cubicBezTo>
                <a:cubicBezTo>
                  <a:pt x="26" y="84"/>
                  <a:pt x="26" y="84"/>
                  <a:pt x="26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0"/>
                  <a:pt x="102" y="90"/>
                  <a:pt x="102" y="90"/>
                </a:cubicBezTo>
                <a:close/>
                <a:moveTo>
                  <a:pt x="102" y="71"/>
                </a:moveTo>
                <a:cubicBezTo>
                  <a:pt x="26" y="71"/>
                  <a:pt x="26" y="71"/>
                  <a:pt x="26" y="71"/>
                </a:cubicBezTo>
                <a:cubicBezTo>
                  <a:pt x="26" y="64"/>
                  <a:pt x="26" y="64"/>
                  <a:pt x="26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2" y="71"/>
                  <a:pt x="102" y="71"/>
                  <a:pt x="102" y="71"/>
                </a:cubicBezTo>
                <a:close/>
                <a:moveTo>
                  <a:pt x="102" y="52"/>
                </a:moveTo>
                <a:cubicBezTo>
                  <a:pt x="26" y="52"/>
                  <a:pt x="26" y="52"/>
                  <a:pt x="26" y="52"/>
                </a:cubicBezTo>
                <a:cubicBezTo>
                  <a:pt x="26" y="45"/>
                  <a:pt x="26" y="45"/>
                  <a:pt x="26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lose/>
                <a:moveTo>
                  <a:pt x="90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989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54D958-0B6A-4620-B2F5-9F89DAD69C9F}"/>
              </a:ext>
            </a:extLst>
          </p:cNvPr>
          <p:cNvSpPr/>
          <p:nvPr/>
        </p:nvSpPr>
        <p:spPr>
          <a:xfrm>
            <a:off x="5975927" y="1963288"/>
            <a:ext cx="5929746" cy="1729480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5E614-7736-4F0E-8FE6-78654324A648}"/>
              </a:ext>
            </a:extLst>
          </p:cNvPr>
          <p:cNvSpPr/>
          <p:nvPr/>
        </p:nvSpPr>
        <p:spPr>
          <a:xfrm>
            <a:off x="6270559" y="2247721"/>
            <a:ext cx="535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</a:t>
            </a:r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available, but believable. If you are going to use a passage embarrassing hidden in the middle of text.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BE8E0DE-5764-CEE6-88D9-BFB48B31C0B3}"/>
              </a:ext>
            </a:extLst>
          </p:cNvPr>
          <p:cNvSpPr/>
          <p:nvPr/>
        </p:nvSpPr>
        <p:spPr>
          <a:xfrm>
            <a:off x="11283534" y="-26425"/>
            <a:ext cx="493486" cy="1857829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64B2C9E-22FD-9E33-D9EA-2B063948861C}"/>
              </a:ext>
            </a:extLst>
          </p:cNvPr>
          <p:cNvSpPr/>
          <p:nvPr/>
        </p:nvSpPr>
        <p:spPr>
          <a:xfrm>
            <a:off x="10417595" y="-26425"/>
            <a:ext cx="493486" cy="872198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5090EC7B-794C-428D-B1B2-9DA56C3219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9827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B8EE9C-2E0A-445A-ABDA-325D49676864}"/>
              </a:ext>
            </a:extLst>
          </p:cNvPr>
          <p:cNvSpPr/>
          <p:nvPr/>
        </p:nvSpPr>
        <p:spPr>
          <a:xfrm>
            <a:off x="0" y="692727"/>
            <a:ext cx="12192000" cy="221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DC201-4084-47A0-8023-0C1F6DF0F5E5}"/>
              </a:ext>
            </a:extLst>
          </p:cNvPr>
          <p:cNvSpPr/>
          <p:nvPr/>
        </p:nvSpPr>
        <p:spPr>
          <a:xfrm>
            <a:off x="812800" y="2177144"/>
            <a:ext cx="5515429" cy="394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55A24-46D1-4ECC-85E3-F34259F193BA}"/>
              </a:ext>
            </a:extLst>
          </p:cNvPr>
          <p:cNvSpPr/>
          <p:nvPr/>
        </p:nvSpPr>
        <p:spPr>
          <a:xfrm>
            <a:off x="1407885" y="3291767"/>
            <a:ext cx="1586593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 Deck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B5823-C1C9-4FC2-89A2-62495A202555}"/>
              </a:ext>
            </a:extLst>
          </p:cNvPr>
          <p:cNvSpPr/>
          <p:nvPr/>
        </p:nvSpPr>
        <p:spPr>
          <a:xfrm>
            <a:off x="1407885" y="2981303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Raleway SemiBold" panose="020B0703030101060003" pitchFamily="34" charset="0"/>
              </a:rPr>
              <a:t>William Jones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F281F-4B23-44B7-AED9-1FD268B8B625}"/>
              </a:ext>
            </a:extLst>
          </p:cNvPr>
          <p:cNvSpPr/>
          <p:nvPr/>
        </p:nvSpPr>
        <p:spPr>
          <a:xfrm>
            <a:off x="3863303" y="948763"/>
            <a:ext cx="447040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Team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93B51-BDA2-40C4-9EB4-F6C6A1FADA3A}"/>
              </a:ext>
            </a:extLst>
          </p:cNvPr>
          <p:cNvSpPr/>
          <p:nvPr/>
        </p:nvSpPr>
        <p:spPr>
          <a:xfrm>
            <a:off x="1407885" y="3848349"/>
            <a:ext cx="4122057" cy="14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  <a:p>
            <a:pPr>
              <a:lnSpc>
                <a:spcPts val="1500"/>
              </a:lnSpc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37051E9-D8E1-403C-9780-6854FA72A034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AEB70608-8EF7-417C-A8CF-F12ADFC3A09D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FE33FAB-7004-43E6-9E8E-C1C79AFF1B6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98897A9-24A3-4C00-AF65-491EC4DE8E0E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C21830A-B94A-4A94-85BB-4C796A00189F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A9B10E24-5BCA-49BB-9CBB-F79A45B1BED1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F0721357-7E5A-4DFA-A071-7A63492AC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4868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6C0AF-7CE3-7253-4769-DD13D13DCE96}"/>
              </a:ext>
            </a:extLst>
          </p:cNvPr>
          <p:cNvSpPr/>
          <p:nvPr/>
        </p:nvSpPr>
        <p:spPr>
          <a:xfrm>
            <a:off x="302661" y="777726"/>
            <a:ext cx="5004562" cy="77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600">
                <a:solidFill>
                  <a:srgbClr val="FF706A"/>
                </a:solidFill>
                <a:latin typeface="Raleway SemiBold" panose="020B0703030101060003" pitchFamily="34" charset="0"/>
              </a:rPr>
              <a:t>Our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E7F59-A028-E7E8-0FD4-FF994196B836}"/>
              </a:ext>
            </a:extLst>
          </p:cNvPr>
          <p:cNvSpPr/>
          <p:nvPr/>
        </p:nvSpPr>
        <p:spPr>
          <a:xfrm>
            <a:off x="714326" y="1716258"/>
            <a:ext cx="4181232" cy="5141742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9ECFC8C3-9087-58C8-7149-B734A34F2B75}"/>
              </a:ext>
            </a:extLst>
          </p:cNvPr>
          <p:cNvGrpSpPr/>
          <p:nvPr/>
        </p:nvGrpSpPr>
        <p:grpSpPr>
          <a:xfrm>
            <a:off x="2062069" y="2345497"/>
            <a:ext cx="2076558" cy="800604"/>
            <a:chOff x="2287157" y="2345497"/>
            <a:chExt cx="2076558" cy="80060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EC87C083-813F-FF44-0395-3C8C43244772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7C18B3F-21CC-0B74-1C9A-9BAFACB53F2D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7" name="Freeform 89">
            <a:extLst>
              <a:ext uri="{FF2B5EF4-FFF2-40B4-BE49-F238E27FC236}">
                <a16:creationId xmlns:a16="http://schemas.microsoft.com/office/drawing/2014/main" id="{580D59C1-C8B0-2397-0DF1-5819E08A9675}"/>
              </a:ext>
            </a:extLst>
          </p:cNvPr>
          <p:cNvSpPr>
            <a:spLocks noEditPoints="1"/>
          </p:cNvSpPr>
          <p:nvPr/>
        </p:nvSpPr>
        <p:spPr bwMode="auto">
          <a:xfrm>
            <a:off x="1296206" y="2546377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E3602856-5F42-649D-217C-5CE85E1A8B45}"/>
              </a:ext>
            </a:extLst>
          </p:cNvPr>
          <p:cNvGrpSpPr/>
          <p:nvPr/>
        </p:nvGrpSpPr>
        <p:grpSpPr>
          <a:xfrm>
            <a:off x="2062069" y="3545227"/>
            <a:ext cx="2076558" cy="800604"/>
            <a:chOff x="2287157" y="2345497"/>
            <a:chExt cx="2076558" cy="800604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1F0E209C-D71F-BC21-47D5-E29965532B65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D0245336-C144-EE6A-E593-D950DAC78922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11" name="Freeform 181">
            <a:extLst>
              <a:ext uri="{FF2B5EF4-FFF2-40B4-BE49-F238E27FC236}">
                <a16:creationId xmlns:a16="http://schemas.microsoft.com/office/drawing/2014/main" id="{9ABD4EA2-17D2-D4A2-11A5-06A77C7D9716}"/>
              </a:ext>
            </a:extLst>
          </p:cNvPr>
          <p:cNvSpPr>
            <a:spLocks noEditPoints="1"/>
          </p:cNvSpPr>
          <p:nvPr/>
        </p:nvSpPr>
        <p:spPr bwMode="auto">
          <a:xfrm>
            <a:off x="1296206" y="3753777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EA333969-CFE2-DEAB-2084-C4B8EDD9D3E6}"/>
              </a:ext>
            </a:extLst>
          </p:cNvPr>
          <p:cNvGrpSpPr/>
          <p:nvPr/>
        </p:nvGrpSpPr>
        <p:grpSpPr>
          <a:xfrm>
            <a:off x="2062069" y="4744958"/>
            <a:ext cx="2076558" cy="800604"/>
            <a:chOff x="2287157" y="2345497"/>
            <a:chExt cx="2076558" cy="800604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05FD0D6-6FC5-3FE4-36F9-71EADBEFF432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369057B2-DE79-8FB3-13C4-8A69A84FF482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15" name="Freeform 84">
            <a:extLst>
              <a:ext uri="{FF2B5EF4-FFF2-40B4-BE49-F238E27FC236}">
                <a16:creationId xmlns:a16="http://schemas.microsoft.com/office/drawing/2014/main" id="{B0D039A2-D94A-C702-CBE3-F6022818B94D}"/>
              </a:ext>
            </a:extLst>
          </p:cNvPr>
          <p:cNvSpPr>
            <a:spLocks noEditPoints="1"/>
          </p:cNvSpPr>
          <p:nvPr/>
        </p:nvSpPr>
        <p:spPr bwMode="auto">
          <a:xfrm>
            <a:off x="1296207" y="4940726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04E71DA-6ECF-8376-BBCA-C27FC47B5109}"/>
              </a:ext>
            </a:extLst>
          </p:cNvPr>
          <p:cNvSpPr/>
          <p:nvPr/>
        </p:nvSpPr>
        <p:spPr>
          <a:xfrm>
            <a:off x="5496350" y="553081"/>
            <a:ext cx="2749455" cy="1792416"/>
          </a:xfrm>
          <a:prstGeom prst="rect">
            <a:avLst/>
          </a:prstGeom>
          <a:noFill/>
          <a:ln w="25400">
            <a:solidFill>
              <a:srgbClr val="FF7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1D0E5BEF-77DE-F932-1DF8-4D73804247DC}"/>
              </a:ext>
            </a:extLst>
          </p:cNvPr>
          <p:cNvSpPr/>
          <p:nvPr/>
        </p:nvSpPr>
        <p:spPr>
          <a:xfrm>
            <a:off x="8728219" y="2534709"/>
            <a:ext cx="2749455" cy="17924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9DEC706-6A6A-37BA-DB06-5646AA1C4EA0}"/>
              </a:ext>
            </a:extLst>
          </p:cNvPr>
          <p:cNvSpPr/>
          <p:nvPr/>
        </p:nvSpPr>
        <p:spPr>
          <a:xfrm>
            <a:off x="6201299" y="952807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11A0B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710K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675E8431-3D6F-C628-8D84-7E5F3CB28404}"/>
              </a:ext>
            </a:extLst>
          </p:cNvPr>
          <p:cNvSpPr/>
          <p:nvPr/>
        </p:nvSpPr>
        <p:spPr>
          <a:xfrm>
            <a:off x="5696425" y="1291361"/>
            <a:ext cx="2349305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2FA530A9-F461-1F02-8181-608CA7DA5F21}"/>
              </a:ext>
            </a:extLst>
          </p:cNvPr>
          <p:cNvSpPr/>
          <p:nvPr/>
        </p:nvSpPr>
        <p:spPr>
          <a:xfrm>
            <a:off x="9433168" y="2934435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905K</a:t>
            </a: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14BBF640-A07A-B267-4CC2-84E3C6517724}"/>
              </a:ext>
            </a:extLst>
          </p:cNvPr>
          <p:cNvSpPr/>
          <p:nvPr/>
        </p:nvSpPr>
        <p:spPr>
          <a:xfrm>
            <a:off x="8928294" y="3272989"/>
            <a:ext cx="234930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818D2921-2D75-A1AA-45BE-4E5F54162DB9}"/>
              </a:ext>
            </a:extLst>
          </p:cNvPr>
          <p:cNvSpPr/>
          <p:nvPr/>
        </p:nvSpPr>
        <p:spPr>
          <a:xfrm>
            <a:off x="6201298" y="5003152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11A0B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20M</a:t>
            </a: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0E402323-C22E-0DAF-DADF-062FE10001E1}"/>
              </a:ext>
            </a:extLst>
          </p:cNvPr>
          <p:cNvSpPr/>
          <p:nvPr/>
        </p:nvSpPr>
        <p:spPr>
          <a:xfrm>
            <a:off x="5696425" y="5341706"/>
            <a:ext cx="2349303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B78C5C1D-2896-522F-EFF0-6B1FC51FD14E}"/>
              </a:ext>
            </a:extLst>
          </p:cNvPr>
          <p:cNvSpPr/>
          <p:nvPr/>
        </p:nvSpPr>
        <p:spPr>
          <a:xfrm>
            <a:off x="5496349" y="4603426"/>
            <a:ext cx="2749455" cy="1792416"/>
          </a:xfrm>
          <a:prstGeom prst="rect">
            <a:avLst/>
          </a:prstGeom>
          <a:noFill/>
          <a:ln w="254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F5816D7-154D-4941-8F7A-D1DF1EB4E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763" y="2474336"/>
            <a:ext cx="2000250" cy="200025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A3405AD-8075-4377-9365-018D3DDB1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806" y="4614003"/>
            <a:ext cx="2000250" cy="20002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D475EC7-8343-4B01-9700-0F096D78E0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806" y="334596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71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B5B6C451-3CE5-42C9-AA2D-99C5FAFE514F}"/>
              </a:ext>
            </a:extLst>
          </p:cNvPr>
          <p:cNvSpPr/>
          <p:nvPr/>
        </p:nvSpPr>
        <p:spPr>
          <a:xfrm>
            <a:off x="293914" y="212271"/>
            <a:ext cx="11490338" cy="3433293"/>
          </a:xfrm>
          <a:prstGeom prst="rect">
            <a:avLst/>
          </a:prstGeom>
          <a:noFill/>
          <a:ln>
            <a:solidFill>
              <a:srgbClr val="FF7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AFE22-9C4A-48E0-88C5-16F4BE6B5D62}"/>
              </a:ext>
            </a:extLst>
          </p:cNvPr>
          <p:cNvSpPr/>
          <p:nvPr/>
        </p:nvSpPr>
        <p:spPr>
          <a:xfrm>
            <a:off x="4712674" y="3829573"/>
            <a:ext cx="7479326" cy="24688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BDDB-5817-403D-B285-87145C944011}"/>
              </a:ext>
            </a:extLst>
          </p:cNvPr>
          <p:cNvSpPr/>
          <p:nvPr/>
        </p:nvSpPr>
        <p:spPr>
          <a:xfrm>
            <a:off x="670060" y="702250"/>
            <a:ext cx="5406682" cy="66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6000">
                <a:solidFill>
                  <a:srgbClr val="FF706A"/>
                </a:solidFill>
                <a:latin typeface="Raleway SemiBold" panose="020B0703030101060003" pitchFamily="34" charset="0"/>
              </a:rPr>
              <a:t>Our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1A36B-8362-4D79-8F41-AB8C18D9FE35}"/>
              </a:ext>
            </a:extLst>
          </p:cNvPr>
          <p:cNvSpPr/>
          <p:nvPr/>
        </p:nvSpPr>
        <p:spPr>
          <a:xfrm>
            <a:off x="6369539" y="1318937"/>
            <a:ext cx="161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9891"/>
                </a:solidFill>
                <a:latin typeface="Raleway SemiBold" panose="020B0703030101060003" pitchFamily="34" charset="0"/>
              </a:rPr>
              <a:t>Details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1BFE3-8A8B-4B42-8557-212193C65EBB}"/>
              </a:ext>
            </a:extLst>
          </p:cNvPr>
          <p:cNvSpPr/>
          <p:nvPr/>
        </p:nvSpPr>
        <p:spPr>
          <a:xfrm>
            <a:off x="6369539" y="1905600"/>
            <a:ext cx="4122057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  <a:p>
            <a:pPr>
              <a:lnSpc>
                <a:spcPts val="1500"/>
              </a:lnSpc>
            </a:pPr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F2D9-A137-46DF-809D-04C16BE4EC53}"/>
              </a:ext>
            </a:extLst>
          </p:cNvPr>
          <p:cNvGrpSpPr/>
          <p:nvPr/>
        </p:nvGrpSpPr>
        <p:grpSpPr>
          <a:xfrm>
            <a:off x="5760710" y="4823147"/>
            <a:ext cx="1575591" cy="992964"/>
            <a:chOff x="3812335" y="4805918"/>
            <a:chExt cx="1575591" cy="992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5965A-5CE3-4986-9E46-642339D4F307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ADF7A9-259D-4F94-919D-4D2B71861ACC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B8626-41FF-4466-B2F5-1E5F7B8A5FFB}"/>
              </a:ext>
            </a:extLst>
          </p:cNvPr>
          <p:cNvGrpSpPr/>
          <p:nvPr/>
        </p:nvGrpSpPr>
        <p:grpSpPr>
          <a:xfrm>
            <a:off x="8026503" y="4823147"/>
            <a:ext cx="1575591" cy="992964"/>
            <a:chOff x="3812335" y="4805918"/>
            <a:chExt cx="1575591" cy="9929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32EC66-3062-4BCF-9F13-6617AFF782E6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00337-03DB-478F-8640-7359DF8E0FEB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12A47-181F-4649-B66D-23CBB980DDC5}"/>
              </a:ext>
            </a:extLst>
          </p:cNvPr>
          <p:cNvGrpSpPr/>
          <p:nvPr/>
        </p:nvGrpSpPr>
        <p:grpSpPr>
          <a:xfrm>
            <a:off x="10387545" y="4823147"/>
            <a:ext cx="1575591" cy="992964"/>
            <a:chOff x="3812335" y="4805918"/>
            <a:chExt cx="1575591" cy="992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64DB5-2686-4E58-9BB1-A40CFE9CBF92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DD718-32EA-4AF3-B388-04E67D16B564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sp>
        <p:nvSpPr>
          <p:cNvPr id="18" name="Freeform 89">
            <a:extLst>
              <a:ext uri="{FF2B5EF4-FFF2-40B4-BE49-F238E27FC236}">
                <a16:creationId xmlns:a16="http://schemas.microsoft.com/office/drawing/2014/main" id="{71C6A78E-24B7-46FC-9EF6-3416DE1640A6}"/>
              </a:ext>
            </a:extLst>
          </p:cNvPr>
          <p:cNvSpPr>
            <a:spLocks noEditPoints="1"/>
          </p:cNvSpPr>
          <p:nvPr/>
        </p:nvSpPr>
        <p:spPr bwMode="auto">
          <a:xfrm>
            <a:off x="5877334" y="4305086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1">
            <a:extLst>
              <a:ext uri="{FF2B5EF4-FFF2-40B4-BE49-F238E27FC236}">
                <a16:creationId xmlns:a16="http://schemas.microsoft.com/office/drawing/2014/main" id="{C848EA00-4090-410D-A7B9-D73D4D02004F}"/>
              </a:ext>
            </a:extLst>
          </p:cNvPr>
          <p:cNvSpPr>
            <a:spLocks noEditPoints="1"/>
          </p:cNvSpPr>
          <p:nvPr/>
        </p:nvSpPr>
        <p:spPr bwMode="auto">
          <a:xfrm>
            <a:off x="8140338" y="4312756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4">
            <a:extLst>
              <a:ext uri="{FF2B5EF4-FFF2-40B4-BE49-F238E27FC236}">
                <a16:creationId xmlns:a16="http://schemas.microsoft.com/office/drawing/2014/main" id="{91E0E249-27AB-4188-ABD4-CC5D23FA4D8B}"/>
              </a:ext>
            </a:extLst>
          </p:cNvPr>
          <p:cNvSpPr>
            <a:spLocks noEditPoints="1"/>
          </p:cNvSpPr>
          <p:nvPr/>
        </p:nvSpPr>
        <p:spPr bwMode="auto">
          <a:xfrm>
            <a:off x="10478047" y="4299974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CA4118-F761-415F-95F1-5D04BA45A18F}"/>
              </a:ext>
            </a:extLst>
          </p:cNvPr>
          <p:cNvCxnSpPr/>
          <p:nvPr/>
        </p:nvCxnSpPr>
        <p:spPr>
          <a:xfrm flipH="1">
            <a:off x="9929443" y="4299974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D43518-8BB1-4FB0-834C-C523307C8B17}"/>
              </a:ext>
            </a:extLst>
          </p:cNvPr>
          <p:cNvCxnSpPr/>
          <p:nvPr/>
        </p:nvCxnSpPr>
        <p:spPr>
          <a:xfrm flipH="1">
            <a:off x="7564605" y="4299974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33CD6CDA-D266-4E06-A955-3E5167665E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17" y="1943100"/>
            <a:ext cx="4575279" cy="4914900"/>
          </a:xfrm>
        </p:spPr>
      </p:pic>
    </p:spTree>
    <p:extLst>
      <p:ext uri="{BB962C8B-B14F-4D97-AF65-F5344CB8AC3E}">
        <p14:creationId xmlns:p14="http://schemas.microsoft.com/office/powerpoint/2010/main" val="3112969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1E21C24-3204-4D71-8DAA-27A013CFC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774" y="2487856"/>
            <a:ext cx="8045646" cy="2420786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1029774" y="4927261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03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249028" y="5809592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864520" y="5721744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C0000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C0000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Google Shape;1136;p35">
            <a:extLst>
              <a:ext uri="{FF2B5EF4-FFF2-40B4-BE49-F238E27FC236}">
                <a16:creationId xmlns:a16="http://schemas.microsoft.com/office/drawing/2014/main" id="{C37D5BC5-0015-03F6-A7D4-99D60F45839D}"/>
              </a:ext>
            </a:extLst>
          </p:cNvPr>
          <p:cNvSpPr txBox="1"/>
          <p:nvPr/>
        </p:nvSpPr>
        <p:spPr>
          <a:xfrm>
            <a:off x="2273219" y="-113235"/>
            <a:ext cx="5326079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sym typeface="Yusei Magic"/>
              </a:rPr>
              <a:t>MATERNAL MENTAL HEALTH DAY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401984-33D6-4DFF-ADF2-51450B15C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912" y="1706828"/>
            <a:ext cx="6416040" cy="48120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99394B-8D31-4084-BAE6-885CF380E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32" y="203388"/>
            <a:ext cx="3787810" cy="66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97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8AB3447-F7E0-48B0-880D-C0310EC597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15D550-C8EB-4CDC-8338-15D1B44A79E0}"/>
              </a:ext>
            </a:extLst>
          </p:cNvPr>
          <p:cNvSpPr/>
          <p:nvPr/>
        </p:nvSpPr>
        <p:spPr>
          <a:xfrm>
            <a:off x="2149471" y="651239"/>
            <a:ext cx="7871544" cy="1137234"/>
          </a:xfrm>
          <a:prstGeom prst="rect">
            <a:avLst/>
          </a:prstGeom>
          <a:solidFill>
            <a:srgbClr val="FF0324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endParaRPr lang="en-US" sz="4800" b="1" dirty="0">
              <a:solidFill>
                <a:schemeClr val="bg1"/>
              </a:solidFill>
              <a:latin typeface="Raleway SemiBold" panose="020B0703030101060003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800" b="1" dirty="0">
                <a:solidFill>
                  <a:schemeClr val="bg1"/>
                </a:solidFill>
                <a:latin typeface="Raleway SemiBold" panose="020B0703030101060003" pitchFamily="34" charset="0"/>
              </a:rPr>
              <a:t>PRODUCT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45D5F-A150-4F7E-89A5-64A64D864FBB}"/>
              </a:ext>
            </a:extLst>
          </p:cNvPr>
          <p:cNvSpPr/>
          <p:nvPr/>
        </p:nvSpPr>
        <p:spPr>
          <a:xfrm>
            <a:off x="2149471" y="1987252"/>
            <a:ext cx="8046719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2F78F-3125-4A73-B39A-3A30A008EB02}"/>
              </a:ext>
            </a:extLst>
          </p:cNvPr>
          <p:cNvSpPr/>
          <p:nvPr/>
        </p:nvSpPr>
        <p:spPr>
          <a:xfrm>
            <a:off x="1527629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Adverting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C2B7-0A79-453D-BB54-F7550F3853B9}"/>
              </a:ext>
            </a:extLst>
          </p:cNvPr>
          <p:cNvSpPr/>
          <p:nvPr/>
        </p:nvSpPr>
        <p:spPr>
          <a:xfrm>
            <a:off x="1265818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38CE-3C77-4E45-86DE-12B1429B2D06}"/>
              </a:ext>
            </a:extLst>
          </p:cNvPr>
          <p:cNvSpPr/>
          <p:nvPr/>
        </p:nvSpPr>
        <p:spPr>
          <a:xfrm>
            <a:off x="5167085" y="4941592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Deep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73FBF-F14A-4CA5-9B3C-96D2D4A5BD10}"/>
              </a:ext>
            </a:extLst>
          </p:cNvPr>
          <p:cNvSpPr/>
          <p:nvPr/>
        </p:nvSpPr>
        <p:spPr>
          <a:xfrm>
            <a:off x="5046393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1E9A9-6777-4A52-9DC5-889E1FC92A6B}"/>
              </a:ext>
            </a:extLst>
          </p:cNvPr>
          <p:cNvSpPr/>
          <p:nvPr/>
        </p:nvSpPr>
        <p:spPr>
          <a:xfrm>
            <a:off x="9088780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Subscription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29A62B-7061-414C-995A-19A170E9D363}"/>
              </a:ext>
            </a:extLst>
          </p:cNvPr>
          <p:cNvSpPr/>
          <p:nvPr/>
        </p:nvSpPr>
        <p:spPr>
          <a:xfrm>
            <a:off x="8826969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E7389-D4F9-4FE1-B67C-977FB0181A41}"/>
              </a:ext>
            </a:extLst>
          </p:cNvPr>
          <p:cNvSpPr/>
          <p:nvPr/>
        </p:nvSpPr>
        <p:spPr>
          <a:xfrm>
            <a:off x="1527629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B50A9-B545-497A-BB52-ACCF88695246}"/>
              </a:ext>
            </a:extLst>
          </p:cNvPr>
          <p:cNvSpPr/>
          <p:nvPr/>
        </p:nvSpPr>
        <p:spPr>
          <a:xfrm>
            <a:off x="5308204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F7FB1-69F4-4E82-A106-A02945EB5D64}"/>
              </a:ext>
            </a:extLst>
          </p:cNvPr>
          <p:cNvSpPr/>
          <p:nvPr/>
        </p:nvSpPr>
        <p:spPr>
          <a:xfrm>
            <a:off x="9088780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952C1C-8878-44D7-909F-7BDE211AB1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033" y="2883189"/>
            <a:ext cx="1606186" cy="160618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EE4ACE2-C804-4B19-AAB5-766B180FB8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906" y="2874098"/>
            <a:ext cx="1606186" cy="160618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FAB7793-6940-454E-BAD5-6886D2A794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482" y="2953112"/>
            <a:ext cx="1606186" cy="16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65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>
            <a:extLst>
              <a:ext uri="{FF2B5EF4-FFF2-40B4-BE49-F238E27FC236}">
                <a16:creationId xmlns:a16="http://schemas.microsoft.com/office/drawing/2014/main" id="{6C187CFB-BB01-43CB-BC2E-E10288DBA70F}"/>
              </a:ext>
            </a:extLst>
          </p:cNvPr>
          <p:cNvSpPr/>
          <p:nvPr/>
        </p:nvSpPr>
        <p:spPr>
          <a:xfrm flipV="1">
            <a:off x="0" y="3429000"/>
            <a:ext cx="12192000" cy="3428998"/>
          </a:xfrm>
          <a:prstGeom prst="rect">
            <a:avLst/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E2508-19A9-4FAB-AEFE-A148CADFDF42}"/>
              </a:ext>
            </a:extLst>
          </p:cNvPr>
          <p:cNvSpPr/>
          <p:nvPr/>
        </p:nvSpPr>
        <p:spPr>
          <a:xfrm>
            <a:off x="913260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 Black" panose="020B0A04020102020204" pitchFamily="34" charset="0"/>
              </a:rPr>
              <a:t>Goal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44B28-A535-4B5A-B461-A51F0F211195}"/>
              </a:ext>
            </a:extLst>
          </p:cNvPr>
          <p:cNvSpPr/>
          <p:nvPr/>
        </p:nvSpPr>
        <p:spPr>
          <a:xfrm>
            <a:off x="9132609" y="5195016"/>
            <a:ext cx="2057905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available, but believable.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C72CA-7408-469A-8645-54989918E32A}"/>
              </a:ext>
            </a:extLst>
          </p:cNvPr>
          <p:cNvSpPr/>
          <p:nvPr/>
        </p:nvSpPr>
        <p:spPr>
          <a:xfrm>
            <a:off x="6613079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 Black" panose="020B0A04020102020204" pitchFamily="34" charset="0"/>
              </a:rPr>
              <a:t>Mission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F915F-B84C-41D6-AE49-07441E697B63}"/>
              </a:ext>
            </a:extLst>
          </p:cNvPr>
          <p:cNvSpPr/>
          <p:nvPr/>
        </p:nvSpPr>
        <p:spPr>
          <a:xfrm>
            <a:off x="6613079" y="5195016"/>
            <a:ext cx="2057905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available, but believable.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C13E2-5444-442F-A401-9CA567017019}"/>
              </a:ext>
            </a:extLst>
          </p:cNvPr>
          <p:cNvSpPr/>
          <p:nvPr/>
        </p:nvSpPr>
        <p:spPr>
          <a:xfrm>
            <a:off x="4093550" y="485646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 Black" panose="020B0A04020102020204" pitchFamily="34" charset="0"/>
              </a:rPr>
              <a:t>Vision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CC4CE-DBF8-4463-9567-DEF83AB2B297}"/>
              </a:ext>
            </a:extLst>
          </p:cNvPr>
          <p:cNvSpPr/>
          <p:nvPr/>
        </p:nvSpPr>
        <p:spPr>
          <a:xfrm>
            <a:off x="4093550" y="5195016"/>
            <a:ext cx="2057905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available, but believable.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03776-647C-4AC2-8BF3-3DB2623363CE}"/>
              </a:ext>
            </a:extLst>
          </p:cNvPr>
          <p:cNvSpPr/>
          <p:nvPr/>
        </p:nvSpPr>
        <p:spPr>
          <a:xfrm>
            <a:off x="883599" y="2021091"/>
            <a:ext cx="248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9891"/>
                </a:solidFill>
                <a:latin typeface="Raleway SemiBold" panose="020B0703030101060003" pitchFamily="34" charset="0"/>
              </a:rPr>
              <a:t>Good Idea Makes Everting is Better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67851-B306-453F-A09C-34D7C23A3A1D}"/>
              </a:ext>
            </a:extLst>
          </p:cNvPr>
          <p:cNvSpPr/>
          <p:nvPr/>
        </p:nvSpPr>
        <p:spPr>
          <a:xfrm>
            <a:off x="835263" y="3700267"/>
            <a:ext cx="22504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D337C3-3CC9-47E0-843B-6FBE3978B03B}"/>
              </a:ext>
            </a:extLst>
          </p:cNvPr>
          <p:cNvSpPr/>
          <p:nvPr/>
        </p:nvSpPr>
        <p:spPr>
          <a:xfrm>
            <a:off x="812800" y="1051348"/>
            <a:ext cx="7163974" cy="84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8800">
                <a:solidFill>
                  <a:srgbClr val="FF706A"/>
                </a:solidFill>
                <a:latin typeface="Raleway SemiBold" panose="020B0703030101060003" pitchFamily="34" charset="0"/>
              </a:rPr>
              <a:t>Our Mission</a:t>
            </a:r>
          </a:p>
        </p:txBody>
      </p:sp>
      <p:sp>
        <p:nvSpPr>
          <p:cNvPr id="25" name="Franja diagonal 18">
            <a:extLst>
              <a:ext uri="{FF2B5EF4-FFF2-40B4-BE49-F238E27FC236}">
                <a16:creationId xmlns:a16="http://schemas.microsoft.com/office/drawing/2014/main" id="{32562CA0-6439-4AB5-A040-F646F7B074DD}"/>
              </a:ext>
            </a:extLst>
          </p:cNvPr>
          <p:cNvSpPr/>
          <p:nvPr/>
        </p:nvSpPr>
        <p:spPr>
          <a:xfrm rot="5400013">
            <a:off x="11023605" y="1"/>
            <a:ext cx="1160583" cy="116058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90"/>
              <a:gd name="f10" fmla="+- 0 0 -27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6 f33 1"/>
              <a:gd name="f42" fmla="*/ f37 f33 1"/>
              <a:gd name="f43" fmla="*/ f39 1 2"/>
              <a:gd name="f44" fmla="*/ f40 1 2"/>
              <a:gd name="f45" fmla="*/ f40 f16 1"/>
              <a:gd name="f46" fmla="*/ f39 f16 1"/>
              <a:gd name="f47" fmla="+- f15 f43 0"/>
              <a:gd name="f48" fmla="+- f15 f44 0"/>
              <a:gd name="f49" fmla="*/ f45 1 100000"/>
              <a:gd name="f50" fmla="*/ f46 1 100000"/>
              <a:gd name="f51" fmla="*/ f49 1 2"/>
              <a:gd name="f52" fmla="+- f49 f36 0"/>
              <a:gd name="f53" fmla="*/ f50 1 2"/>
              <a:gd name="f54" fmla="+- f50 f37 0"/>
              <a:gd name="f55" fmla="*/ f50 f33 1"/>
              <a:gd name="f56" fmla="*/ f49 f33 1"/>
              <a:gd name="f57" fmla="*/ f48 f33 1"/>
              <a:gd name="f58" fmla="*/ f47 f33 1"/>
              <a:gd name="f59" fmla="*/ f52 1 2"/>
              <a:gd name="f60" fmla="*/ f54 1 2"/>
              <a:gd name="f61" fmla="*/ f51 f33 1"/>
              <a:gd name="f62" fmla="*/ f53 f33 1"/>
              <a:gd name="f63" fmla="*/ f59 f33 1"/>
              <a:gd name="f64" fmla="*/ f6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7" y="f58"/>
              </a:cxn>
              <a:cxn ang="f31">
                <a:pos x="f38" y="f64"/>
              </a:cxn>
              <a:cxn ang="f31">
                <a:pos x="f61" y="f62"/>
              </a:cxn>
              <a:cxn ang="f32">
                <a:pos x="f63" y="f38"/>
              </a:cxn>
            </a:cxnLst>
            <a:rect l="f38" t="f38" r="f63" b="f64"/>
            <a:pathLst>
              <a:path>
                <a:moveTo>
                  <a:pt x="f38" y="f55"/>
                </a:moveTo>
                <a:lnTo>
                  <a:pt x="f56" y="f38"/>
                </a:lnTo>
                <a:lnTo>
                  <a:pt x="f41" y="f38"/>
                </a:lnTo>
                <a:lnTo>
                  <a:pt x="f38" y="f4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>
              <a:solidFill>
                <a:srgbClr val="58524A"/>
              </a:solidFill>
              <a:latin typeface="Prata"/>
              <a:ea typeface="Arial Unicode M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BD42AE-07D1-40C7-92AA-FB27E9D8F4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971" y="2389021"/>
            <a:ext cx="2206854" cy="2206854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046887FF-D564-4D43-8EBD-2DDE6A5B34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960" y="2389021"/>
            <a:ext cx="2206854" cy="2206854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FF8E026C-5B33-40C9-82C8-19A78EC7E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660" y="2325573"/>
            <a:ext cx="2206854" cy="22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08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7B605-A6F0-4423-8F3E-4EAB5F216A5B}"/>
              </a:ext>
            </a:extLst>
          </p:cNvPr>
          <p:cNvSpPr/>
          <p:nvPr/>
        </p:nvSpPr>
        <p:spPr>
          <a:xfrm>
            <a:off x="0" y="0"/>
            <a:ext cx="6401627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BD97F-0983-4A2A-9F3B-B7C14DB2417C}"/>
              </a:ext>
            </a:extLst>
          </p:cNvPr>
          <p:cNvSpPr/>
          <p:nvPr/>
        </p:nvSpPr>
        <p:spPr>
          <a:xfrm>
            <a:off x="711202" y="1689613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FD39D9-5A60-46E3-AF43-12FA8947D938}"/>
              </a:ext>
            </a:extLst>
          </p:cNvPr>
          <p:cNvSpPr/>
          <p:nvPr/>
        </p:nvSpPr>
        <p:spPr>
          <a:xfrm>
            <a:off x="682176" y="6076688"/>
            <a:ext cx="3455484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6000" dirty="0">
                <a:solidFill>
                  <a:srgbClr val="FFD57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3.245M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09AFA-0791-4C69-B445-7A284039D235}"/>
              </a:ext>
            </a:extLst>
          </p:cNvPr>
          <p:cNvGrpSpPr/>
          <p:nvPr/>
        </p:nvGrpSpPr>
        <p:grpSpPr>
          <a:xfrm>
            <a:off x="7562441" y="926246"/>
            <a:ext cx="3496903" cy="800604"/>
            <a:chOff x="7040471" y="2751891"/>
            <a:chExt cx="3496903" cy="8006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52B34-16DD-43D5-9D1E-280C2E2B439D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822F4B-BB64-49CC-BE60-53A9C0C2DB7B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86F69-D497-4F5A-9E08-9346BB3BFD3B}"/>
              </a:ext>
            </a:extLst>
          </p:cNvPr>
          <p:cNvSpPr/>
          <p:nvPr/>
        </p:nvSpPr>
        <p:spPr>
          <a:xfrm>
            <a:off x="7649525" y="1843309"/>
            <a:ext cx="2059987" cy="462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D8020-7F61-4716-8027-7E3FEFCC9970}"/>
              </a:ext>
            </a:extLst>
          </p:cNvPr>
          <p:cNvSpPr/>
          <p:nvPr/>
        </p:nvSpPr>
        <p:spPr>
          <a:xfrm>
            <a:off x="9709511" y="1843309"/>
            <a:ext cx="2293257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B55F4-3432-4C94-8507-F606DC14F303}"/>
              </a:ext>
            </a:extLst>
          </p:cNvPr>
          <p:cNvGrpSpPr/>
          <p:nvPr/>
        </p:nvGrpSpPr>
        <p:grpSpPr>
          <a:xfrm>
            <a:off x="7562441" y="2739444"/>
            <a:ext cx="3496903" cy="800604"/>
            <a:chOff x="7040471" y="2751891"/>
            <a:chExt cx="3496903" cy="8006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A65D7D-68DF-4FCE-B32E-31F8C9E73001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41E515-A0CD-472B-B1CA-2E81FA77F8D2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99493-4328-4A88-B12F-AF24632A2E0A}"/>
              </a:ext>
            </a:extLst>
          </p:cNvPr>
          <p:cNvSpPr/>
          <p:nvPr/>
        </p:nvSpPr>
        <p:spPr>
          <a:xfrm>
            <a:off x="7649526" y="3656507"/>
            <a:ext cx="3035352" cy="462050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BD0CB4-056F-405F-A954-E8BB61E772DC}"/>
              </a:ext>
            </a:extLst>
          </p:cNvPr>
          <p:cNvSpPr/>
          <p:nvPr/>
        </p:nvSpPr>
        <p:spPr>
          <a:xfrm>
            <a:off x="10684877" y="3656507"/>
            <a:ext cx="1317891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10EFBC-57D3-460C-B9A7-425C066A5444}"/>
              </a:ext>
            </a:extLst>
          </p:cNvPr>
          <p:cNvGrpSpPr/>
          <p:nvPr/>
        </p:nvGrpSpPr>
        <p:grpSpPr>
          <a:xfrm>
            <a:off x="7562441" y="4552641"/>
            <a:ext cx="3496903" cy="800604"/>
            <a:chOff x="7040471" y="2751891"/>
            <a:chExt cx="3496903" cy="8006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9AB373-13C5-4D79-9881-2BCDFCA52BFD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16386-3DCD-4D11-818B-A0B82CC82403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52AD002-FA32-48EF-B9A7-DA174030147E}"/>
              </a:ext>
            </a:extLst>
          </p:cNvPr>
          <p:cNvSpPr/>
          <p:nvPr/>
        </p:nvSpPr>
        <p:spPr>
          <a:xfrm>
            <a:off x="7649526" y="5469704"/>
            <a:ext cx="1682616" cy="462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CD9BBE-9F8E-4367-B77C-CEAD59223E29}"/>
              </a:ext>
            </a:extLst>
          </p:cNvPr>
          <p:cNvSpPr/>
          <p:nvPr/>
        </p:nvSpPr>
        <p:spPr>
          <a:xfrm>
            <a:off x="9274085" y="5469704"/>
            <a:ext cx="2728684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AAE406-9D42-4D59-A202-E39916BCA9DB}"/>
              </a:ext>
            </a:extLst>
          </p:cNvPr>
          <p:cNvSpPr/>
          <p:nvPr/>
        </p:nvSpPr>
        <p:spPr>
          <a:xfrm>
            <a:off x="7925082" y="3709325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75%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22B067-A8DE-4BF9-9CD1-2AB16CD8CE60}"/>
              </a:ext>
            </a:extLst>
          </p:cNvPr>
          <p:cNvSpPr/>
          <p:nvPr/>
        </p:nvSpPr>
        <p:spPr>
          <a:xfrm>
            <a:off x="7925082" y="1905057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50%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09376A-0C94-47D4-9BA8-76FC732CBB2C}"/>
              </a:ext>
            </a:extLst>
          </p:cNvPr>
          <p:cNvSpPr/>
          <p:nvPr/>
        </p:nvSpPr>
        <p:spPr>
          <a:xfrm>
            <a:off x="7925082" y="5522522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45%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160E582C-9728-4297-99C9-E79025C62FCE}"/>
              </a:ext>
            </a:extLst>
          </p:cNvPr>
          <p:cNvSpPr/>
          <p:nvPr/>
        </p:nvSpPr>
        <p:spPr>
          <a:xfrm>
            <a:off x="711202" y="3037896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04ACCB44-5D35-498A-852D-B1F8DC77009A}"/>
              </a:ext>
            </a:extLst>
          </p:cNvPr>
          <p:cNvSpPr/>
          <p:nvPr/>
        </p:nvSpPr>
        <p:spPr>
          <a:xfrm>
            <a:off x="695649" y="4386179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7" name="Google Shape;1136;p35">
            <a:extLst>
              <a:ext uri="{FF2B5EF4-FFF2-40B4-BE49-F238E27FC236}">
                <a16:creationId xmlns:a16="http://schemas.microsoft.com/office/drawing/2014/main" id="{9F4129BB-7CA3-ABBE-D358-353A5ED8B70E}"/>
              </a:ext>
            </a:extLst>
          </p:cNvPr>
          <p:cNvSpPr txBox="1"/>
          <p:nvPr/>
        </p:nvSpPr>
        <p:spPr>
          <a:xfrm>
            <a:off x="484165" y="187605"/>
            <a:ext cx="4964136" cy="13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799DAA-66C5-4FD0-AF45-D52140CA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331" y="796498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1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24C6816-D71E-4822-B6A3-EA19EFE07720}"/>
              </a:ext>
            </a:extLst>
          </p:cNvPr>
          <p:cNvSpPr/>
          <p:nvPr/>
        </p:nvSpPr>
        <p:spPr>
          <a:xfrm>
            <a:off x="6106396" y="-6246"/>
            <a:ext cx="3085274" cy="43416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1DE90-9037-47AB-ABA0-C0DCC9E54902}"/>
              </a:ext>
            </a:extLst>
          </p:cNvPr>
          <p:cNvSpPr/>
          <p:nvPr/>
        </p:nvSpPr>
        <p:spPr>
          <a:xfrm>
            <a:off x="841831" y="1625741"/>
            <a:ext cx="4667429" cy="8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believable. If you are going to use a passage of Lorem Ipsum.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4C6B5-D88D-4238-AF96-45544DCF04FA}"/>
              </a:ext>
            </a:extLst>
          </p:cNvPr>
          <p:cNvSpPr/>
          <p:nvPr/>
        </p:nvSpPr>
        <p:spPr>
          <a:xfrm>
            <a:off x="1960469" y="40203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CB8EE-E029-436F-876D-4627936F5281}"/>
              </a:ext>
            </a:extLst>
          </p:cNvPr>
          <p:cNvSpPr/>
          <p:nvPr/>
        </p:nvSpPr>
        <p:spPr>
          <a:xfrm>
            <a:off x="1960468" y="4358885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4271C-CB51-4C6D-8D15-179CD138F730}"/>
              </a:ext>
            </a:extLst>
          </p:cNvPr>
          <p:cNvSpPr/>
          <p:nvPr/>
        </p:nvSpPr>
        <p:spPr>
          <a:xfrm>
            <a:off x="1960469" y="532833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1CE47-4BD6-4499-AFB0-424713922F2F}"/>
              </a:ext>
            </a:extLst>
          </p:cNvPr>
          <p:cNvSpPr/>
          <p:nvPr/>
        </p:nvSpPr>
        <p:spPr>
          <a:xfrm>
            <a:off x="1960468" y="5666892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4FE30A-7C57-475C-AE7C-052BD50DD383}"/>
              </a:ext>
            </a:extLst>
          </p:cNvPr>
          <p:cNvSpPr/>
          <p:nvPr/>
        </p:nvSpPr>
        <p:spPr>
          <a:xfrm>
            <a:off x="841831" y="4108549"/>
            <a:ext cx="816528" cy="816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8">
            <a:extLst>
              <a:ext uri="{FF2B5EF4-FFF2-40B4-BE49-F238E27FC236}">
                <a16:creationId xmlns:a16="http://schemas.microsoft.com/office/drawing/2014/main" id="{E0C67B31-A7B7-4A09-945E-7CC99C28F95C}"/>
              </a:ext>
            </a:extLst>
          </p:cNvPr>
          <p:cNvSpPr>
            <a:spLocks noEditPoints="1"/>
          </p:cNvSpPr>
          <p:nvPr/>
        </p:nvSpPr>
        <p:spPr bwMode="auto">
          <a:xfrm>
            <a:off x="1043004" y="43109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042AC4-F675-476F-9AC9-81C512C52F7B}"/>
              </a:ext>
            </a:extLst>
          </p:cNvPr>
          <p:cNvSpPr/>
          <p:nvPr/>
        </p:nvSpPr>
        <p:spPr>
          <a:xfrm>
            <a:off x="841830" y="5416556"/>
            <a:ext cx="816528" cy="8165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9ED0737F-E901-4708-B05A-97C8B123FB1B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56202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8E5D55E-4737-46B6-A27A-9E049FEE5BC1}"/>
              </a:ext>
            </a:extLst>
          </p:cNvPr>
          <p:cNvSpPr/>
          <p:nvPr/>
        </p:nvSpPr>
        <p:spPr>
          <a:xfrm>
            <a:off x="1960469" y="280054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9B1A3B7-F75C-4D1D-9A7C-C1FB8638A0FB}"/>
              </a:ext>
            </a:extLst>
          </p:cNvPr>
          <p:cNvSpPr/>
          <p:nvPr/>
        </p:nvSpPr>
        <p:spPr>
          <a:xfrm>
            <a:off x="1960468" y="3139096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AE6B4D47-F8C5-4241-BCEC-2AC19CCF190A}"/>
              </a:ext>
            </a:extLst>
          </p:cNvPr>
          <p:cNvSpPr/>
          <p:nvPr/>
        </p:nvSpPr>
        <p:spPr>
          <a:xfrm>
            <a:off x="841830" y="2888760"/>
            <a:ext cx="816528" cy="8165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8CEB9E5E-5D42-45DB-9A8D-793E7B446EEF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3092490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Google Shape;1136;p35">
            <a:extLst>
              <a:ext uri="{FF2B5EF4-FFF2-40B4-BE49-F238E27FC236}">
                <a16:creationId xmlns:a16="http://schemas.microsoft.com/office/drawing/2014/main" id="{14A3EC63-B881-CD58-BD02-57DA58E5C4D8}"/>
              </a:ext>
            </a:extLst>
          </p:cNvPr>
          <p:cNvSpPr txBox="1"/>
          <p:nvPr/>
        </p:nvSpPr>
        <p:spPr>
          <a:xfrm>
            <a:off x="827065" y="187605"/>
            <a:ext cx="4964136" cy="13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E5C6B5A0-91BA-4A4D-8F18-08F6668DD5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687" y="942975"/>
            <a:ext cx="3919538" cy="5915025"/>
          </a:xfrm>
        </p:spPr>
      </p:pic>
    </p:spTree>
    <p:extLst>
      <p:ext uri="{BB962C8B-B14F-4D97-AF65-F5344CB8AC3E}">
        <p14:creationId xmlns:p14="http://schemas.microsoft.com/office/powerpoint/2010/main" val="32608703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0">
            <a:extLst>
              <a:ext uri="{FF2B5EF4-FFF2-40B4-BE49-F238E27FC236}">
                <a16:creationId xmlns:a16="http://schemas.microsoft.com/office/drawing/2014/main" id="{A4BBD9F2-0B36-4CC0-9B73-DE0AE65ACE96}"/>
              </a:ext>
            </a:extLst>
          </p:cNvPr>
          <p:cNvSpPr/>
          <p:nvPr/>
        </p:nvSpPr>
        <p:spPr>
          <a:xfrm>
            <a:off x="2356271" y="5785772"/>
            <a:ext cx="3263944" cy="1072228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1D3FA-19EE-46B9-92BB-EA4AE6777C71}"/>
              </a:ext>
            </a:extLst>
          </p:cNvPr>
          <p:cNvSpPr/>
          <p:nvPr/>
        </p:nvSpPr>
        <p:spPr>
          <a:xfrm>
            <a:off x="6096000" y="2442021"/>
            <a:ext cx="3091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Goal Market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and Sales Strategy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&amp; Solution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&amp; Investment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DA4243-EDD3-4521-9038-7925F7869329}"/>
              </a:ext>
            </a:extLst>
          </p:cNvPr>
          <p:cNvCxnSpPr/>
          <p:nvPr/>
        </p:nvCxnSpPr>
        <p:spPr>
          <a:xfrm>
            <a:off x="7082971" y="2587163"/>
            <a:ext cx="32657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109762-62B9-473F-82D8-B29E2C77B635}"/>
              </a:ext>
            </a:extLst>
          </p:cNvPr>
          <p:cNvSpPr/>
          <p:nvPr/>
        </p:nvSpPr>
        <p:spPr>
          <a:xfrm>
            <a:off x="10577285" y="2442021"/>
            <a:ext cx="51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7F4A6-E770-4505-87D3-CFF7CA32B305}"/>
              </a:ext>
            </a:extLst>
          </p:cNvPr>
          <p:cNvCxnSpPr/>
          <p:nvPr/>
        </p:nvCxnSpPr>
        <p:spPr>
          <a:xfrm>
            <a:off x="7213600" y="3018445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2903DE-37ED-474B-A35A-4D5DE806AFB6}"/>
              </a:ext>
            </a:extLst>
          </p:cNvPr>
          <p:cNvCxnSpPr/>
          <p:nvPr/>
        </p:nvCxnSpPr>
        <p:spPr>
          <a:xfrm>
            <a:off x="8200571" y="3449727"/>
            <a:ext cx="2148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0FF81-6F09-4656-8EF3-93AC598D749B}"/>
              </a:ext>
            </a:extLst>
          </p:cNvPr>
          <p:cNvCxnSpPr/>
          <p:nvPr/>
        </p:nvCxnSpPr>
        <p:spPr>
          <a:xfrm>
            <a:off x="7213600" y="3881009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7F420-13EA-4B05-8567-616D3D4D0F29}"/>
              </a:ext>
            </a:extLst>
          </p:cNvPr>
          <p:cNvCxnSpPr/>
          <p:nvPr/>
        </p:nvCxnSpPr>
        <p:spPr>
          <a:xfrm>
            <a:off x="7373257" y="4312291"/>
            <a:ext cx="29754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9ECE8D-A958-4228-8BF6-65712468C655}"/>
              </a:ext>
            </a:extLst>
          </p:cNvPr>
          <p:cNvCxnSpPr/>
          <p:nvPr/>
        </p:nvCxnSpPr>
        <p:spPr>
          <a:xfrm>
            <a:off x="8781143" y="4743573"/>
            <a:ext cx="15675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95BBF-86F3-4825-89BD-9E182DB1CD5D}"/>
              </a:ext>
            </a:extLst>
          </p:cNvPr>
          <p:cNvCxnSpPr/>
          <p:nvPr/>
        </p:nvCxnSpPr>
        <p:spPr>
          <a:xfrm>
            <a:off x="8011886" y="5174855"/>
            <a:ext cx="2336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1D17A4-F38F-4281-8143-9029BB650087}"/>
              </a:ext>
            </a:extLst>
          </p:cNvPr>
          <p:cNvCxnSpPr/>
          <p:nvPr/>
        </p:nvCxnSpPr>
        <p:spPr>
          <a:xfrm>
            <a:off x="8302171" y="5606134"/>
            <a:ext cx="20465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4F4026-A196-4AD5-A689-280718CD0F6F}"/>
              </a:ext>
            </a:extLst>
          </p:cNvPr>
          <p:cNvSpPr/>
          <p:nvPr/>
        </p:nvSpPr>
        <p:spPr>
          <a:xfrm>
            <a:off x="6096000" y="1305476"/>
            <a:ext cx="425268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chemeClr val="tx2"/>
                </a:solidFill>
                <a:latin typeface="Raleway SemiBold" panose="020B0703030101060003" pitchFamily="34" charset="0"/>
              </a:rPr>
              <a:t>Table of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2596C-4006-40C8-BF39-E2434426C2C4}"/>
              </a:ext>
            </a:extLst>
          </p:cNvPr>
          <p:cNvSpPr/>
          <p:nvPr/>
        </p:nvSpPr>
        <p:spPr>
          <a:xfrm>
            <a:off x="1" y="-1"/>
            <a:ext cx="3628570" cy="4804229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B0C8B323-475A-479A-A816-B0920E99D6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2372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3375B9-5B44-4622-9B2E-232C3C561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826240" cy="6858000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2131B82-29A7-4716-A468-2E5F9CAAF5B5}"/>
              </a:ext>
            </a:extLst>
          </p:cNvPr>
          <p:cNvSpPr/>
          <p:nvPr/>
        </p:nvSpPr>
        <p:spPr>
          <a:xfrm flipH="1">
            <a:off x="5117364" y="0"/>
            <a:ext cx="7074635" cy="6857999"/>
          </a:xfrm>
          <a:custGeom>
            <a:avLst/>
            <a:gdLst>
              <a:gd name="connsiteX0" fmla="*/ 0 w 7696201"/>
              <a:gd name="connsiteY0" fmla="*/ 0 h 6857999"/>
              <a:gd name="connsiteX1" fmla="*/ 6613971 w 7696201"/>
              <a:gd name="connsiteY1" fmla="*/ 0 h 6857999"/>
              <a:gd name="connsiteX2" fmla="*/ 6728167 w 7696201"/>
              <a:gd name="connsiteY2" fmla="*/ 165695 h 6857999"/>
              <a:gd name="connsiteX3" fmla="*/ 7696201 w 7696201"/>
              <a:gd name="connsiteY3" fmla="*/ 3390900 h 6857999"/>
              <a:gd name="connsiteX4" fmla="*/ 6728167 w 7696201"/>
              <a:gd name="connsiteY4" fmla="*/ 6616105 h 6857999"/>
              <a:gd name="connsiteX5" fmla="*/ 6561455 w 7696201"/>
              <a:gd name="connsiteY5" fmla="*/ 6857999 h 6857999"/>
              <a:gd name="connsiteX6" fmla="*/ 0 w 769620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201" h="6857999">
                <a:moveTo>
                  <a:pt x="0" y="0"/>
                </a:moveTo>
                <a:lnTo>
                  <a:pt x="6613971" y="0"/>
                </a:lnTo>
                <a:lnTo>
                  <a:pt x="6728167" y="165695"/>
                </a:lnTo>
                <a:cubicBezTo>
                  <a:pt x="7342457" y="1106114"/>
                  <a:pt x="7696201" y="2210080"/>
                  <a:pt x="7696201" y="3390900"/>
                </a:cubicBezTo>
                <a:cubicBezTo>
                  <a:pt x="7696201" y="4571721"/>
                  <a:pt x="7342457" y="5675687"/>
                  <a:pt x="6728167" y="6616105"/>
                </a:cubicBezTo>
                <a:lnTo>
                  <a:pt x="656145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04800" dist="38100" dir="10800000" sx="102000" sy="102000" algn="tl" rotWithShape="0">
              <a:srgbClr val="FF9891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2" name="Google Shape;1136;p35">
            <a:extLst>
              <a:ext uri="{FF2B5EF4-FFF2-40B4-BE49-F238E27FC236}">
                <a16:creationId xmlns:a16="http://schemas.microsoft.com/office/drawing/2014/main" id="{0848CBAE-1227-1179-69E9-9FAA4A2CF19D}"/>
              </a:ext>
            </a:extLst>
          </p:cNvPr>
          <p:cNvSpPr txBox="1"/>
          <p:nvPr/>
        </p:nvSpPr>
        <p:spPr>
          <a:xfrm>
            <a:off x="4495799" y="2494605"/>
            <a:ext cx="8275088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lang="es-MX" sz="8800" kern="0" dirty="0">
                <a:solidFill>
                  <a:schemeClr val="bg1"/>
                </a:solidFill>
                <a:latin typeface="+mn-lt"/>
              </a:rPr>
              <a:t>T</a:t>
            </a:r>
            <a:r>
              <a:rPr lang="es-PE" sz="8800" kern="0" dirty="0">
                <a:solidFill>
                  <a:schemeClr val="bg1"/>
                </a:solidFill>
                <a:latin typeface="+mn-lt"/>
              </a:rPr>
              <a:t>HANK </a:t>
            </a:r>
            <a:r>
              <a:rPr lang="es-PE" sz="8800" kern="0" dirty="0">
                <a:solidFill>
                  <a:srgbClr val="FFD57A"/>
                </a:solidFill>
                <a:latin typeface="+mn-lt"/>
              </a:rPr>
              <a:t>YOU</a:t>
            </a:r>
            <a:endParaRPr kumimoji="0" lang="es-PE" sz="8800" b="1" i="0" u="none" strike="noStrike" kern="0" cap="none" spc="0" normalizeH="0" baseline="0" noProof="0" dirty="0">
              <a:ln>
                <a:noFill/>
              </a:ln>
              <a:solidFill>
                <a:srgbClr val="FFD57A"/>
              </a:solidFill>
              <a:effectLst/>
              <a:uLnTx/>
              <a:uFillTx/>
              <a:latin typeface="+mn-lt"/>
              <a:sym typeface="Yusei Magic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1D2880CD-4DB6-7446-0F1B-0D27BF09BFC7}"/>
              </a:ext>
            </a:extLst>
          </p:cNvPr>
          <p:cNvGrpSpPr/>
          <p:nvPr/>
        </p:nvGrpSpPr>
        <p:grpSpPr>
          <a:xfrm>
            <a:off x="7413925" y="784102"/>
            <a:ext cx="2438835" cy="243883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03084B2-955A-69E3-8709-8674357B75BC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D57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0B10873-F1FF-9063-83E6-CCCE6040BA6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27" name="TextBox 59">
            <a:extLst>
              <a:ext uri="{FF2B5EF4-FFF2-40B4-BE49-F238E27FC236}">
                <a16:creationId xmlns:a16="http://schemas.microsoft.com/office/drawing/2014/main" id="{0E26861A-A5CD-C1AC-EB84-9B8057AF21B3}"/>
              </a:ext>
            </a:extLst>
          </p:cNvPr>
          <p:cNvSpPr txBox="1"/>
          <p:nvPr/>
        </p:nvSpPr>
        <p:spPr>
          <a:xfrm>
            <a:off x="7480397" y="6089915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324;p79">
            <a:extLst>
              <a:ext uri="{FF2B5EF4-FFF2-40B4-BE49-F238E27FC236}">
                <a16:creationId xmlns:a16="http://schemas.microsoft.com/office/drawing/2014/main" id="{0DBEE283-0DD9-8357-EB23-773411700301}"/>
              </a:ext>
            </a:extLst>
          </p:cNvPr>
          <p:cNvSpPr txBox="1"/>
          <p:nvPr/>
        </p:nvSpPr>
        <p:spPr>
          <a:xfrm>
            <a:off x="6466389" y="4625624"/>
            <a:ext cx="5725611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</a:rPr>
              <a:t>Does anyone have any questions?</a:t>
            </a:r>
          </a:p>
        </p:txBody>
      </p:sp>
      <p:sp>
        <p:nvSpPr>
          <p:cNvPr id="5" name="Google Shape;6325;p79">
            <a:extLst>
              <a:ext uri="{FF2B5EF4-FFF2-40B4-BE49-F238E27FC236}">
                <a16:creationId xmlns:a16="http://schemas.microsoft.com/office/drawing/2014/main" id="{1C3ABB73-F3A8-F02D-4DC5-591157854E89}"/>
              </a:ext>
            </a:extLst>
          </p:cNvPr>
          <p:cNvSpPr txBox="1"/>
          <p:nvPr/>
        </p:nvSpPr>
        <p:spPr>
          <a:xfrm>
            <a:off x="6790356" y="5292773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574A96-C966-4BE8-BCE1-9902789BD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4" y="978734"/>
            <a:ext cx="4730835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50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060D6FC-18C5-58DA-199A-05D40A9A54A2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9640FA0-52A8-E3E3-EB82-43D932A543E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85DB1DF-2658-68B8-6E4E-CA9FC0237EC3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01A53B4-E8C8-6069-A32A-FD0785AE2E95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B5B9226-2614-0EAB-F7EF-03D4AED769A5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39FF5BA-1453-7187-1181-2AB83994DCA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7075766-3E27-DBB3-8651-8B9DA9BEFBC2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FD10397-2EE2-61DA-5D67-D6F98B69F4B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40EB9A-966C-574F-E013-A1A547694D1D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FF03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86404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elogramo 19">
            <a:extLst>
              <a:ext uri="{FF2B5EF4-FFF2-40B4-BE49-F238E27FC236}">
                <a16:creationId xmlns:a16="http://schemas.microsoft.com/office/drawing/2014/main" id="{11FF44E8-2445-499F-9894-50F9F20417EE}"/>
              </a:ext>
            </a:extLst>
          </p:cNvPr>
          <p:cNvSpPr/>
          <p:nvPr/>
        </p:nvSpPr>
        <p:spPr>
          <a:xfrm>
            <a:off x="7246619" y="1"/>
            <a:ext cx="4492283" cy="6858000"/>
          </a:xfrm>
          <a:prstGeom prst="parallelogram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15177246-5FB9-403E-BD5E-81116432208C}"/>
              </a:ext>
            </a:extLst>
          </p:cNvPr>
          <p:cNvSpPr txBox="1"/>
          <p:nvPr/>
        </p:nvSpPr>
        <p:spPr>
          <a:xfrm>
            <a:off x="57767" y="862529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algn="ctr" defTabSz="121923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kern="0" dirty="0">
                <a:solidFill>
                  <a:srgbClr val="FF0324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D6BAA1-72B6-4AE2-BF6D-C35C11E58381}"/>
              </a:ext>
            </a:extLst>
          </p:cNvPr>
          <p:cNvSpPr txBox="1"/>
          <p:nvPr/>
        </p:nvSpPr>
        <p:spPr>
          <a:xfrm>
            <a:off x="1169893" y="22958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 dirty="0">
                <a:solidFill>
                  <a:srgbClr val="FF0324"/>
                </a:solidFill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2133" kern="0" dirty="0">
                <a:solidFill>
                  <a:srgbClr val="FF0324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 dirty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 dirty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C32A39F4-F037-4E4F-8E74-9E52F43FAB5B}"/>
              </a:ext>
            </a:extLst>
          </p:cNvPr>
          <p:cNvGrpSpPr/>
          <p:nvPr/>
        </p:nvGrpSpPr>
        <p:grpSpPr>
          <a:xfrm>
            <a:off x="1169892" y="2996864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4748294-3A0E-4733-AA4E-A1BFB502BCE9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 dirty="0">
                  <a:solidFill>
                    <a:srgbClr val="FF0324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278EE7E-9270-4184-81E7-F1B0DAB5867A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E5CF460F-E57F-4D93-B579-7D5BC5A7AC63}"/>
              </a:ext>
            </a:extLst>
          </p:cNvPr>
          <p:cNvSpPr txBox="1"/>
          <p:nvPr/>
        </p:nvSpPr>
        <p:spPr>
          <a:xfrm>
            <a:off x="1169892" y="4544550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 dirty="0">
                <a:solidFill>
                  <a:srgbClr val="FF0324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6EB712E9-C6FD-4E99-89E0-B02E7031C3C6}"/>
              </a:ext>
            </a:extLst>
          </p:cNvPr>
          <p:cNvSpPr txBox="1"/>
          <p:nvPr/>
        </p:nvSpPr>
        <p:spPr>
          <a:xfrm>
            <a:off x="1169893" y="4956058"/>
            <a:ext cx="3808507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Raleway SemiBold</a:t>
            </a:r>
          </a:p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Montserrat Light</a:t>
            </a:r>
          </a:p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08B5F382-076F-4D76-AF8E-3DBB253CB09D}"/>
              </a:ext>
            </a:extLst>
          </p:cNvPr>
          <p:cNvSpPr txBox="1"/>
          <p:nvPr/>
        </p:nvSpPr>
        <p:spPr>
          <a:xfrm>
            <a:off x="9872040" y="6390953"/>
            <a:ext cx="2232004" cy="430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algn="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49E0E7D9-3EE2-4AA3-A243-99385836FBE8}"/>
              </a:ext>
            </a:extLst>
          </p:cNvPr>
          <p:cNvGrpSpPr/>
          <p:nvPr/>
        </p:nvGrpSpPr>
        <p:grpSpPr>
          <a:xfrm>
            <a:off x="10988042" y="5275562"/>
            <a:ext cx="1077250" cy="1077250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F426B89-D6D1-430C-8C26-B94F763166F6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0324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4AB32FBA-FA5D-4AD1-B956-4A86C374988A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Triángulo isósceles 1">
            <a:extLst>
              <a:ext uri="{FF2B5EF4-FFF2-40B4-BE49-F238E27FC236}">
                <a16:creationId xmlns:a16="http://schemas.microsoft.com/office/drawing/2014/main" id="{4C36C5FB-8A51-4E0F-A197-F7CAF7B668C5}"/>
              </a:ext>
            </a:extLst>
          </p:cNvPr>
          <p:cNvSpPr/>
          <p:nvPr/>
        </p:nvSpPr>
        <p:spPr>
          <a:xfrm rot="18900010">
            <a:off x="4712727" y="818536"/>
            <a:ext cx="5687399" cy="408332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>
              <a:solidFill>
                <a:srgbClr val="58524A"/>
              </a:solidFill>
              <a:latin typeface="Prata"/>
              <a:ea typeface="Arial Unicode M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8D9FA51-6E1C-92E1-3B8A-DA04D4E5EBB2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54889B6E-64B7-46E6-BD08-A14942C3050B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16A4AAEE-98F8-CE41-CFE3-C52086AE239C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FE679730-901C-41C2-BDD6-167744376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51" y="980342"/>
            <a:ext cx="3925231" cy="5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87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138F8025-FB3B-4A3E-96A2-4D2542198E61}"/>
              </a:ext>
            </a:extLst>
          </p:cNvPr>
          <p:cNvSpPr/>
          <p:nvPr/>
        </p:nvSpPr>
        <p:spPr>
          <a:xfrm>
            <a:off x="6112070" y="1492155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DBB8ED7-77B8-48DD-BA34-1099B90BDD1D}"/>
              </a:ext>
            </a:extLst>
          </p:cNvPr>
          <p:cNvSpPr/>
          <p:nvPr/>
        </p:nvSpPr>
        <p:spPr>
          <a:xfrm>
            <a:off x="5273318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EEA018EC-B2EF-4196-8FE7-E3D45D550479}"/>
              </a:ext>
            </a:extLst>
          </p:cNvPr>
          <p:cNvSpPr/>
          <p:nvPr/>
        </p:nvSpPr>
        <p:spPr>
          <a:xfrm>
            <a:off x="6114153" y="4520209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BDCEEE-8EAE-4AB8-95AC-2127B1A41C90}"/>
              </a:ext>
            </a:extLst>
          </p:cNvPr>
          <p:cNvSpPr/>
          <p:nvPr/>
        </p:nvSpPr>
        <p:spPr>
          <a:xfrm rot="18900010">
            <a:off x="9585737" y="3654552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9430BA41-EDC2-46C5-966A-876A91B0487A}"/>
              </a:ext>
            </a:extLst>
          </p:cNvPr>
          <p:cNvSpPr/>
          <p:nvPr/>
        </p:nvSpPr>
        <p:spPr>
          <a:xfrm flipH="1">
            <a:off x="5267027" y="4641906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1F4E2DF8-75BD-4AF6-9AAB-205120DDE952}"/>
              </a:ext>
            </a:extLst>
          </p:cNvPr>
          <p:cNvSpPr/>
          <p:nvPr/>
        </p:nvSpPr>
        <p:spPr>
          <a:xfrm>
            <a:off x="7745406" y="3642504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D0A8FBD6-717C-4DC7-ABC2-B5465A6F4C4F}"/>
              </a:ext>
            </a:extLst>
          </p:cNvPr>
          <p:cNvSpPr/>
          <p:nvPr/>
        </p:nvSpPr>
        <p:spPr>
          <a:xfrm>
            <a:off x="11063701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64AC56-C694-4D6F-8A58-9291511DC22D}"/>
              </a:ext>
            </a:extLst>
          </p:cNvPr>
          <p:cNvSpPr/>
          <p:nvPr/>
        </p:nvSpPr>
        <p:spPr>
          <a:xfrm>
            <a:off x="6950830" y="1518718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0073C33-0A80-498B-85D7-009C7638F638}"/>
              </a:ext>
            </a:extLst>
          </p:cNvPr>
          <p:cNvSpPr/>
          <p:nvPr/>
        </p:nvSpPr>
        <p:spPr>
          <a:xfrm rot="5400013">
            <a:off x="7737685" y="1518724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EB76CFF0-D54F-4709-B210-C81F5BD4BDC6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4BDEE57-5C3B-41B3-9343-8A56471348CC}"/>
              </a:ext>
            </a:extLst>
          </p:cNvPr>
          <p:cNvSpPr/>
          <p:nvPr/>
        </p:nvSpPr>
        <p:spPr>
          <a:xfrm rot="16200004">
            <a:off x="8525355" y="1470611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CFAD92DA-999D-40AB-9717-A9311788EEA7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0D9C8FB5-578D-4653-8CA0-322AD3342D39}"/>
              </a:ext>
            </a:extLst>
          </p:cNvPr>
          <p:cNvSpPr/>
          <p:nvPr/>
        </p:nvSpPr>
        <p:spPr>
          <a:xfrm>
            <a:off x="7705750" y="4600960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77F35745-0E9D-4C08-8201-BEF93969DEB0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0E8D465-8132-4379-8603-737E40003669}"/>
              </a:ext>
            </a:extLst>
          </p:cNvPr>
          <p:cNvSpPr/>
          <p:nvPr/>
        </p:nvSpPr>
        <p:spPr>
          <a:xfrm>
            <a:off x="4401181" y="3545248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4D1A4E7-600A-4F0E-9C57-F42FC5A807A1}"/>
              </a:ext>
            </a:extLst>
          </p:cNvPr>
          <p:cNvSpPr/>
          <p:nvPr/>
        </p:nvSpPr>
        <p:spPr>
          <a:xfrm>
            <a:off x="4376236" y="4613414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2B35C2E2-4570-4E10-ACC8-1E88A7A26D83}"/>
              </a:ext>
            </a:extLst>
          </p:cNvPr>
          <p:cNvSpPr/>
          <p:nvPr/>
        </p:nvSpPr>
        <p:spPr>
          <a:xfrm rot="18805988">
            <a:off x="10126708" y="1539334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7AA621B7-2EBA-4202-B7B1-8EF5A6355243}"/>
              </a:ext>
            </a:extLst>
          </p:cNvPr>
          <p:cNvSpPr/>
          <p:nvPr/>
        </p:nvSpPr>
        <p:spPr>
          <a:xfrm>
            <a:off x="10932822" y="1539420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6A9B3503-1E0D-475B-87A1-8A4374991B42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FD2A0DA-D8AA-4EC7-82D9-DE30C3646187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67CAA2B-A9A6-410F-93F0-FA6584F9F21E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7AB2BE79-6B80-45BB-979A-FFCE9ABBDCBF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4F26F3DF-A1ED-4F0F-8694-F3A8FB49DC1D}"/>
              </a:ext>
            </a:extLst>
          </p:cNvPr>
          <p:cNvSpPr/>
          <p:nvPr/>
        </p:nvSpPr>
        <p:spPr>
          <a:xfrm>
            <a:off x="4351190" y="1478768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4C81CC1A-BB53-482B-87CD-01416BBC5CD8}"/>
              </a:ext>
            </a:extLst>
          </p:cNvPr>
          <p:cNvGrpSpPr/>
          <p:nvPr/>
        </p:nvGrpSpPr>
        <p:grpSpPr>
          <a:xfrm>
            <a:off x="9367808" y="5419905"/>
            <a:ext cx="404156" cy="560235"/>
            <a:chOff x="9367808" y="5419904"/>
            <a:chExt cx="404156" cy="560235"/>
          </a:xfrm>
          <a:solidFill>
            <a:srgbClr val="FF0324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39A32814-C072-41E2-95C8-58FC0544A97E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E966297F-36C6-4B4E-9BA3-0C8D56300806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E83A0D79-19EF-4420-A2B2-96F6826B6F35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DBA0C0C2-ED5B-48AE-A61C-756BBF309490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3F94578F-4CCC-4F6B-86DD-61036C64DC46}"/>
              </a:ext>
            </a:extLst>
          </p:cNvPr>
          <p:cNvGrpSpPr/>
          <p:nvPr/>
        </p:nvGrpSpPr>
        <p:grpSpPr>
          <a:xfrm>
            <a:off x="4313801" y="2400895"/>
            <a:ext cx="644195" cy="641021"/>
            <a:chOff x="4313800" y="2400894"/>
            <a:chExt cx="644195" cy="641021"/>
          </a:xfrm>
          <a:solidFill>
            <a:srgbClr val="FF0324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C9C67FAB-9F56-4014-AFE0-35042243332F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327DB957-C09A-4B6E-9922-E8A59E7972BF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247D8232-482A-4FC3-A833-AF9C220214D7}"/>
              </a:ext>
            </a:extLst>
          </p:cNvPr>
          <p:cNvGrpSpPr/>
          <p:nvPr/>
        </p:nvGrpSpPr>
        <p:grpSpPr>
          <a:xfrm>
            <a:off x="4399883" y="5618923"/>
            <a:ext cx="495403" cy="442076"/>
            <a:chOff x="4399882" y="5618923"/>
            <a:chExt cx="495403" cy="442076"/>
          </a:xfrm>
          <a:solidFill>
            <a:srgbClr val="FF0324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55A8201B-9F87-4E68-8F67-D73BED8B9820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B9C9931C-E48C-4811-BB94-1CF23D4463C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0C1D829A-2FBA-4ADA-87BB-2D989DD00ADE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5829A764-4830-4836-ABF1-19CAD1281109}"/>
              </a:ext>
            </a:extLst>
          </p:cNvPr>
          <p:cNvGrpSpPr/>
          <p:nvPr/>
        </p:nvGrpSpPr>
        <p:grpSpPr>
          <a:xfrm>
            <a:off x="8432706" y="5501954"/>
            <a:ext cx="496546" cy="485829"/>
            <a:chOff x="8432706" y="5501953"/>
            <a:chExt cx="496546" cy="485829"/>
          </a:xfrm>
          <a:solidFill>
            <a:srgbClr val="FF0324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21241FFE-A68D-44A9-87C5-BEA94DAB9609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425C1A99-4D7F-486F-A91B-DF3E8C563D8A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5A0DDBFC-DD2A-4C2E-9929-043BD3AA4DFF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C265A7F8-1D4B-4B98-912A-FFC49D308E77}"/>
              </a:ext>
            </a:extLst>
          </p:cNvPr>
          <p:cNvGrpSpPr/>
          <p:nvPr/>
        </p:nvGrpSpPr>
        <p:grpSpPr>
          <a:xfrm>
            <a:off x="5285553" y="5542728"/>
            <a:ext cx="469681" cy="475698"/>
            <a:chOff x="5285552" y="5542727"/>
            <a:chExt cx="469681" cy="475698"/>
          </a:xfrm>
          <a:solidFill>
            <a:srgbClr val="FF0324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730F075D-3012-4FE2-8D43-F054EBB97F19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187811D-298D-458F-B28A-6F92F1373CE6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CCB2DFA9-8DF2-421D-97F6-1C432BAF6889}"/>
              </a:ext>
            </a:extLst>
          </p:cNvPr>
          <p:cNvGrpSpPr/>
          <p:nvPr/>
        </p:nvGrpSpPr>
        <p:grpSpPr>
          <a:xfrm>
            <a:off x="10221236" y="5564682"/>
            <a:ext cx="486936" cy="443557"/>
            <a:chOff x="10221236" y="5564681"/>
            <a:chExt cx="486936" cy="443557"/>
          </a:xfrm>
          <a:solidFill>
            <a:srgbClr val="FF0324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047A3AA0-142E-431B-8A7C-2E5DF59B2CEF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1797CA33-2CFC-4972-B724-C0036E5CE302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1DD1941F-0296-4A7C-87C7-FE409608823E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8DEAD8C0-9D44-4611-AA9C-66386663D750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D222CE9C-1F7A-4066-9D2A-05729BAA28E3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13E99D83-5E1B-4EDD-A580-C22A089A8388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32AD259-FA69-458B-88B0-887A55051054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83432C4-D453-489E-88B3-5821CC477041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AD05151B-A976-4192-B2CF-E412730A98B8}"/>
              </a:ext>
            </a:extLst>
          </p:cNvPr>
          <p:cNvGrpSpPr/>
          <p:nvPr/>
        </p:nvGrpSpPr>
        <p:grpSpPr>
          <a:xfrm>
            <a:off x="11105270" y="5521083"/>
            <a:ext cx="476109" cy="484540"/>
            <a:chOff x="11105269" y="5521083"/>
            <a:chExt cx="476109" cy="484540"/>
          </a:xfrm>
          <a:solidFill>
            <a:srgbClr val="FF0324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2B9423C2-4F75-4FD7-972B-8CA93F4BF6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B5E6-A69C-496A-B186-99B209194679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E2BD88E5-BCA9-474E-809C-FA7884451712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3FF4A2AC-AD8B-48B9-8DB7-CE0DA4C4604F}"/>
              </a:ext>
            </a:extLst>
          </p:cNvPr>
          <p:cNvGrpSpPr/>
          <p:nvPr/>
        </p:nvGrpSpPr>
        <p:grpSpPr>
          <a:xfrm>
            <a:off x="6835003" y="5544803"/>
            <a:ext cx="486945" cy="484531"/>
            <a:chOff x="6835002" y="5544802"/>
            <a:chExt cx="486945" cy="484531"/>
          </a:xfrm>
          <a:solidFill>
            <a:srgbClr val="FF0324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0A339005-831F-4C5B-96C5-8768E3363315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2B24CB5E-98CF-49BD-B53D-A88C997A95E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EA2C599D-BC89-433F-A630-DF0E9C15B3DA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B3A4013E-8BAF-44B8-9BD3-517F8A88E6B0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80DF205C-5235-440D-9ED8-A85765C7A9EA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  <a:solidFill>
            <a:srgbClr val="FF0324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1192D987-D08E-404E-B7AA-B70CF0F51DCC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DFFC90F8-9CF8-48B9-8320-773B266E4EFB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4F9C05EA-D8C6-442A-8270-3F9264A70A6A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  <a:solidFill>
            <a:srgbClr val="FF0324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CD46DFC4-D8E5-433F-8665-F39B42496E05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E29F7B62-A633-4DA5-9CBD-243C75E6C72F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57BC207D-3769-4B74-937B-317ABDD24DF9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282FAB9A-0848-4899-897C-DF972F0A634F}"/>
              </a:ext>
            </a:extLst>
          </p:cNvPr>
          <p:cNvGrpSpPr/>
          <p:nvPr/>
        </p:nvGrpSpPr>
        <p:grpSpPr>
          <a:xfrm>
            <a:off x="9324640" y="2518248"/>
            <a:ext cx="554830" cy="553468"/>
            <a:chOff x="9324639" y="2518248"/>
            <a:chExt cx="554830" cy="553468"/>
          </a:xfrm>
          <a:solidFill>
            <a:srgbClr val="FF0324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5C29376D-5D74-4239-9D11-A4AA8E605A33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FA7B1CB6-B9D6-472F-97F7-6789D80770A4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D8A81E00-8612-4BA0-9197-E366032FC537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9D953EB-033B-4377-B6D9-AF665AF19F5E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184537E-D943-455C-BF8D-A5A01070EA3E}"/>
              </a:ext>
            </a:extLst>
          </p:cNvPr>
          <p:cNvGrpSpPr/>
          <p:nvPr/>
        </p:nvGrpSpPr>
        <p:grpSpPr>
          <a:xfrm>
            <a:off x="6093087" y="2522326"/>
            <a:ext cx="640957" cy="553468"/>
            <a:chOff x="6093086" y="2522326"/>
            <a:chExt cx="640957" cy="553468"/>
          </a:xfrm>
          <a:solidFill>
            <a:srgbClr val="FF0324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A5B932BA-D5A4-49C2-B91C-0CEA1F4AED4E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9428D250-B81E-4114-A3FF-5184839CC0F3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3D181D19-BBE0-44A5-92ED-7A2567B361A0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3F9DE7CD-A105-4CC8-905D-C893321A9D52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E61F9E52-14E4-464F-893C-15212E3F7185}"/>
              </a:ext>
            </a:extLst>
          </p:cNvPr>
          <p:cNvGrpSpPr/>
          <p:nvPr/>
        </p:nvGrpSpPr>
        <p:grpSpPr>
          <a:xfrm>
            <a:off x="10113529" y="2490021"/>
            <a:ext cx="562492" cy="552635"/>
            <a:chOff x="10113529" y="2490020"/>
            <a:chExt cx="562492" cy="552635"/>
          </a:xfrm>
          <a:solidFill>
            <a:srgbClr val="FF0324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AECA103F-2C80-4751-86C3-CF70C7DF21FE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B4B29702-B641-4DE8-976F-0DC433C8F842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37EA74C7-CDEE-4C3D-AE2B-8DB98DAFF4AC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64198441-69FE-40AD-86F9-18A1BE961A1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68408BD7-99FB-4F7D-8834-0B31B9D2B2FA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9378A3F7-9DF5-4D7F-A19C-40BF063F024C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B9188D6E-3EB7-450B-A1F8-2CD4CFE0DFEE}"/>
              </a:ext>
            </a:extLst>
          </p:cNvPr>
          <p:cNvSpPr/>
          <p:nvPr/>
        </p:nvSpPr>
        <p:spPr>
          <a:xfrm>
            <a:off x="6935789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A78931EB-989D-4D2C-AE0B-316C2380634D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  <a:solidFill>
            <a:srgbClr val="FF0324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814A4DF-D7F9-4A52-B8A9-67D3EDA9CF00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CB2156F-F3CC-4F37-870C-17C82642C489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67F7A1F9-1515-4461-9BD0-16A641B9DFDA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1546421C-0E19-41BF-B648-BBD5C1EB2E7D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EC1F65FB-5A56-42FC-9C29-C3FD702F387F}"/>
              </a:ext>
            </a:extLst>
          </p:cNvPr>
          <p:cNvGrpSpPr/>
          <p:nvPr/>
        </p:nvGrpSpPr>
        <p:grpSpPr>
          <a:xfrm>
            <a:off x="7701992" y="2496468"/>
            <a:ext cx="553503" cy="553166"/>
            <a:chOff x="7701991" y="2496467"/>
            <a:chExt cx="553503" cy="553166"/>
          </a:xfrm>
          <a:solidFill>
            <a:srgbClr val="FF0324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AD40D04B-4097-47F3-9DB6-E027DA0583A0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396A6828-B9B2-4EAA-A8CF-DC2E31251134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B4CAF454-9C0B-471B-B53F-D6FF67162BD1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1D40C02-B49F-4231-9795-B99CFA192D6C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D146E9AD-0145-40B4-96A9-26948B04D5D0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A6E8A337-9D37-470C-B391-86EC7C847CDE}"/>
              </a:ext>
            </a:extLst>
          </p:cNvPr>
          <p:cNvGrpSpPr/>
          <p:nvPr/>
        </p:nvGrpSpPr>
        <p:grpSpPr>
          <a:xfrm>
            <a:off x="8529350" y="2475144"/>
            <a:ext cx="557601" cy="550761"/>
            <a:chOff x="8529349" y="2475143"/>
            <a:chExt cx="557601" cy="550761"/>
          </a:xfrm>
          <a:solidFill>
            <a:srgbClr val="FF0324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8216F9B6-B90E-456C-A4ED-A4F28840F7D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7C556F4-D24D-4B95-9F5F-0ECA2FD8952B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593DC702-3FFC-4E52-BC1B-D6860D4A6549}"/>
              </a:ext>
            </a:extLst>
          </p:cNvPr>
          <p:cNvGrpSpPr/>
          <p:nvPr/>
        </p:nvGrpSpPr>
        <p:grpSpPr>
          <a:xfrm>
            <a:off x="5180726" y="3466334"/>
            <a:ext cx="669093" cy="669094"/>
            <a:chOff x="5180725" y="3466334"/>
            <a:chExt cx="669093" cy="669094"/>
          </a:xfrm>
          <a:solidFill>
            <a:srgbClr val="FF0324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512C22C0-C914-4506-95FD-D290C346D99B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58B6491F-7160-4481-8BF7-08842490DAAE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1A7B575D-CD5E-4327-9583-25E3D098517E}"/>
              </a:ext>
            </a:extLst>
          </p:cNvPr>
          <p:cNvGrpSpPr/>
          <p:nvPr/>
        </p:nvGrpSpPr>
        <p:grpSpPr>
          <a:xfrm>
            <a:off x="6907680" y="3560866"/>
            <a:ext cx="526694" cy="526694"/>
            <a:chOff x="6907679" y="3560865"/>
            <a:chExt cx="526694" cy="526694"/>
          </a:xfrm>
          <a:solidFill>
            <a:srgbClr val="FF0324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DF511B47-BF5A-4BD7-8BE3-51E6A6E7DA47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C233D1A4-8A07-4899-9884-BE68A6E81F64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F43E7D45-0035-46C8-A249-04103FAEBF79}"/>
              </a:ext>
            </a:extLst>
          </p:cNvPr>
          <p:cNvGrpSpPr/>
          <p:nvPr/>
        </p:nvGrpSpPr>
        <p:grpSpPr>
          <a:xfrm>
            <a:off x="10124374" y="3635902"/>
            <a:ext cx="588398" cy="379265"/>
            <a:chOff x="10124373" y="3635901"/>
            <a:chExt cx="588398" cy="379265"/>
          </a:xfrm>
          <a:solidFill>
            <a:srgbClr val="FF0324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F1686323-713F-4CC7-82D7-785268D238A8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43075CF7-8E19-4C8B-A191-C669840F3078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FFB5E406-8793-49D0-98CB-9996AA72DD03}"/>
              </a:ext>
            </a:extLst>
          </p:cNvPr>
          <p:cNvGrpSpPr/>
          <p:nvPr/>
        </p:nvGrpSpPr>
        <p:grpSpPr>
          <a:xfrm>
            <a:off x="8576551" y="3664413"/>
            <a:ext cx="451905" cy="423659"/>
            <a:chOff x="8576550" y="3664412"/>
            <a:chExt cx="451905" cy="423659"/>
          </a:xfrm>
          <a:solidFill>
            <a:srgbClr val="FF0324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2DFC71C7-AEB8-4DC6-882D-59884BE23948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7D2E13B3-517A-4677-A696-8507F6D2266F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85E78C21-63F3-4A66-B2B5-F519EE773436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38B08E8-A861-4B9D-B17E-2389A40FDEB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4C999F1B-27B1-4CBD-B467-CE1890A178B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B6DA2C36-02FE-42E5-BCB9-D62D2D839C71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1EA8C6B0-4CC6-469D-BBB7-BD7B892AB4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0818638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1D6A7C69-1B04-4BB4-A2F3-855DFEA27FE8}"/>
              </a:ext>
            </a:extLst>
          </p:cNvPr>
          <p:cNvSpPr/>
          <p:nvPr/>
        </p:nvSpPr>
        <p:spPr>
          <a:xfrm>
            <a:off x="6041076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57DB134-10D0-4BC9-8229-A69A544C762F}"/>
              </a:ext>
            </a:extLst>
          </p:cNvPr>
          <p:cNvSpPr/>
          <p:nvPr/>
        </p:nvSpPr>
        <p:spPr>
          <a:xfrm>
            <a:off x="6965205" y="1671112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C41F29B8-67C8-4E76-8379-1E414E798BFC}"/>
              </a:ext>
            </a:extLst>
          </p:cNvPr>
          <p:cNvGrpSpPr/>
          <p:nvPr/>
        </p:nvGrpSpPr>
        <p:grpSpPr>
          <a:xfrm>
            <a:off x="5116242" y="1656600"/>
            <a:ext cx="553870" cy="652296"/>
            <a:chOff x="5116241" y="1656600"/>
            <a:chExt cx="553870" cy="652296"/>
          </a:xfrm>
          <a:solidFill>
            <a:srgbClr val="FF0324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58850739-2CB4-4CC0-ACE8-7649E1A56F0F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algn="ctr"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AFCE2F8E-7A4D-4ACB-B925-195893943AF9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algn="ctr"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9801D365-BED0-4501-9260-C4B9A4EA7394}"/>
              </a:ext>
            </a:extLst>
          </p:cNvPr>
          <p:cNvSpPr/>
          <p:nvPr/>
        </p:nvSpPr>
        <p:spPr>
          <a:xfrm>
            <a:off x="4210227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1DB86CC-3EC4-41B8-88D8-F1610DED067D}"/>
              </a:ext>
            </a:extLst>
          </p:cNvPr>
          <p:cNvSpPr/>
          <p:nvPr/>
        </p:nvSpPr>
        <p:spPr>
          <a:xfrm>
            <a:off x="11312006" y="1671149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235B303-D8CB-4174-A80A-4A3344F0D06A}"/>
              </a:ext>
            </a:extLst>
          </p:cNvPr>
          <p:cNvSpPr/>
          <p:nvPr/>
        </p:nvSpPr>
        <p:spPr>
          <a:xfrm>
            <a:off x="5106632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CDC0BB6-A169-40BB-9878-074D9F46015E}"/>
              </a:ext>
            </a:extLst>
          </p:cNvPr>
          <p:cNvSpPr/>
          <p:nvPr/>
        </p:nvSpPr>
        <p:spPr>
          <a:xfrm>
            <a:off x="4171822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FB518F7-C322-4B43-AA33-6663B052284C}"/>
              </a:ext>
            </a:extLst>
          </p:cNvPr>
          <p:cNvSpPr/>
          <p:nvPr/>
        </p:nvSpPr>
        <p:spPr>
          <a:xfrm>
            <a:off x="6969557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24F6392-5507-4BB8-A3D2-D9C5FE53B43F}"/>
              </a:ext>
            </a:extLst>
          </p:cNvPr>
          <p:cNvSpPr/>
          <p:nvPr/>
        </p:nvSpPr>
        <p:spPr>
          <a:xfrm>
            <a:off x="6031465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6C106AD-62B2-498A-8E4F-0A294EBE6B1F}"/>
              </a:ext>
            </a:extLst>
          </p:cNvPr>
          <p:cNvSpPr/>
          <p:nvPr/>
        </p:nvSpPr>
        <p:spPr>
          <a:xfrm>
            <a:off x="7924638" y="5429388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CF580F2F-07F7-4FC3-8B66-787B8E3640DF}"/>
              </a:ext>
            </a:extLst>
          </p:cNvPr>
          <p:cNvSpPr/>
          <p:nvPr/>
        </p:nvSpPr>
        <p:spPr>
          <a:xfrm>
            <a:off x="8814587" y="5472319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A3DB628B-7F09-44C3-B8AB-2A5E29E3C3D1}"/>
              </a:ext>
            </a:extLst>
          </p:cNvPr>
          <p:cNvGrpSpPr/>
          <p:nvPr/>
        </p:nvGrpSpPr>
        <p:grpSpPr>
          <a:xfrm>
            <a:off x="10468701" y="5417609"/>
            <a:ext cx="547789" cy="583844"/>
            <a:chOff x="10468700" y="5417609"/>
            <a:chExt cx="547789" cy="583844"/>
          </a:xfrm>
          <a:solidFill>
            <a:srgbClr val="FF0324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4B89CBBE-11D5-418B-BE42-1E105D146006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542AB416-5466-4BB7-9D22-767F98278326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E6A7AC9F-ECC0-446A-87E7-5CBC8F6745FC}"/>
              </a:ext>
            </a:extLst>
          </p:cNvPr>
          <p:cNvGrpSpPr/>
          <p:nvPr/>
        </p:nvGrpSpPr>
        <p:grpSpPr>
          <a:xfrm>
            <a:off x="5311457" y="3702818"/>
            <a:ext cx="523667" cy="508113"/>
            <a:chOff x="5311456" y="3702817"/>
            <a:chExt cx="523667" cy="508113"/>
          </a:xfrm>
          <a:solidFill>
            <a:srgbClr val="FF0324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6038C9C6-E50E-4328-B1B2-FBF572A84F79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BCE0B996-20B2-445E-A070-261096D503F6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3E23863-966F-4C3D-A238-024524138011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3C400ED1-2EE8-436F-9F48-1C0C334FC2D9}"/>
              </a:ext>
            </a:extLst>
          </p:cNvPr>
          <p:cNvGrpSpPr/>
          <p:nvPr/>
        </p:nvGrpSpPr>
        <p:grpSpPr>
          <a:xfrm>
            <a:off x="6104278" y="3669076"/>
            <a:ext cx="523676" cy="547021"/>
            <a:chOff x="6104278" y="3669075"/>
            <a:chExt cx="523676" cy="547021"/>
          </a:xfrm>
          <a:solidFill>
            <a:srgbClr val="FF0324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450AAB41-0D19-48BF-A60C-F827A792FAD9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D7527E0-8657-45D2-8B4F-A6534D5C0586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F8792201-12E3-4E57-8266-E0D84A355766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D7CC62F1-1DFE-4431-AD74-FF40B7CB0FF2}"/>
              </a:ext>
            </a:extLst>
          </p:cNvPr>
          <p:cNvGrpSpPr/>
          <p:nvPr/>
        </p:nvGrpSpPr>
        <p:grpSpPr>
          <a:xfrm>
            <a:off x="9506834" y="3681091"/>
            <a:ext cx="479547" cy="494717"/>
            <a:chOff x="9506833" y="3681090"/>
            <a:chExt cx="479547" cy="494717"/>
          </a:xfrm>
          <a:solidFill>
            <a:srgbClr val="FF0324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4DF19EF2-BB23-4827-AA71-A2DF1813F91F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56BFDFB8-F70A-4582-BF6D-27A1299E104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AFD3026A-EDBF-4158-819B-81AA775D74F2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8B757C90-15CF-458A-B1AB-E317F7711C1F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066A46E4-0525-4275-9310-7EEA09B5E3E0}"/>
              </a:ext>
            </a:extLst>
          </p:cNvPr>
          <p:cNvGrpSpPr/>
          <p:nvPr/>
        </p:nvGrpSpPr>
        <p:grpSpPr>
          <a:xfrm>
            <a:off x="8538018" y="1572833"/>
            <a:ext cx="687345" cy="724661"/>
            <a:chOff x="8538017" y="1572832"/>
            <a:chExt cx="687345" cy="724661"/>
          </a:xfrm>
          <a:solidFill>
            <a:srgbClr val="FF0324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E0935D95-FDB6-4983-A9EE-8890CBB9B5CC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22971A36-45BB-4B45-BB87-7F7D4F99227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645FF9A5-F382-46DD-9881-26C33183443C}"/>
              </a:ext>
            </a:extLst>
          </p:cNvPr>
          <p:cNvSpPr/>
          <p:nvPr/>
        </p:nvSpPr>
        <p:spPr>
          <a:xfrm>
            <a:off x="6972639" y="3640885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9174B169-1B6F-4191-9010-25A3E30056BE}"/>
              </a:ext>
            </a:extLst>
          </p:cNvPr>
          <p:cNvGrpSpPr/>
          <p:nvPr/>
        </p:nvGrpSpPr>
        <p:grpSpPr>
          <a:xfrm>
            <a:off x="11299094" y="2764186"/>
            <a:ext cx="467524" cy="505891"/>
            <a:chOff x="11299094" y="2764185"/>
            <a:chExt cx="467524" cy="505891"/>
          </a:xfrm>
          <a:solidFill>
            <a:srgbClr val="FF0324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775B55EF-D502-4F5C-BF2D-44558AB65C1A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D1EC862E-B3BA-4CB9-904B-A7700A737EF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6B3283A2-7819-49E3-87BD-1C7C2BEE0ADA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EB8D76CE-327D-419F-A3D5-1276486CEA8B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18C7363-2DE4-4791-B54B-D283BEF9A210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F7D8999F-2EAD-4B11-9E75-FD8F3C8DD0E9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32BFEEE3-1061-4D2C-98C1-F42A8C79AB62}"/>
              </a:ext>
            </a:extLst>
          </p:cNvPr>
          <p:cNvGrpSpPr/>
          <p:nvPr/>
        </p:nvGrpSpPr>
        <p:grpSpPr>
          <a:xfrm>
            <a:off x="7821713" y="1613798"/>
            <a:ext cx="570256" cy="714054"/>
            <a:chOff x="7821713" y="1613797"/>
            <a:chExt cx="570256" cy="714054"/>
          </a:xfrm>
          <a:solidFill>
            <a:srgbClr val="FF0324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90BEF321-9C23-428A-9333-E047C1C04D25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B91B5E68-DBCA-40D4-9F62-C43EDBC5C060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FF49C128-80B8-4C2D-93C7-148BC977D29B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8266B893-D430-4CA6-BA0D-1F93CEC64515}"/>
              </a:ext>
            </a:extLst>
          </p:cNvPr>
          <p:cNvGrpSpPr/>
          <p:nvPr/>
        </p:nvGrpSpPr>
        <p:grpSpPr>
          <a:xfrm>
            <a:off x="7924638" y="3640455"/>
            <a:ext cx="523676" cy="557939"/>
            <a:chOff x="7924638" y="3640454"/>
            <a:chExt cx="523676" cy="557939"/>
          </a:xfrm>
          <a:solidFill>
            <a:srgbClr val="FF0324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77D248EA-230C-481E-A7D0-4FDB0FF9927C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EC1D0C30-FB49-431A-947A-E5C94D3BF051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E9CE8050-0602-49BB-ABC1-2C9EF30CC658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7DC0CB7D-9E65-4FEB-8BD7-9D2E07ED0225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8B6C8E3C-B68D-40F5-83E1-86130EB41B46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7F2D0D5A-A997-4B48-B7FA-390FEBD0041E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3098DB90-9B7D-4A4A-9AC3-47BAE9B98A8A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C05A387F-41E1-46F8-80E0-77D572B4A66C}"/>
              </a:ext>
            </a:extLst>
          </p:cNvPr>
          <p:cNvGrpSpPr/>
          <p:nvPr/>
        </p:nvGrpSpPr>
        <p:grpSpPr>
          <a:xfrm>
            <a:off x="9424968" y="1631802"/>
            <a:ext cx="683990" cy="722275"/>
            <a:chOff x="9424967" y="1631801"/>
            <a:chExt cx="683990" cy="722275"/>
          </a:xfrm>
          <a:solidFill>
            <a:srgbClr val="FF0324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DCBF48CC-6A75-4ADB-B76F-FB23202B2E37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E089C5D-C5D4-4B42-8C6B-0C682AAD9B5C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CCDAB5AC-1129-4C53-A00B-C468D05CDE99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246F8CD1-DEBC-48F1-8386-61D6AFF059C4}"/>
              </a:ext>
            </a:extLst>
          </p:cNvPr>
          <p:cNvGrpSpPr/>
          <p:nvPr/>
        </p:nvGrpSpPr>
        <p:grpSpPr>
          <a:xfrm>
            <a:off x="4275845" y="3638754"/>
            <a:ext cx="523667" cy="559530"/>
            <a:chOff x="4275844" y="3638754"/>
            <a:chExt cx="523667" cy="559530"/>
          </a:xfrm>
          <a:solidFill>
            <a:srgbClr val="FF0324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998E9E9F-B363-4005-BC96-B36811CAD3D1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BAFEE766-B693-45F7-86DD-93177DC89C61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AF13298A-C9EC-4C01-B21E-FE0C45ABB3A6}"/>
              </a:ext>
            </a:extLst>
          </p:cNvPr>
          <p:cNvSpPr/>
          <p:nvPr/>
        </p:nvSpPr>
        <p:spPr>
          <a:xfrm>
            <a:off x="8747956" y="3717613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8881D90D-EC1B-4621-B01F-BF9ED09D8877}"/>
              </a:ext>
            </a:extLst>
          </p:cNvPr>
          <p:cNvGrpSpPr/>
          <p:nvPr/>
        </p:nvGrpSpPr>
        <p:grpSpPr>
          <a:xfrm>
            <a:off x="10482874" y="3656978"/>
            <a:ext cx="479593" cy="504986"/>
            <a:chOff x="10482873" y="3656978"/>
            <a:chExt cx="479593" cy="504986"/>
          </a:xfrm>
          <a:solidFill>
            <a:srgbClr val="FF0324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3648A646-2B37-47A3-80A8-5548FEDA232D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1AFE0D66-5195-45CD-B943-F4744D2477A4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8FA5D885-2422-45F9-9C63-7A2B58AB7CAA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20379CBC-2F87-4391-95BE-94AE44D5CF8B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D49C0C15-2C7B-42D7-86BA-9E024B593AD3}"/>
              </a:ext>
            </a:extLst>
          </p:cNvPr>
          <p:cNvGrpSpPr/>
          <p:nvPr/>
        </p:nvGrpSpPr>
        <p:grpSpPr>
          <a:xfrm>
            <a:off x="5113956" y="4622593"/>
            <a:ext cx="422626" cy="511204"/>
            <a:chOff x="5113955" y="4622593"/>
            <a:chExt cx="422626" cy="511204"/>
          </a:xfrm>
          <a:solidFill>
            <a:srgbClr val="FF0324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237EFD78-722C-46C6-892D-955F426434F7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6388B243-0695-4A57-AC79-AEE2830C28CA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850C2BD-35F6-4D11-A474-6728A2BAE723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8C2E4613-EEAA-4D93-AA5D-08837EF70A02}"/>
              </a:ext>
            </a:extLst>
          </p:cNvPr>
          <p:cNvGrpSpPr/>
          <p:nvPr/>
        </p:nvGrpSpPr>
        <p:grpSpPr>
          <a:xfrm>
            <a:off x="6965534" y="4627486"/>
            <a:ext cx="486689" cy="480489"/>
            <a:chOff x="6965533" y="4627485"/>
            <a:chExt cx="486689" cy="480489"/>
          </a:xfrm>
          <a:solidFill>
            <a:srgbClr val="FF0324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66389240-D4F2-42CF-AF63-5C204A643F81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F486EB0-2B07-4E27-8A34-46CCAA01CC0C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EC33560E-370D-45BA-8FAB-32ECA818BF70}"/>
              </a:ext>
            </a:extLst>
          </p:cNvPr>
          <p:cNvGrpSpPr/>
          <p:nvPr/>
        </p:nvGrpSpPr>
        <p:grpSpPr>
          <a:xfrm>
            <a:off x="7899455" y="4585634"/>
            <a:ext cx="480316" cy="511854"/>
            <a:chOff x="7899455" y="4585633"/>
            <a:chExt cx="480316" cy="511854"/>
          </a:xfrm>
          <a:solidFill>
            <a:srgbClr val="FF0324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8B334450-21B5-4189-B4BF-AAFD895822E6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6F6F5999-C38F-4BC8-8F53-1183B480753B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E3D4BF18-5FAD-417B-82DF-2AC5D9E11855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F28DAAA4-05A1-4108-8BC5-0ED52F18F2A9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A9E4BAEB-5AF9-48F8-B596-277C1321508C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32047072-D4FB-42B4-8620-42ECCEA59C3C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3D26023A-7161-4800-8C31-A0FA72A17F73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E7B13395-0A46-4296-AF69-33B9589DAA8E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98857EF-8CA4-4B14-A701-7EB41ACA7808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53D5CF93-2915-4AE3-9518-C4C384982E4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AF8F3A98-34CB-4E97-B3E6-6B122EE1E0A5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B7DB5381-62E3-438B-980B-273A92DEF23A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E2FD0791-E2A0-4C53-8BF8-E892370624D0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  <a:solidFill>
            <a:srgbClr val="FF0324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FAD18AA6-05EE-444B-BB82-0EF3B62AFF77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9A30922-F60B-4B9E-9405-CD9AE6B58798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D9607367-9E0F-4482-856A-DF43B113C293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B8CC86C1-D018-42B1-9161-3179759A65A8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A1B1A98D-59BC-49FB-B67A-1053F7300F45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82B0C2E9-2AB3-4A00-B6B8-DDD1E34D93DA}"/>
              </a:ext>
            </a:extLst>
          </p:cNvPr>
          <p:cNvGrpSpPr/>
          <p:nvPr/>
        </p:nvGrpSpPr>
        <p:grpSpPr>
          <a:xfrm>
            <a:off x="8779667" y="4641760"/>
            <a:ext cx="481577" cy="451813"/>
            <a:chOff x="8779666" y="4641759"/>
            <a:chExt cx="481577" cy="451813"/>
          </a:xfrm>
          <a:solidFill>
            <a:srgbClr val="FF0324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C0AE5B9-FB9E-4A35-85FB-00FD9B69C93C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CAFCF408-38A8-4987-8701-D38AECEEC3D3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0F5BDB6D-AE24-4A1A-99A9-92B44D659768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B357523-9BC8-4314-A8B1-4AEB3C67DBF1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1B51316-58B4-4E25-9FA0-0C482DDBB8ED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D06D04F1-02CA-4D20-AF3F-D266B9F4E9A5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7DA745D2-C45B-4A45-BEB5-94C1E53F0F3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41CEDA3C-733E-4176-BA01-85F05B461E32}"/>
              </a:ext>
            </a:extLst>
          </p:cNvPr>
          <p:cNvGrpSpPr/>
          <p:nvPr/>
        </p:nvGrpSpPr>
        <p:grpSpPr>
          <a:xfrm>
            <a:off x="4176394" y="4547348"/>
            <a:ext cx="480261" cy="509129"/>
            <a:chOff x="4176393" y="4547347"/>
            <a:chExt cx="480261" cy="509129"/>
          </a:xfrm>
          <a:solidFill>
            <a:srgbClr val="FF0324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19B0DE7C-B949-4DBE-AAE2-47963C1BF7C5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CA9285E2-F731-4BA0-AF42-55EE4C1A97FE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535F29B1-E6F1-4500-81F2-561904BC3444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67046286-1177-4184-B675-DD2415784B36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53AA390-8FF0-4492-813F-8E0A8ACB326C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9A58A60D-5E5B-421E-98C0-32FE8A88EECE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1DF9D1-67A6-454A-BCC5-622C8C2F2BEB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D346F1E8-F6D6-4463-9F74-96A0079AC520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A2FE5721-B645-43F5-BAE4-8420EB0E5B4F}"/>
              </a:ext>
            </a:extLst>
          </p:cNvPr>
          <p:cNvGrpSpPr/>
          <p:nvPr/>
        </p:nvGrpSpPr>
        <p:grpSpPr>
          <a:xfrm>
            <a:off x="9515357" y="4559053"/>
            <a:ext cx="482857" cy="515977"/>
            <a:chOff x="9515356" y="4559052"/>
            <a:chExt cx="482857" cy="515977"/>
          </a:xfrm>
          <a:solidFill>
            <a:srgbClr val="FF0324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94BCBDD-BD15-48E8-B1E3-851DDC55D2CB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E9EBCC06-A82E-4D3C-9CCB-4BFFA94CED9A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38BA7A3C-1F58-4586-854F-CED5CAD70B16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A67D0211-0688-43ED-8179-B30D4FEA6477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B9F0B86C-FDA2-42FC-A3AF-B85F305B0FD9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0EF97DC4-C761-4ED4-9A29-398D5687C09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F172DB70-9AE0-4834-BEA7-A6101228D809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53907CDE-B899-4B0E-9505-31C71604124A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451A5478-8213-4272-A070-E8FECC3F0229}"/>
              </a:ext>
            </a:extLst>
          </p:cNvPr>
          <p:cNvGrpSpPr/>
          <p:nvPr/>
        </p:nvGrpSpPr>
        <p:grpSpPr>
          <a:xfrm>
            <a:off x="9486974" y="5286302"/>
            <a:ext cx="709647" cy="701254"/>
            <a:chOff x="9486973" y="5286301"/>
            <a:chExt cx="709647" cy="701254"/>
          </a:xfrm>
          <a:solidFill>
            <a:srgbClr val="FF0324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38A50328-EFC6-4B27-B05F-FC9E00001DE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4C867323-F40B-4D87-962D-4043BA756F16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62BF6154-0896-4CF3-98F7-89212DABBB33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7B5EC65-0932-4384-9E6D-AAA59482868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6D66FBDA-53C3-4F24-9216-4202BE5163B5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7440BC01-FEC8-4C75-91F1-4262E5140832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5E710F3-B165-434A-82F4-71191B488611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4A37F41A-02B5-4009-94F5-F996ED7696DA}"/>
              </a:ext>
            </a:extLst>
          </p:cNvPr>
          <p:cNvGrpSpPr/>
          <p:nvPr/>
        </p:nvGrpSpPr>
        <p:grpSpPr>
          <a:xfrm>
            <a:off x="11314393" y="4449571"/>
            <a:ext cx="551127" cy="587401"/>
            <a:chOff x="11314392" y="4449570"/>
            <a:chExt cx="551127" cy="587401"/>
          </a:xfrm>
          <a:solidFill>
            <a:srgbClr val="FF0324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C4B564BE-A3D1-485E-AD50-A67F489CD53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BDBA382D-48AA-4BDE-B83C-D94E0C004846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BB7A7035-C668-4524-8953-156B9EC33650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F7D41541-D508-4BB5-AC8B-0F8DDCEE3665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3A0A228D-6261-451F-8331-7B83A7DFAA9B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D62C4098-41FA-4E8D-8B9D-2A05CCAA74DD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20DE3A27-B9BA-4651-A6B0-56E1839B4BCD}"/>
              </a:ext>
            </a:extLst>
          </p:cNvPr>
          <p:cNvGrpSpPr/>
          <p:nvPr/>
        </p:nvGrpSpPr>
        <p:grpSpPr>
          <a:xfrm>
            <a:off x="6024688" y="4673828"/>
            <a:ext cx="482868" cy="513243"/>
            <a:chOff x="6024688" y="4673827"/>
            <a:chExt cx="482868" cy="513243"/>
          </a:xfrm>
          <a:solidFill>
            <a:srgbClr val="FF0324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1CFDE192-A9D5-477D-9F08-69F244749AB8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A71EF034-1C54-48E6-9B79-3E031DD7735F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3DB661CD-94BD-4BE9-A2CF-EB70496F1A2A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54DC55B0-6223-4972-ADA0-2367DF919BFC}"/>
              </a:ext>
            </a:extLst>
          </p:cNvPr>
          <p:cNvGrpSpPr/>
          <p:nvPr/>
        </p:nvGrpSpPr>
        <p:grpSpPr>
          <a:xfrm>
            <a:off x="10482015" y="4540370"/>
            <a:ext cx="453395" cy="480498"/>
            <a:chOff x="10482014" y="4540370"/>
            <a:chExt cx="453395" cy="480498"/>
          </a:xfrm>
          <a:solidFill>
            <a:srgbClr val="FF0324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D5C86D38-B7A6-446E-BA97-446AFCCD03D0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A9397F8-0727-46A5-9638-788C41578E8F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A6EBB9C9-7DAB-4DA4-A4CC-77BB0FC5E4DD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73DA26AA-BD4C-4A58-949F-FF61A0D3B6B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14541AB1-F741-4211-B8FC-DECD1C8987F4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0A8734C5-8BCE-4886-AACA-90D4AA7D62F0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  <a:solidFill>
            <a:srgbClr val="FF0324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4BE69BDC-1ED1-4382-B558-09A53A81E9BB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F2E7C44-F7DC-45B5-902D-A8878B1B375D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DD17ADFA-7BBD-488E-AE78-9D26F9D31A72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CEC61E5B-E39A-4432-973A-C8645CDE9D18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7DE531FA-6C4A-4751-B105-B05871012CA2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7D85D2FA-BB77-4483-832F-731BA8BB95E5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9DD457B8-50C2-4913-B5AB-FC3ED7EA7D98}"/>
              </a:ext>
            </a:extLst>
          </p:cNvPr>
          <p:cNvGrpSpPr/>
          <p:nvPr/>
        </p:nvGrpSpPr>
        <p:grpSpPr>
          <a:xfrm>
            <a:off x="5049252" y="2654321"/>
            <a:ext cx="627058" cy="670071"/>
            <a:chOff x="5049252" y="2654320"/>
            <a:chExt cx="627058" cy="670071"/>
          </a:xfrm>
          <a:solidFill>
            <a:srgbClr val="FF0324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CECB681F-735B-492B-AB07-28A829829305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15DBC4BD-589E-444C-A97C-6A6662174A73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97685599-AF7D-460B-9947-49E4739203A8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97C1070-F381-42F5-9FAD-7AA0477828E0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3254D054-872C-4699-8B5B-02130D97F078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7CFB7700-244F-4D4A-AB5F-374FA7426A64}"/>
              </a:ext>
            </a:extLst>
          </p:cNvPr>
          <p:cNvGrpSpPr/>
          <p:nvPr/>
        </p:nvGrpSpPr>
        <p:grpSpPr>
          <a:xfrm>
            <a:off x="9500516" y="2659880"/>
            <a:ext cx="406350" cy="670054"/>
            <a:chOff x="9500515" y="2659879"/>
            <a:chExt cx="406350" cy="670054"/>
          </a:xfrm>
          <a:solidFill>
            <a:srgbClr val="FF0324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F3230FD9-8091-4BDF-919C-697FD0C11835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EBDE2E5B-6F4C-41A2-B38C-C2D354417BA2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7747F3BF-9892-417F-A428-5C95D2D69DAB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16E49A62-DE78-43F9-9B7D-7F64191E460A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C2439318-414A-4C85-A90C-E32825CE106E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B79C5F88-92C2-489A-B3C2-F11475D77852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81AC347C-1D4D-4223-AFD9-2942C9483646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65239B9F-6C95-4D83-9EF3-7A2B50ECD783}"/>
              </a:ext>
            </a:extLst>
          </p:cNvPr>
          <p:cNvGrpSpPr/>
          <p:nvPr/>
        </p:nvGrpSpPr>
        <p:grpSpPr>
          <a:xfrm>
            <a:off x="6018206" y="2642094"/>
            <a:ext cx="627013" cy="666496"/>
            <a:chOff x="6018205" y="2642094"/>
            <a:chExt cx="627013" cy="666496"/>
          </a:xfrm>
          <a:solidFill>
            <a:srgbClr val="FF0324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6E205854-5822-4FDD-834C-E063540C78CA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FEDF1CC-5858-4DFE-B606-F6C83A5261E9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1BE1D54A-DFDD-452E-A026-B003D7330AED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CBE4D643-41DA-4DD6-8095-ED6C45EFFD28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E86C7A4C-D7DC-42ED-BE00-C05D1D5680E3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98905596-2166-4414-9437-59862F0C77E2}"/>
              </a:ext>
            </a:extLst>
          </p:cNvPr>
          <p:cNvGrpSpPr/>
          <p:nvPr/>
        </p:nvGrpSpPr>
        <p:grpSpPr>
          <a:xfrm>
            <a:off x="6911063" y="2653396"/>
            <a:ext cx="628695" cy="672432"/>
            <a:chOff x="6911062" y="2653396"/>
            <a:chExt cx="628695" cy="672432"/>
          </a:xfrm>
          <a:solidFill>
            <a:srgbClr val="FF0324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410B3C86-8123-414B-82AC-8A093A136629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300E0018-021E-427B-82E5-17372354929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A625881C-1AC6-48F0-B02B-C69DCBEE0791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335E2083-0093-421C-AE90-9223CB1D7B66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2B8CA33A-2E3C-40EA-BF7D-5AE7F780DF52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8747C53E-C2F2-4D7D-8A64-1BB0BA426B8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4FAA707A-F81D-4DAA-860A-3CDCA40CE981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  <a:solidFill>
            <a:srgbClr val="FF0324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F67E584A-7199-4557-91F3-0299AF75F03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816BFCCE-3BE7-4106-93B3-FA50BFA13CD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633DE88-1E8F-4254-A534-4E15558A591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E5AA1748-0104-46B6-95BB-578125AAB2C7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CC824AE0-01FE-4E10-BF02-5992202FD8B0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E2C031F4-1554-45BA-A2E7-B2AD9B2E6F03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03E7E290-1267-4172-BA88-D714E7D67D03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05A02D47-F118-4E5E-B27A-5C9FD74B3F15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F8CB5BFC-1135-43A1-9A42-1FE33F01A8E0}"/>
              </a:ext>
            </a:extLst>
          </p:cNvPr>
          <p:cNvGrpSpPr/>
          <p:nvPr/>
        </p:nvGrpSpPr>
        <p:grpSpPr>
          <a:xfrm>
            <a:off x="7859735" y="2653882"/>
            <a:ext cx="588589" cy="667283"/>
            <a:chOff x="7859734" y="2653881"/>
            <a:chExt cx="588589" cy="667283"/>
          </a:xfrm>
          <a:solidFill>
            <a:srgbClr val="FF0324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FC940C3B-5518-411D-AA50-AF442DF3191B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C486CE-2BA0-4056-BCB9-96608B803D3F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E60F7580-8597-4BBE-B034-815BCC938393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35F9BCE1-7FC1-4281-B93F-23CB6732B2E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2ED70F65-0F49-45F9-80BC-4BAA09F105F2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6C5F63E4-0ADE-4BB3-B6F8-98DEA83B2C2D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8E81E41C-78C8-4A0C-905F-5071E504D709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EAB20B8-AF91-4EC9-9C7E-6FD4A3DBC3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EDBA9074-DD08-4AFA-83ED-F7A2D6FE5764}"/>
              </a:ext>
            </a:extLst>
          </p:cNvPr>
          <p:cNvGrpSpPr/>
          <p:nvPr/>
        </p:nvGrpSpPr>
        <p:grpSpPr>
          <a:xfrm>
            <a:off x="8602465" y="2653661"/>
            <a:ext cx="638727" cy="668244"/>
            <a:chOff x="8602464" y="2653661"/>
            <a:chExt cx="638727" cy="668244"/>
          </a:xfrm>
          <a:solidFill>
            <a:srgbClr val="FF0324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47911665-1918-4369-A5C6-5D1E6194CAB6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44EE350C-46B9-4A62-8CB0-1080CDB7D679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8C64A030-70F2-49F5-9A21-7DAB0CA1C3B4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9A1FEE1C-6630-461A-AF49-615B65B5EF9B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E57128FB-1380-48BD-AE91-FA9366D1524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  <a:solidFill>
            <a:srgbClr val="FF0324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3986C067-CC75-482A-A978-8FF86EA676E8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F5C39DAC-A332-47EE-8F40-1B309D3EE503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A633A8F-C386-42AC-B23B-537D1257DB4B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A9211C6F-A1D4-4369-AEFA-FCF1DEED279A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7A45DC50-718B-4DC7-96FC-C98180D44B08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7B36C74B-481B-486D-BFE4-036F871A95E8}"/>
              </a:ext>
            </a:extLst>
          </p:cNvPr>
          <p:cNvGrpSpPr/>
          <p:nvPr/>
        </p:nvGrpSpPr>
        <p:grpSpPr>
          <a:xfrm>
            <a:off x="10413380" y="1752182"/>
            <a:ext cx="594003" cy="634694"/>
            <a:chOff x="10413379" y="1752182"/>
            <a:chExt cx="594003" cy="634694"/>
          </a:xfrm>
          <a:solidFill>
            <a:srgbClr val="FF0324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3C0B26CD-E3A5-4C2A-B752-1D1597A699D9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271F998-FF22-4945-95AA-7E8E3B3EE98A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638A70BC-B356-41E2-A3BC-F215ACA79684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FD195313-EAB5-496C-8500-6F90B6E7BB7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4323276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AD8098B7-DDDF-498F-9D83-06EB43013F99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F13050D-3A39-4035-9BC2-2EA79041B0D5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FD3B7C20-0BB5-4374-B646-51A3B7A574EC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6CACD4C9-63E3-4040-ACEE-D6AB8DA4B803}"/>
              </a:ext>
            </a:extLst>
          </p:cNvPr>
          <p:cNvSpPr/>
          <p:nvPr/>
        </p:nvSpPr>
        <p:spPr>
          <a:xfrm>
            <a:off x="10979055" y="5849481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FF5FB74-7B19-4028-A346-60B26651B7A8}"/>
              </a:ext>
            </a:extLst>
          </p:cNvPr>
          <p:cNvSpPr/>
          <p:nvPr/>
        </p:nvSpPr>
        <p:spPr>
          <a:xfrm>
            <a:off x="4185310" y="4555934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FAEEEBED-D048-41FA-956A-A9A51144F1AF}"/>
              </a:ext>
            </a:extLst>
          </p:cNvPr>
          <p:cNvSpPr/>
          <p:nvPr/>
        </p:nvSpPr>
        <p:spPr>
          <a:xfrm>
            <a:off x="6671207" y="5636472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9743D1E-38EB-4CD5-B324-715ECFB25A6E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51D70C06-A3E5-4D85-8E46-82D09786CB6C}"/>
              </a:ext>
            </a:extLst>
          </p:cNvPr>
          <p:cNvSpPr/>
          <p:nvPr/>
        </p:nvSpPr>
        <p:spPr>
          <a:xfrm>
            <a:off x="5130214" y="5700919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0D5E96C-9CFB-4299-B1C2-F3303153903B}"/>
              </a:ext>
            </a:extLst>
          </p:cNvPr>
          <p:cNvSpPr/>
          <p:nvPr/>
        </p:nvSpPr>
        <p:spPr>
          <a:xfrm>
            <a:off x="8354663" y="5743191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5010BCF1-29FC-4530-BB68-5F0D2286E491}"/>
              </a:ext>
            </a:extLst>
          </p:cNvPr>
          <p:cNvSpPr/>
          <p:nvPr/>
        </p:nvSpPr>
        <p:spPr>
          <a:xfrm>
            <a:off x="10081526" y="5778286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05C7D588-D951-4D52-A09E-65A7C0E7CF8E}"/>
              </a:ext>
            </a:extLst>
          </p:cNvPr>
          <p:cNvSpPr/>
          <p:nvPr/>
        </p:nvSpPr>
        <p:spPr>
          <a:xfrm>
            <a:off x="4995578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7205374E-04D0-4F6D-A760-797F12EDFC0F}"/>
              </a:ext>
            </a:extLst>
          </p:cNvPr>
          <p:cNvSpPr/>
          <p:nvPr/>
        </p:nvSpPr>
        <p:spPr>
          <a:xfrm>
            <a:off x="4385170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0D3716D9-B4FD-40AF-A829-A2C45C41F694}"/>
              </a:ext>
            </a:extLst>
          </p:cNvPr>
          <p:cNvSpPr/>
          <p:nvPr/>
        </p:nvSpPr>
        <p:spPr>
          <a:xfrm>
            <a:off x="9093901" y="5778277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610DBC90-ED6D-494E-AC8B-8CF4F3211231}"/>
              </a:ext>
            </a:extLst>
          </p:cNvPr>
          <p:cNvSpPr/>
          <p:nvPr/>
        </p:nvSpPr>
        <p:spPr>
          <a:xfrm>
            <a:off x="5899115" y="5752372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CBCA05C-E9E1-4A72-AE51-C369DB4AB70D}"/>
              </a:ext>
            </a:extLst>
          </p:cNvPr>
          <p:cNvSpPr/>
          <p:nvPr/>
        </p:nvSpPr>
        <p:spPr>
          <a:xfrm>
            <a:off x="10018716" y="4572449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DA49C833-2BFA-4499-8443-3022A7D838CF}"/>
              </a:ext>
            </a:extLst>
          </p:cNvPr>
          <p:cNvGrpSpPr/>
          <p:nvPr/>
        </p:nvGrpSpPr>
        <p:grpSpPr>
          <a:xfrm>
            <a:off x="10948075" y="1235318"/>
            <a:ext cx="566845" cy="566462"/>
            <a:chOff x="10948074" y="1235317"/>
            <a:chExt cx="566845" cy="566462"/>
          </a:xfrm>
          <a:solidFill>
            <a:srgbClr val="FF0324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A3A81BBF-CB54-43DD-AE3B-645F1390E38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1BA4FB95-AC16-4F06-A9B0-BE15CF3BB5E2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D5F3EE53-0E55-4318-B01F-A61BACE87A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9B5DA3CF-4DBB-4DEF-99BE-7E026AE40E67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B99C4DE5-E80E-431A-BACB-4ECC47058ED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A5623F3F-27BA-438A-889B-92FE0CE273C9}"/>
              </a:ext>
            </a:extLst>
          </p:cNvPr>
          <p:cNvGrpSpPr/>
          <p:nvPr/>
        </p:nvGrpSpPr>
        <p:grpSpPr>
          <a:xfrm>
            <a:off x="9993551" y="2304727"/>
            <a:ext cx="552087" cy="550615"/>
            <a:chOff x="9993550" y="2304726"/>
            <a:chExt cx="552087" cy="550615"/>
          </a:xfrm>
          <a:solidFill>
            <a:srgbClr val="FF0324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5035D03B-79A2-4287-A621-D1334B8D8EDA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24E884FE-4F4D-45F9-8787-0AF0B8775D22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20FC2F77-C343-43CE-9160-C1CD8E4D1653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1C83CFF4-A182-4302-876B-4F91BD9B78A6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8FCC2369-8A44-4238-A222-97149CEB3102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762E9DB-FBC9-4F16-B2CB-0575CF3BD23A}"/>
              </a:ext>
            </a:extLst>
          </p:cNvPr>
          <p:cNvGrpSpPr/>
          <p:nvPr/>
        </p:nvGrpSpPr>
        <p:grpSpPr>
          <a:xfrm>
            <a:off x="5913580" y="4644028"/>
            <a:ext cx="508854" cy="563078"/>
            <a:chOff x="5913580" y="4644027"/>
            <a:chExt cx="508854" cy="563078"/>
          </a:xfrm>
          <a:solidFill>
            <a:srgbClr val="FF0324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E76227AE-4483-4B59-AB48-3A592C746680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BF8D8A4C-48A5-4FE5-859A-235F1BF6951A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AE8A0F8-6F50-4ABE-952D-15D6C2898C04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CDBC57F2-AF12-42B7-B51D-B286F87435C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6808E4BF-D025-427A-9574-8C54299879B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87673DE7-D97A-4A38-95C9-96C374BC2540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22EE3A42-6EA7-4F9E-A978-B5A32FF33EC0}"/>
              </a:ext>
            </a:extLst>
          </p:cNvPr>
          <p:cNvGrpSpPr/>
          <p:nvPr/>
        </p:nvGrpSpPr>
        <p:grpSpPr>
          <a:xfrm>
            <a:off x="4974593" y="1314734"/>
            <a:ext cx="498081" cy="497122"/>
            <a:chOff x="4974592" y="1314733"/>
            <a:chExt cx="498081" cy="497122"/>
          </a:xfrm>
          <a:solidFill>
            <a:srgbClr val="FF0324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4C6BA17B-6262-4D91-9F7B-B028AE33BD76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8C7E973-4FEF-4A14-8C87-E80182B0E81E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E971F486-9C03-45DF-9739-03CD63F8893A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099A671A-C24C-467E-BB62-C260F9A05012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FD5FBB2-D5E0-4EA9-A21D-B115846F6D0E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B3106924-2FEC-4077-A452-13B53F78A747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3D90ADAF-2921-41BB-8C48-A8E5A455C785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A38D7DB-0942-4B2B-AB82-C099BB87E539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E5D7B4BC-FA58-457D-B64F-52984E74CF09}"/>
              </a:ext>
            </a:extLst>
          </p:cNvPr>
          <p:cNvGrpSpPr/>
          <p:nvPr/>
        </p:nvGrpSpPr>
        <p:grpSpPr>
          <a:xfrm>
            <a:off x="10919517" y="3411179"/>
            <a:ext cx="604884" cy="605817"/>
            <a:chOff x="10919517" y="3411178"/>
            <a:chExt cx="604884" cy="605817"/>
          </a:xfrm>
          <a:solidFill>
            <a:srgbClr val="FF0324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61A2B1E2-ACB1-4335-83E1-E947321368D9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E211810-C0A3-48F3-B941-C0F4D6C66A5C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2A112935-4729-4887-8D45-B5746130C9CC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9D69F3FB-DAD6-4739-831D-7BA668E8CF8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79ADC35F-7E05-48B3-B59D-04F060C6DBF1}"/>
              </a:ext>
            </a:extLst>
          </p:cNvPr>
          <p:cNvGrpSpPr/>
          <p:nvPr/>
        </p:nvGrpSpPr>
        <p:grpSpPr>
          <a:xfrm>
            <a:off x="4202885" y="1247013"/>
            <a:ext cx="499957" cy="600568"/>
            <a:chOff x="4202884" y="1247013"/>
            <a:chExt cx="499957" cy="600568"/>
          </a:xfrm>
          <a:solidFill>
            <a:srgbClr val="FF0324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CB840585-C1F2-406A-91B5-06AF73D42B5C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E181934E-7521-459C-942E-BC5266CCBCE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8CD6B417-BB38-4A8B-9646-09897C7FBE91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07AE7B82-A77D-430F-8990-F759CA34139F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1CEE965F-7FBF-4824-AE3D-154C40D8DE2A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6C6C99A9-F50F-4616-9F4C-B7D814055E7D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8C12B9BA-7FF4-47AA-9C8B-1443C68B71A3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432E26F5-38B8-4A0F-BF1F-BFC766212FA7}"/>
              </a:ext>
            </a:extLst>
          </p:cNvPr>
          <p:cNvGrpSpPr/>
          <p:nvPr/>
        </p:nvGrpSpPr>
        <p:grpSpPr>
          <a:xfrm>
            <a:off x="8170302" y="1211287"/>
            <a:ext cx="600559" cy="600568"/>
            <a:chOff x="8170301" y="1211287"/>
            <a:chExt cx="600559" cy="600568"/>
          </a:xfrm>
          <a:solidFill>
            <a:srgbClr val="FF0324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4055ED71-F75F-4B9F-AFE9-B24B4B6953F0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04489688-E347-4D18-A671-A6E85F7B8C9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3287049E-8518-400C-BE39-267005059996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870ECECE-F018-4F78-BC41-543ED78F2804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08FFB7-E36A-4FB1-B15D-D0EC0D5E187C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B2830C6C-6182-44F8-98C2-22E18AEC9C8A}"/>
              </a:ext>
            </a:extLst>
          </p:cNvPr>
          <p:cNvGrpSpPr/>
          <p:nvPr/>
        </p:nvGrpSpPr>
        <p:grpSpPr>
          <a:xfrm>
            <a:off x="8926592" y="1221813"/>
            <a:ext cx="607042" cy="598913"/>
            <a:chOff x="8926592" y="1221812"/>
            <a:chExt cx="607042" cy="598913"/>
          </a:xfrm>
          <a:solidFill>
            <a:srgbClr val="FF0324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876645B1-1D10-4F2C-A452-8E37B5589CE6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CABE633-E75E-40E1-9D42-DF8B0B059B3D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CF340FED-2314-47DC-BC33-2D12B47830B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C2017ED8-F987-4EE3-A767-1993F650321C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741D6D08-CA0A-46D3-BB8A-89C8C0DD873C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B86436B-4943-44B1-B761-41A416E88960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772EE6B7-C202-4566-B154-B8B28564B78E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3A32C0F-9FC5-41A7-AD5A-E6980F0B1698}"/>
              </a:ext>
            </a:extLst>
          </p:cNvPr>
          <p:cNvGrpSpPr/>
          <p:nvPr/>
        </p:nvGrpSpPr>
        <p:grpSpPr>
          <a:xfrm>
            <a:off x="5860162" y="1222516"/>
            <a:ext cx="581027" cy="600568"/>
            <a:chOff x="5860161" y="1222516"/>
            <a:chExt cx="581027" cy="600568"/>
          </a:xfrm>
          <a:solidFill>
            <a:srgbClr val="FF0324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98CB87A2-EA14-4306-9B2C-D89495C1D816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8D4D109F-32E5-4607-A592-57A26FAC44FA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76F997A4-9C14-4A75-BE87-2744DC6DEAE6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89718256-B10E-4773-A33A-C159FA3208B6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0BE5468C-01AB-4CBB-9E67-0433F5D292E9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  <a:solidFill>
            <a:srgbClr val="FF0324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95CCAEAB-C29C-4996-BD06-703586C2DFB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5053E0DA-980E-4202-8377-07E30D6F6173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6A145AF9-3520-4F94-9C03-C2E4C5697E59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A1B26F3A-623F-486A-9EB5-41E88003F339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6D2CC5F-87D0-4122-8884-A75A478D2B2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438F3A24-B7FC-40EC-AAFB-1B31E52D4BEE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B7E92AB4-FD69-4B74-8FE0-251773B5C609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90116E9B-3EDA-45D9-A9BE-4AB480018CCB}"/>
              </a:ext>
            </a:extLst>
          </p:cNvPr>
          <p:cNvGrpSpPr/>
          <p:nvPr/>
        </p:nvGrpSpPr>
        <p:grpSpPr>
          <a:xfrm>
            <a:off x="6627581" y="1222516"/>
            <a:ext cx="564797" cy="600568"/>
            <a:chOff x="6627580" y="1222516"/>
            <a:chExt cx="564797" cy="600568"/>
          </a:xfrm>
          <a:solidFill>
            <a:srgbClr val="FF0324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0A3D860A-AC71-42E3-9108-2890958B480D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E230B247-E726-4E61-A0C0-304D5C3CE84D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4D185D76-FDB7-4B9D-B729-3A0C472DEA87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9D7D87BE-D568-4817-9939-7AEA55B11B94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090F37FB-829D-451C-AA60-125C615711A8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CCDC3F4E-4B42-45BD-8E2B-42D433C7877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7CB5970-C42B-4221-86F7-1517422F2091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5347195-3D12-4497-B18F-47EA28966364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  <a:solidFill>
            <a:srgbClr val="FF0324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31C21963-59BC-44F1-BA06-BCC24B651083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8841FE6-6DFC-4411-9E02-F22617EEE8FE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E9352547-9FD6-48E2-A5E0-68291EF65E77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F6D042EF-3717-4466-9123-98DA264909D7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344ABA00-EB57-4579-8E18-F58D30A6C1E8}"/>
              </a:ext>
            </a:extLst>
          </p:cNvPr>
          <p:cNvGrpSpPr/>
          <p:nvPr/>
        </p:nvGrpSpPr>
        <p:grpSpPr>
          <a:xfrm>
            <a:off x="10894408" y="2239467"/>
            <a:ext cx="664796" cy="661851"/>
            <a:chOff x="10894408" y="2239466"/>
            <a:chExt cx="664796" cy="661851"/>
          </a:xfrm>
          <a:solidFill>
            <a:srgbClr val="FF0324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892A3F5A-2A8B-42C5-8825-7C51B54628E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4B53A277-985E-4683-AB1A-EAD6841B5D4D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E00F6EF8-E5A0-406A-A806-097FA78B4C7E}"/>
              </a:ext>
            </a:extLst>
          </p:cNvPr>
          <p:cNvSpPr/>
          <p:nvPr/>
        </p:nvSpPr>
        <p:spPr>
          <a:xfrm>
            <a:off x="5795468" y="2277213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4C68F2A4-1DF2-4186-AC3E-905EB45E61EB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  <a:solidFill>
            <a:srgbClr val="FF0324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D2109413-C64F-488E-93C9-BDFD40207609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4BF42716-CDD0-469D-A21E-C91D32406B56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FD7751C4-FD36-4CA0-9928-1D798868C7A9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A3CC16B0-3A29-47D1-9892-4F1BAE0ECE28}"/>
              </a:ext>
            </a:extLst>
          </p:cNvPr>
          <p:cNvGrpSpPr/>
          <p:nvPr/>
        </p:nvGrpSpPr>
        <p:grpSpPr>
          <a:xfrm>
            <a:off x="7300497" y="2275466"/>
            <a:ext cx="600029" cy="598410"/>
            <a:chOff x="7300496" y="2275466"/>
            <a:chExt cx="600029" cy="598410"/>
          </a:xfrm>
          <a:solidFill>
            <a:srgbClr val="FF0324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3B2BBEF1-2FA4-4A09-8BF4-FC1866C7DE5F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58691BB8-E3EE-4DDC-AB2C-C1D60ABEBAF8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8DA2F858-AB95-4387-A360-A0B2FD678B5B}"/>
              </a:ext>
            </a:extLst>
          </p:cNvPr>
          <p:cNvGrpSpPr/>
          <p:nvPr/>
        </p:nvGrpSpPr>
        <p:grpSpPr>
          <a:xfrm>
            <a:off x="4197132" y="2301042"/>
            <a:ext cx="595182" cy="596819"/>
            <a:chOff x="4197132" y="2301041"/>
            <a:chExt cx="595182" cy="596819"/>
          </a:xfrm>
          <a:solidFill>
            <a:srgbClr val="FF0324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F0E91552-730C-44C1-A978-A2B28CE48670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18A635BD-09E0-4D3B-8F36-AD90389E12BC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2A67BDD-C4F8-4B18-977C-91EDD49078AD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5FE58467-1508-491B-B571-B7F2AFC573D4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2CC85FFD-5207-4C88-B243-8A0E5BD27432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DD7B6571-2E4D-46F5-89A5-170B389F07D8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701C2975-0E54-49A5-9F52-ACB13D62D793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D40DA106-5399-4F64-AA6F-2D73770B4DE3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5763D537-DCCD-4E90-9429-FAD5DA0AEA14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CE98878-CCF2-42E2-A315-DAC26EF29C99}"/>
              </a:ext>
            </a:extLst>
          </p:cNvPr>
          <p:cNvGrpSpPr/>
          <p:nvPr/>
        </p:nvGrpSpPr>
        <p:grpSpPr>
          <a:xfrm>
            <a:off x="8143674" y="2266953"/>
            <a:ext cx="593619" cy="593564"/>
            <a:chOff x="8143673" y="2266953"/>
            <a:chExt cx="593619" cy="593564"/>
          </a:xfrm>
          <a:solidFill>
            <a:srgbClr val="FF0324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4CC86BE4-80CA-4553-9316-B70FC527255E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9D92070-B1D0-4776-8691-D3E37EA6F374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A9193980-E68F-4032-88DF-F3AC4633B64F}"/>
              </a:ext>
            </a:extLst>
          </p:cNvPr>
          <p:cNvGrpSpPr/>
          <p:nvPr/>
        </p:nvGrpSpPr>
        <p:grpSpPr>
          <a:xfrm>
            <a:off x="5042039" y="2277268"/>
            <a:ext cx="625705" cy="594798"/>
            <a:chOff x="5042038" y="2277267"/>
            <a:chExt cx="625705" cy="594798"/>
          </a:xfrm>
          <a:solidFill>
            <a:srgbClr val="FF0324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507C46E5-E5CF-4582-9880-CAC433D46419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0507DDDC-872C-40D8-9BF6-14DE9BA8A517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1D622831-827D-465C-AFFA-1C6F42FE1926}"/>
              </a:ext>
            </a:extLst>
          </p:cNvPr>
          <p:cNvGrpSpPr/>
          <p:nvPr/>
        </p:nvGrpSpPr>
        <p:grpSpPr>
          <a:xfrm>
            <a:off x="8973803" y="2276317"/>
            <a:ext cx="595201" cy="593619"/>
            <a:chOff x="8973802" y="2276316"/>
            <a:chExt cx="595201" cy="593619"/>
          </a:xfrm>
          <a:solidFill>
            <a:srgbClr val="FF0324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7E8DA6B3-2A45-40FE-A68D-00FAFD0FE7B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CBEBC2FA-7A9F-46B7-A05E-3E085300CDE9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1A992E6-292E-4AEE-9145-8A0F456B3511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8D8418E4-C1FB-4135-A528-CA49096FD06E}"/>
              </a:ext>
            </a:extLst>
          </p:cNvPr>
          <p:cNvSpPr/>
          <p:nvPr/>
        </p:nvSpPr>
        <p:spPr>
          <a:xfrm>
            <a:off x="6505838" y="3532657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0324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C8B558B5-8B42-4D9F-B956-8C855C3E4E44}"/>
              </a:ext>
            </a:extLst>
          </p:cNvPr>
          <p:cNvGrpSpPr/>
          <p:nvPr/>
        </p:nvGrpSpPr>
        <p:grpSpPr>
          <a:xfrm>
            <a:off x="7369114" y="3452309"/>
            <a:ext cx="615043" cy="616021"/>
            <a:chOff x="7369113" y="3452308"/>
            <a:chExt cx="615043" cy="616021"/>
          </a:xfrm>
          <a:solidFill>
            <a:srgbClr val="FF0324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E7FD3D36-57B4-4E2B-8CD4-B94AF70F1A92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553B8A-40A7-44ED-AAB4-447B2142BF9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73EAC8C7-D89F-4E2D-81CD-318EE9582A93}"/>
              </a:ext>
            </a:extLst>
          </p:cNvPr>
          <p:cNvGrpSpPr/>
          <p:nvPr/>
        </p:nvGrpSpPr>
        <p:grpSpPr>
          <a:xfrm>
            <a:off x="9805139" y="3428808"/>
            <a:ext cx="621097" cy="619077"/>
            <a:chOff x="9805138" y="3428807"/>
            <a:chExt cx="621097" cy="619077"/>
          </a:xfrm>
          <a:solidFill>
            <a:srgbClr val="FF0324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12062629-1B72-4F28-BBF0-324F72442078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6293B874-A004-4890-B403-BFAF381C6418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9F0DCBA9-A657-4BB7-95CD-A0BACFA30023}"/>
              </a:ext>
            </a:extLst>
          </p:cNvPr>
          <p:cNvGrpSpPr/>
          <p:nvPr/>
        </p:nvGrpSpPr>
        <p:grpSpPr>
          <a:xfrm>
            <a:off x="6535135" y="4660395"/>
            <a:ext cx="541717" cy="545200"/>
            <a:chOff x="6535134" y="4660395"/>
            <a:chExt cx="541717" cy="545200"/>
          </a:xfrm>
          <a:solidFill>
            <a:srgbClr val="FF0324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5B0FD784-1200-4D9E-BA87-123EF81A82DD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B9EC016B-1A14-4965-94B8-E9D052F802B8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50708B57-DA6B-4E60-8750-8002D9A8AA62}"/>
              </a:ext>
            </a:extLst>
          </p:cNvPr>
          <p:cNvGrpSpPr/>
          <p:nvPr/>
        </p:nvGrpSpPr>
        <p:grpSpPr>
          <a:xfrm>
            <a:off x="8197752" y="3444024"/>
            <a:ext cx="363894" cy="615994"/>
            <a:chOff x="8197751" y="3444023"/>
            <a:chExt cx="363894" cy="615994"/>
          </a:xfrm>
          <a:solidFill>
            <a:srgbClr val="FF0324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61BB8E8-4A5A-47C2-82F5-1ECC10717814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74490DD6-7972-4E98-AF8A-CA49023F9364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0EED03FA-A323-47E2-8D83-703FC8B64737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  <a:solidFill>
            <a:srgbClr val="FF0324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54270F9-EAF2-4CB7-B95F-4D6268F39572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8725BBC2-4F81-464C-8871-62AD1746B84D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F24D43F3-10F8-4F50-A2AA-0C83921FAC1A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B95F32D7-264B-445B-9B80-FA70E2290C9C}"/>
              </a:ext>
            </a:extLst>
          </p:cNvPr>
          <p:cNvGrpSpPr/>
          <p:nvPr/>
        </p:nvGrpSpPr>
        <p:grpSpPr>
          <a:xfrm>
            <a:off x="8940382" y="3435036"/>
            <a:ext cx="608962" cy="619066"/>
            <a:chOff x="8940381" y="3435035"/>
            <a:chExt cx="608962" cy="619066"/>
          </a:xfrm>
          <a:solidFill>
            <a:srgbClr val="FF0324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8D9E42D-80EB-4121-9652-4FC74F859187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2F79243-77F2-4E6E-BA14-0968DD952710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2159F3F2-BFFE-40ED-8423-F4C252DA567B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B3CC7284-A5A8-44C1-A992-4A53C9BD9947}"/>
              </a:ext>
            </a:extLst>
          </p:cNvPr>
          <p:cNvGrpSpPr/>
          <p:nvPr/>
        </p:nvGrpSpPr>
        <p:grpSpPr>
          <a:xfrm>
            <a:off x="7423785" y="4698069"/>
            <a:ext cx="656503" cy="517239"/>
            <a:chOff x="7423784" y="4698068"/>
            <a:chExt cx="656503" cy="517239"/>
          </a:xfrm>
          <a:solidFill>
            <a:srgbClr val="FF0324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1B4945B8-667B-4FCC-91CA-412EB36E6B6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CACC2C4B-A857-45AB-8080-E9FE7028A65D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F02A35DF-6597-46AF-B8EC-EC5FEF69F1B7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8D19EE79-708A-48F1-82D5-20A82B713358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412B1D14-55BA-4EBF-9FF7-4587E643B61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C6E03BD3-7580-4269-A0B7-88E8ADA21D6A}"/>
              </a:ext>
            </a:extLst>
          </p:cNvPr>
          <p:cNvGrpSpPr/>
          <p:nvPr/>
        </p:nvGrpSpPr>
        <p:grpSpPr>
          <a:xfrm>
            <a:off x="4103928" y="3461123"/>
            <a:ext cx="741953" cy="609841"/>
            <a:chOff x="4103927" y="3461122"/>
            <a:chExt cx="741953" cy="609841"/>
          </a:xfrm>
          <a:solidFill>
            <a:srgbClr val="FF0324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BBAB1857-6430-4FB8-98E1-F2EB1B1CCF2E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D6A154C-19F3-499B-A5CA-0708E9BD684C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751D2B06-1772-4BD0-AB7A-312BF279877D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36242C96-EF5C-4A06-9C1A-5213797EE8D0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802AF041-AC10-4027-B040-804C4F2651B3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06EF98D5-8E13-4BD8-80CD-3535DF6C695D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31766E18-B3B9-405C-8F80-BAB522FA1B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48596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A57F90-1C06-96BC-5527-DCA84345C94F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37F9B74-4928-D43C-A298-D046178CF713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0467BEEC-9CDF-FE49-50A5-245FC4FBF4F2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B7192D17-B299-5CF2-C6FB-192C9ECE999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2EA9780-4949-1322-DE88-9BD418597D7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E2C3290-F7DE-0A8B-A90C-D4A85321B91E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608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49BC335-1333-497D-A92E-3F7776F41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324" y="2552877"/>
            <a:ext cx="10160000" cy="2198500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1169296" y="4839224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01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388550" y="5721555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1004042" y="5633707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Google Shape;1136;p35">
            <a:extLst>
              <a:ext uri="{FF2B5EF4-FFF2-40B4-BE49-F238E27FC236}">
                <a16:creationId xmlns:a16="http://schemas.microsoft.com/office/drawing/2014/main" id="{C37D5BC5-0015-03F6-A7D4-99D60F45839D}"/>
              </a:ext>
            </a:extLst>
          </p:cNvPr>
          <p:cNvSpPr txBox="1"/>
          <p:nvPr/>
        </p:nvSpPr>
        <p:spPr>
          <a:xfrm>
            <a:off x="2488584" y="872198"/>
            <a:ext cx="6102342" cy="13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000" b="1" i="0" u="none" strike="noStrike" kern="0" cap="none" spc="0" normalizeH="0" baseline="0" noProof="0" dirty="0">
                <a:ln>
                  <a:noFill/>
                </a:ln>
                <a:solidFill>
                  <a:srgbClr val="FF0324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DAY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B35E6C-959E-4688-8150-3032A2CC55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87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07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F279BF03-C638-430A-AAE6-B7C53BF22B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796" y="1211579"/>
            <a:ext cx="4613419" cy="5087229"/>
          </a:xfr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2B1091F-7A7D-4ECC-9F0F-156D703A23D2}"/>
              </a:ext>
            </a:extLst>
          </p:cNvPr>
          <p:cNvSpPr/>
          <p:nvPr/>
        </p:nvSpPr>
        <p:spPr>
          <a:xfrm>
            <a:off x="0" y="6527478"/>
            <a:ext cx="12192000" cy="328892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21848-12B9-409F-937B-CAD16DAC0FD3}"/>
              </a:ext>
            </a:extLst>
          </p:cNvPr>
          <p:cNvSpPr/>
          <p:nvPr/>
        </p:nvSpPr>
        <p:spPr>
          <a:xfrm>
            <a:off x="6435971" y="2919842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71E66-66DF-46DD-B514-42F53E788A75}"/>
              </a:ext>
            </a:extLst>
          </p:cNvPr>
          <p:cNvSpPr/>
          <p:nvPr/>
        </p:nvSpPr>
        <p:spPr>
          <a:xfrm>
            <a:off x="6435971" y="2215146"/>
            <a:ext cx="295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Raleway SemiBold" panose="020B0703030101060003" pitchFamily="34" charset="0"/>
              </a:rPr>
              <a:t>The best Manager Details For Your Company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F0DBF-B8FF-4874-A005-806BA29FE2E7}"/>
              </a:ext>
            </a:extLst>
          </p:cNvPr>
          <p:cNvSpPr/>
          <p:nvPr/>
        </p:nvSpPr>
        <p:spPr>
          <a:xfrm>
            <a:off x="4571999" y="1209822"/>
            <a:ext cx="7172325" cy="945363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A7F54-DE34-4D60-A579-462E8FE0BABB}"/>
              </a:ext>
            </a:extLst>
          </p:cNvPr>
          <p:cNvSpPr/>
          <p:nvPr/>
        </p:nvSpPr>
        <p:spPr>
          <a:xfrm>
            <a:off x="6435969" y="1439484"/>
            <a:ext cx="5478193" cy="77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6600">
                <a:solidFill>
                  <a:schemeClr val="bg1"/>
                </a:solidFill>
                <a:latin typeface="Raleway SemiBold" panose="020B0703030101060003" pitchFamily="34" charset="0"/>
              </a:rPr>
              <a:t>Welcome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5B8C5A6-3996-458A-AB54-B9A7C863E16B}"/>
              </a:ext>
            </a:extLst>
          </p:cNvPr>
          <p:cNvSpPr/>
          <p:nvPr/>
        </p:nvSpPr>
        <p:spPr>
          <a:xfrm>
            <a:off x="6435971" y="3694751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550A2F4-5941-4C9F-B1A4-30E5F188D239}"/>
              </a:ext>
            </a:extLst>
          </p:cNvPr>
          <p:cNvSpPr/>
          <p:nvPr/>
        </p:nvSpPr>
        <p:spPr>
          <a:xfrm>
            <a:off x="6435970" y="4469660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A2A9DD-5353-453E-A323-1BD17003629C}"/>
              </a:ext>
            </a:extLst>
          </p:cNvPr>
          <p:cNvSpPr/>
          <p:nvPr/>
        </p:nvSpPr>
        <p:spPr>
          <a:xfrm>
            <a:off x="6435969" y="5167794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042F584-CC01-4ACE-AA48-30D2F1949F70}"/>
              </a:ext>
            </a:extLst>
          </p:cNvPr>
          <p:cNvSpPr/>
          <p:nvPr/>
        </p:nvSpPr>
        <p:spPr>
          <a:xfrm>
            <a:off x="11472204" y="5000171"/>
            <a:ext cx="493486" cy="1857829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E62E24F-7D51-4DF8-ACCD-A647AFD57B0C}"/>
              </a:ext>
            </a:extLst>
          </p:cNvPr>
          <p:cNvSpPr/>
          <p:nvPr/>
        </p:nvSpPr>
        <p:spPr>
          <a:xfrm>
            <a:off x="10840441" y="5984172"/>
            <a:ext cx="493486" cy="872198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58C92C0-F607-4F5F-BF8F-D49EC0DE9FA6}"/>
              </a:ext>
            </a:extLst>
          </p:cNvPr>
          <p:cNvSpPr/>
          <p:nvPr/>
        </p:nvSpPr>
        <p:spPr>
          <a:xfrm>
            <a:off x="1311928" y="0"/>
            <a:ext cx="493486" cy="1857829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7400290-B9CB-4260-B6C2-C9AD76D0D77E}"/>
              </a:ext>
            </a:extLst>
          </p:cNvPr>
          <p:cNvSpPr/>
          <p:nvPr/>
        </p:nvSpPr>
        <p:spPr>
          <a:xfrm>
            <a:off x="445989" y="0"/>
            <a:ext cx="493486" cy="872198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136;p35">
            <a:extLst>
              <a:ext uri="{FF2B5EF4-FFF2-40B4-BE49-F238E27FC236}">
                <a16:creationId xmlns:a16="http://schemas.microsoft.com/office/drawing/2014/main" id="{BDB6ADB1-1B06-644A-2034-239782A5DD1A}"/>
              </a:ext>
            </a:extLst>
          </p:cNvPr>
          <p:cNvSpPr txBox="1"/>
          <p:nvPr/>
        </p:nvSpPr>
        <p:spPr>
          <a:xfrm>
            <a:off x="5396204" y="491029"/>
            <a:ext cx="6544375" cy="6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3200" b="1" i="0" u="none" strike="noStrike" kern="0" cap="none" spc="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32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95566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61352F42-F27E-45A1-B369-44B66C8F8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758" y="0"/>
            <a:ext cx="4562495" cy="6858000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3DE5AAC-0D48-464F-B254-98D62E184B88}"/>
              </a:ext>
            </a:extLst>
          </p:cNvPr>
          <p:cNvSpPr/>
          <p:nvPr/>
        </p:nvSpPr>
        <p:spPr>
          <a:xfrm>
            <a:off x="339924" y="3308970"/>
            <a:ext cx="9592745" cy="1676694"/>
          </a:xfrm>
          <a:prstGeom prst="round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7C16BBE-F043-42E4-98CF-B6FA681640BE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FC4B4-AD6F-4ED5-932C-4033039EC365}"/>
              </a:ext>
            </a:extLst>
          </p:cNvPr>
          <p:cNvSpPr/>
          <p:nvPr/>
        </p:nvSpPr>
        <p:spPr>
          <a:xfrm>
            <a:off x="1235275" y="681327"/>
            <a:ext cx="301585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7D40FF-CDE3-4F9A-AC94-B482C08D1B6B}"/>
              </a:ext>
            </a:extLst>
          </p:cNvPr>
          <p:cNvCxnSpPr>
            <a:cxnSpLocks/>
            <a:stCxn id="3" idx="6"/>
            <a:endCxn id="5" idx="6"/>
          </p:cNvCxnSpPr>
          <p:nvPr/>
        </p:nvCxnSpPr>
        <p:spPr>
          <a:xfrm>
            <a:off x="1773765" y="2554209"/>
            <a:ext cx="670560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9D941D2-F660-4DE8-A321-389A657731B5}"/>
              </a:ext>
            </a:extLst>
          </p:cNvPr>
          <p:cNvSpPr/>
          <p:nvPr/>
        </p:nvSpPr>
        <p:spPr>
          <a:xfrm>
            <a:off x="438451" y="1886552"/>
            <a:ext cx="1335314" cy="1335314"/>
          </a:xfrm>
          <a:prstGeom prst="ellipse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10998A-4D87-4B77-A657-0500013A11D4}"/>
              </a:ext>
            </a:extLst>
          </p:cNvPr>
          <p:cNvSpPr/>
          <p:nvPr/>
        </p:nvSpPr>
        <p:spPr>
          <a:xfrm>
            <a:off x="3791251" y="1886552"/>
            <a:ext cx="1335314" cy="1335314"/>
          </a:xfrm>
          <a:prstGeom prst="ellipse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77552B-167C-4AEC-90A4-2512253E285A}"/>
              </a:ext>
            </a:extLst>
          </p:cNvPr>
          <p:cNvSpPr/>
          <p:nvPr/>
        </p:nvSpPr>
        <p:spPr>
          <a:xfrm>
            <a:off x="7144051" y="1886552"/>
            <a:ext cx="1335314" cy="1335314"/>
          </a:xfrm>
          <a:prstGeom prst="ellipse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254E4-490D-49CF-B9B0-FBABB52C2F11}"/>
              </a:ext>
            </a:extLst>
          </p:cNvPr>
          <p:cNvSpPr/>
          <p:nvPr/>
        </p:nvSpPr>
        <p:spPr>
          <a:xfrm>
            <a:off x="4384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A8158-B908-4E9E-AC6D-CEA31603BF19}"/>
              </a:ext>
            </a:extLst>
          </p:cNvPr>
          <p:cNvSpPr/>
          <p:nvPr/>
        </p:nvSpPr>
        <p:spPr>
          <a:xfrm>
            <a:off x="4384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7FB37-E594-4ADD-94CA-C335DD931611}"/>
              </a:ext>
            </a:extLst>
          </p:cNvPr>
          <p:cNvSpPr/>
          <p:nvPr/>
        </p:nvSpPr>
        <p:spPr>
          <a:xfrm>
            <a:off x="37912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50309-4207-4CBE-900D-8E59E72782C6}"/>
              </a:ext>
            </a:extLst>
          </p:cNvPr>
          <p:cNvSpPr/>
          <p:nvPr/>
        </p:nvSpPr>
        <p:spPr>
          <a:xfrm>
            <a:off x="37912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0EBA4-A2DC-4B46-BA44-552AF9623F91}"/>
              </a:ext>
            </a:extLst>
          </p:cNvPr>
          <p:cNvSpPr/>
          <p:nvPr/>
        </p:nvSpPr>
        <p:spPr>
          <a:xfrm>
            <a:off x="71440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28B49-B606-4D55-9CFE-AEBFCA9108C7}"/>
              </a:ext>
            </a:extLst>
          </p:cNvPr>
          <p:cNvSpPr/>
          <p:nvPr/>
        </p:nvSpPr>
        <p:spPr>
          <a:xfrm>
            <a:off x="71440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83F17-41B4-43D6-9B26-1B06B30DC155}"/>
              </a:ext>
            </a:extLst>
          </p:cNvPr>
          <p:cNvSpPr/>
          <p:nvPr/>
        </p:nvSpPr>
        <p:spPr>
          <a:xfrm>
            <a:off x="5473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3C861-296F-40D4-8473-F7C54C6BB0E9}"/>
              </a:ext>
            </a:extLst>
          </p:cNvPr>
          <p:cNvSpPr/>
          <p:nvPr/>
        </p:nvSpPr>
        <p:spPr>
          <a:xfrm>
            <a:off x="39001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CFE09-15AB-4179-A863-A9DE65C5DCE0}"/>
              </a:ext>
            </a:extLst>
          </p:cNvPr>
          <p:cNvSpPr/>
          <p:nvPr/>
        </p:nvSpPr>
        <p:spPr>
          <a:xfrm>
            <a:off x="72529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2019</a:t>
            </a:r>
          </a:p>
        </p:txBody>
      </p:sp>
      <p:sp>
        <p:nvSpPr>
          <p:cNvPr id="17" name="Freeform 125">
            <a:extLst>
              <a:ext uri="{FF2B5EF4-FFF2-40B4-BE49-F238E27FC236}">
                <a16:creationId xmlns:a16="http://schemas.microsoft.com/office/drawing/2014/main" id="{6A298D26-12E6-47CC-90B8-E728AE2DB129}"/>
              </a:ext>
            </a:extLst>
          </p:cNvPr>
          <p:cNvSpPr>
            <a:spLocks noEditPoints="1"/>
          </p:cNvSpPr>
          <p:nvPr/>
        </p:nvSpPr>
        <p:spPr bwMode="auto">
          <a:xfrm>
            <a:off x="830470" y="2281974"/>
            <a:ext cx="551277" cy="544471"/>
          </a:xfrm>
          <a:custGeom>
            <a:avLst/>
            <a:gdLst>
              <a:gd name="T0" fmla="*/ 143 w 162"/>
              <a:gd name="T1" fmla="*/ 48 h 160"/>
              <a:gd name="T2" fmla="*/ 138 w 162"/>
              <a:gd name="T3" fmla="*/ 10 h 160"/>
              <a:gd name="T4" fmla="*/ 115 w 162"/>
              <a:gd name="T5" fmla="*/ 14 h 160"/>
              <a:gd name="T6" fmla="*/ 91 w 162"/>
              <a:gd name="T7" fmla="*/ 4 h 160"/>
              <a:gd name="T8" fmla="*/ 73 w 162"/>
              <a:gd name="T9" fmla="*/ 4 h 160"/>
              <a:gd name="T10" fmla="*/ 4 w 162"/>
              <a:gd name="T11" fmla="*/ 78 h 160"/>
              <a:gd name="T12" fmla="*/ 20 w 162"/>
              <a:gd name="T13" fmla="*/ 84 h 160"/>
              <a:gd name="T14" fmla="*/ 25 w 162"/>
              <a:gd name="T15" fmla="*/ 160 h 160"/>
              <a:gd name="T16" fmla="*/ 143 w 162"/>
              <a:gd name="T17" fmla="*/ 156 h 160"/>
              <a:gd name="T18" fmla="*/ 148 w 162"/>
              <a:gd name="T19" fmla="*/ 85 h 160"/>
              <a:gd name="T20" fmla="*/ 157 w 162"/>
              <a:gd name="T21" fmla="*/ 60 h 160"/>
              <a:gd name="T22" fmla="*/ 133 w 162"/>
              <a:gd name="T23" fmla="*/ 19 h 160"/>
              <a:gd name="T24" fmla="*/ 124 w 162"/>
              <a:gd name="T25" fmla="*/ 32 h 160"/>
              <a:gd name="T26" fmla="*/ 101 w 162"/>
              <a:gd name="T27" fmla="*/ 151 h 160"/>
              <a:gd name="T28" fmla="*/ 63 w 162"/>
              <a:gd name="T29" fmla="*/ 113 h 160"/>
              <a:gd name="T30" fmla="*/ 101 w 162"/>
              <a:gd name="T31" fmla="*/ 151 h 160"/>
              <a:gd name="T32" fmla="*/ 110 w 162"/>
              <a:gd name="T33" fmla="*/ 151 h 160"/>
              <a:gd name="T34" fmla="*/ 105 w 162"/>
              <a:gd name="T35" fmla="*/ 104 h 160"/>
              <a:gd name="T36" fmla="*/ 53 w 162"/>
              <a:gd name="T37" fmla="*/ 109 h 160"/>
              <a:gd name="T38" fmla="*/ 30 w 162"/>
              <a:gd name="T39" fmla="*/ 151 h 160"/>
              <a:gd name="T40" fmla="*/ 82 w 162"/>
              <a:gd name="T41" fmla="*/ 33 h 160"/>
              <a:gd name="T42" fmla="*/ 133 w 162"/>
              <a:gd name="T43" fmla="*/ 151 h 160"/>
              <a:gd name="T44" fmla="*/ 151 w 162"/>
              <a:gd name="T45" fmla="*/ 74 h 160"/>
              <a:gd name="T46" fmla="*/ 144 w 162"/>
              <a:gd name="T47" fmla="*/ 74 h 160"/>
              <a:gd name="T48" fmla="*/ 82 w 162"/>
              <a:gd name="T49" fmla="*/ 22 h 160"/>
              <a:gd name="T50" fmla="*/ 22 w 162"/>
              <a:gd name="T51" fmla="*/ 71 h 160"/>
              <a:gd name="T52" fmla="*/ 19 w 162"/>
              <a:gd name="T53" fmla="*/ 74 h 160"/>
              <a:gd name="T54" fmla="*/ 12 w 162"/>
              <a:gd name="T55" fmla="*/ 74 h 160"/>
              <a:gd name="T56" fmla="*/ 79 w 162"/>
              <a:gd name="T57" fmla="*/ 11 h 160"/>
              <a:gd name="T58" fmla="*/ 85 w 162"/>
              <a:gd name="T59" fmla="*/ 11 h 160"/>
              <a:gd name="T60" fmla="*/ 151 w 162"/>
              <a:gd name="T61" fmla="*/ 74 h 160"/>
              <a:gd name="T62" fmla="*/ 63 w 162"/>
              <a:gd name="T63" fmla="*/ 89 h 160"/>
              <a:gd name="T64" fmla="*/ 96 w 162"/>
              <a:gd name="T65" fmla="*/ 94 h 160"/>
              <a:gd name="T66" fmla="*/ 101 w 162"/>
              <a:gd name="T67" fmla="*/ 61 h 160"/>
              <a:gd name="T68" fmla="*/ 68 w 162"/>
              <a:gd name="T69" fmla="*/ 57 h 160"/>
              <a:gd name="T70" fmla="*/ 72 w 162"/>
              <a:gd name="T71" fmla="*/ 66 h 160"/>
              <a:gd name="T72" fmla="*/ 91 w 162"/>
              <a:gd name="T73" fmla="*/ 85 h 160"/>
              <a:gd name="T74" fmla="*/ 72 w 162"/>
              <a:gd name="T75" fmla="*/ 66 h 160"/>
              <a:gd name="T76" fmla="*/ 91 w 162"/>
              <a:gd name="T77" fmla="*/ 127 h 160"/>
              <a:gd name="T78" fmla="*/ 82 w 162"/>
              <a:gd name="T79" fmla="*/ 12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0">
                <a:moveTo>
                  <a:pt x="157" y="60"/>
                </a:moveTo>
                <a:cubicBezTo>
                  <a:pt x="143" y="48"/>
                  <a:pt x="143" y="48"/>
                  <a:pt x="143" y="48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12"/>
                  <a:pt x="141" y="10"/>
                  <a:pt x="138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0"/>
                  <a:pt x="115" y="12"/>
                  <a:pt x="115" y="1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91" y="4"/>
                  <a:pt x="91" y="4"/>
                  <a:pt x="91" y="4"/>
                </a:cubicBezTo>
                <a:cubicBezTo>
                  <a:pt x="88" y="1"/>
                  <a:pt x="85" y="0"/>
                  <a:pt x="82" y="0"/>
                </a:cubicBezTo>
                <a:cubicBezTo>
                  <a:pt x="79" y="0"/>
                  <a:pt x="75" y="1"/>
                  <a:pt x="73" y="4"/>
                </a:cubicBezTo>
                <a:cubicBezTo>
                  <a:pt x="6" y="60"/>
                  <a:pt x="6" y="60"/>
                  <a:pt x="6" y="60"/>
                </a:cubicBezTo>
                <a:cubicBezTo>
                  <a:pt x="1" y="64"/>
                  <a:pt x="0" y="72"/>
                  <a:pt x="4" y="78"/>
                </a:cubicBezTo>
                <a:cubicBezTo>
                  <a:pt x="6" y="82"/>
                  <a:pt x="11" y="85"/>
                  <a:pt x="16" y="85"/>
                </a:cubicBezTo>
                <a:cubicBezTo>
                  <a:pt x="17" y="85"/>
                  <a:pt x="19" y="84"/>
                  <a:pt x="20" y="84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20" y="158"/>
                  <a:pt x="22" y="160"/>
                  <a:pt x="25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41" y="160"/>
                  <a:pt x="143" y="158"/>
                  <a:pt x="143" y="156"/>
                </a:cubicBezTo>
                <a:cubicBezTo>
                  <a:pt x="143" y="84"/>
                  <a:pt x="143" y="84"/>
                  <a:pt x="143" y="84"/>
                </a:cubicBezTo>
                <a:cubicBezTo>
                  <a:pt x="144" y="84"/>
                  <a:pt x="146" y="85"/>
                  <a:pt x="148" y="85"/>
                </a:cubicBezTo>
                <a:cubicBezTo>
                  <a:pt x="155" y="85"/>
                  <a:pt x="162" y="78"/>
                  <a:pt x="162" y="69"/>
                </a:cubicBezTo>
                <a:cubicBezTo>
                  <a:pt x="161" y="66"/>
                  <a:pt x="159" y="62"/>
                  <a:pt x="157" y="60"/>
                </a:cubicBezTo>
                <a:close/>
                <a:moveTo>
                  <a:pt x="124" y="19"/>
                </a:moveTo>
                <a:cubicBezTo>
                  <a:pt x="133" y="19"/>
                  <a:pt x="133" y="19"/>
                  <a:pt x="133" y="19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24" y="32"/>
                  <a:pt x="124" y="32"/>
                  <a:pt x="124" y="32"/>
                </a:cubicBezTo>
                <a:lnTo>
                  <a:pt x="124" y="19"/>
                </a:lnTo>
                <a:close/>
                <a:moveTo>
                  <a:pt x="101" y="151"/>
                </a:moveTo>
                <a:cubicBezTo>
                  <a:pt x="63" y="151"/>
                  <a:pt x="63" y="151"/>
                  <a:pt x="63" y="1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01" y="113"/>
                  <a:pt x="101" y="113"/>
                  <a:pt x="101" y="113"/>
                </a:cubicBezTo>
                <a:lnTo>
                  <a:pt x="101" y="151"/>
                </a:lnTo>
                <a:close/>
                <a:moveTo>
                  <a:pt x="133" y="151"/>
                </a:moveTo>
                <a:cubicBezTo>
                  <a:pt x="110" y="151"/>
                  <a:pt x="110" y="151"/>
                  <a:pt x="110" y="151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6"/>
                  <a:pt x="108" y="104"/>
                  <a:pt x="105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5" y="104"/>
                  <a:pt x="53" y="106"/>
                  <a:pt x="53" y="109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0" y="77"/>
                  <a:pt x="30" y="77"/>
                  <a:pt x="30" y="77"/>
                </a:cubicBezTo>
                <a:cubicBezTo>
                  <a:pt x="82" y="33"/>
                  <a:pt x="82" y="33"/>
                  <a:pt x="82" y="33"/>
                </a:cubicBezTo>
                <a:cubicBezTo>
                  <a:pt x="133" y="77"/>
                  <a:pt x="133" y="77"/>
                  <a:pt x="133" y="77"/>
                </a:cubicBezTo>
                <a:lnTo>
                  <a:pt x="133" y="151"/>
                </a:lnTo>
                <a:close/>
                <a:moveTo>
                  <a:pt x="151" y="74"/>
                </a:moveTo>
                <a:cubicBezTo>
                  <a:pt x="151" y="74"/>
                  <a:pt x="151" y="74"/>
                  <a:pt x="151" y="74"/>
                </a:cubicBezTo>
                <a:cubicBezTo>
                  <a:pt x="150" y="75"/>
                  <a:pt x="149" y="75"/>
                  <a:pt x="148" y="75"/>
                </a:cubicBezTo>
                <a:cubicBezTo>
                  <a:pt x="146" y="75"/>
                  <a:pt x="145" y="75"/>
                  <a:pt x="144" y="74"/>
                </a:cubicBezTo>
                <a:cubicBezTo>
                  <a:pt x="85" y="23"/>
                  <a:pt x="85" y="23"/>
                  <a:pt x="85" y="23"/>
                </a:cubicBezTo>
                <a:cubicBezTo>
                  <a:pt x="84" y="22"/>
                  <a:pt x="83" y="22"/>
                  <a:pt x="82" y="22"/>
                </a:cubicBezTo>
                <a:cubicBezTo>
                  <a:pt x="81" y="22"/>
                  <a:pt x="80" y="22"/>
                  <a:pt x="79" y="23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2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5"/>
                  <a:pt x="17" y="75"/>
                  <a:pt x="16" y="75"/>
                </a:cubicBezTo>
                <a:cubicBezTo>
                  <a:pt x="14" y="75"/>
                  <a:pt x="13" y="75"/>
                  <a:pt x="12" y="74"/>
                </a:cubicBezTo>
                <a:cubicBezTo>
                  <a:pt x="10" y="72"/>
                  <a:pt x="11" y="69"/>
                  <a:pt x="13" y="67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10"/>
                  <a:pt x="81" y="10"/>
                  <a:pt x="82" y="10"/>
                </a:cubicBezTo>
                <a:cubicBezTo>
                  <a:pt x="83" y="10"/>
                  <a:pt x="84" y="10"/>
                  <a:pt x="85" y="11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3" y="69"/>
                  <a:pt x="153" y="72"/>
                  <a:pt x="151" y="74"/>
                </a:cubicBezTo>
                <a:close/>
                <a:moveTo>
                  <a:pt x="63" y="61"/>
                </a:moveTo>
                <a:cubicBezTo>
                  <a:pt x="63" y="89"/>
                  <a:pt x="63" y="89"/>
                  <a:pt x="63" y="89"/>
                </a:cubicBezTo>
                <a:cubicBezTo>
                  <a:pt x="63" y="92"/>
                  <a:pt x="65" y="94"/>
                  <a:pt x="68" y="94"/>
                </a:cubicBezTo>
                <a:cubicBezTo>
                  <a:pt x="96" y="94"/>
                  <a:pt x="96" y="94"/>
                  <a:pt x="96" y="94"/>
                </a:cubicBezTo>
                <a:cubicBezTo>
                  <a:pt x="99" y="94"/>
                  <a:pt x="101" y="92"/>
                  <a:pt x="101" y="89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59"/>
                  <a:pt x="99" y="57"/>
                  <a:pt x="96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5" y="57"/>
                  <a:pt x="63" y="59"/>
                  <a:pt x="63" y="61"/>
                </a:cubicBezTo>
                <a:close/>
                <a:moveTo>
                  <a:pt x="72" y="66"/>
                </a:moveTo>
                <a:cubicBezTo>
                  <a:pt x="91" y="66"/>
                  <a:pt x="91" y="66"/>
                  <a:pt x="91" y="66"/>
                </a:cubicBezTo>
                <a:cubicBezTo>
                  <a:pt x="91" y="85"/>
                  <a:pt x="91" y="85"/>
                  <a:pt x="91" y="85"/>
                </a:cubicBezTo>
                <a:cubicBezTo>
                  <a:pt x="72" y="85"/>
                  <a:pt x="72" y="85"/>
                  <a:pt x="72" y="85"/>
                </a:cubicBezTo>
                <a:lnTo>
                  <a:pt x="72" y="66"/>
                </a:lnTo>
                <a:close/>
                <a:moveTo>
                  <a:pt x="87" y="132"/>
                </a:moveTo>
                <a:cubicBezTo>
                  <a:pt x="89" y="132"/>
                  <a:pt x="91" y="130"/>
                  <a:pt x="91" y="127"/>
                </a:cubicBezTo>
                <a:cubicBezTo>
                  <a:pt x="91" y="124"/>
                  <a:pt x="89" y="122"/>
                  <a:pt x="87" y="122"/>
                </a:cubicBezTo>
                <a:cubicBezTo>
                  <a:pt x="84" y="122"/>
                  <a:pt x="82" y="124"/>
                  <a:pt x="82" y="127"/>
                </a:cubicBezTo>
                <a:cubicBezTo>
                  <a:pt x="82" y="130"/>
                  <a:pt x="84" y="132"/>
                  <a:pt x="87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6">
            <a:extLst>
              <a:ext uri="{FF2B5EF4-FFF2-40B4-BE49-F238E27FC236}">
                <a16:creationId xmlns:a16="http://schemas.microsoft.com/office/drawing/2014/main" id="{DF7D6AC9-83B0-43D9-A38D-9588AEE91E7C}"/>
              </a:ext>
            </a:extLst>
          </p:cNvPr>
          <p:cNvSpPr>
            <a:spLocks noEditPoints="1"/>
          </p:cNvSpPr>
          <p:nvPr/>
        </p:nvSpPr>
        <p:spPr bwMode="auto">
          <a:xfrm>
            <a:off x="7536070" y="2298988"/>
            <a:ext cx="551277" cy="510443"/>
          </a:xfrm>
          <a:custGeom>
            <a:avLst/>
            <a:gdLst>
              <a:gd name="T0" fmla="*/ 158 w 162"/>
              <a:gd name="T1" fmla="*/ 115 h 150"/>
              <a:gd name="T2" fmla="*/ 101 w 162"/>
              <a:gd name="T3" fmla="*/ 13 h 150"/>
              <a:gd name="T4" fmla="*/ 81 w 162"/>
              <a:gd name="T5" fmla="*/ 0 h 150"/>
              <a:gd name="T6" fmla="*/ 60 w 162"/>
              <a:gd name="T7" fmla="*/ 13 h 150"/>
              <a:gd name="T8" fmla="*/ 4 w 162"/>
              <a:gd name="T9" fmla="*/ 115 h 150"/>
              <a:gd name="T10" fmla="*/ 4 w 162"/>
              <a:gd name="T11" fmla="*/ 138 h 150"/>
              <a:gd name="T12" fmla="*/ 24 w 162"/>
              <a:gd name="T13" fmla="*/ 150 h 150"/>
              <a:gd name="T14" fmla="*/ 137 w 162"/>
              <a:gd name="T15" fmla="*/ 150 h 150"/>
              <a:gd name="T16" fmla="*/ 157 w 162"/>
              <a:gd name="T17" fmla="*/ 138 h 150"/>
              <a:gd name="T18" fmla="*/ 158 w 162"/>
              <a:gd name="T19" fmla="*/ 115 h 150"/>
              <a:gd name="T20" fmla="*/ 149 w 162"/>
              <a:gd name="T21" fmla="*/ 134 h 150"/>
              <a:gd name="T22" fmla="*/ 137 w 162"/>
              <a:gd name="T23" fmla="*/ 141 h 150"/>
              <a:gd name="T24" fmla="*/ 24 w 162"/>
              <a:gd name="T25" fmla="*/ 141 h 150"/>
              <a:gd name="T26" fmla="*/ 12 w 162"/>
              <a:gd name="T27" fmla="*/ 120 h 150"/>
              <a:gd name="T28" fmla="*/ 68 w 162"/>
              <a:gd name="T29" fmla="*/ 17 h 150"/>
              <a:gd name="T30" fmla="*/ 81 w 162"/>
              <a:gd name="T31" fmla="*/ 10 h 150"/>
              <a:gd name="T32" fmla="*/ 93 w 162"/>
              <a:gd name="T33" fmla="*/ 17 h 150"/>
              <a:gd name="T34" fmla="*/ 150 w 162"/>
              <a:gd name="T35" fmla="*/ 120 h 150"/>
              <a:gd name="T36" fmla="*/ 149 w 162"/>
              <a:gd name="T37" fmla="*/ 134 h 150"/>
              <a:gd name="T38" fmla="*/ 81 w 162"/>
              <a:gd name="T39" fmla="*/ 103 h 150"/>
              <a:gd name="T40" fmla="*/ 68 w 162"/>
              <a:gd name="T41" fmla="*/ 112 h 150"/>
              <a:gd name="T42" fmla="*/ 71 w 162"/>
              <a:gd name="T43" fmla="*/ 127 h 150"/>
              <a:gd name="T44" fmla="*/ 81 w 162"/>
              <a:gd name="T45" fmla="*/ 131 h 150"/>
              <a:gd name="T46" fmla="*/ 86 w 162"/>
              <a:gd name="T47" fmla="*/ 130 h 150"/>
              <a:gd name="T48" fmla="*/ 95 w 162"/>
              <a:gd name="T49" fmla="*/ 117 h 150"/>
              <a:gd name="T50" fmla="*/ 81 w 162"/>
              <a:gd name="T51" fmla="*/ 103 h 150"/>
              <a:gd name="T52" fmla="*/ 81 w 162"/>
              <a:gd name="T53" fmla="*/ 121 h 150"/>
              <a:gd name="T54" fmla="*/ 77 w 162"/>
              <a:gd name="T55" fmla="*/ 114 h 150"/>
              <a:gd name="T56" fmla="*/ 80 w 162"/>
              <a:gd name="T57" fmla="*/ 112 h 150"/>
              <a:gd name="T58" fmla="*/ 85 w 162"/>
              <a:gd name="T59" fmla="*/ 117 h 150"/>
              <a:gd name="T60" fmla="*/ 81 w 162"/>
              <a:gd name="T61" fmla="*/ 121 h 150"/>
              <a:gd name="T62" fmla="*/ 81 w 162"/>
              <a:gd name="T63" fmla="*/ 27 h 150"/>
              <a:gd name="T64" fmla="*/ 67 w 162"/>
              <a:gd name="T65" fmla="*/ 42 h 150"/>
              <a:gd name="T66" fmla="*/ 67 w 162"/>
              <a:gd name="T67" fmla="*/ 79 h 150"/>
              <a:gd name="T68" fmla="*/ 81 w 162"/>
              <a:gd name="T69" fmla="*/ 93 h 150"/>
              <a:gd name="T70" fmla="*/ 95 w 162"/>
              <a:gd name="T71" fmla="*/ 79 h 150"/>
              <a:gd name="T72" fmla="*/ 95 w 162"/>
              <a:gd name="T73" fmla="*/ 42 h 150"/>
              <a:gd name="T74" fmla="*/ 81 w 162"/>
              <a:gd name="T75" fmla="*/ 27 h 150"/>
              <a:gd name="T76" fmla="*/ 85 w 162"/>
              <a:gd name="T77" fmla="*/ 79 h 150"/>
              <a:gd name="T78" fmla="*/ 81 w 162"/>
              <a:gd name="T79" fmla="*/ 84 h 150"/>
              <a:gd name="T80" fmla="*/ 76 w 162"/>
              <a:gd name="T81" fmla="*/ 79 h 150"/>
              <a:gd name="T82" fmla="*/ 76 w 162"/>
              <a:gd name="T83" fmla="*/ 42 h 150"/>
              <a:gd name="T84" fmla="*/ 81 w 162"/>
              <a:gd name="T85" fmla="*/ 37 h 150"/>
              <a:gd name="T86" fmla="*/ 85 w 162"/>
              <a:gd name="T87" fmla="*/ 42 h 150"/>
              <a:gd name="T88" fmla="*/ 85 w 162"/>
              <a:gd name="T8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50">
                <a:moveTo>
                  <a:pt x="158" y="115"/>
                </a:moveTo>
                <a:cubicBezTo>
                  <a:pt x="101" y="13"/>
                  <a:pt x="101" y="13"/>
                  <a:pt x="101" y="13"/>
                </a:cubicBezTo>
                <a:cubicBezTo>
                  <a:pt x="97" y="5"/>
                  <a:pt x="89" y="0"/>
                  <a:pt x="81" y="0"/>
                </a:cubicBezTo>
                <a:cubicBezTo>
                  <a:pt x="72" y="0"/>
                  <a:pt x="64" y="5"/>
                  <a:pt x="60" y="13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2"/>
                  <a:pt x="0" y="131"/>
                  <a:pt x="4" y="138"/>
                </a:cubicBezTo>
                <a:cubicBezTo>
                  <a:pt x="8" y="146"/>
                  <a:pt x="16" y="150"/>
                  <a:pt x="24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46" y="150"/>
                  <a:pt x="153" y="146"/>
                  <a:pt x="157" y="138"/>
                </a:cubicBezTo>
                <a:cubicBezTo>
                  <a:pt x="162" y="131"/>
                  <a:pt x="162" y="122"/>
                  <a:pt x="158" y="115"/>
                </a:cubicBezTo>
                <a:close/>
                <a:moveTo>
                  <a:pt x="149" y="134"/>
                </a:moveTo>
                <a:cubicBezTo>
                  <a:pt x="147" y="138"/>
                  <a:pt x="142" y="141"/>
                  <a:pt x="137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13" y="141"/>
                  <a:pt x="7" y="129"/>
                  <a:pt x="12" y="120"/>
                </a:cubicBezTo>
                <a:cubicBezTo>
                  <a:pt x="68" y="17"/>
                  <a:pt x="68" y="17"/>
                  <a:pt x="68" y="17"/>
                </a:cubicBezTo>
                <a:cubicBezTo>
                  <a:pt x="71" y="12"/>
                  <a:pt x="76" y="10"/>
                  <a:pt x="81" y="10"/>
                </a:cubicBezTo>
                <a:cubicBezTo>
                  <a:pt x="85" y="10"/>
                  <a:pt x="90" y="12"/>
                  <a:pt x="93" y="17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4"/>
                  <a:pt x="152" y="129"/>
                  <a:pt x="149" y="134"/>
                </a:cubicBezTo>
                <a:close/>
                <a:moveTo>
                  <a:pt x="81" y="103"/>
                </a:moveTo>
                <a:cubicBezTo>
                  <a:pt x="75" y="103"/>
                  <a:pt x="70" y="106"/>
                  <a:pt x="68" y="112"/>
                </a:cubicBezTo>
                <a:cubicBezTo>
                  <a:pt x="65" y="117"/>
                  <a:pt x="67" y="123"/>
                  <a:pt x="71" y="127"/>
                </a:cubicBezTo>
                <a:cubicBezTo>
                  <a:pt x="73" y="129"/>
                  <a:pt x="77" y="131"/>
                  <a:pt x="81" y="131"/>
                </a:cubicBezTo>
                <a:cubicBezTo>
                  <a:pt x="82" y="131"/>
                  <a:pt x="84" y="130"/>
                  <a:pt x="86" y="130"/>
                </a:cubicBezTo>
                <a:cubicBezTo>
                  <a:pt x="91" y="127"/>
                  <a:pt x="95" y="122"/>
                  <a:pt x="95" y="117"/>
                </a:cubicBezTo>
                <a:cubicBezTo>
                  <a:pt x="94" y="109"/>
                  <a:pt x="88" y="103"/>
                  <a:pt x="81" y="103"/>
                </a:cubicBezTo>
                <a:close/>
                <a:moveTo>
                  <a:pt x="81" y="121"/>
                </a:moveTo>
                <a:cubicBezTo>
                  <a:pt x="76" y="121"/>
                  <a:pt x="74" y="116"/>
                  <a:pt x="77" y="114"/>
                </a:cubicBezTo>
                <a:cubicBezTo>
                  <a:pt x="78" y="113"/>
                  <a:pt x="79" y="112"/>
                  <a:pt x="80" y="112"/>
                </a:cubicBezTo>
                <a:cubicBezTo>
                  <a:pt x="83" y="112"/>
                  <a:pt x="85" y="114"/>
                  <a:pt x="85" y="117"/>
                </a:cubicBezTo>
                <a:cubicBezTo>
                  <a:pt x="85" y="119"/>
                  <a:pt x="83" y="121"/>
                  <a:pt x="81" y="121"/>
                </a:cubicBezTo>
                <a:close/>
                <a:moveTo>
                  <a:pt x="81" y="27"/>
                </a:moveTo>
                <a:cubicBezTo>
                  <a:pt x="73" y="27"/>
                  <a:pt x="67" y="34"/>
                  <a:pt x="67" y="42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87"/>
                  <a:pt x="73" y="93"/>
                  <a:pt x="81" y="93"/>
                </a:cubicBezTo>
                <a:cubicBezTo>
                  <a:pt x="88" y="93"/>
                  <a:pt x="95" y="87"/>
                  <a:pt x="95" y="79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34"/>
                  <a:pt x="88" y="27"/>
                  <a:pt x="81" y="27"/>
                </a:cubicBezTo>
                <a:close/>
                <a:moveTo>
                  <a:pt x="85" y="79"/>
                </a:moveTo>
                <a:cubicBezTo>
                  <a:pt x="85" y="82"/>
                  <a:pt x="83" y="84"/>
                  <a:pt x="81" y="84"/>
                </a:cubicBezTo>
                <a:cubicBezTo>
                  <a:pt x="78" y="84"/>
                  <a:pt x="76" y="82"/>
                  <a:pt x="76" y="79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39"/>
                  <a:pt x="78" y="37"/>
                  <a:pt x="81" y="37"/>
                </a:cubicBezTo>
                <a:cubicBezTo>
                  <a:pt x="83" y="37"/>
                  <a:pt x="85" y="39"/>
                  <a:pt x="85" y="42"/>
                </a:cubicBezTo>
                <a:lnTo>
                  <a:pt x="85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E2E7712F-2F67-421B-8B56-1A08880AD999}"/>
              </a:ext>
            </a:extLst>
          </p:cNvPr>
          <p:cNvSpPr>
            <a:spLocks noEditPoints="1"/>
          </p:cNvSpPr>
          <p:nvPr/>
        </p:nvSpPr>
        <p:spPr bwMode="auto">
          <a:xfrm>
            <a:off x="4186673" y="2314301"/>
            <a:ext cx="544471" cy="479816"/>
          </a:xfrm>
          <a:custGeom>
            <a:avLst/>
            <a:gdLst>
              <a:gd name="T0" fmla="*/ 79 w 160"/>
              <a:gd name="T1" fmla="*/ 141 h 141"/>
              <a:gd name="T2" fmla="*/ 0 w 160"/>
              <a:gd name="T3" fmla="*/ 38 h 141"/>
              <a:gd name="T4" fmla="*/ 0 w 160"/>
              <a:gd name="T5" fmla="*/ 35 h 141"/>
              <a:gd name="T6" fmla="*/ 28 w 160"/>
              <a:gd name="T7" fmla="*/ 2 h 141"/>
              <a:gd name="T8" fmla="*/ 29 w 160"/>
              <a:gd name="T9" fmla="*/ 0 h 141"/>
              <a:gd name="T10" fmla="*/ 31 w 160"/>
              <a:gd name="T11" fmla="*/ 0 h 141"/>
              <a:gd name="T12" fmla="*/ 132 w 160"/>
              <a:gd name="T13" fmla="*/ 0 h 141"/>
              <a:gd name="T14" fmla="*/ 133 w 160"/>
              <a:gd name="T15" fmla="*/ 0 h 141"/>
              <a:gd name="T16" fmla="*/ 135 w 160"/>
              <a:gd name="T17" fmla="*/ 2 h 141"/>
              <a:gd name="T18" fmla="*/ 160 w 160"/>
              <a:gd name="T19" fmla="*/ 35 h 141"/>
              <a:gd name="T20" fmla="*/ 160 w 160"/>
              <a:gd name="T21" fmla="*/ 36 h 141"/>
              <a:gd name="T22" fmla="*/ 160 w 160"/>
              <a:gd name="T23" fmla="*/ 36 h 141"/>
              <a:gd name="T24" fmla="*/ 160 w 160"/>
              <a:gd name="T25" fmla="*/ 36 h 141"/>
              <a:gd name="T26" fmla="*/ 160 w 160"/>
              <a:gd name="T27" fmla="*/ 38 h 141"/>
              <a:gd name="T28" fmla="*/ 80 w 160"/>
              <a:gd name="T29" fmla="*/ 141 h 141"/>
              <a:gd name="T30" fmla="*/ 80 w 160"/>
              <a:gd name="T31" fmla="*/ 126 h 141"/>
              <a:gd name="T32" fmla="*/ 56 w 160"/>
              <a:gd name="T33" fmla="*/ 40 h 141"/>
              <a:gd name="T34" fmla="*/ 112 w 160"/>
              <a:gd name="T35" fmla="*/ 40 h 141"/>
              <a:gd name="T36" fmla="*/ 151 w 160"/>
              <a:gd name="T37" fmla="*/ 40 h 141"/>
              <a:gd name="T38" fmla="*/ 112 w 160"/>
              <a:gd name="T39" fmla="*/ 40 h 141"/>
              <a:gd name="T40" fmla="*/ 72 w 160"/>
              <a:gd name="T41" fmla="*/ 121 h 141"/>
              <a:gd name="T42" fmla="*/ 10 w 160"/>
              <a:gd name="T43" fmla="*/ 40 h 141"/>
              <a:gd name="T44" fmla="*/ 116 w 160"/>
              <a:gd name="T45" fmla="*/ 33 h 141"/>
              <a:gd name="T46" fmla="*/ 132 w 160"/>
              <a:gd name="T47" fmla="*/ 8 h 141"/>
              <a:gd name="T48" fmla="*/ 116 w 160"/>
              <a:gd name="T49" fmla="*/ 33 h 141"/>
              <a:gd name="T50" fmla="*/ 103 w 160"/>
              <a:gd name="T51" fmla="*/ 33 h 141"/>
              <a:gd name="T52" fmla="*/ 60 w 160"/>
              <a:gd name="T53" fmla="*/ 33 h 141"/>
              <a:gd name="T54" fmla="*/ 10 w 160"/>
              <a:gd name="T55" fmla="*/ 33 h 141"/>
              <a:gd name="T56" fmla="*/ 31 w 160"/>
              <a:gd name="T57" fmla="*/ 8 h 141"/>
              <a:gd name="T58" fmla="*/ 10 w 160"/>
              <a:gd name="T59" fmla="*/ 33 h 141"/>
              <a:gd name="T60" fmla="*/ 109 w 160"/>
              <a:gd name="T61" fmla="*/ 31 h 141"/>
              <a:gd name="T62" fmla="*/ 88 w 160"/>
              <a:gd name="T63" fmla="*/ 7 h 141"/>
              <a:gd name="T64" fmla="*/ 36 w 160"/>
              <a:gd name="T65" fmla="*/ 7 h 141"/>
              <a:gd name="T66" fmla="*/ 74 w 160"/>
              <a:gd name="T67" fmla="*/ 7 h 141"/>
              <a:gd name="T68" fmla="*/ 36 w 160"/>
              <a:gd name="T69" fmla="*/ 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41">
                <a:moveTo>
                  <a:pt x="80" y="141"/>
                </a:moveTo>
                <a:cubicBezTo>
                  <a:pt x="80" y="141"/>
                  <a:pt x="80" y="141"/>
                  <a:pt x="79" y="141"/>
                </a:cubicBezTo>
                <a:cubicBezTo>
                  <a:pt x="79" y="139"/>
                  <a:pt x="77" y="139"/>
                  <a:pt x="77" y="1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5" y="0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2" y="139"/>
                  <a:pt x="82" y="141"/>
                  <a:pt x="80" y="141"/>
                </a:cubicBezTo>
                <a:moveTo>
                  <a:pt x="56" y="40"/>
                </a:moveTo>
                <a:cubicBezTo>
                  <a:pt x="80" y="126"/>
                  <a:pt x="80" y="126"/>
                  <a:pt x="80" y="126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lose/>
                <a:moveTo>
                  <a:pt x="112" y="40"/>
                </a:moveTo>
                <a:cubicBezTo>
                  <a:pt x="88" y="121"/>
                  <a:pt x="88" y="121"/>
                  <a:pt x="88" y="121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40"/>
                  <a:pt x="112" y="40"/>
                  <a:pt x="112" y="40"/>
                </a:cubicBezTo>
                <a:close/>
                <a:moveTo>
                  <a:pt x="10" y="40"/>
                </a:moveTo>
                <a:cubicBezTo>
                  <a:pt x="72" y="121"/>
                  <a:pt x="72" y="121"/>
                  <a:pt x="72" y="121"/>
                </a:cubicBezTo>
                <a:cubicBezTo>
                  <a:pt x="50" y="40"/>
                  <a:pt x="50" y="40"/>
                  <a:pt x="5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116" y="33"/>
                </a:moveTo>
                <a:cubicBezTo>
                  <a:pt x="151" y="33"/>
                  <a:pt x="151" y="33"/>
                  <a:pt x="151" y="33"/>
                </a:cubicBezTo>
                <a:cubicBezTo>
                  <a:pt x="132" y="8"/>
                  <a:pt x="132" y="8"/>
                  <a:pt x="132" y="8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60" y="33"/>
                </a:moveTo>
                <a:cubicBezTo>
                  <a:pt x="103" y="33"/>
                  <a:pt x="103" y="33"/>
                  <a:pt x="103" y="33"/>
                </a:cubicBezTo>
                <a:cubicBezTo>
                  <a:pt x="80" y="8"/>
                  <a:pt x="80" y="8"/>
                  <a:pt x="80" y="8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lose/>
                <a:moveTo>
                  <a:pt x="10" y="33"/>
                </a:moveTo>
                <a:cubicBezTo>
                  <a:pt x="45" y="33"/>
                  <a:pt x="45" y="33"/>
                  <a:pt x="45" y="33"/>
                </a:cubicBezTo>
                <a:cubicBezTo>
                  <a:pt x="31" y="8"/>
                  <a:pt x="31" y="8"/>
                  <a:pt x="31" y="8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lose/>
                <a:moveTo>
                  <a:pt x="88" y="7"/>
                </a:moveTo>
                <a:cubicBezTo>
                  <a:pt x="109" y="31"/>
                  <a:pt x="109" y="31"/>
                  <a:pt x="109" y="31"/>
                </a:cubicBezTo>
                <a:cubicBezTo>
                  <a:pt x="127" y="7"/>
                  <a:pt x="127" y="7"/>
                  <a:pt x="127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36" y="7"/>
                </a:moveTo>
                <a:cubicBezTo>
                  <a:pt x="52" y="31"/>
                  <a:pt x="52" y="31"/>
                  <a:pt x="52" y="31"/>
                </a:cubicBezTo>
                <a:cubicBezTo>
                  <a:pt x="74" y="7"/>
                  <a:pt x="74" y="7"/>
                  <a:pt x="74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044B553-9054-4A54-BA16-9053799C9A96}"/>
              </a:ext>
            </a:extLst>
          </p:cNvPr>
          <p:cNvSpPr/>
          <p:nvPr/>
        </p:nvSpPr>
        <p:spPr>
          <a:xfrm>
            <a:off x="556578" y="5423443"/>
            <a:ext cx="67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437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3028679-949D-EF32-6081-B678EECB9F69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E1FDBB0-CE4D-D6A7-6F31-1A05104FAB71}"/>
              </a:ext>
            </a:extLst>
          </p:cNvPr>
          <p:cNvSpPr/>
          <p:nvPr/>
        </p:nvSpPr>
        <p:spPr>
          <a:xfrm>
            <a:off x="438150" y="681327"/>
            <a:ext cx="38129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Infographic</a:t>
            </a:r>
          </a:p>
        </p:txBody>
      </p:sp>
      <p:sp>
        <p:nvSpPr>
          <p:cNvPr id="4" name="Google Shape;2330;p43">
            <a:extLst>
              <a:ext uri="{FF2B5EF4-FFF2-40B4-BE49-F238E27FC236}">
                <a16:creationId xmlns:a16="http://schemas.microsoft.com/office/drawing/2014/main" id="{7B27C109-32BF-12BE-73AD-842D592D9FAB}"/>
              </a:ext>
            </a:extLst>
          </p:cNvPr>
          <p:cNvSpPr/>
          <p:nvPr/>
        </p:nvSpPr>
        <p:spPr>
          <a:xfrm>
            <a:off x="6659726" y="3468398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331;p43">
            <a:extLst>
              <a:ext uri="{FF2B5EF4-FFF2-40B4-BE49-F238E27FC236}">
                <a16:creationId xmlns:a16="http://schemas.microsoft.com/office/drawing/2014/main" id="{73D71821-4625-8F73-E48F-F36147B6035C}"/>
              </a:ext>
            </a:extLst>
          </p:cNvPr>
          <p:cNvSpPr/>
          <p:nvPr/>
        </p:nvSpPr>
        <p:spPr>
          <a:xfrm>
            <a:off x="6659726" y="4561459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332;p43">
            <a:extLst>
              <a:ext uri="{FF2B5EF4-FFF2-40B4-BE49-F238E27FC236}">
                <a16:creationId xmlns:a16="http://schemas.microsoft.com/office/drawing/2014/main" id="{9E434E20-5C5D-7A2C-F1B2-89EF51D446CC}"/>
              </a:ext>
            </a:extLst>
          </p:cNvPr>
          <p:cNvSpPr/>
          <p:nvPr/>
        </p:nvSpPr>
        <p:spPr>
          <a:xfrm>
            <a:off x="6659726" y="5652948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333;p43">
            <a:extLst>
              <a:ext uri="{FF2B5EF4-FFF2-40B4-BE49-F238E27FC236}">
                <a16:creationId xmlns:a16="http://schemas.microsoft.com/office/drawing/2014/main" id="{6E3D187A-8DC5-756B-46E1-A7F84C0F08FA}"/>
              </a:ext>
            </a:extLst>
          </p:cNvPr>
          <p:cNvSpPr/>
          <p:nvPr/>
        </p:nvSpPr>
        <p:spPr>
          <a:xfrm>
            <a:off x="6254800" y="3428974"/>
            <a:ext cx="731122" cy="730247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" name="Google Shape;2334;p43">
            <a:extLst>
              <a:ext uri="{FF2B5EF4-FFF2-40B4-BE49-F238E27FC236}">
                <a16:creationId xmlns:a16="http://schemas.microsoft.com/office/drawing/2014/main" id="{DD7D5C8F-2BFB-BB6A-B92A-12AC603DD099}"/>
              </a:ext>
            </a:extLst>
          </p:cNvPr>
          <p:cNvSpPr/>
          <p:nvPr/>
        </p:nvSpPr>
        <p:spPr>
          <a:xfrm>
            <a:off x="6254800" y="4520438"/>
            <a:ext cx="731122" cy="730220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FF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2335;p43">
            <a:extLst>
              <a:ext uri="{FF2B5EF4-FFF2-40B4-BE49-F238E27FC236}">
                <a16:creationId xmlns:a16="http://schemas.microsoft.com/office/drawing/2014/main" id="{8C4163FF-BACE-067B-4614-9A9A35FFF030}"/>
              </a:ext>
            </a:extLst>
          </p:cNvPr>
          <p:cNvSpPr/>
          <p:nvPr/>
        </p:nvSpPr>
        <p:spPr>
          <a:xfrm>
            <a:off x="6254800" y="5610429"/>
            <a:ext cx="731122" cy="730247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2336;p43">
            <a:extLst>
              <a:ext uri="{FF2B5EF4-FFF2-40B4-BE49-F238E27FC236}">
                <a16:creationId xmlns:a16="http://schemas.microsoft.com/office/drawing/2014/main" id="{D8032146-5BB3-B9A3-7520-6B27BE6EDDB0}"/>
              </a:ext>
            </a:extLst>
          </p:cNvPr>
          <p:cNvSpPr txBox="1"/>
          <p:nvPr/>
        </p:nvSpPr>
        <p:spPr>
          <a:xfrm>
            <a:off x="6367728" y="2216053"/>
            <a:ext cx="5195621" cy="6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C6CBAE-49A8-0C50-BC68-734B1103B086}"/>
              </a:ext>
            </a:extLst>
          </p:cNvPr>
          <p:cNvSpPr txBox="1"/>
          <p:nvPr/>
        </p:nvSpPr>
        <p:spPr>
          <a:xfrm>
            <a:off x="8123131" y="1414861"/>
            <a:ext cx="3396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4000">
                <a:solidFill>
                  <a:srgbClr val="FF706A"/>
                </a:solidFill>
              </a:rPr>
              <a:t>Real Estate </a:t>
            </a:r>
            <a:endParaRPr lang="es-PE" sz="4000">
              <a:solidFill>
                <a:srgbClr val="FF706A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B97461-7FFA-44CD-B601-535E562E3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2421"/>
            <a:ext cx="5824273" cy="43308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DAB5686-7CB7-4673-8F15-F6C328DBF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1089506"/>
            <a:ext cx="6606539" cy="5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01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2;p38">
            <a:extLst>
              <a:ext uri="{FF2B5EF4-FFF2-40B4-BE49-F238E27FC236}">
                <a16:creationId xmlns:a16="http://schemas.microsoft.com/office/drawing/2014/main" id="{B01C2334-C3C2-973D-82D5-7B43E44C7F38}"/>
              </a:ext>
            </a:extLst>
          </p:cNvPr>
          <p:cNvSpPr/>
          <p:nvPr/>
        </p:nvSpPr>
        <p:spPr>
          <a:xfrm>
            <a:off x="696900" y="2025083"/>
            <a:ext cx="5750003" cy="749093"/>
          </a:xfrm>
          <a:custGeom>
            <a:avLst/>
            <a:gdLst/>
            <a:ahLst/>
            <a:cxnLst/>
            <a:rect l="l" t="t" r="r" b="b"/>
            <a:pathLst>
              <a:path w="134697" h="30923" extrusionOk="0">
                <a:moveTo>
                  <a:pt x="134696" y="15344"/>
                </a:moveTo>
                <a:lnTo>
                  <a:pt x="118652" y="30922"/>
                </a:lnTo>
                <a:lnTo>
                  <a:pt x="0" y="30922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903;p38">
            <a:extLst>
              <a:ext uri="{FF2B5EF4-FFF2-40B4-BE49-F238E27FC236}">
                <a16:creationId xmlns:a16="http://schemas.microsoft.com/office/drawing/2014/main" id="{A825125C-1C6A-61EB-0A30-7B3648B56D76}"/>
              </a:ext>
            </a:extLst>
          </p:cNvPr>
          <p:cNvSpPr/>
          <p:nvPr/>
        </p:nvSpPr>
        <p:spPr>
          <a:xfrm>
            <a:off x="696900" y="3173392"/>
            <a:ext cx="5750003" cy="748294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1"/>
                </a:lnTo>
                <a:lnTo>
                  <a:pt x="118652" y="1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904;p38">
            <a:extLst>
              <a:ext uri="{FF2B5EF4-FFF2-40B4-BE49-F238E27FC236}">
                <a16:creationId xmlns:a16="http://schemas.microsoft.com/office/drawing/2014/main" id="{89984546-9276-1688-6313-E66890DC2552}"/>
              </a:ext>
            </a:extLst>
          </p:cNvPr>
          <p:cNvSpPr/>
          <p:nvPr/>
        </p:nvSpPr>
        <p:spPr>
          <a:xfrm>
            <a:off x="696900" y="5469233"/>
            <a:ext cx="5750003" cy="748294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905;p38">
            <a:extLst>
              <a:ext uri="{FF2B5EF4-FFF2-40B4-BE49-F238E27FC236}">
                <a16:creationId xmlns:a16="http://schemas.microsoft.com/office/drawing/2014/main" id="{59E2DAED-6F63-0B6B-B5BF-72B6988C6427}"/>
              </a:ext>
            </a:extLst>
          </p:cNvPr>
          <p:cNvSpPr/>
          <p:nvPr/>
        </p:nvSpPr>
        <p:spPr>
          <a:xfrm>
            <a:off x="696900" y="4321724"/>
            <a:ext cx="5750003" cy="748269"/>
          </a:xfrm>
          <a:custGeom>
            <a:avLst/>
            <a:gdLst/>
            <a:ahLst/>
            <a:cxnLst/>
            <a:rect l="l" t="t" r="r" b="b"/>
            <a:pathLst>
              <a:path w="134697" h="30889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041;p38">
            <a:extLst>
              <a:ext uri="{FF2B5EF4-FFF2-40B4-BE49-F238E27FC236}">
                <a16:creationId xmlns:a16="http://schemas.microsoft.com/office/drawing/2014/main" id="{93BF8B5B-3D20-04DD-9610-61CEFAB212BB}"/>
              </a:ext>
            </a:extLst>
          </p:cNvPr>
          <p:cNvSpPr/>
          <p:nvPr/>
        </p:nvSpPr>
        <p:spPr>
          <a:xfrm>
            <a:off x="1018126" y="5679930"/>
            <a:ext cx="333792" cy="313780"/>
          </a:xfrm>
          <a:custGeom>
            <a:avLst/>
            <a:gdLst/>
            <a:ahLst/>
            <a:cxnLst/>
            <a:rect l="l" t="t" r="r" b="b"/>
            <a:pathLst>
              <a:path w="15579" h="14645" extrusionOk="0">
                <a:moveTo>
                  <a:pt x="7740" y="3136"/>
                </a:moveTo>
                <a:cubicBezTo>
                  <a:pt x="7873" y="2936"/>
                  <a:pt x="8007" y="2803"/>
                  <a:pt x="8073" y="2669"/>
                </a:cubicBezTo>
                <a:cubicBezTo>
                  <a:pt x="8841" y="901"/>
                  <a:pt x="11576" y="1"/>
                  <a:pt x="13144" y="701"/>
                </a:cubicBezTo>
                <a:cubicBezTo>
                  <a:pt x="13844" y="1002"/>
                  <a:pt x="14378" y="1368"/>
                  <a:pt x="14745" y="2069"/>
                </a:cubicBezTo>
                <a:cubicBezTo>
                  <a:pt x="15579" y="3570"/>
                  <a:pt x="15278" y="5538"/>
                  <a:pt x="14845" y="7073"/>
                </a:cubicBezTo>
                <a:cubicBezTo>
                  <a:pt x="14411" y="8640"/>
                  <a:pt x="12777" y="10675"/>
                  <a:pt x="11542" y="11709"/>
                </a:cubicBezTo>
                <a:cubicBezTo>
                  <a:pt x="10375" y="12710"/>
                  <a:pt x="10008" y="12977"/>
                  <a:pt x="8874" y="14011"/>
                </a:cubicBezTo>
                <a:cubicBezTo>
                  <a:pt x="8173" y="14645"/>
                  <a:pt x="7673" y="14444"/>
                  <a:pt x="6772" y="13944"/>
                </a:cubicBezTo>
                <a:cubicBezTo>
                  <a:pt x="4004" y="12476"/>
                  <a:pt x="1869" y="11075"/>
                  <a:pt x="535" y="8173"/>
                </a:cubicBezTo>
                <a:cubicBezTo>
                  <a:pt x="134" y="7273"/>
                  <a:pt x="1" y="6305"/>
                  <a:pt x="34" y="4938"/>
                </a:cubicBezTo>
                <a:cubicBezTo>
                  <a:pt x="68" y="4337"/>
                  <a:pt x="201" y="4004"/>
                  <a:pt x="334" y="3537"/>
                </a:cubicBezTo>
                <a:cubicBezTo>
                  <a:pt x="835" y="1735"/>
                  <a:pt x="2503" y="568"/>
                  <a:pt x="4371" y="701"/>
                </a:cubicBezTo>
                <a:cubicBezTo>
                  <a:pt x="5538" y="768"/>
                  <a:pt x="6372" y="1435"/>
                  <a:pt x="7106" y="2302"/>
                </a:cubicBezTo>
                <a:cubicBezTo>
                  <a:pt x="7306" y="2569"/>
                  <a:pt x="7506" y="2836"/>
                  <a:pt x="7740" y="3136"/>
                </a:cubicBezTo>
                <a:close/>
              </a:path>
            </a:pathLst>
          </a:custGeom>
          <a:solidFill>
            <a:srgbClr val="E8B0A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042;p38">
            <a:extLst>
              <a:ext uri="{FF2B5EF4-FFF2-40B4-BE49-F238E27FC236}">
                <a16:creationId xmlns:a16="http://schemas.microsoft.com/office/drawing/2014/main" id="{A1E9C10E-2204-3493-D2A6-73E027155A4E}"/>
              </a:ext>
            </a:extLst>
          </p:cNvPr>
          <p:cNvSpPr/>
          <p:nvPr/>
        </p:nvSpPr>
        <p:spPr>
          <a:xfrm>
            <a:off x="895204" y="5538437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33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chemeClr val="bg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043;p38">
            <a:extLst>
              <a:ext uri="{FF2B5EF4-FFF2-40B4-BE49-F238E27FC236}">
                <a16:creationId xmlns:a16="http://schemas.microsoft.com/office/drawing/2014/main" id="{77892664-E0F2-50B2-E641-4CADD715F758}"/>
              </a:ext>
            </a:extLst>
          </p:cNvPr>
          <p:cNvSpPr/>
          <p:nvPr/>
        </p:nvSpPr>
        <p:spPr>
          <a:xfrm>
            <a:off x="895204" y="4410267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D57A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2044;p38">
            <a:extLst>
              <a:ext uri="{FF2B5EF4-FFF2-40B4-BE49-F238E27FC236}">
                <a16:creationId xmlns:a16="http://schemas.microsoft.com/office/drawing/2014/main" id="{01E2D028-0FF4-FFA2-4EEB-90A7ECEB0C22}"/>
              </a:ext>
            </a:extLst>
          </p:cNvPr>
          <p:cNvGrpSpPr/>
          <p:nvPr/>
        </p:nvGrpSpPr>
        <p:grpSpPr>
          <a:xfrm>
            <a:off x="980750" y="4545983"/>
            <a:ext cx="394848" cy="298766"/>
            <a:chOff x="7387972" y="3485867"/>
            <a:chExt cx="392648" cy="297102"/>
          </a:xfrm>
          <a:solidFill>
            <a:srgbClr val="E8B0AF">
              <a:lumMod val="75000"/>
            </a:srgbClr>
          </a:solidFill>
        </p:grpSpPr>
        <p:sp>
          <p:nvSpPr>
            <p:cNvPr id="10" name="Google Shape;2045;p38">
              <a:extLst>
                <a:ext uri="{FF2B5EF4-FFF2-40B4-BE49-F238E27FC236}">
                  <a16:creationId xmlns:a16="http://schemas.microsoft.com/office/drawing/2014/main" id="{147D7337-33BC-3F37-845D-A9927291D18F}"/>
                </a:ext>
              </a:extLst>
            </p:cNvPr>
            <p:cNvSpPr/>
            <p:nvPr/>
          </p:nvSpPr>
          <p:spPr>
            <a:xfrm>
              <a:off x="7447384" y="3485867"/>
              <a:ext cx="75752" cy="75735"/>
            </a:xfrm>
            <a:custGeom>
              <a:avLst/>
              <a:gdLst/>
              <a:ahLst/>
              <a:cxnLst/>
              <a:rect l="l" t="t" r="r" b="b"/>
              <a:pathLst>
                <a:path w="4338" h="4337" extrusionOk="0">
                  <a:moveTo>
                    <a:pt x="2169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69" y="4337"/>
                  </a:cubicBezTo>
                  <a:cubicBezTo>
                    <a:pt x="3370" y="4337"/>
                    <a:pt x="4337" y="3369"/>
                    <a:pt x="4337" y="2168"/>
                  </a:cubicBezTo>
                  <a:cubicBezTo>
                    <a:pt x="4337" y="968"/>
                    <a:pt x="3370" y="0"/>
                    <a:pt x="2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6;p38">
              <a:extLst>
                <a:ext uri="{FF2B5EF4-FFF2-40B4-BE49-F238E27FC236}">
                  <a16:creationId xmlns:a16="http://schemas.microsoft.com/office/drawing/2014/main" id="{38611701-64AC-B497-1CAE-8ED1CBEC8EB8}"/>
                </a:ext>
              </a:extLst>
            </p:cNvPr>
            <p:cNvSpPr/>
            <p:nvPr/>
          </p:nvSpPr>
          <p:spPr>
            <a:xfrm>
              <a:off x="7471274" y="3543532"/>
              <a:ext cx="28569" cy="40216"/>
            </a:xfrm>
            <a:custGeom>
              <a:avLst/>
              <a:gdLst/>
              <a:ahLst/>
              <a:cxnLst/>
              <a:rect l="l" t="t" r="r" b="b"/>
              <a:pathLst>
                <a:path w="1636" h="2303" extrusionOk="0">
                  <a:moveTo>
                    <a:pt x="1" y="1"/>
                  </a:moveTo>
                  <a:lnTo>
                    <a:pt x="1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47;p38">
              <a:extLst>
                <a:ext uri="{FF2B5EF4-FFF2-40B4-BE49-F238E27FC236}">
                  <a16:creationId xmlns:a16="http://schemas.microsoft.com/office/drawing/2014/main" id="{4FEA51FD-4268-CE15-FFE3-9C098A1FD60D}"/>
                </a:ext>
              </a:extLst>
            </p:cNvPr>
            <p:cNvSpPr/>
            <p:nvPr/>
          </p:nvSpPr>
          <p:spPr>
            <a:xfrm>
              <a:off x="7437482" y="3567422"/>
              <a:ext cx="95555" cy="122342"/>
            </a:xfrm>
            <a:custGeom>
              <a:avLst/>
              <a:gdLst/>
              <a:ahLst/>
              <a:cxnLst/>
              <a:rect l="l" t="t" r="r" b="b"/>
              <a:pathLst>
                <a:path w="5472" h="7006" extrusionOk="0">
                  <a:moveTo>
                    <a:pt x="1335" y="0"/>
                  </a:moveTo>
                  <a:cubicBezTo>
                    <a:pt x="468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35" y="7005"/>
                    <a:pt x="1602" y="7005"/>
                  </a:cubicBezTo>
                  <a:lnTo>
                    <a:pt x="3870" y="7005"/>
                  </a:lnTo>
                  <a:cubicBezTo>
                    <a:pt x="4771" y="7005"/>
                    <a:pt x="5471" y="6371"/>
                    <a:pt x="5471" y="5538"/>
                  </a:cubicBezTo>
                  <a:lnTo>
                    <a:pt x="5471" y="1468"/>
                  </a:lnTo>
                  <a:cubicBezTo>
                    <a:pt x="5471" y="667"/>
                    <a:pt x="5038" y="0"/>
                    <a:pt x="4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48;p38">
              <a:extLst>
                <a:ext uri="{FF2B5EF4-FFF2-40B4-BE49-F238E27FC236}">
                  <a16:creationId xmlns:a16="http://schemas.microsoft.com/office/drawing/2014/main" id="{E703AC88-4994-296B-286E-F7E3D1A318AD}"/>
                </a:ext>
              </a:extLst>
            </p:cNvPr>
            <p:cNvSpPr/>
            <p:nvPr/>
          </p:nvSpPr>
          <p:spPr>
            <a:xfrm>
              <a:off x="7449130" y="3670527"/>
              <a:ext cx="29739" cy="112441"/>
            </a:xfrm>
            <a:custGeom>
              <a:avLst/>
              <a:gdLst/>
              <a:ahLst/>
              <a:cxnLst/>
              <a:rect l="l" t="t" r="r" b="b"/>
              <a:pathLst>
                <a:path w="1703" h="6438" extrusionOk="0">
                  <a:moveTo>
                    <a:pt x="835" y="0"/>
                  </a:moveTo>
                  <a:cubicBezTo>
                    <a:pt x="368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368" y="6438"/>
                    <a:pt x="835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49;p38">
              <a:extLst>
                <a:ext uri="{FF2B5EF4-FFF2-40B4-BE49-F238E27FC236}">
                  <a16:creationId xmlns:a16="http://schemas.microsoft.com/office/drawing/2014/main" id="{F0977E15-D803-25B0-BDC9-BB772DBE2CCE}"/>
                </a:ext>
              </a:extLst>
            </p:cNvPr>
            <p:cNvSpPr/>
            <p:nvPr/>
          </p:nvSpPr>
          <p:spPr>
            <a:xfrm>
              <a:off x="7491672" y="3670527"/>
              <a:ext cx="30297" cy="112441"/>
            </a:xfrm>
            <a:custGeom>
              <a:avLst/>
              <a:gdLst/>
              <a:ahLst/>
              <a:cxnLst/>
              <a:rect l="l" t="t" r="r" b="b"/>
              <a:pathLst>
                <a:path w="1735" h="6438" extrusionOk="0">
                  <a:moveTo>
                    <a:pt x="867" y="0"/>
                  </a:moveTo>
                  <a:cubicBezTo>
                    <a:pt x="400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400" y="6438"/>
                    <a:pt x="867" y="6438"/>
                  </a:cubicBezTo>
                  <a:cubicBezTo>
                    <a:pt x="1334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50;p38">
              <a:extLst>
                <a:ext uri="{FF2B5EF4-FFF2-40B4-BE49-F238E27FC236}">
                  <a16:creationId xmlns:a16="http://schemas.microsoft.com/office/drawing/2014/main" id="{3F9963DE-5AEB-B4F2-66B2-9C5E59447828}"/>
                </a:ext>
              </a:extLst>
            </p:cNvPr>
            <p:cNvSpPr/>
            <p:nvPr/>
          </p:nvSpPr>
          <p:spPr>
            <a:xfrm>
              <a:off x="7507389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1" y="916"/>
                    <a:pt x="268" y="1216"/>
                  </a:cubicBezTo>
                  <a:lnTo>
                    <a:pt x="2903" y="4351"/>
                  </a:lnTo>
                  <a:cubicBezTo>
                    <a:pt x="3051" y="4537"/>
                    <a:pt x="3271" y="4629"/>
                    <a:pt x="3489" y="4629"/>
                  </a:cubicBezTo>
                  <a:cubicBezTo>
                    <a:pt x="3664" y="4629"/>
                    <a:pt x="3837" y="4570"/>
                    <a:pt x="3970" y="4451"/>
                  </a:cubicBezTo>
                  <a:cubicBezTo>
                    <a:pt x="4270" y="4185"/>
                    <a:pt x="4337" y="3718"/>
                    <a:pt x="4070" y="3384"/>
                  </a:cubicBezTo>
                  <a:lnTo>
                    <a:pt x="1402" y="248"/>
                  </a:lnTo>
                  <a:cubicBezTo>
                    <a:pt x="1257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51;p38">
              <a:extLst>
                <a:ext uri="{FF2B5EF4-FFF2-40B4-BE49-F238E27FC236}">
                  <a16:creationId xmlns:a16="http://schemas.microsoft.com/office/drawing/2014/main" id="{0B09DAE9-B482-A53E-4F8A-80E6C449CD3A}"/>
                </a:ext>
              </a:extLst>
            </p:cNvPr>
            <p:cNvSpPr/>
            <p:nvPr/>
          </p:nvSpPr>
          <p:spPr>
            <a:xfrm>
              <a:off x="7387972" y="3576485"/>
              <a:ext cx="75735" cy="80851"/>
            </a:xfrm>
            <a:custGeom>
              <a:avLst/>
              <a:gdLst/>
              <a:ahLst/>
              <a:cxnLst/>
              <a:rect l="l" t="t" r="r" b="b"/>
              <a:pathLst>
                <a:path w="4337" h="4630" extrusionOk="0">
                  <a:moveTo>
                    <a:pt x="3490" y="1"/>
                  </a:moveTo>
                  <a:cubicBezTo>
                    <a:pt x="3285" y="1"/>
                    <a:pt x="3081" y="85"/>
                    <a:pt x="2936" y="248"/>
                  </a:cubicBezTo>
                  <a:lnTo>
                    <a:pt x="267" y="3384"/>
                  </a:lnTo>
                  <a:cubicBezTo>
                    <a:pt x="0" y="3718"/>
                    <a:pt x="34" y="4185"/>
                    <a:pt x="367" y="4451"/>
                  </a:cubicBezTo>
                  <a:cubicBezTo>
                    <a:pt x="501" y="4570"/>
                    <a:pt x="667" y="4629"/>
                    <a:pt x="834" y="4629"/>
                  </a:cubicBezTo>
                  <a:cubicBezTo>
                    <a:pt x="1043" y="4629"/>
                    <a:pt x="1253" y="4537"/>
                    <a:pt x="1401" y="4351"/>
                  </a:cubicBezTo>
                  <a:lnTo>
                    <a:pt x="4070" y="1216"/>
                  </a:lnTo>
                  <a:cubicBezTo>
                    <a:pt x="4337" y="916"/>
                    <a:pt x="4304" y="449"/>
                    <a:pt x="3970" y="182"/>
                  </a:cubicBezTo>
                  <a:cubicBezTo>
                    <a:pt x="3833" y="60"/>
                    <a:pt x="3662" y="1"/>
                    <a:pt x="3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52;p38">
              <a:extLst>
                <a:ext uri="{FF2B5EF4-FFF2-40B4-BE49-F238E27FC236}">
                  <a16:creationId xmlns:a16="http://schemas.microsoft.com/office/drawing/2014/main" id="{7610F83F-3EB5-23E4-3C43-BA75A86B79D0}"/>
                </a:ext>
              </a:extLst>
            </p:cNvPr>
            <p:cNvSpPr/>
            <p:nvPr/>
          </p:nvSpPr>
          <p:spPr>
            <a:xfrm>
              <a:off x="7646033" y="3485867"/>
              <a:ext cx="75159" cy="75735"/>
            </a:xfrm>
            <a:custGeom>
              <a:avLst/>
              <a:gdLst/>
              <a:ahLst/>
              <a:cxnLst/>
              <a:rect l="l" t="t" r="r" b="b"/>
              <a:pathLst>
                <a:path w="4304" h="4337" extrusionOk="0">
                  <a:moveTo>
                    <a:pt x="2136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36" y="4337"/>
                  </a:cubicBezTo>
                  <a:cubicBezTo>
                    <a:pt x="3336" y="4337"/>
                    <a:pt x="4304" y="3369"/>
                    <a:pt x="4304" y="2168"/>
                  </a:cubicBezTo>
                  <a:cubicBezTo>
                    <a:pt x="4304" y="968"/>
                    <a:pt x="3336" y="0"/>
                    <a:pt x="2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53;p38">
              <a:extLst>
                <a:ext uri="{FF2B5EF4-FFF2-40B4-BE49-F238E27FC236}">
                  <a16:creationId xmlns:a16="http://schemas.microsoft.com/office/drawing/2014/main" id="{586B3E71-4288-737F-B724-1E2C96C33072}"/>
                </a:ext>
              </a:extLst>
            </p:cNvPr>
            <p:cNvSpPr/>
            <p:nvPr/>
          </p:nvSpPr>
          <p:spPr>
            <a:xfrm>
              <a:off x="7669347" y="3543532"/>
              <a:ext cx="28551" cy="40216"/>
            </a:xfrm>
            <a:custGeom>
              <a:avLst/>
              <a:gdLst/>
              <a:ahLst/>
              <a:cxnLst/>
              <a:rect l="l" t="t" r="r" b="b"/>
              <a:pathLst>
                <a:path w="1634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54;p38">
              <a:extLst>
                <a:ext uri="{FF2B5EF4-FFF2-40B4-BE49-F238E27FC236}">
                  <a16:creationId xmlns:a16="http://schemas.microsoft.com/office/drawing/2014/main" id="{68AEC26A-80AD-B64B-34D7-120365BC5A01}"/>
                </a:ext>
              </a:extLst>
            </p:cNvPr>
            <p:cNvSpPr/>
            <p:nvPr/>
          </p:nvSpPr>
          <p:spPr>
            <a:xfrm>
              <a:off x="7636131" y="3567422"/>
              <a:ext cx="94961" cy="122342"/>
            </a:xfrm>
            <a:custGeom>
              <a:avLst/>
              <a:gdLst/>
              <a:ahLst/>
              <a:cxnLst/>
              <a:rect l="l" t="t" r="r" b="b"/>
              <a:pathLst>
                <a:path w="5438" h="7006" extrusionOk="0">
                  <a:moveTo>
                    <a:pt x="1302" y="0"/>
                  </a:moveTo>
                  <a:cubicBezTo>
                    <a:pt x="434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01" y="7005"/>
                    <a:pt x="1568" y="7005"/>
                  </a:cubicBezTo>
                  <a:lnTo>
                    <a:pt x="3837" y="7005"/>
                  </a:lnTo>
                  <a:cubicBezTo>
                    <a:pt x="4737" y="7005"/>
                    <a:pt x="5438" y="6371"/>
                    <a:pt x="5438" y="5538"/>
                  </a:cubicBezTo>
                  <a:lnTo>
                    <a:pt x="5438" y="1468"/>
                  </a:lnTo>
                  <a:cubicBezTo>
                    <a:pt x="5438" y="667"/>
                    <a:pt x="5004" y="0"/>
                    <a:pt x="4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55;p38">
              <a:extLst>
                <a:ext uri="{FF2B5EF4-FFF2-40B4-BE49-F238E27FC236}">
                  <a16:creationId xmlns:a16="http://schemas.microsoft.com/office/drawing/2014/main" id="{58C7675E-629B-32B4-53AD-A7BC2F14AC25}"/>
                </a:ext>
              </a:extLst>
            </p:cNvPr>
            <p:cNvSpPr/>
            <p:nvPr/>
          </p:nvSpPr>
          <p:spPr>
            <a:xfrm>
              <a:off x="7647203" y="3670527"/>
              <a:ext cx="29721" cy="112441"/>
            </a:xfrm>
            <a:custGeom>
              <a:avLst/>
              <a:gdLst/>
              <a:ahLst/>
              <a:cxnLst/>
              <a:rect l="l" t="t" r="r" b="b"/>
              <a:pathLst>
                <a:path w="1702" h="6438" extrusionOk="0">
                  <a:moveTo>
                    <a:pt x="868" y="0"/>
                  </a:moveTo>
                  <a:cubicBezTo>
                    <a:pt x="367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367" y="6438"/>
                    <a:pt x="868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56;p38">
              <a:extLst>
                <a:ext uri="{FF2B5EF4-FFF2-40B4-BE49-F238E27FC236}">
                  <a16:creationId xmlns:a16="http://schemas.microsoft.com/office/drawing/2014/main" id="{5F0629AB-0BC3-11EA-7E23-3C6C672C6DBC}"/>
                </a:ext>
              </a:extLst>
            </p:cNvPr>
            <p:cNvSpPr/>
            <p:nvPr/>
          </p:nvSpPr>
          <p:spPr>
            <a:xfrm>
              <a:off x="7689727" y="3670527"/>
              <a:ext cx="30315" cy="112441"/>
            </a:xfrm>
            <a:custGeom>
              <a:avLst/>
              <a:gdLst/>
              <a:ahLst/>
              <a:cxnLst/>
              <a:rect l="l" t="t" r="r" b="b"/>
              <a:pathLst>
                <a:path w="1735" h="6438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401" y="6438"/>
                    <a:pt x="868" y="6438"/>
                  </a:cubicBezTo>
                  <a:cubicBezTo>
                    <a:pt x="1335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57;p38">
              <a:extLst>
                <a:ext uri="{FF2B5EF4-FFF2-40B4-BE49-F238E27FC236}">
                  <a16:creationId xmlns:a16="http://schemas.microsoft.com/office/drawing/2014/main" id="{2AAB4F54-19D5-A4B8-3D70-F30F78585480}"/>
                </a:ext>
              </a:extLst>
            </p:cNvPr>
            <p:cNvSpPr/>
            <p:nvPr/>
          </p:nvSpPr>
          <p:spPr>
            <a:xfrm>
              <a:off x="7705462" y="3576485"/>
              <a:ext cx="75159" cy="80851"/>
            </a:xfrm>
            <a:custGeom>
              <a:avLst/>
              <a:gdLst/>
              <a:ahLst/>
              <a:cxnLst/>
              <a:rect l="l" t="t" r="r" b="b"/>
              <a:pathLst>
                <a:path w="4304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0" y="916"/>
                    <a:pt x="267" y="1216"/>
                  </a:cubicBezTo>
                  <a:lnTo>
                    <a:pt x="2902" y="4351"/>
                  </a:lnTo>
                  <a:cubicBezTo>
                    <a:pt x="3050" y="4537"/>
                    <a:pt x="3260" y="4629"/>
                    <a:pt x="3475" y="4629"/>
                  </a:cubicBezTo>
                  <a:cubicBezTo>
                    <a:pt x="3647" y="4629"/>
                    <a:pt x="3821" y="4570"/>
                    <a:pt x="3970" y="4451"/>
                  </a:cubicBezTo>
                  <a:cubicBezTo>
                    <a:pt x="4270" y="4185"/>
                    <a:pt x="4303" y="3718"/>
                    <a:pt x="4070" y="3384"/>
                  </a:cubicBezTo>
                  <a:lnTo>
                    <a:pt x="1401" y="248"/>
                  </a:lnTo>
                  <a:cubicBezTo>
                    <a:pt x="1256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58;p38">
              <a:extLst>
                <a:ext uri="{FF2B5EF4-FFF2-40B4-BE49-F238E27FC236}">
                  <a16:creationId xmlns:a16="http://schemas.microsoft.com/office/drawing/2014/main" id="{8A39D7EF-6E03-C9CE-9CC7-CC91B1C169AF}"/>
                </a:ext>
              </a:extLst>
            </p:cNvPr>
            <p:cNvSpPr/>
            <p:nvPr/>
          </p:nvSpPr>
          <p:spPr>
            <a:xfrm>
              <a:off x="7586028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3496" y="1"/>
                  </a:moveTo>
                  <a:cubicBezTo>
                    <a:pt x="3286" y="1"/>
                    <a:pt x="3082" y="85"/>
                    <a:pt x="2936" y="248"/>
                  </a:cubicBezTo>
                  <a:lnTo>
                    <a:pt x="268" y="3384"/>
                  </a:lnTo>
                  <a:cubicBezTo>
                    <a:pt x="1" y="3718"/>
                    <a:pt x="34" y="4185"/>
                    <a:pt x="368" y="4451"/>
                  </a:cubicBezTo>
                  <a:cubicBezTo>
                    <a:pt x="501" y="4570"/>
                    <a:pt x="668" y="4629"/>
                    <a:pt x="835" y="4629"/>
                  </a:cubicBezTo>
                  <a:cubicBezTo>
                    <a:pt x="1044" y="4629"/>
                    <a:pt x="1254" y="4537"/>
                    <a:pt x="1402" y="4351"/>
                  </a:cubicBezTo>
                  <a:lnTo>
                    <a:pt x="4071" y="1216"/>
                  </a:lnTo>
                  <a:cubicBezTo>
                    <a:pt x="4337" y="916"/>
                    <a:pt x="4304" y="449"/>
                    <a:pt x="4004" y="182"/>
                  </a:cubicBezTo>
                  <a:cubicBezTo>
                    <a:pt x="3852" y="60"/>
                    <a:pt x="3672" y="1"/>
                    <a:pt x="3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059;p38">
            <a:extLst>
              <a:ext uri="{FF2B5EF4-FFF2-40B4-BE49-F238E27FC236}">
                <a16:creationId xmlns:a16="http://schemas.microsoft.com/office/drawing/2014/main" id="{516F7DFB-3808-0551-3BBA-392291A549E1}"/>
              </a:ext>
            </a:extLst>
          </p:cNvPr>
          <p:cNvSpPr/>
          <p:nvPr/>
        </p:nvSpPr>
        <p:spPr>
          <a:xfrm>
            <a:off x="895204" y="3257282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D57A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060;p38">
            <a:extLst>
              <a:ext uri="{FF2B5EF4-FFF2-40B4-BE49-F238E27FC236}">
                <a16:creationId xmlns:a16="http://schemas.microsoft.com/office/drawing/2014/main" id="{A30C18DF-EF37-8C48-661B-5825E277A7D5}"/>
              </a:ext>
            </a:extLst>
          </p:cNvPr>
          <p:cNvGrpSpPr/>
          <p:nvPr/>
        </p:nvGrpSpPr>
        <p:grpSpPr>
          <a:xfrm>
            <a:off x="960010" y="3355207"/>
            <a:ext cx="450978" cy="385933"/>
            <a:chOff x="7406606" y="2214758"/>
            <a:chExt cx="367586" cy="314569"/>
          </a:xfrm>
          <a:solidFill>
            <a:srgbClr val="E8B0AF">
              <a:lumMod val="75000"/>
            </a:srgbClr>
          </a:solidFill>
        </p:grpSpPr>
        <p:sp>
          <p:nvSpPr>
            <p:cNvPr id="26" name="Google Shape;2061;p38">
              <a:extLst>
                <a:ext uri="{FF2B5EF4-FFF2-40B4-BE49-F238E27FC236}">
                  <a16:creationId xmlns:a16="http://schemas.microsoft.com/office/drawing/2014/main" id="{711B2DD1-18DB-CD8A-15CF-359BF27B817C}"/>
                </a:ext>
              </a:extLst>
            </p:cNvPr>
            <p:cNvSpPr/>
            <p:nvPr/>
          </p:nvSpPr>
          <p:spPr>
            <a:xfrm>
              <a:off x="7406606" y="2214758"/>
              <a:ext cx="367586" cy="314569"/>
            </a:xfrm>
            <a:custGeom>
              <a:avLst/>
              <a:gdLst/>
              <a:ahLst/>
              <a:cxnLst/>
              <a:rect l="l" t="t" r="r" b="b"/>
              <a:pathLst>
                <a:path w="21050" h="18014" extrusionOk="0">
                  <a:moveTo>
                    <a:pt x="10408" y="1"/>
                  </a:moveTo>
                  <a:cubicBezTo>
                    <a:pt x="1" y="1"/>
                    <a:pt x="5905" y="13911"/>
                    <a:pt x="10408" y="18014"/>
                  </a:cubicBezTo>
                  <a:cubicBezTo>
                    <a:pt x="14711" y="13611"/>
                    <a:pt x="21049" y="1"/>
                    <a:pt x="10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62;p38">
              <a:extLst>
                <a:ext uri="{FF2B5EF4-FFF2-40B4-BE49-F238E27FC236}">
                  <a16:creationId xmlns:a16="http://schemas.microsoft.com/office/drawing/2014/main" id="{90DF5014-D504-3C75-657E-3B7ED216D180}"/>
                </a:ext>
              </a:extLst>
            </p:cNvPr>
            <p:cNvSpPr/>
            <p:nvPr/>
          </p:nvSpPr>
          <p:spPr>
            <a:xfrm>
              <a:off x="7524294" y="2270100"/>
              <a:ext cx="122342" cy="91469"/>
            </a:xfrm>
            <a:custGeom>
              <a:avLst/>
              <a:gdLst/>
              <a:ahLst/>
              <a:cxnLst/>
              <a:rect l="l" t="t" r="r" b="b"/>
              <a:pathLst>
                <a:path w="7006" h="5238" extrusionOk="0">
                  <a:moveTo>
                    <a:pt x="3503" y="1"/>
                  </a:moveTo>
                  <a:cubicBezTo>
                    <a:pt x="0" y="1"/>
                    <a:pt x="0" y="5238"/>
                    <a:pt x="3503" y="5238"/>
                  </a:cubicBezTo>
                  <a:cubicBezTo>
                    <a:pt x="7005" y="5238"/>
                    <a:pt x="7005" y="1"/>
                    <a:pt x="35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063;p38">
            <a:extLst>
              <a:ext uri="{FF2B5EF4-FFF2-40B4-BE49-F238E27FC236}">
                <a16:creationId xmlns:a16="http://schemas.microsoft.com/office/drawing/2014/main" id="{20B43FB2-598C-CC27-7F56-73A1BDBE85E7}"/>
              </a:ext>
            </a:extLst>
          </p:cNvPr>
          <p:cNvSpPr/>
          <p:nvPr/>
        </p:nvSpPr>
        <p:spPr>
          <a:xfrm>
            <a:off x="895204" y="2114468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0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2064;p38">
            <a:extLst>
              <a:ext uri="{FF2B5EF4-FFF2-40B4-BE49-F238E27FC236}">
                <a16:creationId xmlns:a16="http://schemas.microsoft.com/office/drawing/2014/main" id="{184DBA2C-09C0-55E9-5647-2C68EE8789E9}"/>
              </a:ext>
            </a:extLst>
          </p:cNvPr>
          <p:cNvGrpSpPr/>
          <p:nvPr/>
        </p:nvGrpSpPr>
        <p:grpSpPr>
          <a:xfrm>
            <a:off x="969308" y="2257406"/>
            <a:ext cx="427389" cy="280882"/>
            <a:chOff x="7414185" y="1617659"/>
            <a:chExt cx="348359" cy="228942"/>
          </a:xfrm>
          <a:solidFill>
            <a:srgbClr val="E8B0AF">
              <a:lumMod val="75000"/>
            </a:srgbClr>
          </a:solidFill>
        </p:grpSpPr>
        <p:sp>
          <p:nvSpPr>
            <p:cNvPr id="30" name="Google Shape;2065;p38">
              <a:extLst>
                <a:ext uri="{FF2B5EF4-FFF2-40B4-BE49-F238E27FC236}">
                  <a16:creationId xmlns:a16="http://schemas.microsoft.com/office/drawing/2014/main" id="{045562EC-ABFB-991B-2940-C1591D3FB01A}"/>
                </a:ext>
              </a:extLst>
            </p:cNvPr>
            <p:cNvSpPr/>
            <p:nvPr/>
          </p:nvSpPr>
          <p:spPr>
            <a:xfrm>
              <a:off x="7493994" y="1617659"/>
              <a:ext cx="234766" cy="139229"/>
            </a:xfrm>
            <a:custGeom>
              <a:avLst/>
              <a:gdLst/>
              <a:ahLst/>
              <a:cxnLst/>
              <a:rect l="l" t="t" r="r" b="b"/>
              <a:pathLst>
                <a:path w="13444" h="7973" extrusionOk="0">
                  <a:moveTo>
                    <a:pt x="2069" y="1"/>
                  </a:moveTo>
                  <a:cubicBezTo>
                    <a:pt x="1301" y="1"/>
                    <a:pt x="701" y="501"/>
                    <a:pt x="701" y="1101"/>
                  </a:cubicBezTo>
                  <a:lnTo>
                    <a:pt x="0" y="6839"/>
                  </a:lnTo>
                  <a:cubicBezTo>
                    <a:pt x="0" y="7473"/>
                    <a:pt x="601" y="7973"/>
                    <a:pt x="1368" y="7973"/>
                  </a:cubicBezTo>
                  <a:lnTo>
                    <a:pt x="12076" y="7973"/>
                  </a:lnTo>
                  <a:cubicBezTo>
                    <a:pt x="12843" y="7973"/>
                    <a:pt x="13443" y="7473"/>
                    <a:pt x="13443" y="6839"/>
                  </a:cubicBezTo>
                  <a:lnTo>
                    <a:pt x="12776" y="1101"/>
                  </a:lnTo>
                  <a:cubicBezTo>
                    <a:pt x="12776" y="501"/>
                    <a:pt x="12176" y="1"/>
                    <a:pt x="114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66;p38">
              <a:extLst>
                <a:ext uri="{FF2B5EF4-FFF2-40B4-BE49-F238E27FC236}">
                  <a16:creationId xmlns:a16="http://schemas.microsoft.com/office/drawing/2014/main" id="{383DB745-FE64-3155-50EF-17430D9BF94D}"/>
                </a:ext>
              </a:extLst>
            </p:cNvPr>
            <p:cNvSpPr/>
            <p:nvPr/>
          </p:nvSpPr>
          <p:spPr>
            <a:xfrm>
              <a:off x="7414185" y="1705623"/>
              <a:ext cx="348359" cy="96131"/>
            </a:xfrm>
            <a:custGeom>
              <a:avLst/>
              <a:gdLst/>
              <a:ahLst/>
              <a:cxnLst/>
              <a:rect l="l" t="t" r="r" b="b"/>
              <a:pathLst>
                <a:path w="19949" h="5505" extrusionOk="0">
                  <a:moveTo>
                    <a:pt x="18714" y="1"/>
                  </a:moveTo>
                  <a:lnTo>
                    <a:pt x="1235" y="201"/>
                  </a:lnTo>
                  <a:cubicBezTo>
                    <a:pt x="568" y="201"/>
                    <a:pt x="1" y="768"/>
                    <a:pt x="1" y="1468"/>
                  </a:cubicBezTo>
                  <a:lnTo>
                    <a:pt x="1" y="4237"/>
                  </a:lnTo>
                  <a:cubicBezTo>
                    <a:pt x="1" y="4937"/>
                    <a:pt x="568" y="5505"/>
                    <a:pt x="1235" y="5505"/>
                  </a:cubicBezTo>
                  <a:lnTo>
                    <a:pt x="18714" y="5505"/>
                  </a:lnTo>
                  <a:cubicBezTo>
                    <a:pt x="19381" y="5505"/>
                    <a:pt x="19948" y="4937"/>
                    <a:pt x="19948" y="4237"/>
                  </a:cubicBezTo>
                  <a:lnTo>
                    <a:pt x="19948" y="1268"/>
                  </a:lnTo>
                  <a:cubicBezTo>
                    <a:pt x="19948" y="568"/>
                    <a:pt x="19381" y="1"/>
                    <a:pt x="18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67;p38">
              <a:extLst>
                <a:ext uri="{FF2B5EF4-FFF2-40B4-BE49-F238E27FC236}">
                  <a16:creationId xmlns:a16="http://schemas.microsoft.com/office/drawing/2014/main" id="{68086B94-CA09-A531-F5E0-5E7EAC2E39BB}"/>
                </a:ext>
              </a:extLst>
            </p:cNvPr>
            <p:cNvSpPr/>
            <p:nvPr/>
          </p:nvSpPr>
          <p:spPr>
            <a:xfrm>
              <a:off x="7446808" y="1760389"/>
              <a:ext cx="82144" cy="82144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69"/>
                    <a:pt x="1035" y="4704"/>
                    <a:pt x="2336" y="4704"/>
                  </a:cubicBezTo>
                  <a:cubicBezTo>
                    <a:pt x="3636" y="4704"/>
                    <a:pt x="4704" y="3669"/>
                    <a:pt x="4704" y="2369"/>
                  </a:cubicBezTo>
                  <a:cubicBezTo>
                    <a:pt x="4704" y="1068"/>
                    <a:pt x="3636" y="0"/>
                    <a:pt x="2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68;p38">
              <a:extLst>
                <a:ext uri="{FF2B5EF4-FFF2-40B4-BE49-F238E27FC236}">
                  <a16:creationId xmlns:a16="http://schemas.microsoft.com/office/drawing/2014/main" id="{AB2DEDC5-55B2-F135-A019-201F3A970AF7}"/>
                </a:ext>
              </a:extLst>
            </p:cNvPr>
            <p:cNvSpPr/>
            <p:nvPr/>
          </p:nvSpPr>
          <p:spPr>
            <a:xfrm>
              <a:off x="7442739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468"/>
                  </a:moveTo>
                  <a:cubicBezTo>
                    <a:pt x="3736" y="468"/>
                    <a:pt x="4703" y="1435"/>
                    <a:pt x="4703" y="2603"/>
                  </a:cubicBezTo>
                  <a:cubicBezTo>
                    <a:pt x="4703" y="3770"/>
                    <a:pt x="3736" y="4704"/>
                    <a:pt x="2569" y="4704"/>
                  </a:cubicBezTo>
                  <a:cubicBezTo>
                    <a:pt x="1401" y="4704"/>
                    <a:pt x="467" y="3770"/>
                    <a:pt x="467" y="2603"/>
                  </a:cubicBezTo>
                  <a:cubicBezTo>
                    <a:pt x="467" y="1435"/>
                    <a:pt x="1401" y="468"/>
                    <a:pt x="2569" y="468"/>
                  </a:cubicBezTo>
                  <a:close/>
                  <a:moveTo>
                    <a:pt x="2569" y="1"/>
                  </a:moveTo>
                  <a:cubicBezTo>
                    <a:pt x="1134" y="1"/>
                    <a:pt x="0" y="1168"/>
                    <a:pt x="0" y="2603"/>
                  </a:cubicBezTo>
                  <a:cubicBezTo>
                    <a:pt x="0" y="4037"/>
                    <a:pt x="1134" y="5171"/>
                    <a:pt x="2569" y="5171"/>
                  </a:cubicBezTo>
                  <a:cubicBezTo>
                    <a:pt x="4003" y="5171"/>
                    <a:pt x="5170" y="4037"/>
                    <a:pt x="5170" y="2603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69;p38">
              <a:extLst>
                <a:ext uri="{FF2B5EF4-FFF2-40B4-BE49-F238E27FC236}">
                  <a16:creationId xmlns:a16="http://schemas.microsoft.com/office/drawing/2014/main" id="{D8B46D17-4E01-5000-4C48-5DDBCA962D71}"/>
                </a:ext>
              </a:extLst>
            </p:cNvPr>
            <p:cNvSpPr/>
            <p:nvPr/>
          </p:nvSpPr>
          <p:spPr>
            <a:xfrm>
              <a:off x="7465441" y="1779599"/>
              <a:ext cx="44302" cy="44302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9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9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70;p38">
              <a:extLst>
                <a:ext uri="{FF2B5EF4-FFF2-40B4-BE49-F238E27FC236}">
                  <a16:creationId xmlns:a16="http://schemas.microsoft.com/office/drawing/2014/main" id="{5A012B38-6AFD-75B1-8EE7-D0E6053DC7CE}"/>
                </a:ext>
              </a:extLst>
            </p:cNvPr>
            <p:cNvSpPr/>
            <p:nvPr/>
          </p:nvSpPr>
          <p:spPr>
            <a:xfrm>
              <a:off x="7478853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01" y="1035"/>
                  </a:cubicBezTo>
                  <a:cubicBezTo>
                    <a:pt x="801" y="1035"/>
                    <a:pt x="1034" y="801"/>
                    <a:pt x="1034" y="535"/>
                  </a:cubicBezTo>
                  <a:cubicBezTo>
                    <a:pt x="1034" y="234"/>
                    <a:pt x="801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71;p38">
              <a:extLst>
                <a:ext uri="{FF2B5EF4-FFF2-40B4-BE49-F238E27FC236}">
                  <a16:creationId xmlns:a16="http://schemas.microsoft.com/office/drawing/2014/main" id="{2617D534-67F4-35D8-FB1C-0A7C3F71A4CF}"/>
                </a:ext>
              </a:extLst>
            </p:cNvPr>
            <p:cNvSpPr/>
            <p:nvPr/>
          </p:nvSpPr>
          <p:spPr>
            <a:xfrm>
              <a:off x="7473597" y="1787178"/>
              <a:ext cx="28569" cy="28569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02" y="1"/>
                  </a:moveTo>
                  <a:cubicBezTo>
                    <a:pt x="368" y="1"/>
                    <a:pt x="1" y="368"/>
                    <a:pt x="1" y="835"/>
                  </a:cubicBezTo>
                  <a:cubicBezTo>
                    <a:pt x="1" y="1268"/>
                    <a:pt x="368" y="1635"/>
                    <a:pt x="802" y="1635"/>
                  </a:cubicBezTo>
                  <a:cubicBezTo>
                    <a:pt x="1269" y="1635"/>
                    <a:pt x="1635" y="1268"/>
                    <a:pt x="1635" y="835"/>
                  </a:cubicBezTo>
                  <a:cubicBezTo>
                    <a:pt x="1635" y="368"/>
                    <a:pt x="1269" y="1"/>
                    <a:pt x="8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72;p38">
              <a:extLst>
                <a:ext uri="{FF2B5EF4-FFF2-40B4-BE49-F238E27FC236}">
                  <a16:creationId xmlns:a16="http://schemas.microsoft.com/office/drawing/2014/main" id="{697A755C-EC93-F0EC-457A-F2B3C6417DC6}"/>
                </a:ext>
              </a:extLst>
            </p:cNvPr>
            <p:cNvSpPr/>
            <p:nvPr/>
          </p:nvSpPr>
          <p:spPr>
            <a:xfrm>
              <a:off x="7647780" y="1760389"/>
              <a:ext cx="82161" cy="82144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04"/>
                    <a:pt x="2369" y="4704"/>
                  </a:cubicBezTo>
                  <a:cubicBezTo>
                    <a:pt x="3670" y="4704"/>
                    <a:pt x="4704" y="3669"/>
                    <a:pt x="4704" y="2369"/>
                  </a:cubicBezTo>
                  <a:cubicBezTo>
                    <a:pt x="4704" y="1068"/>
                    <a:pt x="3670" y="0"/>
                    <a:pt x="2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73;p38">
              <a:extLst>
                <a:ext uri="{FF2B5EF4-FFF2-40B4-BE49-F238E27FC236}">
                  <a16:creationId xmlns:a16="http://schemas.microsoft.com/office/drawing/2014/main" id="{845CBBE0-2B55-1C71-495C-C0C1A3233426}"/>
                </a:ext>
              </a:extLst>
            </p:cNvPr>
            <p:cNvSpPr/>
            <p:nvPr/>
          </p:nvSpPr>
          <p:spPr>
            <a:xfrm>
              <a:off x="7643711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468"/>
                  </a:moveTo>
                  <a:cubicBezTo>
                    <a:pt x="3770" y="468"/>
                    <a:pt x="4704" y="1435"/>
                    <a:pt x="4704" y="2603"/>
                  </a:cubicBezTo>
                  <a:cubicBezTo>
                    <a:pt x="4704" y="3770"/>
                    <a:pt x="3770" y="4704"/>
                    <a:pt x="2602" y="4704"/>
                  </a:cubicBezTo>
                  <a:cubicBezTo>
                    <a:pt x="1435" y="4704"/>
                    <a:pt x="467" y="3770"/>
                    <a:pt x="467" y="2603"/>
                  </a:cubicBezTo>
                  <a:cubicBezTo>
                    <a:pt x="467" y="1435"/>
                    <a:pt x="1435" y="468"/>
                    <a:pt x="2602" y="468"/>
                  </a:cubicBezTo>
                  <a:close/>
                  <a:moveTo>
                    <a:pt x="2602" y="1"/>
                  </a:moveTo>
                  <a:cubicBezTo>
                    <a:pt x="1168" y="1"/>
                    <a:pt x="0" y="1168"/>
                    <a:pt x="0" y="2603"/>
                  </a:cubicBezTo>
                  <a:cubicBezTo>
                    <a:pt x="0" y="4037"/>
                    <a:pt x="1168" y="5171"/>
                    <a:pt x="2602" y="5171"/>
                  </a:cubicBezTo>
                  <a:cubicBezTo>
                    <a:pt x="4037" y="5171"/>
                    <a:pt x="5171" y="4037"/>
                    <a:pt x="5171" y="2603"/>
                  </a:cubicBezTo>
                  <a:cubicBezTo>
                    <a:pt x="5171" y="1168"/>
                    <a:pt x="4037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74;p38">
              <a:extLst>
                <a:ext uri="{FF2B5EF4-FFF2-40B4-BE49-F238E27FC236}">
                  <a16:creationId xmlns:a16="http://schemas.microsoft.com/office/drawing/2014/main" id="{8DBF2234-72F6-35F3-3DF6-F6530880DC2C}"/>
                </a:ext>
              </a:extLst>
            </p:cNvPr>
            <p:cNvSpPr/>
            <p:nvPr/>
          </p:nvSpPr>
          <p:spPr>
            <a:xfrm>
              <a:off x="7667007" y="1779599"/>
              <a:ext cx="44285" cy="44302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1268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8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75;p38">
              <a:extLst>
                <a:ext uri="{FF2B5EF4-FFF2-40B4-BE49-F238E27FC236}">
                  <a16:creationId xmlns:a16="http://schemas.microsoft.com/office/drawing/2014/main" id="{CB5B6033-BBB2-A98B-0726-0F043905FDDD}"/>
                </a:ext>
              </a:extLst>
            </p:cNvPr>
            <p:cNvSpPr/>
            <p:nvPr/>
          </p:nvSpPr>
          <p:spPr>
            <a:xfrm>
              <a:off x="7679826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34" y="1035"/>
                  </a:cubicBezTo>
                  <a:cubicBezTo>
                    <a:pt x="801" y="1035"/>
                    <a:pt x="1035" y="801"/>
                    <a:pt x="1035" y="535"/>
                  </a:cubicBezTo>
                  <a:cubicBezTo>
                    <a:pt x="1035" y="234"/>
                    <a:pt x="80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76;p38">
              <a:extLst>
                <a:ext uri="{FF2B5EF4-FFF2-40B4-BE49-F238E27FC236}">
                  <a16:creationId xmlns:a16="http://schemas.microsoft.com/office/drawing/2014/main" id="{D2144541-EF31-430C-8FDE-6A155278DBD2}"/>
                </a:ext>
              </a:extLst>
            </p:cNvPr>
            <p:cNvSpPr/>
            <p:nvPr/>
          </p:nvSpPr>
          <p:spPr>
            <a:xfrm>
              <a:off x="7674586" y="1787178"/>
              <a:ext cx="28551" cy="28569"/>
            </a:xfrm>
            <a:custGeom>
              <a:avLst/>
              <a:gdLst/>
              <a:ahLst/>
              <a:cxnLst/>
              <a:rect l="l" t="t" r="r" b="b"/>
              <a:pathLst>
                <a:path w="1634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35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77;p38">
              <a:extLst>
                <a:ext uri="{FF2B5EF4-FFF2-40B4-BE49-F238E27FC236}">
                  <a16:creationId xmlns:a16="http://schemas.microsoft.com/office/drawing/2014/main" id="{CBB9A187-970C-1295-E9FC-40067E25B3D1}"/>
                </a:ext>
              </a:extLst>
            </p:cNvPr>
            <p:cNvSpPr/>
            <p:nvPr/>
          </p:nvSpPr>
          <p:spPr>
            <a:xfrm>
              <a:off x="7520784" y="1639803"/>
              <a:ext cx="87400" cy="67004"/>
            </a:xfrm>
            <a:custGeom>
              <a:avLst/>
              <a:gdLst/>
              <a:ahLst/>
              <a:cxnLst/>
              <a:rect l="l" t="t" r="r" b="b"/>
              <a:pathLst>
                <a:path w="5005" h="3837" extrusionOk="0">
                  <a:moveTo>
                    <a:pt x="334" y="0"/>
                  </a:moveTo>
                  <a:lnTo>
                    <a:pt x="1" y="3836"/>
                  </a:lnTo>
                  <a:lnTo>
                    <a:pt x="5005" y="3836"/>
                  </a:lnTo>
                  <a:lnTo>
                    <a:pt x="5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78;p38">
              <a:extLst>
                <a:ext uri="{FF2B5EF4-FFF2-40B4-BE49-F238E27FC236}">
                  <a16:creationId xmlns:a16="http://schemas.microsoft.com/office/drawing/2014/main" id="{180FA46F-977E-4A7C-A2F7-0B22C668836B}"/>
                </a:ext>
              </a:extLst>
            </p:cNvPr>
            <p:cNvSpPr/>
            <p:nvPr/>
          </p:nvSpPr>
          <p:spPr>
            <a:xfrm>
              <a:off x="7622160" y="1639803"/>
              <a:ext cx="77481" cy="67004"/>
            </a:xfrm>
            <a:custGeom>
              <a:avLst/>
              <a:gdLst/>
              <a:ahLst/>
              <a:cxnLst/>
              <a:rect l="l" t="t" r="r" b="b"/>
              <a:pathLst>
                <a:path w="4437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4437" y="3836"/>
                  </a:lnTo>
                  <a:lnTo>
                    <a:pt x="41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2079;p38">
            <a:extLst>
              <a:ext uri="{FF2B5EF4-FFF2-40B4-BE49-F238E27FC236}">
                <a16:creationId xmlns:a16="http://schemas.microsoft.com/office/drawing/2014/main" id="{ED6C7BAE-5BC6-F54A-8BA9-9EFA5613126C}"/>
              </a:ext>
            </a:extLst>
          </p:cNvPr>
          <p:cNvSpPr txBox="1"/>
          <p:nvPr/>
        </p:nvSpPr>
        <p:spPr>
          <a:xfrm>
            <a:off x="1712885" y="5469206"/>
            <a:ext cx="3705976" cy="72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2080;p38">
            <a:extLst>
              <a:ext uri="{FF2B5EF4-FFF2-40B4-BE49-F238E27FC236}">
                <a16:creationId xmlns:a16="http://schemas.microsoft.com/office/drawing/2014/main" id="{442FA62E-44F8-CF81-AB82-725F97BF9761}"/>
              </a:ext>
            </a:extLst>
          </p:cNvPr>
          <p:cNvSpPr txBox="1"/>
          <p:nvPr/>
        </p:nvSpPr>
        <p:spPr>
          <a:xfrm>
            <a:off x="1713063" y="4310994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2081;p38">
            <a:extLst>
              <a:ext uri="{FF2B5EF4-FFF2-40B4-BE49-F238E27FC236}">
                <a16:creationId xmlns:a16="http://schemas.microsoft.com/office/drawing/2014/main" id="{0C9F2794-DD6A-E646-49BD-A1A780518C2B}"/>
              </a:ext>
            </a:extLst>
          </p:cNvPr>
          <p:cNvSpPr txBox="1"/>
          <p:nvPr/>
        </p:nvSpPr>
        <p:spPr>
          <a:xfrm>
            <a:off x="1713063" y="3152782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2082;p38">
            <a:extLst>
              <a:ext uri="{FF2B5EF4-FFF2-40B4-BE49-F238E27FC236}">
                <a16:creationId xmlns:a16="http://schemas.microsoft.com/office/drawing/2014/main" id="{9EE4E7E7-91F3-8D86-0F31-08C89852B18C}"/>
              </a:ext>
            </a:extLst>
          </p:cNvPr>
          <p:cNvSpPr txBox="1"/>
          <p:nvPr/>
        </p:nvSpPr>
        <p:spPr>
          <a:xfrm>
            <a:off x="1713063" y="1994571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Flecha: pentágono 49">
            <a:extLst>
              <a:ext uri="{FF2B5EF4-FFF2-40B4-BE49-F238E27FC236}">
                <a16:creationId xmlns:a16="http://schemas.microsoft.com/office/drawing/2014/main" id="{B0430F3A-D2E1-EC44-2D95-957FF87954E7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7E8862A9-DDD1-B9B4-4DE9-6D49E40BB5D5}"/>
              </a:ext>
            </a:extLst>
          </p:cNvPr>
          <p:cNvSpPr/>
          <p:nvPr/>
        </p:nvSpPr>
        <p:spPr>
          <a:xfrm>
            <a:off x="438150" y="681327"/>
            <a:ext cx="38129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Infographic</a:t>
            </a:r>
          </a:p>
        </p:txBody>
      </p:sp>
      <p:sp>
        <p:nvSpPr>
          <p:cNvPr id="53" name="Google Shape;1136;p35">
            <a:extLst>
              <a:ext uri="{FF2B5EF4-FFF2-40B4-BE49-F238E27FC236}">
                <a16:creationId xmlns:a16="http://schemas.microsoft.com/office/drawing/2014/main" id="{ABA571F5-78D1-3524-5199-FAE15EA35193}"/>
              </a:ext>
            </a:extLst>
          </p:cNvPr>
          <p:cNvSpPr txBox="1"/>
          <p:nvPr/>
        </p:nvSpPr>
        <p:spPr>
          <a:xfrm>
            <a:off x="6738745" y="1966490"/>
            <a:ext cx="2562373" cy="166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MATERNAL 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MENTAL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 HEALTH DAY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8E20E83B-6D48-4233-9586-D24920718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72" y="1"/>
            <a:ext cx="5312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4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3A681435-CB1E-493E-8368-54C09F365472}"/>
              </a:ext>
            </a:extLst>
          </p:cNvPr>
          <p:cNvSpPr/>
          <p:nvPr/>
        </p:nvSpPr>
        <p:spPr>
          <a:xfrm>
            <a:off x="-4389" y="567154"/>
            <a:ext cx="6139332" cy="1211185"/>
          </a:xfrm>
          <a:prstGeom prst="homePlate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5790B-AE17-494D-A415-C8F114C88C8A}"/>
              </a:ext>
            </a:extLst>
          </p:cNvPr>
          <p:cNvSpPr/>
          <p:nvPr/>
        </p:nvSpPr>
        <p:spPr>
          <a:xfrm>
            <a:off x="748435" y="814252"/>
            <a:ext cx="5652366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>
                <a:solidFill>
                  <a:schemeClr val="bg1"/>
                </a:solidFill>
                <a:latin typeface="Raleway SemiBold" panose="020B0703030101060003" pitchFamily="34" charset="0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3DE9-420B-47BF-9AFC-793D40A8E3DE}"/>
              </a:ext>
            </a:extLst>
          </p:cNvPr>
          <p:cNvSpPr/>
          <p:nvPr/>
        </p:nvSpPr>
        <p:spPr>
          <a:xfrm>
            <a:off x="711200" y="2249714"/>
            <a:ext cx="6871564" cy="3990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FBD50-6339-4ECB-98C5-98905E212387}"/>
              </a:ext>
            </a:extLst>
          </p:cNvPr>
          <p:cNvSpPr/>
          <p:nvPr/>
        </p:nvSpPr>
        <p:spPr>
          <a:xfrm>
            <a:off x="1263734" y="3059643"/>
            <a:ext cx="5001902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977B-42B2-41E8-9B1A-7BE2277597DD}"/>
              </a:ext>
            </a:extLst>
          </p:cNvPr>
          <p:cNvSpPr/>
          <p:nvPr/>
        </p:nvSpPr>
        <p:spPr>
          <a:xfrm>
            <a:off x="1263734" y="267425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Quality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C431C-F6BB-425D-82E5-8A919425BF63}"/>
              </a:ext>
            </a:extLst>
          </p:cNvPr>
          <p:cNvSpPr/>
          <p:nvPr/>
        </p:nvSpPr>
        <p:spPr>
          <a:xfrm>
            <a:off x="1263735" y="4570816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F343-4D7C-4C88-A64C-825A2C3A63D5}"/>
              </a:ext>
            </a:extLst>
          </p:cNvPr>
          <p:cNvSpPr/>
          <p:nvPr/>
        </p:nvSpPr>
        <p:spPr>
          <a:xfrm>
            <a:off x="1263734" y="4185428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TQM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F5936-C042-4901-8D66-B793841FD54A}"/>
              </a:ext>
            </a:extLst>
          </p:cNvPr>
          <p:cNvSpPr/>
          <p:nvPr/>
        </p:nvSpPr>
        <p:spPr>
          <a:xfrm>
            <a:off x="1263735" y="4869977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84DAE-2AC4-4CE5-8C69-2A43F9537CA9}"/>
              </a:ext>
            </a:extLst>
          </p:cNvPr>
          <p:cNvSpPr/>
          <p:nvPr/>
        </p:nvSpPr>
        <p:spPr>
          <a:xfrm>
            <a:off x="1263735" y="5169138"/>
            <a:ext cx="2955386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embarrassing hidden in the middle of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058A-AC6C-401A-876F-E30D1C16145F}"/>
              </a:ext>
            </a:extLst>
          </p:cNvPr>
          <p:cNvSpPr/>
          <p:nvPr/>
        </p:nvSpPr>
        <p:spPr>
          <a:xfrm>
            <a:off x="1263735" y="5468298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525ED01-8F2A-4303-B0FC-55C78476F398}"/>
              </a:ext>
            </a:extLst>
          </p:cNvPr>
          <p:cNvSpPr/>
          <p:nvPr/>
        </p:nvSpPr>
        <p:spPr>
          <a:xfrm>
            <a:off x="6400801" y="567154"/>
            <a:ext cx="1181964" cy="6290846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075AFED-1A6D-43EB-8AB4-479A1195FD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3792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0563A24-F73C-4264-AD66-3B8120976844}"/>
              </a:ext>
            </a:extLst>
          </p:cNvPr>
          <p:cNvSpPr/>
          <p:nvPr/>
        </p:nvSpPr>
        <p:spPr>
          <a:xfrm>
            <a:off x="5653668" y="0"/>
            <a:ext cx="1561171" cy="5558971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CA712-147C-4035-A3BA-2E0032E09D15}"/>
              </a:ext>
            </a:extLst>
          </p:cNvPr>
          <p:cNvSpPr/>
          <p:nvPr/>
        </p:nvSpPr>
        <p:spPr>
          <a:xfrm>
            <a:off x="0" y="2017486"/>
            <a:ext cx="3628571" cy="4840514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004A9-9998-4F5A-9D0B-19E75DC45A25}"/>
              </a:ext>
            </a:extLst>
          </p:cNvPr>
          <p:cNvSpPr/>
          <p:nvPr/>
        </p:nvSpPr>
        <p:spPr>
          <a:xfrm>
            <a:off x="783771" y="6063998"/>
            <a:ext cx="1586593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 Deck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71533-48E0-41F9-A823-B1B104430FFF}"/>
              </a:ext>
            </a:extLst>
          </p:cNvPr>
          <p:cNvSpPr/>
          <p:nvPr/>
        </p:nvSpPr>
        <p:spPr>
          <a:xfrm>
            <a:off x="783771" y="5826104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Casey Affleck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656FF-F2E6-4201-9BB7-56BB3F4EDDDD}"/>
              </a:ext>
            </a:extLst>
          </p:cNvPr>
          <p:cNvSpPr/>
          <p:nvPr/>
        </p:nvSpPr>
        <p:spPr>
          <a:xfrm>
            <a:off x="7519435" y="2535538"/>
            <a:ext cx="3400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FD57A"/>
                </a:solidFill>
                <a:latin typeface="Arial Black" panose="020B0A04020102020204" pitchFamily="34" charset="0"/>
              </a:rPr>
              <a:t>The best Manager Details For Your 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26B5B-9192-41D7-9EA7-F0F13773D41B}"/>
              </a:ext>
            </a:extLst>
          </p:cNvPr>
          <p:cNvSpPr/>
          <p:nvPr/>
        </p:nvSpPr>
        <p:spPr>
          <a:xfrm>
            <a:off x="7519435" y="1233883"/>
            <a:ext cx="4348250" cy="115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>
                <a:solidFill>
                  <a:srgbClr val="FF706A"/>
                </a:solidFill>
                <a:latin typeface="Raleway SemiBold" panose="020B0703030101060003" pitchFamily="34" charset="0"/>
              </a:rPr>
              <a:t>Welcome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E2142-F40F-4DFD-8347-9CFF490E1C98}"/>
              </a:ext>
            </a:extLst>
          </p:cNvPr>
          <p:cNvSpPr/>
          <p:nvPr/>
        </p:nvSpPr>
        <p:spPr>
          <a:xfrm>
            <a:off x="7519435" y="3269019"/>
            <a:ext cx="3721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293497A-7240-4F2A-AF44-A263C88F766E}"/>
              </a:ext>
            </a:extLst>
          </p:cNvPr>
          <p:cNvSpPr/>
          <p:nvPr/>
        </p:nvSpPr>
        <p:spPr>
          <a:xfrm>
            <a:off x="7519435" y="4742278"/>
            <a:ext cx="3721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B6351727-FA90-497F-BE8D-86D887D847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7271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 17">
  <a:themeElements>
    <a:clrScheme name="Color 17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D468A5"/>
      </a:accent1>
      <a:accent2>
        <a:srgbClr val="A26CAB"/>
      </a:accent2>
      <a:accent3>
        <a:srgbClr val="716EB1"/>
      </a:accent3>
      <a:accent4>
        <a:srgbClr val="3B6DA8"/>
      </a:accent4>
      <a:accent5>
        <a:srgbClr val="05668E"/>
      </a:accent5>
      <a:accent6>
        <a:srgbClr val="015C6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17" id="{89F50F40-167C-469D-BA2A-C1EF0E8B159C}" vid="{B8995B5F-CCAC-4B86-AF39-DAEC76A5E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pptE444.tmp</Template>
  <TotalTime>8121</TotalTime>
  <Words>1766</Words>
  <Application>Microsoft Office PowerPoint</Application>
  <PresentationFormat>Panorámica</PresentationFormat>
  <Paragraphs>243</Paragraphs>
  <Slides>26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Arial</vt:lpstr>
      <vt:lpstr>Arial (Títulos)</vt:lpstr>
      <vt:lpstr>Arial Black</vt:lpstr>
      <vt:lpstr>Bahnschrift</vt:lpstr>
      <vt:lpstr>Barlow</vt:lpstr>
      <vt:lpstr>Calibri</vt:lpstr>
      <vt:lpstr>Calibri Light</vt:lpstr>
      <vt:lpstr>Open Sans</vt:lpstr>
      <vt:lpstr>Open Sans bold</vt:lpstr>
      <vt:lpstr>Prata</vt:lpstr>
      <vt:lpstr>Raleway</vt:lpstr>
      <vt:lpstr>Raleway SemiBold</vt:lpstr>
      <vt:lpstr>Roboto</vt:lpstr>
      <vt:lpstr>Source Sans Pro</vt:lpstr>
      <vt:lpstr>Yusei Magic</vt:lpstr>
      <vt:lpstr>印品黑体</vt:lpstr>
      <vt:lpstr>Theme 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suiza</dc:title>
  <dc:creator>slidesppt</dc:creator>
  <cp:lastModifiedBy>grym playcc</cp:lastModifiedBy>
  <cp:revision>473</cp:revision>
  <dcterms:created xsi:type="dcterms:W3CDTF">2021-12-25T05:14:32Z</dcterms:created>
  <dcterms:modified xsi:type="dcterms:W3CDTF">2024-02-21T22:35:14Z</dcterms:modified>
  <cp:category>slidesppt.net</cp:category>
</cp:coreProperties>
</file>