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5.xml" ContentType="application/vnd.openxmlformats-officedocument.themeOverr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06" r:id="rId2"/>
    <p:sldId id="272" r:id="rId3"/>
    <p:sldId id="507" r:id="rId4"/>
    <p:sldId id="516" r:id="rId5"/>
    <p:sldId id="493" r:id="rId6"/>
    <p:sldId id="513" r:id="rId7"/>
    <p:sldId id="517" r:id="rId8"/>
    <p:sldId id="483" r:id="rId9"/>
    <p:sldId id="468" r:id="rId10"/>
    <p:sldId id="518" r:id="rId11"/>
    <p:sldId id="470" r:id="rId12"/>
    <p:sldId id="396" r:id="rId13"/>
    <p:sldId id="485" r:id="rId14"/>
    <p:sldId id="473" r:id="rId15"/>
    <p:sldId id="1068" r:id="rId16"/>
    <p:sldId id="478" r:id="rId17"/>
    <p:sldId id="480" r:id="rId18"/>
    <p:sldId id="515" r:id="rId19"/>
    <p:sldId id="1079" r:id="rId20"/>
    <p:sldId id="335" r:id="rId21"/>
    <p:sldId id="436" r:id="rId22"/>
    <p:sldId id="437" r:id="rId23"/>
    <p:sldId id="521" r:id="rId24"/>
    <p:sldId id="1078" r:id="rId25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BC"/>
    <a:srgbClr val="02AACE"/>
    <a:srgbClr val="00A99D"/>
    <a:srgbClr val="009589"/>
    <a:srgbClr val="33AAB9"/>
    <a:srgbClr val="00AAED"/>
    <a:srgbClr val="017DC0"/>
    <a:srgbClr val="216990"/>
    <a:srgbClr val="336987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2" autoAdjust="0"/>
    <p:restoredTop sz="95136" autoAdjust="0"/>
  </p:normalViewPr>
  <p:slideViewPr>
    <p:cSldViewPr>
      <p:cViewPr varScale="1">
        <p:scale>
          <a:sx n="137" d="100"/>
          <a:sy n="137" d="100"/>
        </p:scale>
        <p:origin x="138" y="90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b="0" dirty="0">
                <a:solidFill>
                  <a:srgbClr val="336987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rPr>
              <a:t>slidesppt.net</a:t>
            </a:r>
            <a:endParaRPr lang="zh-CN" altLang="en-US" sz="1200" b="0" dirty="0">
              <a:solidFill>
                <a:srgbClr val="336987"/>
              </a:solidFill>
              <a:latin typeface="微软雅黑" panose="020B0503020204020204" pitchFamily="34" charset="-122"/>
              <a:ea typeface="微软雅黑" pitchFamily="34" charset="-122"/>
              <a:cs typeface="+mn-ea"/>
              <a:sym typeface="+mn-lt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292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b="0">
                <a:solidFill>
                  <a:srgbClr val="336987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rPr>
              <a:t>slidesppt.net</a:t>
            </a:r>
            <a:endParaRPr lang="zh-CN" altLang="en-US" sz="1200" b="0">
              <a:solidFill>
                <a:srgbClr val="336987"/>
              </a:solidFill>
              <a:latin typeface="微软雅黑" panose="020B0503020204020204" pitchFamily="34" charset="-122"/>
              <a:ea typeface="微软雅黑" pitchFamily="34" charset="-122"/>
              <a:cs typeface="+mn-ea"/>
              <a:sym typeface="+mn-lt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560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609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6094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44160-353E-4473-A35D-B8F92F23EB5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336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>
                <a:solidFill>
                  <a:srgbClr val="336987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rPr>
              <a:t>slidesppt.net</a:t>
            </a:r>
            <a:endParaRPr lang="zh-CN" altLang="en-US" sz="1200" b="0" dirty="0">
              <a:solidFill>
                <a:srgbClr val="336987"/>
              </a:solidFill>
              <a:latin typeface="微软雅黑" panose="020B0503020204020204" pitchFamily="34" charset="-122"/>
              <a:ea typeface="微软雅黑" pitchFamily="34" charset="-122"/>
              <a:cs typeface="+mn-ea"/>
              <a:sym typeface="+mn-lt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125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b="0">
                <a:solidFill>
                  <a:srgbClr val="336987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rPr>
              <a:t>slidesppt.net</a:t>
            </a:r>
            <a:endParaRPr lang="zh-CN" altLang="en-US" sz="1200" b="0">
              <a:solidFill>
                <a:srgbClr val="336987"/>
              </a:solidFill>
              <a:latin typeface="微软雅黑" panose="020B0503020204020204" pitchFamily="34" charset="-122"/>
              <a:ea typeface="微软雅黑" pitchFamily="34" charset="-122"/>
              <a:cs typeface="+mn-ea"/>
              <a:sym typeface="+mn-lt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907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1">
                <a:solidFill>
                  <a:schemeClr val="bg1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slidesppt.net</a:t>
            </a:r>
          </a:p>
          <a:p>
            <a:endParaRPr lang="es-PE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55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820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b="0">
                <a:solidFill>
                  <a:srgbClr val="336987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rPr>
              <a:t>slidesppt.net</a:t>
            </a:r>
            <a:endParaRPr lang="zh-CN" altLang="en-US" sz="1200" b="0">
              <a:solidFill>
                <a:srgbClr val="336987"/>
              </a:solidFill>
              <a:latin typeface="微软雅黑" panose="020B0503020204020204" pitchFamily="34" charset="-122"/>
              <a:ea typeface="微软雅黑" pitchFamily="34" charset="-122"/>
              <a:cs typeface="+mn-ea"/>
              <a:sym typeface="+mn-lt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159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>
                <a:solidFill>
                  <a:srgbClr val="336987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rPr>
              <a:t>slidesppt.net</a:t>
            </a:r>
            <a:endParaRPr lang="zh-CN" altLang="en-US" sz="1200" b="0" dirty="0">
              <a:solidFill>
                <a:srgbClr val="336987"/>
              </a:solidFill>
              <a:latin typeface="微软雅黑" panose="020B0503020204020204" pitchFamily="34" charset="-122"/>
              <a:ea typeface="微软雅黑" pitchFamily="34" charset="-122"/>
              <a:cs typeface="+mn-ea"/>
              <a:sym typeface="+mn-lt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273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181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880C355-F141-4FC9-88EC-CDD8451BE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4A3753A-5FD2-4EED-835A-345A47CAF6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/>
            <a:r>
              <a:rPr lang="en-US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pPr marL="158748"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241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3A824-2571-4D24-9663-13E7D33A7DA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411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91073DF-EA69-43AA-8200-BFBDD68B79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0E233A9-9D38-4894-8818-B61ADB7023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033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08AA440-BEF3-438F-B495-0F26E7E8B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C59F18C-5479-4404-B00F-6FD0B55D33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Arial" pitchFamily="34" charset="0"/>
                <a:cs typeface="Arial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66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142DAD-70B1-4764-B90C-0217981A00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1036AEB-87BA-4DDA-82F9-84C89414EB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2065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05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b="0">
                <a:solidFill>
                  <a:srgbClr val="336987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rPr>
              <a:t>slidesppt.net</a:t>
            </a:r>
            <a:endParaRPr lang="zh-CN" altLang="en-US" sz="1200" b="0">
              <a:solidFill>
                <a:srgbClr val="336987"/>
              </a:solidFill>
              <a:latin typeface="微软雅黑" panose="020B0503020204020204" pitchFamily="34" charset="-122"/>
              <a:ea typeface="微软雅黑" pitchFamily="34" charset="-122"/>
              <a:cs typeface="+mn-ea"/>
              <a:sym typeface="+mn-lt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47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>
                <a:solidFill>
                  <a:srgbClr val="336987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rPr>
              <a:t>slidesppt.net</a:t>
            </a:r>
            <a:endParaRPr lang="zh-CN" altLang="en-US" sz="1200" b="0" dirty="0">
              <a:solidFill>
                <a:srgbClr val="336987"/>
              </a:solidFill>
              <a:latin typeface="微软雅黑" panose="020B0503020204020204" pitchFamily="34" charset="-122"/>
              <a:ea typeface="微软雅黑" pitchFamily="34" charset="-122"/>
              <a:cs typeface="+mn-ea"/>
              <a:sym typeface="+mn-lt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89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b="0">
                <a:solidFill>
                  <a:srgbClr val="336987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rPr>
              <a:t>slidesppt.net</a:t>
            </a:r>
            <a:endParaRPr lang="zh-CN" altLang="en-US" sz="1200" b="0">
              <a:solidFill>
                <a:srgbClr val="336987"/>
              </a:solidFill>
              <a:latin typeface="微软雅黑" panose="020B0503020204020204" pitchFamily="34" charset="-122"/>
              <a:ea typeface="微软雅黑" pitchFamily="34" charset="-122"/>
              <a:cs typeface="+mn-ea"/>
              <a:sym typeface="+mn-lt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937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>
                <a:solidFill>
                  <a:srgbClr val="336987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rPr>
              <a:t>slidesppt.net</a:t>
            </a:r>
            <a:endParaRPr lang="zh-CN" altLang="en-US" sz="1200" b="0" dirty="0">
              <a:solidFill>
                <a:srgbClr val="336987"/>
              </a:solidFill>
              <a:latin typeface="微软雅黑" panose="020B0503020204020204" pitchFamily="34" charset="-122"/>
              <a:ea typeface="微软雅黑" pitchFamily="34" charset="-122"/>
              <a:cs typeface="+mn-ea"/>
              <a:sym typeface="+mn-lt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35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b="0">
                <a:solidFill>
                  <a:srgbClr val="336987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rPr>
              <a:t>slidesppt.net</a:t>
            </a:r>
            <a:endParaRPr lang="zh-CN" altLang="en-US" sz="1200" b="0">
              <a:solidFill>
                <a:srgbClr val="336987"/>
              </a:solidFill>
              <a:latin typeface="微软雅黑" panose="020B0503020204020204" pitchFamily="34" charset="-122"/>
              <a:ea typeface="微软雅黑" pitchFamily="34" charset="-122"/>
              <a:cs typeface="+mn-ea"/>
              <a:sym typeface="+mn-lt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327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b="0">
                <a:solidFill>
                  <a:srgbClr val="336987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rPr>
              <a:t>slidesppt.net</a:t>
            </a:r>
            <a:endParaRPr lang="zh-CN" altLang="en-US" sz="1200" b="0">
              <a:solidFill>
                <a:srgbClr val="336987"/>
              </a:solidFill>
              <a:latin typeface="微软雅黑" panose="020B0503020204020204" pitchFamily="34" charset="-122"/>
              <a:ea typeface="微软雅黑" pitchFamily="34" charset="-122"/>
              <a:cs typeface="+mn-ea"/>
              <a:sym typeface="+mn-lt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367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>
                <a:solidFill>
                  <a:srgbClr val="336987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rPr>
              <a:t>slidesppt.net</a:t>
            </a:r>
            <a:endParaRPr lang="zh-CN" altLang="en-US" sz="1200" b="0" dirty="0">
              <a:solidFill>
                <a:srgbClr val="336987"/>
              </a:solidFill>
              <a:latin typeface="微软雅黑" panose="020B0503020204020204" pitchFamily="34" charset="-122"/>
              <a:ea typeface="微软雅黑" pitchFamily="34" charset="-122"/>
              <a:cs typeface="+mn-ea"/>
              <a:sym typeface="+mn-lt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97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AD2BD7B3-A5E0-41BB-9CC9-D29A4BA8A2E1}"/>
              </a:ext>
            </a:extLst>
          </p:cNvPr>
          <p:cNvSpPr/>
          <p:nvPr userDrawn="1"/>
        </p:nvSpPr>
        <p:spPr>
          <a:xfrm>
            <a:off x="-1685" y="4877964"/>
            <a:ext cx="6949949" cy="259455"/>
          </a:xfrm>
          <a:custGeom>
            <a:avLst/>
            <a:gdLst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68590 w 9229272"/>
              <a:gd name="connsiteY2" fmla="*/ 339888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68590" y="339888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14">
            <a:extLst>
              <a:ext uri="{FF2B5EF4-FFF2-40B4-BE49-F238E27FC236}">
                <a16:creationId xmlns:a16="http://schemas.microsoft.com/office/drawing/2014/main" id="{CF387561-4A62-4E94-9DA9-281D58E39024}"/>
              </a:ext>
            </a:extLst>
          </p:cNvPr>
          <p:cNvSpPr/>
          <p:nvPr userDrawn="1"/>
        </p:nvSpPr>
        <p:spPr>
          <a:xfrm>
            <a:off x="6896844" y="4767158"/>
            <a:ext cx="2247482" cy="359358"/>
          </a:xfrm>
          <a:custGeom>
            <a:avLst/>
            <a:gdLst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14">
            <a:extLst>
              <a:ext uri="{FF2B5EF4-FFF2-40B4-BE49-F238E27FC236}">
                <a16:creationId xmlns:a16="http://schemas.microsoft.com/office/drawing/2014/main" id="{D92E238A-D5CB-4A9B-977E-3C81045380F6}"/>
              </a:ext>
            </a:extLst>
          </p:cNvPr>
          <p:cNvSpPr/>
          <p:nvPr userDrawn="1"/>
        </p:nvSpPr>
        <p:spPr>
          <a:xfrm rot="10800000">
            <a:off x="-1686" y="31060"/>
            <a:ext cx="6998809" cy="618452"/>
          </a:xfrm>
          <a:custGeom>
            <a:avLst/>
            <a:gdLst>
              <a:gd name="connsiteX0" fmla="*/ 3007245 w 3008860"/>
              <a:gd name="connsiteY0" fmla="*/ 0 h 480138"/>
              <a:gd name="connsiteX1" fmla="*/ 3008860 w 3008860"/>
              <a:gd name="connsiteY1" fmla="*/ 479520 h 480138"/>
              <a:gd name="connsiteX2" fmla="*/ 0 w 3008860"/>
              <a:gd name="connsiteY2" fmla="*/ 480138 h 480138"/>
              <a:gd name="connsiteX3" fmla="*/ 122856 w 3008860"/>
              <a:gd name="connsiteY3" fmla="*/ 0 h 480138"/>
              <a:gd name="connsiteX4" fmla="*/ 3007245 w 3008860"/>
              <a:gd name="connsiteY4" fmla="*/ 0 h 4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860" h="480138">
                <a:moveTo>
                  <a:pt x="3007245" y="0"/>
                </a:moveTo>
                <a:cubicBezTo>
                  <a:pt x="3007783" y="158342"/>
                  <a:pt x="3008322" y="321178"/>
                  <a:pt x="3008860" y="479520"/>
                </a:cubicBezTo>
                <a:lnTo>
                  <a:pt x="0" y="480138"/>
                </a:lnTo>
                <a:lnTo>
                  <a:pt x="122856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14">
            <a:extLst>
              <a:ext uri="{FF2B5EF4-FFF2-40B4-BE49-F238E27FC236}">
                <a16:creationId xmlns:a16="http://schemas.microsoft.com/office/drawing/2014/main" id="{AAA15768-0708-42B8-AABA-ECE5FCE69199}"/>
              </a:ext>
            </a:extLst>
          </p:cNvPr>
          <p:cNvSpPr/>
          <p:nvPr userDrawn="1"/>
        </p:nvSpPr>
        <p:spPr>
          <a:xfrm>
            <a:off x="6896518" y="24399"/>
            <a:ext cx="2247482" cy="359358"/>
          </a:xfrm>
          <a:custGeom>
            <a:avLst/>
            <a:gdLst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ítulo 8">
            <a:extLst>
              <a:ext uri="{FF2B5EF4-FFF2-40B4-BE49-F238E27FC236}">
                <a16:creationId xmlns:a16="http://schemas.microsoft.com/office/drawing/2014/main" id="{CDBFDB98-B84D-41D4-AF5E-D4865E364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12715" y="0"/>
            <a:ext cx="5455518" cy="7129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insertar titulo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34341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1A9DF19A-1EAC-41BA-B229-824FD6AFB84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905929" y="0"/>
            <a:ext cx="5238071" cy="5143500"/>
          </a:xfrm>
          <a:custGeom>
            <a:avLst/>
            <a:gdLst>
              <a:gd name="connsiteX0" fmla="*/ 4217880 w 6984094"/>
              <a:gd name="connsiteY0" fmla="*/ 0 h 6858000"/>
              <a:gd name="connsiteX1" fmla="*/ 6984094 w 6984094"/>
              <a:gd name="connsiteY1" fmla="*/ 0 h 6858000"/>
              <a:gd name="connsiteX2" fmla="*/ 6984094 w 6984094"/>
              <a:gd name="connsiteY2" fmla="*/ 2325739 h 6858000"/>
              <a:gd name="connsiteX3" fmla="*/ 6782132 w 6984094"/>
              <a:gd name="connsiteY3" fmla="*/ 2313504 h 6858000"/>
              <a:gd name="connsiteX4" fmla="*/ 3805425 w 6984094"/>
              <a:gd name="connsiteY4" fmla="*/ 3562270 h 6858000"/>
              <a:gd name="connsiteX5" fmla="*/ 2833125 w 6984094"/>
              <a:gd name="connsiteY5" fmla="*/ 6853250 h 6858000"/>
              <a:gd name="connsiteX6" fmla="*/ 2805519 w 6984094"/>
              <a:gd name="connsiteY6" fmla="*/ 6858000 h 6858000"/>
              <a:gd name="connsiteX7" fmla="*/ 35047 w 6984094"/>
              <a:gd name="connsiteY7" fmla="*/ 6858000 h 6858000"/>
              <a:gd name="connsiteX8" fmla="*/ 9970 w 6984094"/>
              <a:gd name="connsiteY8" fmla="*/ 6558731 h 6858000"/>
              <a:gd name="connsiteX9" fmla="*/ 1764100 w 6984094"/>
              <a:gd name="connsiteY9" fmla="*/ 1679792 h 6858000"/>
              <a:gd name="connsiteX10" fmla="*/ 3914430 w 6984094"/>
              <a:gd name="connsiteY10" fmla="*/ 1270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84094" h="6858000">
                <a:moveTo>
                  <a:pt x="4217880" y="0"/>
                </a:moveTo>
                <a:lnTo>
                  <a:pt x="6984094" y="0"/>
                </a:lnTo>
                <a:lnTo>
                  <a:pt x="6984094" y="2325739"/>
                </a:lnTo>
                <a:lnTo>
                  <a:pt x="6782132" y="2313504"/>
                </a:lnTo>
                <a:cubicBezTo>
                  <a:pt x="5659496" y="2278105"/>
                  <a:pt x="4571855" y="2731167"/>
                  <a:pt x="3805425" y="3562270"/>
                </a:cubicBezTo>
                <a:cubicBezTo>
                  <a:pt x="2987900" y="4448780"/>
                  <a:pt x="2628636" y="5664793"/>
                  <a:pt x="2833125" y="6853250"/>
                </a:cubicBezTo>
                <a:lnTo>
                  <a:pt x="2805519" y="6858000"/>
                </a:lnTo>
                <a:lnTo>
                  <a:pt x="35047" y="6858000"/>
                </a:lnTo>
                <a:lnTo>
                  <a:pt x="9970" y="6558731"/>
                </a:lnTo>
                <a:cubicBezTo>
                  <a:pt x="-87874" y="4773244"/>
                  <a:pt x="537238" y="3010180"/>
                  <a:pt x="1764100" y="1679792"/>
                </a:cubicBezTo>
                <a:cubicBezTo>
                  <a:pt x="2377531" y="1014598"/>
                  <a:pt x="3110938" y="490606"/>
                  <a:pt x="3914430" y="1270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" name="Freeform 13">
            <a:extLst>
              <a:ext uri="{FF2B5EF4-FFF2-40B4-BE49-F238E27FC236}">
                <a16:creationId xmlns:a16="http://schemas.microsoft.com/office/drawing/2014/main" id="{102A8F2D-A244-4228-8CEA-02E26CAFFBFE}"/>
              </a:ext>
            </a:extLst>
          </p:cNvPr>
          <p:cNvSpPr/>
          <p:nvPr userDrawn="1"/>
        </p:nvSpPr>
        <p:spPr>
          <a:xfrm>
            <a:off x="162431" y="159488"/>
            <a:ext cx="8717540" cy="703114"/>
          </a:xfrm>
          <a:custGeom>
            <a:avLst/>
            <a:gdLst>
              <a:gd name="connsiteX0" fmla="*/ 0 w 11068334"/>
              <a:gd name="connsiteY0" fmla="*/ 0 h 937485"/>
              <a:gd name="connsiteX1" fmla="*/ 11068334 w 11068334"/>
              <a:gd name="connsiteY1" fmla="*/ 0 h 937485"/>
              <a:gd name="connsiteX2" fmla="*/ 11068334 w 11068334"/>
              <a:gd name="connsiteY2" fmla="*/ 423015 h 937485"/>
              <a:gd name="connsiteX3" fmla="*/ 10994064 w 11068334"/>
              <a:gd name="connsiteY3" fmla="*/ 680485 h 937485"/>
              <a:gd name="connsiteX4" fmla="*/ 10795473 w 11068334"/>
              <a:gd name="connsiteY4" fmla="*/ 937485 h 937485"/>
              <a:gd name="connsiteX5" fmla="*/ 0 w 11068334"/>
              <a:gd name="connsiteY5" fmla="*/ 937485 h 93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334" h="937484">
                <a:moveTo>
                  <a:pt x="0" y="0"/>
                </a:moveTo>
                <a:lnTo>
                  <a:pt x="11068334" y="0"/>
                </a:lnTo>
                <a:lnTo>
                  <a:pt x="11068334" y="423015"/>
                </a:lnTo>
                <a:lnTo>
                  <a:pt x="10994064" y="680485"/>
                </a:lnTo>
                <a:lnTo>
                  <a:pt x="10795473" y="937485"/>
                </a:lnTo>
                <a:lnTo>
                  <a:pt x="0" y="93748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6006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0612" y="215441"/>
            <a:ext cx="8461932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74101" y="2571750"/>
            <a:ext cx="469900" cy="24182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14765" y="4831305"/>
            <a:ext cx="8213657" cy="158655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grama de flujo: datos almacenados 11">
            <a:extLst>
              <a:ext uri="{FF2B5EF4-FFF2-40B4-BE49-F238E27FC236}">
                <a16:creationId xmlns:a16="http://schemas.microsoft.com/office/drawing/2014/main" id="{AE851699-17D7-4BE5-ABB4-2200CA599518}"/>
              </a:ext>
            </a:extLst>
          </p:cNvPr>
          <p:cNvSpPr/>
          <p:nvPr userDrawn="1"/>
        </p:nvSpPr>
        <p:spPr>
          <a:xfrm>
            <a:off x="6584183" y="148949"/>
            <a:ext cx="2121241" cy="619379"/>
          </a:xfrm>
          <a:prstGeom prst="flowChartOnlineStorage">
            <a:avLst/>
          </a:prstGeom>
          <a:solidFill>
            <a:srgbClr val="096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345132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F8F03C16-AFD5-40B3-9718-14A4440FF5BB}"/>
              </a:ext>
            </a:extLst>
          </p:cNvPr>
          <p:cNvSpPr/>
          <p:nvPr userDrawn="1"/>
        </p:nvSpPr>
        <p:spPr>
          <a:xfrm>
            <a:off x="-1685" y="4877964"/>
            <a:ext cx="6949949" cy="259455"/>
          </a:xfrm>
          <a:custGeom>
            <a:avLst/>
            <a:gdLst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68590 w 9229272"/>
              <a:gd name="connsiteY2" fmla="*/ 339888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68590" y="339888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14">
            <a:extLst>
              <a:ext uri="{FF2B5EF4-FFF2-40B4-BE49-F238E27FC236}">
                <a16:creationId xmlns:a16="http://schemas.microsoft.com/office/drawing/2014/main" id="{52836657-E9F3-4A8C-B637-39756C05469A}"/>
              </a:ext>
            </a:extLst>
          </p:cNvPr>
          <p:cNvSpPr/>
          <p:nvPr userDrawn="1"/>
        </p:nvSpPr>
        <p:spPr>
          <a:xfrm>
            <a:off x="6896844" y="4767158"/>
            <a:ext cx="2247482" cy="359358"/>
          </a:xfrm>
          <a:custGeom>
            <a:avLst/>
            <a:gdLst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14">
            <a:extLst>
              <a:ext uri="{FF2B5EF4-FFF2-40B4-BE49-F238E27FC236}">
                <a16:creationId xmlns:a16="http://schemas.microsoft.com/office/drawing/2014/main" id="{80CF4ABA-B3AC-485C-BCBC-34DC18B07D2F}"/>
              </a:ext>
            </a:extLst>
          </p:cNvPr>
          <p:cNvSpPr/>
          <p:nvPr userDrawn="1"/>
        </p:nvSpPr>
        <p:spPr>
          <a:xfrm rot="10800000">
            <a:off x="-1686" y="31060"/>
            <a:ext cx="6998809" cy="618452"/>
          </a:xfrm>
          <a:custGeom>
            <a:avLst/>
            <a:gdLst>
              <a:gd name="connsiteX0" fmla="*/ 3007245 w 3008860"/>
              <a:gd name="connsiteY0" fmla="*/ 0 h 480138"/>
              <a:gd name="connsiteX1" fmla="*/ 3008860 w 3008860"/>
              <a:gd name="connsiteY1" fmla="*/ 479520 h 480138"/>
              <a:gd name="connsiteX2" fmla="*/ 0 w 3008860"/>
              <a:gd name="connsiteY2" fmla="*/ 480138 h 480138"/>
              <a:gd name="connsiteX3" fmla="*/ 122856 w 3008860"/>
              <a:gd name="connsiteY3" fmla="*/ 0 h 480138"/>
              <a:gd name="connsiteX4" fmla="*/ 3007245 w 3008860"/>
              <a:gd name="connsiteY4" fmla="*/ 0 h 4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860" h="480138">
                <a:moveTo>
                  <a:pt x="3007245" y="0"/>
                </a:moveTo>
                <a:cubicBezTo>
                  <a:pt x="3007783" y="158342"/>
                  <a:pt x="3008322" y="321178"/>
                  <a:pt x="3008860" y="479520"/>
                </a:cubicBezTo>
                <a:lnTo>
                  <a:pt x="0" y="480138"/>
                </a:lnTo>
                <a:lnTo>
                  <a:pt x="122856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ítulo 8">
            <a:extLst>
              <a:ext uri="{FF2B5EF4-FFF2-40B4-BE49-F238E27FC236}">
                <a16:creationId xmlns:a16="http://schemas.microsoft.com/office/drawing/2014/main" id="{3E964902-78B4-4E6D-B2B8-0ACCE5A87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12715" y="0"/>
            <a:ext cx="5455518" cy="7129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insertar titulo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F8F03C16-AFD5-40B3-9718-14A4440FF5BB}"/>
              </a:ext>
            </a:extLst>
          </p:cNvPr>
          <p:cNvSpPr/>
          <p:nvPr userDrawn="1"/>
        </p:nvSpPr>
        <p:spPr>
          <a:xfrm>
            <a:off x="-1685" y="4877964"/>
            <a:ext cx="6949949" cy="259455"/>
          </a:xfrm>
          <a:custGeom>
            <a:avLst/>
            <a:gdLst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68590 w 9229272"/>
              <a:gd name="connsiteY2" fmla="*/ 339888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68590" y="339888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14">
            <a:extLst>
              <a:ext uri="{FF2B5EF4-FFF2-40B4-BE49-F238E27FC236}">
                <a16:creationId xmlns:a16="http://schemas.microsoft.com/office/drawing/2014/main" id="{52836657-E9F3-4A8C-B637-39756C05469A}"/>
              </a:ext>
            </a:extLst>
          </p:cNvPr>
          <p:cNvSpPr/>
          <p:nvPr userDrawn="1"/>
        </p:nvSpPr>
        <p:spPr>
          <a:xfrm>
            <a:off x="6896844" y="4767158"/>
            <a:ext cx="2247482" cy="359358"/>
          </a:xfrm>
          <a:custGeom>
            <a:avLst/>
            <a:gdLst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Diagrama de flujo: datos almacenados 5">
            <a:extLst>
              <a:ext uri="{FF2B5EF4-FFF2-40B4-BE49-F238E27FC236}">
                <a16:creationId xmlns:a16="http://schemas.microsoft.com/office/drawing/2014/main" id="{D7398372-88C2-4D57-A0E9-EF9839116FEB}"/>
              </a:ext>
            </a:extLst>
          </p:cNvPr>
          <p:cNvSpPr/>
          <p:nvPr userDrawn="1"/>
        </p:nvSpPr>
        <p:spPr>
          <a:xfrm>
            <a:off x="179512" y="138675"/>
            <a:ext cx="2121241" cy="619379"/>
          </a:xfrm>
          <a:prstGeom prst="flowChartOnlineStorage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0" name="Diagrama de flujo: datos almacenados 9">
            <a:extLst>
              <a:ext uri="{FF2B5EF4-FFF2-40B4-BE49-F238E27FC236}">
                <a16:creationId xmlns:a16="http://schemas.microsoft.com/office/drawing/2014/main" id="{241B156B-8BDF-41E0-AFD9-186D36AACC27}"/>
              </a:ext>
            </a:extLst>
          </p:cNvPr>
          <p:cNvSpPr/>
          <p:nvPr userDrawn="1"/>
        </p:nvSpPr>
        <p:spPr>
          <a:xfrm rot="10800000">
            <a:off x="6843247" y="138674"/>
            <a:ext cx="2121241" cy="619379"/>
          </a:xfrm>
          <a:prstGeom prst="flowChartOnlineStorage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5934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F8F03C16-AFD5-40B3-9718-14A4440FF5BB}"/>
              </a:ext>
            </a:extLst>
          </p:cNvPr>
          <p:cNvSpPr/>
          <p:nvPr userDrawn="1"/>
        </p:nvSpPr>
        <p:spPr>
          <a:xfrm>
            <a:off x="-1685" y="4877964"/>
            <a:ext cx="6949949" cy="259455"/>
          </a:xfrm>
          <a:custGeom>
            <a:avLst/>
            <a:gdLst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68590 w 9229272"/>
              <a:gd name="connsiteY2" fmla="*/ 339888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68590" y="339888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14">
            <a:extLst>
              <a:ext uri="{FF2B5EF4-FFF2-40B4-BE49-F238E27FC236}">
                <a16:creationId xmlns:a16="http://schemas.microsoft.com/office/drawing/2014/main" id="{52836657-E9F3-4A8C-B637-39756C05469A}"/>
              </a:ext>
            </a:extLst>
          </p:cNvPr>
          <p:cNvSpPr/>
          <p:nvPr userDrawn="1"/>
        </p:nvSpPr>
        <p:spPr>
          <a:xfrm>
            <a:off x="6896844" y="4767158"/>
            <a:ext cx="2247482" cy="359358"/>
          </a:xfrm>
          <a:custGeom>
            <a:avLst/>
            <a:gdLst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Diagrama de flujo: datos almacenados 5">
            <a:extLst>
              <a:ext uri="{FF2B5EF4-FFF2-40B4-BE49-F238E27FC236}">
                <a16:creationId xmlns:a16="http://schemas.microsoft.com/office/drawing/2014/main" id="{40048416-0AAE-45D9-A3BF-7A19AECE8665}"/>
              </a:ext>
            </a:extLst>
          </p:cNvPr>
          <p:cNvSpPr/>
          <p:nvPr userDrawn="1"/>
        </p:nvSpPr>
        <p:spPr>
          <a:xfrm>
            <a:off x="6444208" y="145394"/>
            <a:ext cx="2121241" cy="619379"/>
          </a:xfrm>
          <a:prstGeom prst="flowChartOnlineStorage">
            <a:avLst/>
          </a:prstGeom>
          <a:solidFill>
            <a:srgbClr val="096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08C65CF-CA02-4448-BFBC-051D7EA1EFA5}"/>
              </a:ext>
            </a:extLst>
          </p:cNvPr>
          <p:cNvCxnSpPr>
            <a:cxnSpLocks/>
          </p:cNvCxnSpPr>
          <p:nvPr userDrawn="1"/>
        </p:nvCxnSpPr>
        <p:spPr>
          <a:xfrm>
            <a:off x="376451" y="764773"/>
            <a:ext cx="6139765" cy="0"/>
          </a:xfrm>
          <a:prstGeom prst="straightConnector1">
            <a:avLst/>
          </a:prstGeom>
          <a:ln>
            <a:solidFill>
              <a:srgbClr val="00AA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6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0BDE393-D6C0-47AF-8507-C9030437FAF5}"/>
              </a:ext>
            </a:extLst>
          </p:cNvPr>
          <p:cNvSpPr/>
          <p:nvPr userDrawn="1"/>
        </p:nvSpPr>
        <p:spPr>
          <a:xfrm>
            <a:off x="-1685" y="4878191"/>
            <a:ext cx="9145685" cy="259228"/>
          </a:xfrm>
          <a:custGeom>
            <a:avLst/>
            <a:gdLst>
              <a:gd name="connsiteX0" fmla="*/ 9145685 w 9145685"/>
              <a:gd name="connsiteY0" fmla="*/ 0 h 259228"/>
              <a:gd name="connsiteX1" fmla="*/ 9145685 w 9145685"/>
              <a:gd name="connsiteY1" fmla="*/ 247961 h 259228"/>
              <a:gd name="connsiteX2" fmla="*/ 3724 w 9145685"/>
              <a:gd name="connsiteY2" fmla="*/ 259228 h 259228"/>
              <a:gd name="connsiteX3" fmla="*/ 0 w 9145685"/>
              <a:gd name="connsiteY3" fmla="*/ 6392 h 2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5685" h="259228">
                <a:moveTo>
                  <a:pt x="9145685" y="0"/>
                </a:moveTo>
                <a:lnTo>
                  <a:pt x="9145685" y="247961"/>
                </a:lnTo>
                <a:lnTo>
                  <a:pt x="3724" y="259228"/>
                </a:lnTo>
                <a:cubicBezTo>
                  <a:pt x="2482" y="174949"/>
                  <a:pt x="1242" y="90671"/>
                  <a:pt x="0" y="6392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A15A2F44-24AC-4773-A4CB-02E56D7C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80528" y="0"/>
            <a:ext cx="5455518" cy="7129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36987"/>
                </a:solidFill>
              </a:defRPr>
            </a:lvl1pPr>
          </a:lstStyle>
          <a:p>
            <a:r>
              <a:rPr lang="es-ES"/>
              <a:t>Haga clic insertar titulo</a:t>
            </a:r>
            <a:endParaRPr lang="es-PE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513D8FC-3DFB-4360-B578-FBC6C62CF3F9}"/>
              </a:ext>
            </a:extLst>
          </p:cNvPr>
          <p:cNvSpPr/>
          <p:nvPr userDrawn="1"/>
        </p:nvSpPr>
        <p:spPr>
          <a:xfrm>
            <a:off x="35496" y="47241"/>
            <a:ext cx="248796" cy="618454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77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5100B8CD-A211-4DB3-A6E3-0A876A9D7A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6" y="98858"/>
            <a:ext cx="7169305" cy="649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s-PE" sz="3600" b="0" i="0" u="none" strike="noStrike" cap="none" spc="0" baseline="0">
                <a:solidFill>
                  <a:srgbClr val="27348B"/>
                </a:solidFill>
                <a:uFillTx/>
                <a:latin typeface="Playfair Display Black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19102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CF0C00D-9017-401C-A9A6-9D42248A7AC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42643" y="92611"/>
            <a:ext cx="8679896" cy="5431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ct val="0"/>
              </a:spcAft>
              <a:buNone/>
              <a:defRPr lang="en-US" sz="404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3C4F54D-CB3A-4D64-8BA4-89725E8D9826}"/>
              </a:ext>
            </a:extLst>
          </p:cNvPr>
          <p:cNvSpPr/>
          <p:nvPr/>
        </p:nvSpPr>
        <p:spPr>
          <a:xfrm>
            <a:off x="265514" y="848698"/>
            <a:ext cx="2670581" cy="4051919"/>
          </a:xfrm>
          <a:custGeom>
            <a:avLst>
              <a:gd name="f1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857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AAED"/>
          </a:solidFill>
          <a:ln cap="flat">
            <a:noFill/>
            <a:prstDash val="solid"/>
          </a:ln>
        </p:spPr>
        <p:txBody>
          <a:bodyPr vert="horz" wrap="square" lIns="91429" tIns="45719" rIns="91429" bIns="45719" anchor="ctr" anchorCtr="1" compatLnSpc="1">
            <a:noAutofit/>
          </a:bodyPr>
          <a:lstStyle/>
          <a:p>
            <a:pPr marL="0" marR="0" lvl="0" indent="0" algn="ctr" defTabSz="914296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 dirty="0">
              <a:solidFill>
                <a:srgbClr val="5E4028"/>
              </a:solidFill>
              <a:uFillTx/>
              <a:latin typeface="Arial"/>
              <a:ea typeface="맑은 고딕" panose="020B0503020000020004" pitchFamily="34" charset="-12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85F437D-78B0-4724-9194-70277C792344}"/>
              </a:ext>
            </a:extLst>
          </p:cNvPr>
          <p:cNvSpPr/>
          <p:nvPr/>
        </p:nvSpPr>
        <p:spPr>
          <a:xfrm>
            <a:off x="342358" y="972513"/>
            <a:ext cx="98151" cy="3199319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9" tIns="45719" rIns="91429" bIns="45719" anchor="ctr" anchorCtr="1" compatLnSpc="1">
            <a:noAutofit/>
          </a:bodyPr>
          <a:lstStyle/>
          <a:p>
            <a:pPr marL="0" marR="0" lvl="0" indent="0" algn="ctr" defTabSz="914296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anose="020B0503020000020004" pitchFamily="34" charset="-127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48300C83-5A47-499D-B9CF-2F58A8C78A8F}"/>
              </a:ext>
            </a:extLst>
          </p:cNvPr>
          <p:cNvGrpSpPr/>
          <p:nvPr/>
        </p:nvGrpSpPr>
        <p:grpSpPr>
          <a:xfrm>
            <a:off x="1047031" y="1366637"/>
            <a:ext cx="1674181" cy="1419105"/>
            <a:chOff x="1396041" y="1822181"/>
            <a:chExt cx="2232242" cy="1892140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4597E60F-DA88-4184-A41E-A0B447A9C63C}"/>
                </a:ext>
              </a:extLst>
            </p:cNvPr>
            <p:cNvSpPr txBox="1"/>
            <p:nvPr/>
          </p:nvSpPr>
          <p:spPr>
            <a:xfrm>
              <a:off x="1396041" y="1822181"/>
              <a:ext cx="2232242" cy="1046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296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 charset="0"/>
                  <a:ea typeface="Arial"/>
                  <a:cs typeface="Arial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8D81C163-6CAB-46F2-BBF5-96B4453E4193}"/>
                </a:ext>
              </a:extLst>
            </p:cNvPr>
            <p:cNvSpPr txBox="1"/>
            <p:nvPr/>
          </p:nvSpPr>
          <p:spPr>
            <a:xfrm>
              <a:off x="1396041" y="2667881"/>
              <a:ext cx="2232242" cy="1046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296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 charset="0"/>
                  <a:ea typeface="Arial"/>
                  <a:cs typeface="Arial" pitchFamily="34" charset="0"/>
                </a:rPr>
                <a:t>You can Change Fill Color &amp;</a:t>
              </a:r>
            </a:p>
            <a:p>
              <a:pPr marL="0" marR="0" lvl="0" indent="0" algn="r" defTabSz="914296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 charset="0"/>
                  <a:ea typeface="Arial"/>
                  <a:cs typeface="Arial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E5154FA6-2C37-4D83-B5E2-2DB19E682F18}"/>
              </a:ext>
            </a:extLst>
          </p:cNvPr>
          <p:cNvSpPr txBox="1"/>
          <p:nvPr/>
        </p:nvSpPr>
        <p:spPr>
          <a:xfrm>
            <a:off x="1209895" y="4375429"/>
            <a:ext cx="1674003" cy="3000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9" tIns="45719" rIns="91429" bIns="45719" anchor="ctr" anchorCtr="0" compatLnSpc="1">
            <a:spAutoFit/>
          </a:bodyPr>
          <a:lstStyle/>
          <a:p>
            <a:pPr marL="0" marR="0" lvl="0" indent="0" algn="l" defTabSz="914296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 charset="0"/>
                <a:ea typeface="Arial"/>
                <a:cs typeface="Arial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6F7518A1-6E24-4C20-A5B6-D07DB27EA233}"/>
              </a:ext>
            </a:extLst>
          </p:cNvPr>
          <p:cNvSpPr txBox="1"/>
          <p:nvPr/>
        </p:nvSpPr>
        <p:spPr>
          <a:xfrm>
            <a:off x="683249" y="3016436"/>
            <a:ext cx="2037971" cy="14773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9" tIns="45719" rIns="91429" bIns="45719" anchor="ctr" anchorCtr="0" compatLnSpc="1">
            <a:spAutoFit/>
          </a:bodyPr>
          <a:lstStyle/>
          <a:p>
            <a:pPr marL="0" marR="0" lvl="0" indent="0" algn="r" defTabSz="914296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 charset="0"/>
              </a:rPr>
              <a:t>GOOGLE SLIDES AND FREE </a:t>
            </a:r>
          </a:p>
          <a:p>
            <a:pPr marL="0" marR="0" lvl="0" indent="0" algn="r" defTabSz="914296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 charset="0"/>
              </a:rPr>
              <a:t>PPT </a:t>
            </a:r>
          </a:p>
          <a:p>
            <a:pPr marL="0" marR="0" lvl="0" indent="0" algn="r" defTabSz="914296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0A873780-DA56-4574-9228-E7EA682A4A60}"/>
              </a:ext>
            </a:extLst>
          </p:cNvPr>
          <p:cNvGrpSpPr/>
          <p:nvPr/>
        </p:nvGrpSpPr>
        <p:grpSpPr>
          <a:xfrm>
            <a:off x="425367" y="4052563"/>
            <a:ext cx="732345" cy="732345"/>
            <a:chOff x="567156" y="5403417"/>
            <a:chExt cx="976460" cy="976460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32A7E1F7-349A-4243-BBB4-5F4CCA12B717}"/>
                </a:ext>
              </a:extLst>
            </p:cNvPr>
            <p:cNvSpPr/>
            <p:nvPr/>
          </p:nvSpPr>
          <p:spPr>
            <a:xfrm rot="10799991">
              <a:off x="567156" y="5403417"/>
              <a:ext cx="976460" cy="9764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+- f55 0 f1"/>
                <a:gd name="f58" fmla="*/ f53 1 100000"/>
                <a:gd name="f59" fmla="*/ f54 1 100000"/>
                <a:gd name="f60" fmla="cos 1 f57"/>
                <a:gd name="f61" fmla="sin 1 f57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8 1"/>
                <a:gd name="f69" fmla="*/ f67 f59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296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48B91433-E915-4E68-9260-F60343500E3E}"/>
                </a:ext>
              </a:extLst>
            </p:cNvPr>
            <p:cNvGrpSpPr/>
            <p:nvPr/>
          </p:nvGrpSpPr>
          <p:grpSpPr>
            <a:xfrm>
              <a:off x="736338" y="5562441"/>
              <a:ext cx="662784" cy="641570"/>
              <a:chOff x="736338" y="5562441"/>
              <a:chExt cx="662784" cy="64157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6A561CFC-BE0B-4906-8517-B08CD1F4F9BB}"/>
                  </a:ext>
                </a:extLst>
              </p:cNvPr>
              <p:cNvSpPr/>
              <p:nvPr/>
            </p:nvSpPr>
            <p:spPr>
              <a:xfrm>
                <a:off x="736338" y="5562441"/>
                <a:ext cx="383673" cy="6415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296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E9C04E38-C59D-4BF8-8AE5-C43E6D4939A6}"/>
                  </a:ext>
                </a:extLst>
              </p:cNvPr>
              <p:cNvSpPr/>
              <p:nvPr/>
            </p:nvSpPr>
            <p:spPr>
              <a:xfrm>
                <a:off x="1135163" y="5684870"/>
                <a:ext cx="263959" cy="3191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296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85FC68A7-7F4A-446B-AF45-8250B2AFB09D}"/>
                  </a:ext>
                </a:extLst>
              </p:cNvPr>
              <p:cNvSpPr/>
              <p:nvPr/>
            </p:nvSpPr>
            <p:spPr>
              <a:xfrm>
                <a:off x="1135163" y="5730645"/>
                <a:ext cx="216685" cy="347910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296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0C4661C5-B53C-41CD-8C24-682EA94E5F47}"/>
              </a:ext>
            </a:extLst>
          </p:cNvPr>
          <p:cNvSpPr/>
          <p:nvPr/>
        </p:nvSpPr>
        <p:spPr>
          <a:xfrm rot="5400013">
            <a:off x="1948926" y="3912558"/>
            <a:ext cx="76233" cy="1668469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9" tIns="45719" rIns="91429" bIns="45719" anchor="ctr" anchorCtr="1" compatLnSpc="1">
            <a:noAutofit/>
          </a:bodyPr>
          <a:lstStyle/>
          <a:p>
            <a:pPr marL="0" marR="0" lvl="0" indent="0" algn="ctr" defTabSz="914296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3C760C89-4921-47B2-A8CE-D0A59E52095D}"/>
              </a:ext>
            </a:extLst>
          </p:cNvPr>
          <p:cNvGrpSpPr/>
          <p:nvPr/>
        </p:nvGrpSpPr>
        <p:grpSpPr>
          <a:xfrm>
            <a:off x="2141951" y="972513"/>
            <a:ext cx="679333" cy="682775"/>
            <a:chOff x="2855935" y="1296684"/>
            <a:chExt cx="905777" cy="910366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01B5A146-C0F9-42B8-914B-59D295B4C85E}"/>
                </a:ext>
              </a:extLst>
            </p:cNvPr>
            <p:cNvSpPr/>
            <p:nvPr/>
          </p:nvSpPr>
          <p:spPr>
            <a:xfrm rot="10799991">
              <a:off x="3632372" y="1301273"/>
              <a:ext cx="129332" cy="905777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296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D215DD7B-16A7-4B09-9B44-CEFD6FDEB867}"/>
                </a:ext>
              </a:extLst>
            </p:cNvPr>
            <p:cNvSpPr/>
            <p:nvPr/>
          </p:nvSpPr>
          <p:spPr>
            <a:xfrm rot="5400013">
              <a:off x="3244158" y="908461"/>
              <a:ext cx="129332" cy="905777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296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F7712455-1060-4990-A415-26E0FA1E783D}"/>
              </a:ext>
            </a:extLst>
          </p:cNvPr>
          <p:cNvGrpSpPr/>
          <p:nvPr/>
        </p:nvGrpSpPr>
        <p:grpSpPr>
          <a:xfrm>
            <a:off x="470431" y="4093534"/>
            <a:ext cx="637025" cy="637026"/>
            <a:chOff x="627241" y="5458044"/>
            <a:chExt cx="849367" cy="849367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92A95EE4-FF42-4549-AA0C-1D0B55D70450}"/>
                </a:ext>
              </a:extLst>
            </p:cNvPr>
            <p:cNvSpPr/>
            <p:nvPr/>
          </p:nvSpPr>
          <p:spPr>
            <a:xfrm>
              <a:off x="627241" y="5458044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AAE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296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0DE29360-510F-44C7-8A4D-FA24E5C25B06}"/>
                </a:ext>
              </a:extLst>
            </p:cNvPr>
            <p:cNvSpPr/>
            <p:nvPr/>
          </p:nvSpPr>
          <p:spPr>
            <a:xfrm>
              <a:off x="736503" y="5562377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296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817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97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72" r:id="rId3"/>
    <p:sldLayoutId id="2147483670" r:id="rId4"/>
    <p:sldLayoutId id="2147483657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7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52BEA1E-6CE3-4881-8AAC-1603D34B58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0"/>
            <a:ext cx="9156700" cy="5158224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FFF86713-3E11-4BF2-8B6E-A70C0C987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5985" y="2797070"/>
            <a:ext cx="5851691" cy="1354217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rPr>
              <a:t>TOURISM IN ARGENTINA</a:t>
            </a:r>
            <a:endParaRPr lang="zh-CN" altLang="en-US" sz="4400" b="1" u="sng" dirty="0">
              <a:solidFill>
                <a:srgbClr val="FFC000"/>
              </a:solidFill>
              <a:latin typeface="微软雅黑" panose="020B0503020204020204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7" name="TextBox 84">
            <a:extLst>
              <a:ext uri="{FF2B5EF4-FFF2-40B4-BE49-F238E27FC236}">
                <a16:creationId xmlns:a16="http://schemas.microsoft.com/office/drawing/2014/main" id="{3CDA00CA-EED6-4627-9F33-CA7C925C49A0}"/>
              </a:ext>
            </a:extLst>
          </p:cNvPr>
          <p:cNvSpPr txBox="1"/>
          <p:nvPr/>
        </p:nvSpPr>
        <p:spPr>
          <a:xfrm>
            <a:off x="6200561" y="67044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rPr>
              <a:t>slidesppt.net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33C0755B-23FE-4D99-964E-9B339EA6454B}"/>
              </a:ext>
            </a:extLst>
          </p:cNvPr>
          <p:cNvSpPr/>
          <p:nvPr/>
        </p:nvSpPr>
        <p:spPr bwMode="auto">
          <a:xfrm>
            <a:off x="-12700" y="-1588"/>
            <a:ext cx="3810000" cy="3609975"/>
          </a:xfrm>
          <a:custGeom>
            <a:avLst/>
            <a:gdLst>
              <a:gd name="T0" fmla="*/ 2400 w 2400"/>
              <a:gd name="T1" fmla="*/ 0 h 2274"/>
              <a:gd name="T2" fmla="*/ 1578 w 2400"/>
              <a:gd name="T3" fmla="*/ 0 h 2274"/>
              <a:gd name="T4" fmla="*/ 0 w 2400"/>
              <a:gd name="T5" fmla="*/ 1459 h 2274"/>
              <a:gd name="T6" fmla="*/ 0 w 2400"/>
              <a:gd name="T7" fmla="*/ 2274 h 2274"/>
              <a:gd name="T8" fmla="*/ 2400 w 2400"/>
              <a:gd name="T9" fmla="*/ 27 h 2274"/>
              <a:gd name="T10" fmla="*/ 2400 w 2400"/>
              <a:gd name="T11" fmla="*/ 0 h 2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0" h="2274">
                <a:moveTo>
                  <a:pt x="2400" y="0"/>
                </a:moveTo>
                <a:lnTo>
                  <a:pt x="1578" y="0"/>
                </a:lnTo>
                <a:lnTo>
                  <a:pt x="0" y="1459"/>
                </a:lnTo>
                <a:lnTo>
                  <a:pt x="0" y="2274"/>
                </a:lnTo>
                <a:lnTo>
                  <a:pt x="2400" y="27"/>
                </a:lnTo>
                <a:lnTo>
                  <a:pt x="2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068DD8AB-79AE-48A4-A1C2-D92697C1FA5D}"/>
              </a:ext>
            </a:extLst>
          </p:cNvPr>
          <p:cNvGrpSpPr/>
          <p:nvPr/>
        </p:nvGrpSpPr>
        <p:grpSpPr>
          <a:xfrm>
            <a:off x="7804042" y="2906972"/>
            <a:ext cx="1339958" cy="2251251"/>
            <a:chOff x="7740352" y="2799968"/>
            <a:chExt cx="1403648" cy="2358256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BB2ED255-5E49-49B8-9D7A-BCB37DD44DE1}"/>
                </a:ext>
              </a:extLst>
            </p:cNvPr>
            <p:cNvSpPr/>
            <p:nvPr/>
          </p:nvSpPr>
          <p:spPr bwMode="auto">
            <a:xfrm flipH="1" flipV="1">
              <a:off x="7740352" y="2799968"/>
              <a:ext cx="1403648" cy="1400993"/>
            </a:xfrm>
            <a:custGeom>
              <a:avLst/>
              <a:gdLst>
                <a:gd name="connsiteX0" fmla="*/ 0 w 1403648"/>
                <a:gd name="connsiteY0" fmla="*/ 1400993 h 1400993"/>
                <a:gd name="connsiteX1" fmla="*/ 0 w 1403648"/>
                <a:gd name="connsiteY1" fmla="*/ 582028 h 1400993"/>
                <a:gd name="connsiteX2" fmla="*/ 582910 w 1403648"/>
                <a:gd name="connsiteY2" fmla="*/ 0 h 1400993"/>
                <a:gd name="connsiteX3" fmla="*/ 1403648 w 1403648"/>
                <a:gd name="connsiteY3" fmla="*/ 0 h 140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648" h="1400993">
                  <a:moveTo>
                    <a:pt x="0" y="1400993"/>
                  </a:moveTo>
                  <a:lnTo>
                    <a:pt x="0" y="582028"/>
                  </a:lnTo>
                  <a:lnTo>
                    <a:pt x="582910" y="0"/>
                  </a:lnTo>
                  <a:lnTo>
                    <a:pt x="1403648" y="0"/>
                  </a:lnTo>
                  <a:close/>
                </a:path>
              </a:pathLst>
            </a:custGeom>
            <a:solidFill>
              <a:srgbClr val="00A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80A66E97-0A59-43EC-9521-423A9F546F09}"/>
                </a:ext>
              </a:extLst>
            </p:cNvPr>
            <p:cNvSpPr/>
            <p:nvPr/>
          </p:nvSpPr>
          <p:spPr bwMode="auto">
            <a:xfrm flipH="1" flipV="1">
              <a:off x="7740352" y="4200961"/>
              <a:ext cx="1403648" cy="957263"/>
            </a:xfrm>
            <a:custGeom>
              <a:avLst/>
              <a:gdLst>
                <a:gd name="connsiteX0" fmla="*/ 1403648 w 1403648"/>
                <a:gd name="connsiteY0" fmla="*/ 957263 h 957263"/>
                <a:gd name="connsiteX1" fmla="*/ 582910 w 1403648"/>
                <a:gd name="connsiteY1" fmla="*/ 957263 h 957263"/>
                <a:gd name="connsiteX2" fmla="*/ 0 w 1403648"/>
                <a:gd name="connsiteY2" fmla="*/ 375318 h 957263"/>
                <a:gd name="connsiteX3" fmla="*/ 0 w 1403648"/>
                <a:gd name="connsiteY3" fmla="*/ 0 h 957263"/>
                <a:gd name="connsiteX4" fmla="*/ 443210 w 1403648"/>
                <a:gd name="connsiteY4" fmla="*/ 0 h 95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648" h="957263">
                  <a:moveTo>
                    <a:pt x="1403648" y="957263"/>
                  </a:moveTo>
                  <a:lnTo>
                    <a:pt x="582910" y="957263"/>
                  </a:lnTo>
                  <a:lnTo>
                    <a:pt x="0" y="375318"/>
                  </a:lnTo>
                  <a:lnTo>
                    <a:pt x="0" y="0"/>
                  </a:lnTo>
                  <a:lnTo>
                    <a:pt x="443210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37" name="TextBox 21">
            <a:extLst>
              <a:ext uri="{FF2B5EF4-FFF2-40B4-BE49-F238E27FC236}">
                <a16:creationId xmlns:a16="http://schemas.microsoft.com/office/drawing/2014/main" id="{4CA60EE1-160B-4D5F-9758-9BB015284DDC}"/>
              </a:ext>
            </a:extLst>
          </p:cNvPr>
          <p:cNvSpPr txBox="1"/>
          <p:nvPr/>
        </p:nvSpPr>
        <p:spPr>
          <a:xfrm>
            <a:off x="4250162" y="4473944"/>
            <a:ext cx="341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Lorem ipsum dolor sit amet</a:t>
            </a:r>
            <a:r>
              <a:rPr kumimoji="0" lang="vi-VN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adipiscing elit. Vestibulum dignissim nunc nisi ac scelerisque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07C8926-B88B-4CE0-BE0C-B24294CEFFC1}"/>
              </a:ext>
            </a:extLst>
          </p:cNvPr>
          <p:cNvCxnSpPr>
            <a:cxnSpLocks/>
          </p:cNvCxnSpPr>
          <p:nvPr/>
        </p:nvCxnSpPr>
        <p:spPr>
          <a:xfrm>
            <a:off x="3929570" y="3519837"/>
            <a:ext cx="3738112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o 23">
            <a:extLst>
              <a:ext uri="{FF2B5EF4-FFF2-40B4-BE49-F238E27FC236}">
                <a16:creationId xmlns:a16="http://schemas.microsoft.com/office/drawing/2014/main" id="{A0E887D6-CC5A-4D8A-8FE9-E9CFD9DFDE61}"/>
              </a:ext>
            </a:extLst>
          </p:cNvPr>
          <p:cNvGrpSpPr/>
          <p:nvPr/>
        </p:nvGrpSpPr>
        <p:grpSpPr>
          <a:xfrm rot="10800000">
            <a:off x="2632" y="-20538"/>
            <a:ext cx="1339958" cy="2251251"/>
            <a:chOff x="7740352" y="2799968"/>
            <a:chExt cx="1403648" cy="2358256"/>
          </a:xfrm>
        </p:grpSpPr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82F6C58B-6777-4AFF-8934-560148B9F39C}"/>
                </a:ext>
              </a:extLst>
            </p:cNvPr>
            <p:cNvSpPr/>
            <p:nvPr/>
          </p:nvSpPr>
          <p:spPr bwMode="auto">
            <a:xfrm flipH="1" flipV="1">
              <a:off x="7740352" y="2799968"/>
              <a:ext cx="1403648" cy="1400993"/>
            </a:xfrm>
            <a:custGeom>
              <a:avLst/>
              <a:gdLst>
                <a:gd name="connsiteX0" fmla="*/ 0 w 1403648"/>
                <a:gd name="connsiteY0" fmla="*/ 1400993 h 1400993"/>
                <a:gd name="connsiteX1" fmla="*/ 0 w 1403648"/>
                <a:gd name="connsiteY1" fmla="*/ 582028 h 1400993"/>
                <a:gd name="connsiteX2" fmla="*/ 582910 w 1403648"/>
                <a:gd name="connsiteY2" fmla="*/ 0 h 1400993"/>
                <a:gd name="connsiteX3" fmla="*/ 1403648 w 1403648"/>
                <a:gd name="connsiteY3" fmla="*/ 0 h 140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648" h="1400993">
                  <a:moveTo>
                    <a:pt x="0" y="1400993"/>
                  </a:moveTo>
                  <a:lnTo>
                    <a:pt x="0" y="582028"/>
                  </a:lnTo>
                  <a:lnTo>
                    <a:pt x="582910" y="0"/>
                  </a:lnTo>
                  <a:lnTo>
                    <a:pt x="1403648" y="0"/>
                  </a:lnTo>
                  <a:close/>
                </a:path>
              </a:pathLst>
            </a:custGeom>
            <a:solidFill>
              <a:srgbClr val="00A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0BC4C056-AC51-43B5-91BD-14AE447D3648}"/>
                </a:ext>
              </a:extLst>
            </p:cNvPr>
            <p:cNvSpPr/>
            <p:nvPr/>
          </p:nvSpPr>
          <p:spPr bwMode="auto">
            <a:xfrm flipH="1" flipV="1">
              <a:off x="7740352" y="4200961"/>
              <a:ext cx="1403648" cy="957263"/>
            </a:xfrm>
            <a:custGeom>
              <a:avLst/>
              <a:gdLst>
                <a:gd name="connsiteX0" fmla="*/ 1403648 w 1403648"/>
                <a:gd name="connsiteY0" fmla="*/ 957263 h 957263"/>
                <a:gd name="connsiteX1" fmla="*/ 582910 w 1403648"/>
                <a:gd name="connsiteY1" fmla="*/ 957263 h 957263"/>
                <a:gd name="connsiteX2" fmla="*/ 0 w 1403648"/>
                <a:gd name="connsiteY2" fmla="*/ 375318 h 957263"/>
                <a:gd name="connsiteX3" fmla="*/ 0 w 1403648"/>
                <a:gd name="connsiteY3" fmla="*/ 0 h 957263"/>
                <a:gd name="connsiteX4" fmla="*/ 443210 w 1403648"/>
                <a:gd name="connsiteY4" fmla="*/ 0 h 95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648" h="957263">
                  <a:moveTo>
                    <a:pt x="1403648" y="957263"/>
                  </a:moveTo>
                  <a:lnTo>
                    <a:pt x="582910" y="957263"/>
                  </a:lnTo>
                  <a:lnTo>
                    <a:pt x="0" y="375318"/>
                  </a:lnTo>
                  <a:lnTo>
                    <a:pt x="0" y="0"/>
                  </a:lnTo>
                  <a:lnTo>
                    <a:pt x="443210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29" name="Gráfico 10">
            <a:extLst>
              <a:ext uri="{FF2B5EF4-FFF2-40B4-BE49-F238E27FC236}">
                <a16:creationId xmlns:a16="http://schemas.microsoft.com/office/drawing/2014/main" id="{1E42E959-C978-476C-80C1-2C510C487684}"/>
              </a:ext>
            </a:extLst>
          </p:cNvPr>
          <p:cNvGrpSpPr/>
          <p:nvPr/>
        </p:nvGrpSpPr>
        <p:grpSpPr>
          <a:xfrm>
            <a:off x="7945883" y="47306"/>
            <a:ext cx="1056276" cy="1056276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0" name="Forma libre: forma 30">
              <a:extLst>
                <a:ext uri="{FF2B5EF4-FFF2-40B4-BE49-F238E27FC236}">
                  <a16:creationId xmlns:a16="http://schemas.microsoft.com/office/drawing/2014/main" id="{E62DD46F-CAE6-47D0-A9FB-FDE746092AB0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FFC00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050"/>
            </a:p>
          </p:txBody>
        </p:sp>
        <p:sp>
          <p:nvSpPr>
            <p:cNvPr id="31" name="Forma libre: forma 31">
              <a:extLst>
                <a:ext uri="{FF2B5EF4-FFF2-40B4-BE49-F238E27FC236}">
                  <a16:creationId xmlns:a16="http://schemas.microsoft.com/office/drawing/2014/main" id="{1836CF54-827E-415E-867E-6880CC82DBD1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050"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C43B9C52-A951-4E18-B434-B03DD94FC7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899" y="884999"/>
            <a:ext cx="2771454" cy="20785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A380BCA-38D3-44D5-91BB-AEBA1D251A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963"/>
            <a:ext cx="4355979" cy="5143500"/>
          </a:xfrm>
          <a:prstGeom prst="rect">
            <a:avLst/>
          </a:prstGeom>
        </p:spPr>
      </p:pic>
      <p:sp>
        <p:nvSpPr>
          <p:cNvPr id="32" name="TextBox 84">
            <a:extLst>
              <a:ext uri="{FF2B5EF4-FFF2-40B4-BE49-F238E27FC236}">
                <a16:creationId xmlns:a16="http://schemas.microsoft.com/office/drawing/2014/main" id="{4C3FF719-9E9D-4288-83D6-9E9C6678318A}"/>
              </a:ext>
            </a:extLst>
          </p:cNvPr>
          <p:cNvSpPr txBox="1"/>
          <p:nvPr/>
        </p:nvSpPr>
        <p:spPr>
          <a:xfrm>
            <a:off x="5125313" y="4193090"/>
            <a:ext cx="1624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rPr>
              <a:t>FREE TEMPLATE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48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3ADAD68-41EC-4DAE-99DD-F6D168E94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093" y="1171644"/>
            <a:ext cx="9048579" cy="3971856"/>
          </a:xfrm>
          <a:prstGeom prst="rect">
            <a:avLst/>
          </a:prstGeom>
        </p:spPr>
      </p:pic>
      <p:sp>
        <p:nvSpPr>
          <p:cNvPr id="3" name="任意多边形: 形状 6">
            <a:extLst>
              <a:ext uri="{FF2B5EF4-FFF2-40B4-BE49-F238E27FC236}">
                <a16:creationId xmlns:a16="http://schemas.microsoft.com/office/drawing/2014/main" id="{A3D4FE60-DFB3-42E3-8A48-9135DE450D7E}"/>
              </a:ext>
            </a:extLst>
          </p:cNvPr>
          <p:cNvSpPr/>
          <p:nvPr/>
        </p:nvSpPr>
        <p:spPr>
          <a:xfrm>
            <a:off x="17669" y="1032414"/>
            <a:ext cx="4831793" cy="2815301"/>
          </a:xfrm>
          <a:custGeom>
            <a:avLst/>
            <a:gdLst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7">
            <a:extLst>
              <a:ext uri="{FF2B5EF4-FFF2-40B4-BE49-F238E27FC236}">
                <a16:creationId xmlns:a16="http://schemas.microsoft.com/office/drawing/2014/main" id="{CAF84E82-2FFB-43A3-9D52-9D2DC9584B61}"/>
              </a:ext>
            </a:extLst>
          </p:cNvPr>
          <p:cNvSpPr/>
          <p:nvPr/>
        </p:nvSpPr>
        <p:spPr>
          <a:xfrm>
            <a:off x="3212906" y="1032414"/>
            <a:ext cx="2548639" cy="3084324"/>
          </a:xfrm>
          <a:prstGeom prst="parallelogram">
            <a:avLst>
              <a:gd name="adj" fmla="val 69883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E9ABD2F-5B99-477A-B8F0-3A7AC8D5F6B9}"/>
              </a:ext>
            </a:extLst>
          </p:cNvPr>
          <p:cNvSpPr/>
          <p:nvPr/>
        </p:nvSpPr>
        <p:spPr>
          <a:xfrm>
            <a:off x="17669" y="3977507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76D597FC-2A42-4B6E-A5DE-B8197428AC96}"/>
              </a:ext>
            </a:extLst>
          </p:cNvPr>
          <p:cNvSpPr/>
          <p:nvPr/>
        </p:nvSpPr>
        <p:spPr>
          <a:xfrm>
            <a:off x="5681310" y="1032413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0" name="矩形 259">
            <a:extLst>
              <a:ext uri="{FF2B5EF4-FFF2-40B4-BE49-F238E27FC236}">
                <a16:creationId xmlns:a16="http://schemas.microsoft.com/office/drawing/2014/main" id="{47ECBD5C-F623-41D6-96B8-1D949E3824D7}"/>
              </a:ext>
            </a:extLst>
          </p:cNvPr>
          <p:cNvSpPr/>
          <p:nvPr/>
        </p:nvSpPr>
        <p:spPr>
          <a:xfrm>
            <a:off x="60126" y="1408428"/>
            <a:ext cx="1119950" cy="12347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>
                <a:solidFill>
                  <a:schemeClr val="bg1"/>
                </a:solidFill>
                <a:latin typeface="Bodoni MT" panose="02070603080606020203" pitchFamily="18" charset="0"/>
                <a:ea typeface="微软雅黑" pitchFamily="34" charset="-122"/>
              </a:rPr>
              <a:t>03</a:t>
            </a:r>
          </a:p>
        </p:txBody>
      </p:sp>
      <p:sp>
        <p:nvSpPr>
          <p:cNvPr id="471" name="矩形 260">
            <a:extLst>
              <a:ext uri="{FF2B5EF4-FFF2-40B4-BE49-F238E27FC236}">
                <a16:creationId xmlns:a16="http://schemas.microsoft.com/office/drawing/2014/main" id="{9F02DEB3-836A-47D8-B43A-E7C0D7086346}"/>
              </a:ext>
            </a:extLst>
          </p:cNvPr>
          <p:cNvSpPr/>
          <p:nvPr/>
        </p:nvSpPr>
        <p:spPr>
          <a:xfrm>
            <a:off x="1373907" y="1266511"/>
            <a:ext cx="2319113" cy="1259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Overview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of work</a:t>
            </a:r>
          </a:p>
        </p:txBody>
      </p:sp>
      <p:cxnSp>
        <p:nvCxnSpPr>
          <p:cNvPr id="472" name="直接连接符 261">
            <a:extLst>
              <a:ext uri="{FF2B5EF4-FFF2-40B4-BE49-F238E27FC236}">
                <a16:creationId xmlns:a16="http://schemas.microsoft.com/office/drawing/2014/main" id="{45324DCD-C518-49AE-95EA-2E185DB86DA1}"/>
              </a:ext>
            </a:extLst>
          </p:cNvPr>
          <p:cNvCxnSpPr/>
          <p:nvPr/>
        </p:nvCxnSpPr>
        <p:spPr>
          <a:xfrm>
            <a:off x="980968" y="2584419"/>
            <a:ext cx="30643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23">
            <a:extLst>
              <a:ext uri="{FF2B5EF4-FFF2-40B4-BE49-F238E27FC236}">
                <a16:creationId xmlns:a16="http://schemas.microsoft.com/office/drawing/2014/main" id="{90522EC6-4D90-433B-97B3-2E4C77F5F22D}"/>
              </a:ext>
            </a:extLst>
          </p:cNvPr>
          <p:cNvSpPr txBox="1"/>
          <p:nvPr/>
        </p:nvSpPr>
        <p:spPr>
          <a:xfrm>
            <a:off x="1269090" y="2727965"/>
            <a:ext cx="2646071" cy="60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Click here to add text click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A9258C7E-4F58-45C5-BAC6-FA55101B1913}"/>
              </a:ext>
            </a:extLst>
          </p:cNvPr>
          <p:cNvSpPr txBox="1"/>
          <p:nvPr/>
        </p:nvSpPr>
        <p:spPr>
          <a:xfrm>
            <a:off x="620101" y="220330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FDC4BD-E81E-404A-A838-8AAA9C8584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144488"/>
            <a:ext cx="627062" cy="6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8"/>
          <p:cNvSpPr/>
          <p:nvPr/>
        </p:nvSpPr>
        <p:spPr>
          <a:xfrm>
            <a:off x="4921420" y="1691561"/>
            <a:ext cx="431831" cy="42403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Freeform: Shape 19"/>
          <p:cNvSpPr/>
          <p:nvPr/>
        </p:nvSpPr>
        <p:spPr>
          <a:xfrm>
            <a:off x="5045109" y="1811352"/>
            <a:ext cx="184454" cy="184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14" y="3086"/>
                </a:moveTo>
                <a:lnTo>
                  <a:pt x="20057" y="3086"/>
                </a:lnTo>
                <a:cubicBezTo>
                  <a:pt x="19840" y="3086"/>
                  <a:pt x="19671" y="2917"/>
                  <a:pt x="19671" y="2700"/>
                </a:cubicBezTo>
                <a:cubicBezTo>
                  <a:pt x="19671" y="2483"/>
                  <a:pt x="19840" y="2314"/>
                  <a:pt x="20057" y="2314"/>
                </a:cubicBezTo>
                <a:lnTo>
                  <a:pt x="21214" y="2314"/>
                </a:lnTo>
                <a:cubicBezTo>
                  <a:pt x="21431" y="2314"/>
                  <a:pt x="21600" y="2483"/>
                  <a:pt x="21600" y="2700"/>
                </a:cubicBezTo>
                <a:cubicBezTo>
                  <a:pt x="21600" y="2917"/>
                  <a:pt x="21431" y="3086"/>
                  <a:pt x="21214" y="3086"/>
                </a:cubicBezTo>
                <a:close/>
                <a:moveTo>
                  <a:pt x="20829" y="5014"/>
                </a:moveTo>
                <a:cubicBezTo>
                  <a:pt x="20732" y="5014"/>
                  <a:pt x="20636" y="4978"/>
                  <a:pt x="20551" y="4906"/>
                </a:cubicBezTo>
                <a:lnTo>
                  <a:pt x="19467" y="3809"/>
                </a:lnTo>
                <a:cubicBezTo>
                  <a:pt x="19310" y="3664"/>
                  <a:pt x="19310" y="3411"/>
                  <a:pt x="19467" y="3267"/>
                </a:cubicBezTo>
                <a:cubicBezTo>
                  <a:pt x="19611" y="3110"/>
                  <a:pt x="19864" y="3110"/>
                  <a:pt x="20009" y="3267"/>
                </a:cubicBezTo>
                <a:lnTo>
                  <a:pt x="21106" y="4351"/>
                </a:lnTo>
                <a:cubicBezTo>
                  <a:pt x="21250" y="4508"/>
                  <a:pt x="21250" y="4749"/>
                  <a:pt x="21106" y="4906"/>
                </a:cubicBezTo>
                <a:cubicBezTo>
                  <a:pt x="21021" y="4978"/>
                  <a:pt x="20925" y="5014"/>
                  <a:pt x="20829" y="5014"/>
                </a:cubicBezTo>
                <a:close/>
                <a:moveTo>
                  <a:pt x="20009" y="2133"/>
                </a:moveTo>
                <a:cubicBezTo>
                  <a:pt x="19937" y="2206"/>
                  <a:pt x="19840" y="2254"/>
                  <a:pt x="19744" y="2254"/>
                </a:cubicBezTo>
                <a:cubicBezTo>
                  <a:pt x="19635" y="2254"/>
                  <a:pt x="19539" y="2206"/>
                  <a:pt x="19467" y="2133"/>
                </a:cubicBezTo>
                <a:cubicBezTo>
                  <a:pt x="19310" y="1989"/>
                  <a:pt x="19310" y="1736"/>
                  <a:pt x="19467" y="1591"/>
                </a:cubicBezTo>
                <a:lnTo>
                  <a:pt x="20551" y="494"/>
                </a:lnTo>
                <a:cubicBezTo>
                  <a:pt x="20708" y="350"/>
                  <a:pt x="20949" y="350"/>
                  <a:pt x="21106" y="494"/>
                </a:cubicBezTo>
                <a:cubicBezTo>
                  <a:pt x="21250" y="651"/>
                  <a:pt x="21250" y="892"/>
                  <a:pt x="21106" y="1049"/>
                </a:cubicBezTo>
                <a:cubicBezTo>
                  <a:pt x="21106" y="1049"/>
                  <a:pt x="20009" y="2133"/>
                  <a:pt x="20009" y="2133"/>
                </a:cubicBezTo>
                <a:close/>
                <a:moveTo>
                  <a:pt x="19286" y="1543"/>
                </a:moveTo>
                <a:cubicBezTo>
                  <a:pt x="19286" y="1760"/>
                  <a:pt x="19117" y="1929"/>
                  <a:pt x="18900" y="1929"/>
                </a:cubicBezTo>
                <a:cubicBezTo>
                  <a:pt x="18683" y="1929"/>
                  <a:pt x="18514" y="1760"/>
                  <a:pt x="18514" y="1543"/>
                </a:cubicBezTo>
                <a:lnTo>
                  <a:pt x="18514" y="386"/>
                </a:lnTo>
                <a:cubicBezTo>
                  <a:pt x="18514" y="169"/>
                  <a:pt x="18683" y="0"/>
                  <a:pt x="18900" y="0"/>
                </a:cubicBezTo>
                <a:cubicBezTo>
                  <a:pt x="19117" y="0"/>
                  <a:pt x="19286" y="169"/>
                  <a:pt x="19286" y="386"/>
                </a:cubicBezTo>
                <a:cubicBezTo>
                  <a:pt x="19286" y="386"/>
                  <a:pt x="19286" y="1543"/>
                  <a:pt x="19286" y="1543"/>
                </a:cubicBezTo>
                <a:close/>
                <a:moveTo>
                  <a:pt x="18068" y="2254"/>
                </a:moveTo>
                <a:cubicBezTo>
                  <a:pt x="17960" y="2254"/>
                  <a:pt x="17863" y="2206"/>
                  <a:pt x="17791" y="2133"/>
                </a:cubicBezTo>
                <a:lnTo>
                  <a:pt x="16694" y="1049"/>
                </a:lnTo>
                <a:cubicBezTo>
                  <a:pt x="16550" y="892"/>
                  <a:pt x="16550" y="651"/>
                  <a:pt x="16694" y="494"/>
                </a:cubicBezTo>
                <a:cubicBezTo>
                  <a:pt x="16851" y="350"/>
                  <a:pt x="17092" y="350"/>
                  <a:pt x="17249" y="494"/>
                </a:cubicBezTo>
                <a:lnTo>
                  <a:pt x="18333" y="1591"/>
                </a:lnTo>
                <a:cubicBezTo>
                  <a:pt x="18490" y="1736"/>
                  <a:pt x="18490" y="1989"/>
                  <a:pt x="18333" y="2133"/>
                </a:cubicBezTo>
                <a:cubicBezTo>
                  <a:pt x="18261" y="2206"/>
                  <a:pt x="18165" y="2254"/>
                  <a:pt x="18068" y="2254"/>
                </a:cubicBezTo>
                <a:close/>
                <a:moveTo>
                  <a:pt x="5882" y="6678"/>
                </a:moveTo>
                <a:cubicBezTo>
                  <a:pt x="4146" y="7377"/>
                  <a:pt x="2748" y="8775"/>
                  <a:pt x="2049" y="10511"/>
                </a:cubicBezTo>
                <a:cubicBezTo>
                  <a:pt x="1892" y="10908"/>
                  <a:pt x="2073" y="11354"/>
                  <a:pt x="2471" y="11511"/>
                </a:cubicBezTo>
                <a:cubicBezTo>
                  <a:pt x="2567" y="11547"/>
                  <a:pt x="2664" y="11571"/>
                  <a:pt x="2760" y="11571"/>
                </a:cubicBezTo>
                <a:cubicBezTo>
                  <a:pt x="3074" y="11571"/>
                  <a:pt x="3351" y="11391"/>
                  <a:pt x="3483" y="11089"/>
                </a:cubicBezTo>
                <a:cubicBezTo>
                  <a:pt x="4026" y="9739"/>
                  <a:pt x="5111" y="8654"/>
                  <a:pt x="6461" y="8112"/>
                </a:cubicBezTo>
                <a:cubicBezTo>
                  <a:pt x="6858" y="7943"/>
                  <a:pt x="7051" y="7497"/>
                  <a:pt x="6883" y="7100"/>
                </a:cubicBezTo>
                <a:cubicBezTo>
                  <a:pt x="6726" y="6702"/>
                  <a:pt x="6280" y="6521"/>
                  <a:pt x="5882" y="6678"/>
                </a:cubicBezTo>
                <a:close/>
                <a:moveTo>
                  <a:pt x="18792" y="3363"/>
                </a:moveTo>
                <a:lnTo>
                  <a:pt x="15850" y="6292"/>
                </a:lnTo>
                <a:lnTo>
                  <a:pt x="16670" y="7112"/>
                </a:lnTo>
                <a:cubicBezTo>
                  <a:pt x="16971" y="7413"/>
                  <a:pt x="16971" y="7907"/>
                  <a:pt x="16670" y="8208"/>
                </a:cubicBezTo>
                <a:lnTo>
                  <a:pt x="15899" y="8980"/>
                </a:lnTo>
                <a:cubicBezTo>
                  <a:pt x="16574" y="10197"/>
                  <a:pt x="16971" y="11608"/>
                  <a:pt x="16971" y="13114"/>
                </a:cubicBezTo>
                <a:cubicBezTo>
                  <a:pt x="16971" y="17803"/>
                  <a:pt x="13175" y="21600"/>
                  <a:pt x="8486" y="21600"/>
                </a:cubicBezTo>
                <a:cubicBezTo>
                  <a:pt x="3797" y="21600"/>
                  <a:pt x="0" y="17803"/>
                  <a:pt x="0" y="13114"/>
                </a:cubicBezTo>
                <a:cubicBezTo>
                  <a:pt x="0" y="8425"/>
                  <a:pt x="3797" y="4629"/>
                  <a:pt x="8486" y="4629"/>
                </a:cubicBezTo>
                <a:cubicBezTo>
                  <a:pt x="9992" y="4629"/>
                  <a:pt x="11403" y="5026"/>
                  <a:pt x="12620" y="5701"/>
                </a:cubicBezTo>
                <a:lnTo>
                  <a:pt x="13392" y="4930"/>
                </a:lnTo>
                <a:cubicBezTo>
                  <a:pt x="13693" y="4629"/>
                  <a:pt x="14187" y="4629"/>
                  <a:pt x="14488" y="4930"/>
                </a:cubicBezTo>
                <a:lnTo>
                  <a:pt x="15308" y="5750"/>
                </a:lnTo>
                <a:lnTo>
                  <a:pt x="18237" y="2808"/>
                </a:lnTo>
                <a:cubicBezTo>
                  <a:pt x="18237" y="2808"/>
                  <a:pt x="18792" y="3363"/>
                  <a:pt x="18792" y="3363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Rectangle 21"/>
          <p:cNvSpPr/>
          <p:nvPr/>
        </p:nvSpPr>
        <p:spPr>
          <a:xfrm>
            <a:off x="4921420" y="2252843"/>
            <a:ext cx="431831" cy="42403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22"/>
          <p:cNvSpPr/>
          <p:nvPr/>
        </p:nvSpPr>
        <p:spPr>
          <a:xfrm>
            <a:off x="5060029" y="2387555"/>
            <a:ext cx="154613" cy="154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829"/>
                </a:moveTo>
                <a:cubicBezTo>
                  <a:pt x="21600" y="21250"/>
                  <a:pt x="21250" y="21600"/>
                  <a:pt x="20829" y="21600"/>
                </a:cubicBezTo>
                <a:lnTo>
                  <a:pt x="14657" y="21600"/>
                </a:lnTo>
                <a:cubicBezTo>
                  <a:pt x="14235" y="21600"/>
                  <a:pt x="13886" y="21250"/>
                  <a:pt x="13886" y="20829"/>
                </a:cubicBezTo>
                <a:lnTo>
                  <a:pt x="13886" y="13886"/>
                </a:lnTo>
                <a:cubicBezTo>
                  <a:pt x="13464" y="13886"/>
                  <a:pt x="13114" y="13536"/>
                  <a:pt x="13114" y="13114"/>
                </a:cubicBezTo>
                <a:lnTo>
                  <a:pt x="13114" y="3857"/>
                </a:lnTo>
                <a:lnTo>
                  <a:pt x="18225" y="3857"/>
                </a:lnTo>
                <a:cubicBezTo>
                  <a:pt x="18394" y="3857"/>
                  <a:pt x="18550" y="3966"/>
                  <a:pt x="18599" y="4134"/>
                </a:cubicBezTo>
                <a:lnTo>
                  <a:pt x="21600" y="14657"/>
                </a:lnTo>
                <a:cubicBezTo>
                  <a:pt x="21600" y="14657"/>
                  <a:pt x="21600" y="20829"/>
                  <a:pt x="21600" y="20829"/>
                </a:cubicBezTo>
                <a:close/>
                <a:moveTo>
                  <a:pt x="16971" y="3086"/>
                </a:moveTo>
                <a:lnTo>
                  <a:pt x="12729" y="3086"/>
                </a:lnTo>
                <a:lnTo>
                  <a:pt x="12729" y="386"/>
                </a:lnTo>
                <a:cubicBezTo>
                  <a:pt x="12729" y="169"/>
                  <a:pt x="12897" y="0"/>
                  <a:pt x="13114" y="0"/>
                </a:cubicBezTo>
                <a:lnTo>
                  <a:pt x="16586" y="0"/>
                </a:lnTo>
                <a:cubicBezTo>
                  <a:pt x="16803" y="0"/>
                  <a:pt x="16971" y="169"/>
                  <a:pt x="16971" y="386"/>
                </a:cubicBezTo>
                <a:cubicBezTo>
                  <a:pt x="16971" y="386"/>
                  <a:pt x="16971" y="3086"/>
                  <a:pt x="16971" y="3086"/>
                </a:cubicBezTo>
                <a:close/>
                <a:moveTo>
                  <a:pt x="12343" y="12343"/>
                </a:moveTo>
                <a:lnTo>
                  <a:pt x="9257" y="12343"/>
                </a:lnTo>
                <a:lnTo>
                  <a:pt x="9257" y="3857"/>
                </a:lnTo>
                <a:lnTo>
                  <a:pt x="12343" y="3857"/>
                </a:lnTo>
                <a:cubicBezTo>
                  <a:pt x="12343" y="3857"/>
                  <a:pt x="12343" y="12343"/>
                  <a:pt x="12343" y="12343"/>
                </a:cubicBezTo>
                <a:close/>
                <a:moveTo>
                  <a:pt x="8871" y="3086"/>
                </a:moveTo>
                <a:lnTo>
                  <a:pt x="4629" y="3086"/>
                </a:lnTo>
                <a:lnTo>
                  <a:pt x="4629" y="386"/>
                </a:lnTo>
                <a:cubicBezTo>
                  <a:pt x="4629" y="169"/>
                  <a:pt x="4797" y="0"/>
                  <a:pt x="5014" y="0"/>
                </a:cubicBezTo>
                <a:lnTo>
                  <a:pt x="8486" y="0"/>
                </a:lnTo>
                <a:cubicBezTo>
                  <a:pt x="8703" y="0"/>
                  <a:pt x="8871" y="169"/>
                  <a:pt x="8871" y="386"/>
                </a:cubicBezTo>
                <a:cubicBezTo>
                  <a:pt x="8871" y="386"/>
                  <a:pt x="8871" y="3086"/>
                  <a:pt x="8871" y="3086"/>
                </a:cubicBezTo>
                <a:close/>
                <a:moveTo>
                  <a:pt x="8486" y="13114"/>
                </a:moveTo>
                <a:cubicBezTo>
                  <a:pt x="8486" y="13536"/>
                  <a:pt x="8136" y="13886"/>
                  <a:pt x="7714" y="13886"/>
                </a:cubicBezTo>
                <a:lnTo>
                  <a:pt x="7714" y="20829"/>
                </a:lnTo>
                <a:cubicBezTo>
                  <a:pt x="7714" y="21250"/>
                  <a:pt x="7365" y="21600"/>
                  <a:pt x="6943" y="21600"/>
                </a:cubicBezTo>
                <a:lnTo>
                  <a:pt x="771" y="21600"/>
                </a:lnTo>
                <a:cubicBezTo>
                  <a:pt x="350" y="21600"/>
                  <a:pt x="0" y="21250"/>
                  <a:pt x="0" y="20829"/>
                </a:cubicBezTo>
                <a:lnTo>
                  <a:pt x="0" y="14657"/>
                </a:lnTo>
                <a:lnTo>
                  <a:pt x="3001" y="4134"/>
                </a:lnTo>
                <a:cubicBezTo>
                  <a:pt x="3050" y="3966"/>
                  <a:pt x="3206" y="3857"/>
                  <a:pt x="3375" y="3857"/>
                </a:cubicBezTo>
                <a:lnTo>
                  <a:pt x="8486" y="3857"/>
                </a:lnTo>
                <a:cubicBezTo>
                  <a:pt x="8486" y="3857"/>
                  <a:pt x="8486" y="13114"/>
                  <a:pt x="8486" y="1311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Rectangle 24"/>
          <p:cNvSpPr/>
          <p:nvPr/>
        </p:nvSpPr>
        <p:spPr>
          <a:xfrm>
            <a:off x="4921420" y="2829887"/>
            <a:ext cx="431831" cy="42403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Freeform: Shape 25"/>
          <p:cNvSpPr/>
          <p:nvPr/>
        </p:nvSpPr>
        <p:spPr>
          <a:xfrm>
            <a:off x="5038521" y="2935282"/>
            <a:ext cx="197630" cy="184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3" h="21600" extrusionOk="0">
                <a:moveTo>
                  <a:pt x="19357" y="12343"/>
                </a:moveTo>
                <a:lnTo>
                  <a:pt x="17854" y="12343"/>
                </a:lnTo>
                <a:cubicBezTo>
                  <a:pt x="17102" y="11379"/>
                  <a:pt x="16048" y="10836"/>
                  <a:pt x="14882" y="10800"/>
                </a:cubicBezTo>
                <a:cubicBezTo>
                  <a:pt x="15465" y="9896"/>
                  <a:pt x="15790" y="8811"/>
                  <a:pt x="15790" y="7714"/>
                </a:cubicBezTo>
                <a:cubicBezTo>
                  <a:pt x="15790" y="7449"/>
                  <a:pt x="15768" y="7184"/>
                  <a:pt x="15734" y="6919"/>
                </a:cubicBezTo>
                <a:cubicBezTo>
                  <a:pt x="16216" y="7100"/>
                  <a:pt x="16710" y="7196"/>
                  <a:pt x="17226" y="7196"/>
                </a:cubicBezTo>
                <a:cubicBezTo>
                  <a:pt x="18740" y="7196"/>
                  <a:pt x="19906" y="6171"/>
                  <a:pt x="20142" y="6171"/>
                </a:cubicBezTo>
                <a:cubicBezTo>
                  <a:pt x="21566" y="6171"/>
                  <a:pt x="21532" y="9450"/>
                  <a:pt x="21532" y="10426"/>
                </a:cubicBezTo>
                <a:cubicBezTo>
                  <a:pt x="21532" y="11764"/>
                  <a:pt x="20478" y="12343"/>
                  <a:pt x="19357" y="12343"/>
                </a:cubicBezTo>
                <a:close/>
                <a:moveTo>
                  <a:pt x="17226" y="6171"/>
                </a:moveTo>
                <a:cubicBezTo>
                  <a:pt x="15645" y="6171"/>
                  <a:pt x="14355" y="4785"/>
                  <a:pt x="14355" y="3086"/>
                </a:cubicBezTo>
                <a:cubicBezTo>
                  <a:pt x="14355" y="1386"/>
                  <a:pt x="15645" y="0"/>
                  <a:pt x="17226" y="0"/>
                </a:cubicBezTo>
                <a:cubicBezTo>
                  <a:pt x="18807" y="0"/>
                  <a:pt x="20097" y="1386"/>
                  <a:pt x="20097" y="3086"/>
                </a:cubicBezTo>
                <a:cubicBezTo>
                  <a:pt x="20097" y="4785"/>
                  <a:pt x="18807" y="6171"/>
                  <a:pt x="17226" y="6171"/>
                </a:cubicBezTo>
                <a:close/>
                <a:moveTo>
                  <a:pt x="10766" y="12343"/>
                </a:moveTo>
                <a:cubicBezTo>
                  <a:pt x="8388" y="12343"/>
                  <a:pt x="6459" y="10270"/>
                  <a:pt x="6459" y="7714"/>
                </a:cubicBezTo>
                <a:cubicBezTo>
                  <a:pt x="6459" y="5159"/>
                  <a:pt x="8388" y="3086"/>
                  <a:pt x="10766" y="3086"/>
                </a:cubicBezTo>
                <a:cubicBezTo>
                  <a:pt x="13144" y="3086"/>
                  <a:pt x="15073" y="5159"/>
                  <a:pt x="15073" y="7714"/>
                </a:cubicBezTo>
                <a:cubicBezTo>
                  <a:pt x="15073" y="10270"/>
                  <a:pt x="13144" y="12343"/>
                  <a:pt x="10766" y="12343"/>
                </a:cubicBezTo>
                <a:close/>
                <a:moveTo>
                  <a:pt x="15667" y="21600"/>
                </a:moveTo>
                <a:lnTo>
                  <a:pt x="5865" y="21600"/>
                </a:lnTo>
                <a:cubicBezTo>
                  <a:pt x="4071" y="21600"/>
                  <a:pt x="2871" y="20431"/>
                  <a:pt x="2871" y="18478"/>
                </a:cubicBezTo>
                <a:cubicBezTo>
                  <a:pt x="2871" y="15754"/>
                  <a:pt x="3465" y="11571"/>
                  <a:pt x="6751" y="11571"/>
                </a:cubicBezTo>
                <a:cubicBezTo>
                  <a:pt x="7132" y="11571"/>
                  <a:pt x="8523" y="13247"/>
                  <a:pt x="10766" y="13247"/>
                </a:cubicBezTo>
                <a:cubicBezTo>
                  <a:pt x="13009" y="13247"/>
                  <a:pt x="14400" y="11571"/>
                  <a:pt x="14781" y="11571"/>
                </a:cubicBezTo>
                <a:cubicBezTo>
                  <a:pt x="18067" y="11571"/>
                  <a:pt x="18661" y="15754"/>
                  <a:pt x="18661" y="18478"/>
                </a:cubicBezTo>
                <a:cubicBezTo>
                  <a:pt x="18661" y="20431"/>
                  <a:pt x="17461" y="21600"/>
                  <a:pt x="15667" y="21600"/>
                </a:cubicBezTo>
                <a:close/>
                <a:moveTo>
                  <a:pt x="4306" y="6171"/>
                </a:moveTo>
                <a:cubicBezTo>
                  <a:pt x="2725" y="6171"/>
                  <a:pt x="1435" y="4785"/>
                  <a:pt x="1435" y="3086"/>
                </a:cubicBezTo>
                <a:cubicBezTo>
                  <a:pt x="1435" y="1386"/>
                  <a:pt x="2725" y="0"/>
                  <a:pt x="4306" y="0"/>
                </a:cubicBezTo>
                <a:cubicBezTo>
                  <a:pt x="5887" y="0"/>
                  <a:pt x="7177" y="1386"/>
                  <a:pt x="7177" y="3086"/>
                </a:cubicBezTo>
                <a:cubicBezTo>
                  <a:pt x="7177" y="4785"/>
                  <a:pt x="5887" y="6171"/>
                  <a:pt x="4306" y="6171"/>
                </a:cubicBezTo>
                <a:close/>
                <a:moveTo>
                  <a:pt x="3678" y="12343"/>
                </a:moveTo>
                <a:lnTo>
                  <a:pt x="2175" y="12343"/>
                </a:lnTo>
                <a:cubicBezTo>
                  <a:pt x="1054" y="12343"/>
                  <a:pt x="0" y="11764"/>
                  <a:pt x="0" y="10426"/>
                </a:cubicBezTo>
                <a:cubicBezTo>
                  <a:pt x="0" y="9450"/>
                  <a:pt x="-34" y="6171"/>
                  <a:pt x="1390" y="6171"/>
                </a:cubicBezTo>
                <a:cubicBezTo>
                  <a:pt x="1626" y="6171"/>
                  <a:pt x="2792" y="7196"/>
                  <a:pt x="4306" y="7196"/>
                </a:cubicBezTo>
                <a:cubicBezTo>
                  <a:pt x="4822" y="7196"/>
                  <a:pt x="5316" y="7100"/>
                  <a:pt x="5798" y="6919"/>
                </a:cubicBezTo>
                <a:cubicBezTo>
                  <a:pt x="5764" y="7184"/>
                  <a:pt x="5742" y="7449"/>
                  <a:pt x="5742" y="7714"/>
                </a:cubicBezTo>
                <a:cubicBezTo>
                  <a:pt x="5742" y="8811"/>
                  <a:pt x="6067" y="9896"/>
                  <a:pt x="6650" y="10800"/>
                </a:cubicBezTo>
                <a:cubicBezTo>
                  <a:pt x="5484" y="10836"/>
                  <a:pt x="4430" y="11379"/>
                  <a:pt x="3678" y="12343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Rectangle 27"/>
          <p:cNvSpPr/>
          <p:nvPr/>
        </p:nvSpPr>
        <p:spPr>
          <a:xfrm>
            <a:off x="4921420" y="3393611"/>
            <a:ext cx="431831" cy="42403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28"/>
          <p:cNvSpPr/>
          <p:nvPr/>
        </p:nvSpPr>
        <p:spPr>
          <a:xfrm>
            <a:off x="5059298" y="3513402"/>
            <a:ext cx="156076" cy="184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1631"/>
                </a:moveTo>
                <a:lnTo>
                  <a:pt x="12764" y="12462"/>
                </a:lnTo>
                <a:lnTo>
                  <a:pt x="11291" y="14123"/>
                </a:lnTo>
                <a:lnTo>
                  <a:pt x="12764" y="19938"/>
                </a:lnTo>
                <a:cubicBezTo>
                  <a:pt x="12764" y="19938"/>
                  <a:pt x="14727" y="11631"/>
                  <a:pt x="14727" y="11631"/>
                </a:cubicBezTo>
                <a:close/>
                <a:moveTo>
                  <a:pt x="10309" y="14123"/>
                </a:moveTo>
                <a:lnTo>
                  <a:pt x="8836" y="12462"/>
                </a:lnTo>
                <a:lnTo>
                  <a:pt x="6873" y="11631"/>
                </a:lnTo>
                <a:lnTo>
                  <a:pt x="8836" y="19938"/>
                </a:lnTo>
                <a:cubicBezTo>
                  <a:pt x="8836" y="19938"/>
                  <a:pt x="10309" y="14123"/>
                  <a:pt x="10309" y="14123"/>
                </a:cubicBezTo>
                <a:close/>
                <a:moveTo>
                  <a:pt x="15157" y="6750"/>
                </a:moveTo>
                <a:cubicBezTo>
                  <a:pt x="15019" y="6659"/>
                  <a:pt x="13914" y="6646"/>
                  <a:pt x="13684" y="6646"/>
                </a:cubicBezTo>
                <a:cubicBezTo>
                  <a:pt x="12810" y="6646"/>
                  <a:pt x="11981" y="6750"/>
                  <a:pt x="11122" y="6893"/>
                </a:cubicBezTo>
                <a:cubicBezTo>
                  <a:pt x="11015" y="6919"/>
                  <a:pt x="10907" y="6919"/>
                  <a:pt x="10800" y="6919"/>
                </a:cubicBezTo>
                <a:cubicBezTo>
                  <a:pt x="10693" y="6919"/>
                  <a:pt x="10585" y="6919"/>
                  <a:pt x="10478" y="6893"/>
                </a:cubicBezTo>
                <a:cubicBezTo>
                  <a:pt x="9619" y="6750"/>
                  <a:pt x="8790" y="6646"/>
                  <a:pt x="7916" y="6646"/>
                </a:cubicBezTo>
                <a:cubicBezTo>
                  <a:pt x="7686" y="6646"/>
                  <a:pt x="6581" y="6659"/>
                  <a:pt x="6443" y="6750"/>
                </a:cubicBezTo>
                <a:cubicBezTo>
                  <a:pt x="6412" y="6776"/>
                  <a:pt x="6397" y="6802"/>
                  <a:pt x="6382" y="6828"/>
                </a:cubicBezTo>
                <a:cubicBezTo>
                  <a:pt x="6397" y="6945"/>
                  <a:pt x="6412" y="7062"/>
                  <a:pt x="6443" y="7178"/>
                </a:cubicBezTo>
                <a:cubicBezTo>
                  <a:pt x="6535" y="7282"/>
                  <a:pt x="6612" y="7243"/>
                  <a:pt x="6673" y="7399"/>
                </a:cubicBezTo>
                <a:cubicBezTo>
                  <a:pt x="7072" y="8321"/>
                  <a:pt x="7256" y="9035"/>
                  <a:pt x="8637" y="9035"/>
                </a:cubicBezTo>
                <a:cubicBezTo>
                  <a:pt x="10616" y="9035"/>
                  <a:pt x="10064" y="7490"/>
                  <a:pt x="10708" y="7490"/>
                </a:cubicBezTo>
                <a:lnTo>
                  <a:pt x="10892" y="7490"/>
                </a:lnTo>
                <a:cubicBezTo>
                  <a:pt x="11536" y="7490"/>
                  <a:pt x="10984" y="9035"/>
                  <a:pt x="12963" y="9035"/>
                </a:cubicBezTo>
                <a:cubicBezTo>
                  <a:pt x="14344" y="9035"/>
                  <a:pt x="14528" y="8321"/>
                  <a:pt x="14927" y="7399"/>
                </a:cubicBezTo>
                <a:cubicBezTo>
                  <a:pt x="14988" y="7243"/>
                  <a:pt x="15065" y="7282"/>
                  <a:pt x="15157" y="7178"/>
                </a:cubicBezTo>
                <a:cubicBezTo>
                  <a:pt x="15188" y="7062"/>
                  <a:pt x="15203" y="6945"/>
                  <a:pt x="15218" y="6828"/>
                </a:cubicBezTo>
                <a:cubicBezTo>
                  <a:pt x="15203" y="6802"/>
                  <a:pt x="15188" y="6776"/>
                  <a:pt x="15157" y="6750"/>
                </a:cubicBezTo>
                <a:close/>
                <a:moveTo>
                  <a:pt x="17504" y="21600"/>
                </a:moveTo>
                <a:lnTo>
                  <a:pt x="4096" y="21600"/>
                </a:lnTo>
                <a:cubicBezTo>
                  <a:pt x="1641" y="21600"/>
                  <a:pt x="0" y="20354"/>
                  <a:pt x="0" y="18238"/>
                </a:cubicBezTo>
                <a:cubicBezTo>
                  <a:pt x="0" y="15888"/>
                  <a:pt x="491" y="12332"/>
                  <a:pt x="3344" y="11163"/>
                </a:cubicBezTo>
                <a:lnTo>
                  <a:pt x="1964" y="8308"/>
                </a:lnTo>
                <a:lnTo>
                  <a:pt x="5247" y="8308"/>
                </a:lnTo>
                <a:cubicBezTo>
                  <a:pt x="5032" y="7775"/>
                  <a:pt x="4909" y="7217"/>
                  <a:pt x="4909" y="6646"/>
                </a:cubicBezTo>
                <a:cubicBezTo>
                  <a:pt x="4909" y="6503"/>
                  <a:pt x="4924" y="6361"/>
                  <a:pt x="4940" y="6231"/>
                </a:cubicBezTo>
                <a:cubicBezTo>
                  <a:pt x="4341" y="6127"/>
                  <a:pt x="1964" y="5712"/>
                  <a:pt x="1964" y="4985"/>
                </a:cubicBezTo>
                <a:cubicBezTo>
                  <a:pt x="1964" y="4219"/>
                  <a:pt x="4572" y="3803"/>
                  <a:pt x="5185" y="3700"/>
                </a:cubicBezTo>
                <a:cubicBezTo>
                  <a:pt x="5507" y="2726"/>
                  <a:pt x="6274" y="1246"/>
                  <a:pt x="7057" y="480"/>
                </a:cubicBezTo>
                <a:cubicBezTo>
                  <a:pt x="7364" y="182"/>
                  <a:pt x="7747" y="0"/>
                  <a:pt x="8223" y="0"/>
                </a:cubicBezTo>
                <a:cubicBezTo>
                  <a:pt x="9143" y="0"/>
                  <a:pt x="9880" y="805"/>
                  <a:pt x="10800" y="805"/>
                </a:cubicBezTo>
                <a:cubicBezTo>
                  <a:pt x="11720" y="805"/>
                  <a:pt x="12457" y="0"/>
                  <a:pt x="13377" y="0"/>
                </a:cubicBezTo>
                <a:cubicBezTo>
                  <a:pt x="13853" y="0"/>
                  <a:pt x="14236" y="182"/>
                  <a:pt x="14543" y="480"/>
                </a:cubicBezTo>
                <a:cubicBezTo>
                  <a:pt x="15326" y="1246"/>
                  <a:pt x="16093" y="2726"/>
                  <a:pt x="16415" y="3700"/>
                </a:cubicBezTo>
                <a:cubicBezTo>
                  <a:pt x="17028" y="3803"/>
                  <a:pt x="19636" y="4219"/>
                  <a:pt x="19636" y="4985"/>
                </a:cubicBezTo>
                <a:cubicBezTo>
                  <a:pt x="19636" y="5712"/>
                  <a:pt x="17259" y="6127"/>
                  <a:pt x="16660" y="6231"/>
                </a:cubicBezTo>
                <a:cubicBezTo>
                  <a:pt x="16737" y="6932"/>
                  <a:pt x="16630" y="7633"/>
                  <a:pt x="16353" y="8308"/>
                </a:cubicBezTo>
                <a:lnTo>
                  <a:pt x="19636" y="8308"/>
                </a:lnTo>
                <a:lnTo>
                  <a:pt x="18378" y="11228"/>
                </a:lnTo>
                <a:cubicBezTo>
                  <a:pt x="21124" y="12436"/>
                  <a:pt x="21600" y="15927"/>
                  <a:pt x="21600" y="18238"/>
                </a:cubicBezTo>
                <a:cubicBezTo>
                  <a:pt x="21600" y="20354"/>
                  <a:pt x="19959" y="21600"/>
                  <a:pt x="17504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3" name="Group 1"/>
          <p:cNvGrpSpPr/>
          <p:nvPr/>
        </p:nvGrpSpPr>
        <p:grpSpPr>
          <a:xfrm>
            <a:off x="5363380" y="1691560"/>
            <a:ext cx="3242768" cy="424038"/>
            <a:chOff x="7151174" y="2255413"/>
            <a:chExt cx="4323690" cy="565384"/>
          </a:xfrm>
        </p:grpSpPr>
        <p:sp>
          <p:nvSpPr>
            <p:cNvPr id="33" name="Rectangle 34"/>
            <p:cNvSpPr/>
            <p:nvPr/>
          </p:nvSpPr>
          <p:spPr>
            <a:xfrm>
              <a:off x="7151174" y="2255413"/>
              <a:ext cx="4323690" cy="273486"/>
            </a:xfrm>
            <a:prstGeom prst="rect">
              <a:avLst/>
            </a:prstGeom>
          </p:spPr>
          <p:txBody>
            <a:bodyPr wrap="none" lIns="144000" tIns="0" rIns="144000" bIns="0" anchor="ctr">
              <a:normAutofit lnSpcReduction="10000"/>
            </a:bodyPr>
            <a:lstStyle/>
            <a:p>
              <a:r>
                <a:rPr lang="en-US" altLang="zh-CN" sz="1400" b="1">
                  <a:solidFill>
                    <a:schemeClr val="accent1"/>
                  </a:solidFill>
                </a:rPr>
                <a:t>Title text preset</a:t>
              </a:r>
              <a:endParaRPr lang="zh-CN" altLang="en-US" sz="1400" b="1">
                <a:solidFill>
                  <a:schemeClr val="accent1"/>
                </a:solidFill>
              </a:endParaRPr>
            </a:p>
          </p:txBody>
        </p:sp>
        <p:sp>
          <p:nvSpPr>
            <p:cNvPr id="34" name="Rectangle 35"/>
            <p:cNvSpPr/>
            <p:nvPr/>
          </p:nvSpPr>
          <p:spPr>
            <a:xfrm>
              <a:off x="7151174" y="2528899"/>
              <a:ext cx="4323690" cy="291898"/>
            </a:xfrm>
            <a:prstGeom prst="rect">
              <a:avLst/>
            </a:prstGeom>
          </p:spPr>
          <p:txBody>
            <a:bodyPr wrap="square" lIns="144000" tIns="0" rIns="144000" bIns="0" anchor="t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1">
                  <a:solidFill>
                    <a:srgbClr val="000000"/>
                  </a:solidFill>
                </a:rPr>
                <a:t>This part of the content as a text typesetting placeholder display(Recommended theme font)</a:t>
              </a:r>
              <a:endParaRPr lang="zh-CN" altLang="en-US" sz="1051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36"/>
          <p:cNvGrpSpPr/>
          <p:nvPr/>
        </p:nvGrpSpPr>
        <p:grpSpPr>
          <a:xfrm>
            <a:off x="5363380" y="2260853"/>
            <a:ext cx="3242768" cy="424038"/>
            <a:chOff x="7151174" y="2255413"/>
            <a:chExt cx="4323690" cy="565384"/>
          </a:xfrm>
        </p:grpSpPr>
        <p:sp>
          <p:nvSpPr>
            <p:cNvPr id="31" name="Rectangle 37"/>
            <p:cNvSpPr/>
            <p:nvPr/>
          </p:nvSpPr>
          <p:spPr>
            <a:xfrm>
              <a:off x="7151174" y="2255413"/>
              <a:ext cx="4323690" cy="273486"/>
            </a:xfrm>
            <a:prstGeom prst="rect">
              <a:avLst/>
            </a:prstGeom>
          </p:spPr>
          <p:txBody>
            <a:bodyPr wrap="none" lIns="144000" tIns="0" rIns="144000" bIns="0" anchor="ctr">
              <a:normAutofit lnSpcReduction="10000"/>
            </a:bodyPr>
            <a:lstStyle/>
            <a:p>
              <a:r>
                <a:rPr lang="en-US" altLang="zh-CN" sz="1400" b="1">
                  <a:solidFill>
                    <a:schemeClr val="accent2"/>
                  </a:solidFill>
                </a:rPr>
                <a:t>Title text preset</a:t>
              </a:r>
              <a:endParaRPr lang="zh-CN" altLang="en-US" sz="1400" b="1">
                <a:solidFill>
                  <a:schemeClr val="accent2"/>
                </a:solidFill>
              </a:endParaRPr>
            </a:p>
          </p:txBody>
        </p:sp>
        <p:sp>
          <p:nvSpPr>
            <p:cNvPr id="32" name="Rectangle 38"/>
            <p:cNvSpPr/>
            <p:nvPr/>
          </p:nvSpPr>
          <p:spPr>
            <a:xfrm>
              <a:off x="7151174" y="2528899"/>
              <a:ext cx="4323690" cy="291898"/>
            </a:xfrm>
            <a:prstGeom prst="rect">
              <a:avLst/>
            </a:prstGeom>
          </p:spPr>
          <p:txBody>
            <a:bodyPr wrap="square" lIns="144000" tIns="0" rIns="144000" bIns="0" anchor="t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1">
                  <a:solidFill>
                    <a:srgbClr val="000000"/>
                  </a:solidFill>
                </a:rPr>
                <a:t>This part of the content as a text typesetting placeholder display(Recommended theme font)</a:t>
              </a:r>
              <a:endParaRPr lang="zh-CN" altLang="en-US" sz="1051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39"/>
          <p:cNvGrpSpPr/>
          <p:nvPr/>
        </p:nvGrpSpPr>
        <p:grpSpPr>
          <a:xfrm>
            <a:off x="5363380" y="2815490"/>
            <a:ext cx="3242768" cy="424038"/>
            <a:chOff x="7151174" y="2255413"/>
            <a:chExt cx="4323690" cy="565384"/>
          </a:xfrm>
        </p:grpSpPr>
        <p:sp>
          <p:nvSpPr>
            <p:cNvPr id="29" name="Rectangle 40"/>
            <p:cNvSpPr/>
            <p:nvPr/>
          </p:nvSpPr>
          <p:spPr>
            <a:xfrm>
              <a:off x="7151174" y="2255413"/>
              <a:ext cx="4323690" cy="273486"/>
            </a:xfrm>
            <a:prstGeom prst="rect">
              <a:avLst/>
            </a:prstGeom>
          </p:spPr>
          <p:txBody>
            <a:bodyPr wrap="none" lIns="144000" tIns="0" rIns="144000" bIns="0" anchor="ctr">
              <a:normAutofit lnSpcReduction="10000"/>
            </a:bodyPr>
            <a:lstStyle/>
            <a:p>
              <a:r>
                <a:rPr lang="en-US" altLang="zh-CN" sz="1400" b="1">
                  <a:solidFill>
                    <a:schemeClr val="accent3"/>
                  </a:solidFill>
                </a:rPr>
                <a:t>Title text preset</a:t>
              </a:r>
              <a:endParaRPr lang="zh-CN" altLang="en-US" sz="1400" b="1">
                <a:solidFill>
                  <a:schemeClr val="accent3"/>
                </a:solidFill>
              </a:endParaRPr>
            </a:p>
          </p:txBody>
        </p:sp>
        <p:sp>
          <p:nvSpPr>
            <p:cNvPr id="30" name="Rectangle 41"/>
            <p:cNvSpPr/>
            <p:nvPr/>
          </p:nvSpPr>
          <p:spPr>
            <a:xfrm>
              <a:off x="7151174" y="2528899"/>
              <a:ext cx="4323690" cy="291898"/>
            </a:xfrm>
            <a:prstGeom prst="rect">
              <a:avLst/>
            </a:prstGeom>
          </p:spPr>
          <p:txBody>
            <a:bodyPr wrap="square" lIns="144000" tIns="0" rIns="144000" bIns="0" anchor="t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1">
                  <a:solidFill>
                    <a:srgbClr val="000000"/>
                  </a:solidFill>
                </a:rPr>
                <a:t>This part of the content as a text typesetting placeholder display(Recommended theme font)</a:t>
              </a:r>
              <a:endParaRPr lang="zh-CN" altLang="en-US" sz="1051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42"/>
          <p:cNvGrpSpPr/>
          <p:nvPr/>
        </p:nvGrpSpPr>
        <p:grpSpPr>
          <a:xfrm>
            <a:off x="5363380" y="3388036"/>
            <a:ext cx="3242768" cy="424038"/>
            <a:chOff x="7151174" y="2255413"/>
            <a:chExt cx="4323690" cy="565384"/>
          </a:xfrm>
        </p:grpSpPr>
        <p:sp>
          <p:nvSpPr>
            <p:cNvPr id="27" name="Rectangle 43"/>
            <p:cNvSpPr/>
            <p:nvPr/>
          </p:nvSpPr>
          <p:spPr>
            <a:xfrm>
              <a:off x="7151174" y="2255413"/>
              <a:ext cx="4323690" cy="273486"/>
            </a:xfrm>
            <a:prstGeom prst="rect">
              <a:avLst/>
            </a:prstGeom>
          </p:spPr>
          <p:txBody>
            <a:bodyPr wrap="none" lIns="144000" tIns="0" rIns="144000" bIns="0" anchor="ctr">
              <a:normAutofit lnSpcReduction="10000"/>
            </a:bodyPr>
            <a:lstStyle/>
            <a:p>
              <a:r>
                <a:rPr lang="en-US" altLang="zh-CN" sz="1400" b="1">
                  <a:solidFill>
                    <a:schemeClr val="accent4"/>
                  </a:solidFill>
                </a:rPr>
                <a:t>Title text preset</a:t>
              </a:r>
              <a:endParaRPr lang="zh-CN" altLang="en-US" sz="1400" b="1">
                <a:solidFill>
                  <a:schemeClr val="accent4"/>
                </a:solidFill>
              </a:endParaRPr>
            </a:p>
          </p:txBody>
        </p:sp>
        <p:sp>
          <p:nvSpPr>
            <p:cNvPr id="28" name="Rectangle 44"/>
            <p:cNvSpPr/>
            <p:nvPr/>
          </p:nvSpPr>
          <p:spPr>
            <a:xfrm>
              <a:off x="7151174" y="2528899"/>
              <a:ext cx="4323690" cy="291898"/>
            </a:xfrm>
            <a:prstGeom prst="rect">
              <a:avLst/>
            </a:prstGeom>
          </p:spPr>
          <p:txBody>
            <a:bodyPr wrap="square" lIns="144000" tIns="0" rIns="144000" bIns="0" anchor="t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1">
                  <a:solidFill>
                    <a:srgbClr val="000000"/>
                  </a:solidFill>
                </a:rPr>
                <a:t>This part of the content as a text typesetting placeholder display(Recommended theme font)</a:t>
              </a:r>
              <a:endParaRPr lang="zh-CN" altLang="en-US" sz="1051">
                <a:solidFill>
                  <a:srgbClr val="000000"/>
                </a:solidFill>
              </a:endParaRPr>
            </a:p>
          </p:txBody>
        </p:sp>
      </p:grpSp>
      <p:sp>
        <p:nvSpPr>
          <p:cNvPr id="44" name="Diagrama de flujo: datos almacenados 43">
            <a:extLst>
              <a:ext uri="{FF2B5EF4-FFF2-40B4-BE49-F238E27FC236}">
                <a16:creationId xmlns:a16="http://schemas.microsoft.com/office/drawing/2014/main" id="{BC821517-5C9E-48CA-B252-DC64D8F16E38}"/>
              </a:ext>
            </a:extLst>
          </p:cNvPr>
          <p:cNvSpPr/>
          <p:nvPr/>
        </p:nvSpPr>
        <p:spPr>
          <a:xfrm>
            <a:off x="6444208" y="145394"/>
            <a:ext cx="2121241" cy="619379"/>
          </a:xfrm>
          <a:prstGeom prst="flowChartOnlineStorage">
            <a:avLst/>
          </a:prstGeom>
          <a:solidFill>
            <a:srgbClr val="096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9EB5DF1A-A4CB-4E8F-85B7-1C8AC3BB2B61}"/>
              </a:ext>
            </a:extLst>
          </p:cNvPr>
          <p:cNvSpPr txBox="1"/>
          <p:nvPr/>
        </p:nvSpPr>
        <p:spPr>
          <a:xfrm>
            <a:off x="376451" y="303976"/>
            <a:ext cx="6300192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3200" dirty="0">
                <a:solidFill>
                  <a:srgbClr val="02AACE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3200" dirty="0">
              <a:solidFill>
                <a:srgbClr val="02AACE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E6909634-C265-4142-9054-E4B2C128174B}"/>
              </a:ext>
            </a:extLst>
          </p:cNvPr>
          <p:cNvCxnSpPr>
            <a:cxnSpLocks/>
          </p:cNvCxnSpPr>
          <p:nvPr/>
        </p:nvCxnSpPr>
        <p:spPr>
          <a:xfrm>
            <a:off x="376451" y="764773"/>
            <a:ext cx="6139765" cy="0"/>
          </a:xfrm>
          <a:prstGeom prst="straightConnector1">
            <a:avLst/>
          </a:prstGeom>
          <a:ln>
            <a:solidFill>
              <a:srgbClr val="00AA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n 34">
            <a:extLst>
              <a:ext uri="{FF2B5EF4-FFF2-40B4-BE49-F238E27FC236}">
                <a16:creationId xmlns:a16="http://schemas.microsoft.com/office/drawing/2014/main" id="{37921DEC-C473-464E-BA7D-E0466579A6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144488"/>
            <a:ext cx="627062" cy="6270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00AAABB-A88F-4346-8771-0E580FE3FC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37" y="612791"/>
            <a:ext cx="4405398" cy="44053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00DAB48-3DEA-4EDF-839F-D554D78F86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51" y="2245596"/>
            <a:ext cx="3999665" cy="29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2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5">
            <a:extLst>
              <a:ext uri="{FF2B5EF4-FFF2-40B4-BE49-F238E27FC236}">
                <a16:creationId xmlns:a16="http://schemas.microsoft.com/office/drawing/2014/main" id="{19FC50B6-B3D7-4BEE-BD79-FB6384B3539A}"/>
              </a:ext>
            </a:extLst>
          </p:cNvPr>
          <p:cNvGrpSpPr/>
          <p:nvPr/>
        </p:nvGrpSpPr>
        <p:grpSpPr>
          <a:xfrm>
            <a:off x="7118548" y="2230266"/>
            <a:ext cx="1795346" cy="795691"/>
            <a:chOff x="601944" y="5147136"/>
            <a:chExt cx="1737808" cy="106092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FBBC91-BBC1-4EB7-ACE1-B80774C51D90}"/>
                </a:ext>
              </a:extLst>
            </p:cNvPr>
            <p:cNvSpPr txBox="1"/>
            <p:nvPr/>
          </p:nvSpPr>
          <p:spPr>
            <a:xfrm>
              <a:off x="601944" y="5147136"/>
              <a:ext cx="173780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>
                  <a:solidFill>
                    <a:srgbClr val="00DBC8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050" b="1">
                <a:solidFill>
                  <a:srgbClr val="00DBC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CA2212-64C4-490E-813F-1B43C3C5F499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4">
            <a:extLst>
              <a:ext uri="{FF2B5EF4-FFF2-40B4-BE49-F238E27FC236}">
                <a16:creationId xmlns:a16="http://schemas.microsoft.com/office/drawing/2014/main" id="{8F44A683-3BAC-4DD1-ACDE-5D4667BC3568}"/>
              </a:ext>
            </a:extLst>
          </p:cNvPr>
          <p:cNvGrpSpPr/>
          <p:nvPr/>
        </p:nvGrpSpPr>
        <p:grpSpPr>
          <a:xfrm>
            <a:off x="6561191" y="3987867"/>
            <a:ext cx="1795346" cy="795691"/>
            <a:chOff x="2598653" y="5147136"/>
            <a:chExt cx="1737808" cy="106092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CACAB71-53C8-4AC5-8491-C09715326F16}"/>
                </a:ext>
              </a:extLst>
            </p:cNvPr>
            <p:cNvSpPr txBox="1"/>
            <p:nvPr/>
          </p:nvSpPr>
          <p:spPr>
            <a:xfrm>
              <a:off x="2598653" y="5147136"/>
              <a:ext cx="173780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>
                  <a:solidFill>
                    <a:srgbClr val="00DBC8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050" b="1">
                <a:solidFill>
                  <a:srgbClr val="00DBC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506A28C-584F-4C0E-A304-7DFACB040474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075D3C4-719A-4615-A831-1E58E570C355}"/>
              </a:ext>
            </a:extLst>
          </p:cNvPr>
          <p:cNvSpPr txBox="1"/>
          <p:nvPr/>
        </p:nvSpPr>
        <p:spPr>
          <a:xfrm flipH="1">
            <a:off x="781900" y="1207877"/>
            <a:ext cx="248333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rgbClr val="02AACE"/>
                </a:solidFill>
                <a:latin typeface="+mj-lt"/>
                <a:cs typeface="Arial" panose="020B0604020202020204" pitchFamily="34" charset="0"/>
              </a:rPr>
              <a:t>Portfolio</a:t>
            </a:r>
          </a:p>
          <a:p>
            <a:r>
              <a:rPr lang="en-US" altLang="ko-KR" sz="2700" b="1" dirty="0">
                <a:solidFill>
                  <a:srgbClr val="02AACE"/>
                </a:solidFill>
                <a:latin typeface="+mj-lt"/>
                <a:cs typeface="Arial" panose="020B0604020202020204" pitchFamily="34" charset="0"/>
              </a:rPr>
              <a:t>Presentation Designed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FF5F92-9378-4E28-8311-46494FE99BCE}"/>
              </a:ext>
            </a:extLst>
          </p:cNvPr>
          <p:cNvSpPr txBox="1"/>
          <p:nvPr/>
        </p:nvSpPr>
        <p:spPr>
          <a:xfrm>
            <a:off x="787463" y="3290093"/>
            <a:ext cx="285542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I hope and I believe that this Template will your Time, Money and Reputation.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CEEAA5-E24C-49D6-97FB-824B8589B9AB}"/>
              </a:ext>
            </a:extLst>
          </p:cNvPr>
          <p:cNvSpPr txBox="1"/>
          <p:nvPr/>
        </p:nvSpPr>
        <p:spPr>
          <a:xfrm>
            <a:off x="803859" y="2622199"/>
            <a:ext cx="28554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  <a:endParaRPr lang="ko-KR" altLang="en-US" sz="900" b="1" dirty="0">
              <a:cs typeface="Arial" panose="020B0604020202020204" pitchFamily="34" charset="0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8B90698-E4E6-4273-8BC9-5A67F52DE1F4}"/>
              </a:ext>
            </a:extLst>
          </p:cNvPr>
          <p:cNvGrpSpPr/>
          <p:nvPr/>
        </p:nvGrpSpPr>
        <p:grpSpPr>
          <a:xfrm rot="10800000">
            <a:off x="2632" y="-20538"/>
            <a:ext cx="1339958" cy="2251251"/>
            <a:chOff x="7740352" y="2799968"/>
            <a:chExt cx="1403648" cy="2358256"/>
          </a:xfrm>
        </p:grpSpPr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0DB0766F-62CF-431B-9A8F-D14FD3D2099D}"/>
                </a:ext>
              </a:extLst>
            </p:cNvPr>
            <p:cNvSpPr/>
            <p:nvPr/>
          </p:nvSpPr>
          <p:spPr bwMode="auto">
            <a:xfrm flipH="1" flipV="1">
              <a:off x="7740352" y="2799968"/>
              <a:ext cx="1403648" cy="1400993"/>
            </a:xfrm>
            <a:custGeom>
              <a:avLst/>
              <a:gdLst>
                <a:gd name="connsiteX0" fmla="*/ 0 w 1403648"/>
                <a:gd name="connsiteY0" fmla="*/ 1400993 h 1400993"/>
                <a:gd name="connsiteX1" fmla="*/ 0 w 1403648"/>
                <a:gd name="connsiteY1" fmla="*/ 582028 h 1400993"/>
                <a:gd name="connsiteX2" fmla="*/ 582910 w 1403648"/>
                <a:gd name="connsiteY2" fmla="*/ 0 h 1400993"/>
                <a:gd name="connsiteX3" fmla="*/ 1403648 w 1403648"/>
                <a:gd name="connsiteY3" fmla="*/ 0 h 140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648" h="1400993">
                  <a:moveTo>
                    <a:pt x="0" y="1400993"/>
                  </a:moveTo>
                  <a:lnTo>
                    <a:pt x="0" y="582028"/>
                  </a:lnTo>
                  <a:lnTo>
                    <a:pt x="582910" y="0"/>
                  </a:lnTo>
                  <a:lnTo>
                    <a:pt x="1403648" y="0"/>
                  </a:lnTo>
                  <a:close/>
                </a:path>
              </a:pathLst>
            </a:custGeom>
            <a:solidFill>
              <a:srgbClr val="00A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74675CCC-A5CC-4CB8-A70D-9DC12096DBCA}"/>
                </a:ext>
              </a:extLst>
            </p:cNvPr>
            <p:cNvSpPr/>
            <p:nvPr/>
          </p:nvSpPr>
          <p:spPr bwMode="auto">
            <a:xfrm flipH="1" flipV="1">
              <a:off x="7740352" y="4200961"/>
              <a:ext cx="1403648" cy="957263"/>
            </a:xfrm>
            <a:custGeom>
              <a:avLst/>
              <a:gdLst>
                <a:gd name="connsiteX0" fmla="*/ 1403648 w 1403648"/>
                <a:gd name="connsiteY0" fmla="*/ 957263 h 957263"/>
                <a:gd name="connsiteX1" fmla="*/ 582910 w 1403648"/>
                <a:gd name="connsiteY1" fmla="*/ 957263 h 957263"/>
                <a:gd name="connsiteX2" fmla="*/ 0 w 1403648"/>
                <a:gd name="connsiteY2" fmla="*/ 375318 h 957263"/>
                <a:gd name="connsiteX3" fmla="*/ 0 w 1403648"/>
                <a:gd name="connsiteY3" fmla="*/ 0 h 957263"/>
                <a:gd name="connsiteX4" fmla="*/ 443210 w 1403648"/>
                <a:gd name="connsiteY4" fmla="*/ 0 h 95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648" h="957263">
                  <a:moveTo>
                    <a:pt x="1403648" y="957263"/>
                  </a:moveTo>
                  <a:lnTo>
                    <a:pt x="582910" y="957263"/>
                  </a:lnTo>
                  <a:lnTo>
                    <a:pt x="0" y="375318"/>
                  </a:lnTo>
                  <a:lnTo>
                    <a:pt x="0" y="0"/>
                  </a:lnTo>
                  <a:lnTo>
                    <a:pt x="443210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B9AE2F4A-AD62-4F8F-975A-B1E7ABBE9947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48020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Diagrama de flujo: decisión 104">
            <a:extLst>
              <a:ext uri="{FF2B5EF4-FFF2-40B4-BE49-F238E27FC236}">
                <a16:creationId xmlns:a16="http://schemas.microsoft.com/office/drawing/2014/main" id="{45007AAB-0BE3-4FE4-A882-885FE4F1FEF9}"/>
              </a:ext>
            </a:extLst>
          </p:cNvPr>
          <p:cNvSpPr/>
          <p:nvPr/>
        </p:nvSpPr>
        <p:spPr>
          <a:xfrm>
            <a:off x="1654938" y="1419622"/>
            <a:ext cx="5767132" cy="2890371"/>
          </a:xfrm>
          <a:prstGeom prst="flowChartDecision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33" name="Group 344">
            <a:extLst>
              <a:ext uri="{FF2B5EF4-FFF2-40B4-BE49-F238E27FC236}">
                <a16:creationId xmlns:a16="http://schemas.microsoft.com/office/drawing/2014/main" id="{63B1A652-5B31-482B-B262-7F6752BAE973}"/>
              </a:ext>
            </a:extLst>
          </p:cNvPr>
          <p:cNvGrpSpPr/>
          <p:nvPr/>
        </p:nvGrpSpPr>
        <p:grpSpPr>
          <a:xfrm>
            <a:off x="897683" y="3427866"/>
            <a:ext cx="348258" cy="348258"/>
            <a:chOff x="906872" y="4994289"/>
            <a:chExt cx="464344" cy="464344"/>
          </a:xfrm>
        </p:grpSpPr>
        <p:sp>
          <p:nvSpPr>
            <p:cNvPr id="49" name="ïṧḷïḓê-Freeform: Shape 345">
              <a:extLst>
                <a:ext uri="{FF2B5EF4-FFF2-40B4-BE49-F238E27FC236}">
                  <a16:creationId xmlns:a16="http://schemas.microsoft.com/office/drawing/2014/main" id="{0A87E63E-B50B-435D-8E29-E18A220AEB83}"/>
                </a:ext>
              </a:extLst>
            </p:cNvPr>
            <p:cNvSpPr/>
            <p:nvPr/>
          </p:nvSpPr>
          <p:spPr bwMode="auto">
            <a:xfrm>
              <a:off x="906872" y="499428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ṧḷïḓê-Freeform: Shape 346">
              <a:extLst>
                <a:ext uri="{FF2B5EF4-FFF2-40B4-BE49-F238E27FC236}">
                  <a16:creationId xmlns:a16="http://schemas.microsoft.com/office/drawing/2014/main" id="{D2500392-CDC6-489A-B85A-7715AD9757A1}"/>
                </a:ext>
              </a:extLst>
            </p:cNvPr>
            <p:cNvSpPr/>
            <p:nvPr/>
          </p:nvSpPr>
          <p:spPr bwMode="auto">
            <a:xfrm>
              <a:off x="1094990" y="506652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Group 347">
            <a:extLst>
              <a:ext uri="{FF2B5EF4-FFF2-40B4-BE49-F238E27FC236}">
                <a16:creationId xmlns:a16="http://schemas.microsoft.com/office/drawing/2014/main" id="{246C0B99-2C71-4710-B812-8F5A167D528C}"/>
              </a:ext>
            </a:extLst>
          </p:cNvPr>
          <p:cNvGrpSpPr/>
          <p:nvPr/>
        </p:nvGrpSpPr>
        <p:grpSpPr>
          <a:xfrm>
            <a:off x="897683" y="1542439"/>
            <a:ext cx="348258" cy="305396"/>
            <a:chOff x="906872" y="2203331"/>
            <a:chExt cx="464344" cy="407194"/>
          </a:xfrm>
        </p:grpSpPr>
        <p:sp>
          <p:nvSpPr>
            <p:cNvPr id="47" name="ïṧḷïḓê-Freeform: Shape 348">
              <a:extLst>
                <a:ext uri="{FF2B5EF4-FFF2-40B4-BE49-F238E27FC236}">
                  <a16:creationId xmlns:a16="http://schemas.microsoft.com/office/drawing/2014/main" id="{DE6A33B1-5A9C-41EC-B0DC-A8AAF2CE4F61}"/>
                </a:ext>
              </a:extLst>
            </p:cNvPr>
            <p:cNvSpPr/>
            <p:nvPr/>
          </p:nvSpPr>
          <p:spPr bwMode="auto">
            <a:xfrm>
              <a:off x="906872" y="2203331"/>
              <a:ext cx="464344" cy="407194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ṧḷïḓê-Freeform: Shape 349">
              <a:extLst>
                <a:ext uri="{FF2B5EF4-FFF2-40B4-BE49-F238E27FC236}">
                  <a16:creationId xmlns:a16="http://schemas.microsoft.com/office/drawing/2014/main" id="{38AF3DFF-8B16-4579-92D3-5DCC7AFBABAA}"/>
                </a:ext>
              </a:extLst>
            </p:cNvPr>
            <p:cNvSpPr/>
            <p:nvPr/>
          </p:nvSpPr>
          <p:spPr bwMode="auto">
            <a:xfrm>
              <a:off x="979103" y="2276356"/>
              <a:ext cx="69056" cy="69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5" name="Group 350">
            <a:extLst>
              <a:ext uri="{FF2B5EF4-FFF2-40B4-BE49-F238E27FC236}">
                <a16:creationId xmlns:a16="http://schemas.microsoft.com/office/drawing/2014/main" id="{FC3074C3-BBB5-46E2-8DDE-E2CA22590964}"/>
              </a:ext>
            </a:extLst>
          </p:cNvPr>
          <p:cNvGrpSpPr/>
          <p:nvPr/>
        </p:nvGrpSpPr>
        <p:grpSpPr>
          <a:xfrm>
            <a:off x="1245941" y="1491629"/>
            <a:ext cx="2086158" cy="730573"/>
            <a:chOff x="7118393" y="1309889"/>
            <a:chExt cx="2781544" cy="974097"/>
          </a:xfrm>
        </p:grpSpPr>
        <p:sp>
          <p:nvSpPr>
            <p:cNvPr id="45" name="ïṧḷïḓê-Rectangle 359">
              <a:extLst>
                <a:ext uri="{FF2B5EF4-FFF2-40B4-BE49-F238E27FC236}">
                  <a16:creationId xmlns:a16="http://schemas.microsoft.com/office/drawing/2014/main" id="{712981DE-F224-421F-9231-7FCAB55774AF}"/>
                </a:ext>
              </a:extLst>
            </p:cNvPr>
            <p:cNvSpPr/>
            <p:nvPr/>
          </p:nvSpPr>
          <p:spPr>
            <a:xfrm>
              <a:off x="7124064" y="1617666"/>
              <a:ext cx="2775873" cy="666320"/>
            </a:xfrm>
            <a:prstGeom prst="rect">
              <a:avLst/>
            </a:prstGeom>
          </p:spPr>
          <p:txBody>
            <a:bodyPr wrap="square" lIns="21600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/>
                <a:t>This part of the content as a text typesetting placeholder display</a:t>
              </a:r>
              <a:br>
                <a:rPr lang="zh-CN" altLang="en-US" sz="1000"/>
              </a:br>
              <a:r>
                <a:rPr lang="en-US" altLang="zh-CN" sz="1000"/>
                <a:t>(Recommended theme font)</a:t>
              </a:r>
              <a:endParaRPr lang="zh-CN" altLang="en-US" sz="1000"/>
            </a:p>
          </p:txBody>
        </p:sp>
        <p:sp>
          <p:nvSpPr>
            <p:cNvPr id="46" name="ïṧḷïḓê-TextBox 362">
              <a:extLst>
                <a:ext uri="{FF2B5EF4-FFF2-40B4-BE49-F238E27FC236}">
                  <a16:creationId xmlns:a16="http://schemas.microsoft.com/office/drawing/2014/main" id="{2C7B7EA5-74C0-4739-A25F-65B2D38AE780}"/>
                </a:ext>
              </a:extLst>
            </p:cNvPr>
            <p:cNvSpPr txBox="1"/>
            <p:nvPr/>
          </p:nvSpPr>
          <p:spPr>
            <a:xfrm>
              <a:off x="7118393" y="1309889"/>
              <a:ext cx="1387660" cy="307777"/>
            </a:xfrm>
            <a:prstGeom prst="rect">
              <a:avLst/>
            </a:prstGeom>
            <a:noFill/>
          </p:spPr>
          <p:txBody>
            <a:bodyPr wrap="none" lIns="216000" anchor="b" anchorCtr="0">
              <a:normAutofit fontScale="77500" lnSpcReduction="20000"/>
            </a:bodyPr>
            <a:lstStyle/>
            <a:p>
              <a:r>
                <a:rPr lang="en-US" altLang="zh-CN" sz="1400" b="1">
                  <a:solidFill>
                    <a:schemeClr val="accent2"/>
                  </a:solidFill>
                </a:rPr>
                <a:t>Title text preset</a:t>
              </a:r>
              <a:endParaRPr lang="zh-CN" altLang="en-US" sz="14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37" name="Group 365">
            <a:extLst>
              <a:ext uri="{FF2B5EF4-FFF2-40B4-BE49-F238E27FC236}">
                <a16:creationId xmlns:a16="http://schemas.microsoft.com/office/drawing/2014/main" id="{9D0906C2-B4BB-4554-AB4B-A23CEA7A6A2C}"/>
              </a:ext>
            </a:extLst>
          </p:cNvPr>
          <p:cNvGrpSpPr/>
          <p:nvPr/>
        </p:nvGrpSpPr>
        <p:grpSpPr>
          <a:xfrm>
            <a:off x="1245941" y="3384167"/>
            <a:ext cx="2086158" cy="730573"/>
            <a:chOff x="7118393" y="1309889"/>
            <a:chExt cx="2781544" cy="974097"/>
          </a:xfrm>
        </p:grpSpPr>
        <p:sp>
          <p:nvSpPr>
            <p:cNvPr id="41" name="ïṧḷïḓê-Rectangle 366">
              <a:extLst>
                <a:ext uri="{FF2B5EF4-FFF2-40B4-BE49-F238E27FC236}">
                  <a16:creationId xmlns:a16="http://schemas.microsoft.com/office/drawing/2014/main" id="{3D432065-B233-46E7-9E04-2DFA0974D94A}"/>
                </a:ext>
              </a:extLst>
            </p:cNvPr>
            <p:cNvSpPr/>
            <p:nvPr/>
          </p:nvSpPr>
          <p:spPr>
            <a:xfrm>
              <a:off x="7124064" y="1617666"/>
              <a:ext cx="2775873" cy="666320"/>
            </a:xfrm>
            <a:prstGeom prst="rect">
              <a:avLst/>
            </a:prstGeom>
          </p:spPr>
          <p:txBody>
            <a:bodyPr wrap="square" lIns="21600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/>
                <a:t>This part of the content as a text typesetting placeholder display</a:t>
              </a:r>
              <a:br>
                <a:rPr lang="zh-CN" altLang="en-US" sz="1000"/>
              </a:br>
              <a:r>
                <a:rPr lang="en-US" altLang="zh-CN" sz="1000"/>
                <a:t>(Recommended theme font)</a:t>
              </a:r>
              <a:endParaRPr lang="zh-CN" altLang="en-US" sz="1000"/>
            </a:p>
          </p:txBody>
        </p:sp>
        <p:sp>
          <p:nvSpPr>
            <p:cNvPr id="42" name="ïṧḷïḓê-TextBox 367">
              <a:extLst>
                <a:ext uri="{FF2B5EF4-FFF2-40B4-BE49-F238E27FC236}">
                  <a16:creationId xmlns:a16="http://schemas.microsoft.com/office/drawing/2014/main" id="{B1B3AF76-ABDF-4695-9C2D-82C94189698E}"/>
                </a:ext>
              </a:extLst>
            </p:cNvPr>
            <p:cNvSpPr txBox="1"/>
            <p:nvPr/>
          </p:nvSpPr>
          <p:spPr>
            <a:xfrm>
              <a:off x="7118393" y="1309889"/>
              <a:ext cx="1387660" cy="307777"/>
            </a:xfrm>
            <a:prstGeom prst="rect">
              <a:avLst/>
            </a:prstGeom>
            <a:noFill/>
          </p:spPr>
          <p:txBody>
            <a:bodyPr wrap="none" lIns="216000" anchor="b" anchorCtr="0">
              <a:normAutofit fontScale="77500" lnSpcReduction="20000"/>
            </a:bodyPr>
            <a:lstStyle/>
            <a:p>
              <a:r>
                <a:rPr lang="en-US" altLang="zh-CN" sz="1400" b="1">
                  <a:solidFill>
                    <a:schemeClr val="accent4">
                      <a:lumMod val="100000"/>
                    </a:schemeClr>
                  </a:solidFill>
                </a:rPr>
                <a:t>Title text preset</a:t>
              </a:r>
              <a:endParaRPr lang="zh-CN" altLang="en-US" sz="14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  <p:grpSp>
        <p:nvGrpSpPr>
          <p:cNvPr id="31" name="Group 336">
            <a:extLst>
              <a:ext uri="{FF2B5EF4-FFF2-40B4-BE49-F238E27FC236}">
                <a16:creationId xmlns:a16="http://schemas.microsoft.com/office/drawing/2014/main" id="{7ED66D18-DDB7-44DD-A539-B7B1AF896542}"/>
              </a:ext>
            </a:extLst>
          </p:cNvPr>
          <p:cNvGrpSpPr/>
          <p:nvPr/>
        </p:nvGrpSpPr>
        <p:grpSpPr>
          <a:xfrm>
            <a:off x="7882812" y="1491629"/>
            <a:ext cx="348258" cy="348854"/>
            <a:chOff x="7275629" y="3973834"/>
            <a:chExt cx="464344" cy="465138"/>
          </a:xfrm>
          <a:solidFill>
            <a:schemeClr val="accent2"/>
          </a:solidFill>
        </p:grpSpPr>
        <p:sp>
          <p:nvSpPr>
            <p:cNvPr id="51" name="ïṧḷïḓê-Freeform: Shape 337">
              <a:extLst>
                <a:ext uri="{FF2B5EF4-FFF2-40B4-BE49-F238E27FC236}">
                  <a16:creationId xmlns:a16="http://schemas.microsoft.com/office/drawing/2014/main" id="{E18C84B9-EC6B-4120-9CD8-6E2E5EB951F3}"/>
                </a:ext>
              </a:extLst>
            </p:cNvPr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ṧḷïḓê-Freeform: Shape 338">
              <a:extLst>
                <a:ext uri="{FF2B5EF4-FFF2-40B4-BE49-F238E27FC236}">
                  <a16:creationId xmlns:a16="http://schemas.microsoft.com/office/drawing/2014/main" id="{F1EB1163-480A-46E3-B0B9-8E585B7D3FD9}"/>
                </a:ext>
              </a:extLst>
            </p:cNvPr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ïṧḷïḓê-Freeform: Shape 339">
              <a:extLst>
                <a:ext uri="{FF2B5EF4-FFF2-40B4-BE49-F238E27FC236}">
                  <a16:creationId xmlns:a16="http://schemas.microsoft.com/office/drawing/2014/main" id="{82C34861-7FD6-47CD-BE98-EBC78B0F626A}"/>
                </a:ext>
              </a:extLst>
            </p:cNvPr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ṧḷïḓê-Freeform: Shape 340">
              <a:extLst>
                <a:ext uri="{FF2B5EF4-FFF2-40B4-BE49-F238E27FC236}">
                  <a16:creationId xmlns:a16="http://schemas.microsoft.com/office/drawing/2014/main" id="{9DEB3109-695E-4C9F-B6A4-02D701A5B25A}"/>
                </a:ext>
              </a:extLst>
            </p:cNvPr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ṧḷïḓê-Freeform: Shape 341">
              <a:extLst>
                <a:ext uri="{FF2B5EF4-FFF2-40B4-BE49-F238E27FC236}">
                  <a16:creationId xmlns:a16="http://schemas.microsoft.com/office/drawing/2014/main" id="{21F87361-3C2C-4074-B3B8-47BBD1DFC88A}"/>
                </a:ext>
              </a:extLst>
            </p:cNvPr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ṧḷïḓê-Freeform: Shape 342">
              <a:extLst>
                <a:ext uri="{FF2B5EF4-FFF2-40B4-BE49-F238E27FC236}">
                  <a16:creationId xmlns:a16="http://schemas.microsoft.com/office/drawing/2014/main" id="{ED532D05-9BF3-494F-B384-79803A01AAA7}"/>
                </a:ext>
              </a:extLst>
            </p:cNvPr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2" name="ïṧḷïḓê-Freeform: Shape 343">
            <a:extLst>
              <a:ext uri="{FF2B5EF4-FFF2-40B4-BE49-F238E27FC236}">
                <a16:creationId xmlns:a16="http://schemas.microsoft.com/office/drawing/2014/main" id="{6B323ECF-8F0E-4E03-AE56-9FA9FD5248A9}"/>
              </a:ext>
            </a:extLst>
          </p:cNvPr>
          <p:cNvSpPr/>
          <p:nvPr/>
        </p:nvSpPr>
        <p:spPr bwMode="auto">
          <a:xfrm>
            <a:off x="7902830" y="3437674"/>
            <a:ext cx="348258" cy="261342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6" name="Group 356">
            <a:extLst>
              <a:ext uri="{FF2B5EF4-FFF2-40B4-BE49-F238E27FC236}">
                <a16:creationId xmlns:a16="http://schemas.microsoft.com/office/drawing/2014/main" id="{79E920D3-4D4D-4893-A5AC-57945D4DA1A1}"/>
              </a:ext>
            </a:extLst>
          </p:cNvPr>
          <p:cNvGrpSpPr/>
          <p:nvPr/>
        </p:nvGrpSpPr>
        <p:grpSpPr>
          <a:xfrm>
            <a:off x="5902966" y="1491629"/>
            <a:ext cx="1979846" cy="730573"/>
            <a:chOff x="7813596" y="2156753"/>
            <a:chExt cx="2639794" cy="974097"/>
          </a:xfrm>
        </p:grpSpPr>
        <p:sp>
          <p:nvSpPr>
            <p:cNvPr id="43" name="ïṧḷïḓê-Rectangle 363">
              <a:extLst>
                <a:ext uri="{FF2B5EF4-FFF2-40B4-BE49-F238E27FC236}">
                  <a16:creationId xmlns:a16="http://schemas.microsoft.com/office/drawing/2014/main" id="{8807CA96-1E16-4C5C-8539-267C5935FBE6}"/>
                </a:ext>
              </a:extLst>
            </p:cNvPr>
            <p:cNvSpPr/>
            <p:nvPr/>
          </p:nvSpPr>
          <p:spPr>
            <a:xfrm>
              <a:off x="7813596" y="2464530"/>
              <a:ext cx="2639794" cy="666320"/>
            </a:xfrm>
            <a:prstGeom prst="rect">
              <a:avLst/>
            </a:prstGeom>
          </p:spPr>
          <p:txBody>
            <a:bodyPr wrap="square" rIns="21600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/>
                <a:t>This part of the content as a text typesetting placeholder display</a:t>
              </a:r>
              <a:br>
                <a:rPr lang="zh-CN" altLang="en-US" sz="1000"/>
              </a:br>
              <a:r>
                <a:rPr lang="en-US" altLang="zh-CN" sz="1000"/>
                <a:t>(Recommended theme font)</a:t>
              </a:r>
              <a:r>
                <a:rPr lang="zh-CN" altLang="en-US" sz="1000"/>
                <a:t> </a:t>
              </a:r>
            </a:p>
          </p:txBody>
        </p:sp>
        <p:sp>
          <p:nvSpPr>
            <p:cNvPr id="44" name="ïṧḷïḓê-TextBox 364">
              <a:extLst>
                <a:ext uri="{FF2B5EF4-FFF2-40B4-BE49-F238E27FC236}">
                  <a16:creationId xmlns:a16="http://schemas.microsoft.com/office/drawing/2014/main" id="{6510DD21-A834-44D5-A1D1-CE2FC599C2C3}"/>
                </a:ext>
              </a:extLst>
            </p:cNvPr>
            <p:cNvSpPr txBox="1"/>
            <p:nvPr/>
          </p:nvSpPr>
          <p:spPr>
            <a:xfrm>
              <a:off x="9065730" y="2156753"/>
              <a:ext cx="1387660" cy="307777"/>
            </a:xfrm>
            <a:prstGeom prst="rect">
              <a:avLst/>
            </a:prstGeom>
            <a:noFill/>
          </p:spPr>
          <p:txBody>
            <a:bodyPr wrap="none" rIns="216000" anchor="b" anchorCtr="0">
              <a:normAutofit fontScale="77500" lnSpcReduction="20000"/>
            </a:bodyPr>
            <a:lstStyle/>
            <a:p>
              <a:pPr algn="r"/>
              <a:r>
                <a:rPr lang="en-US" altLang="zh-CN" sz="1400" b="1">
                  <a:solidFill>
                    <a:schemeClr val="accent1">
                      <a:lumMod val="100000"/>
                    </a:schemeClr>
                  </a:solidFill>
                </a:rPr>
                <a:t>Title text preset</a:t>
              </a:r>
              <a:endParaRPr lang="zh-CN" altLang="en-US" sz="14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</p:grpSp>
      <p:grpSp>
        <p:nvGrpSpPr>
          <p:cNvPr id="38" name="Group 368">
            <a:extLst>
              <a:ext uri="{FF2B5EF4-FFF2-40B4-BE49-F238E27FC236}">
                <a16:creationId xmlns:a16="http://schemas.microsoft.com/office/drawing/2014/main" id="{6A22BC9C-75AD-46A3-BBD2-8DD481BCEFCF}"/>
              </a:ext>
            </a:extLst>
          </p:cNvPr>
          <p:cNvGrpSpPr/>
          <p:nvPr/>
        </p:nvGrpSpPr>
        <p:grpSpPr>
          <a:xfrm>
            <a:off x="5902966" y="3384167"/>
            <a:ext cx="1979846" cy="730573"/>
            <a:chOff x="7813596" y="2156753"/>
            <a:chExt cx="2639794" cy="974097"/>
          </a:xfrm>
        </p:grpSpPr>
        <p:sp>
          <p:nvSpPr>
            <p:cNvPr id="39" name="ïṧḷïḓê-Rectangle 369">
              <a:extLst>
                <a:ext uri="{FF2B5EF4-FFF2-40B4-BE49-F238E27FC236}">
                  <a16:creationId xmlns:a16="http://schemas.microsoft.com/office/drawing/2014/main" id="{1049687F-CE52-4555-B581-76C8FCAD800C}"/>
                </a:ext>
              </a:extLst>
            </p:cNvPr>
            <p:cNvSpPr/>
            <p:nvPr/>
          </p:nvSpPr>
          <p:spPr>
            <a:xfrm>
              <a:off x="7813596" y="2464530"/>
              <a:ext cx="2639794" cy="666320"/>
            </a:xfrm>
            <a:prstGeom prst="rect">
              <a:avLst/>
            </a:prstGeom>
          </p:spPr>
          <p:txBody>
            <a:bodyPr wrap="square" rIns="21600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/>
                <a:t>This part of the content as a text typesetting placeholder display</a:t>
              </a:r>
              <a:br>
                <a:rPr lang="zh-CN" altLang="en-US" sz="1000"/>
              </a:br>
              <a:r>
                <a:rPr lang="en-US" altLang="zh-CN" sz="1000"/>
                <a:t>(Recommended theme font)</a:t>
              </a:r>
              <a:r>
                <a:rPr lang="zh-CN" altLang="en-US" sz="1000"/>
                <a:t> </a:t>
              </a:r>
            </a:p>
          </p:txBody>
        </p:sp>
        <p:sp>
          <p:nvSpPr>
            <p:cNvPr id="40" name="ïṧḷïḓê-TextBox 370">
              <a:extLst>
                <a:ext uri="{FF2B5EF4-FFF2-40B4-BE49-F238E27FC236}">
                  <a16:creationId xmlns:a16="http://schemas.microsoft.com/office/drawing/2014/main" id="{1F0DAFB3-ECB6-4B7F-8BB5-D5A7CA2551C1}"/>
                </a:ext>
              </a:extLst>
            </p:cNvPr>
            <p:cNvSpPr txBox="1"/>
            <p:nvPr/>
          </p:nvSpPr>
          <p:spPr>
            <a:xfrm>
              <a:off x="9065730" y="2156753"/>
              <a:ext cx="1387660" cy="307777"/>
            </a:xfrm>
            <a:prstGeom prst="rect">
              <a:avLst/>
            </a:prstGeom>
            <a:noFill/>
          </p:spPr>
          <p:txBody>
            <a:bodyPr wrap="none" rIns="216000" anchor="b" anchorCtr="0">
              <a:normAutofit fontScale="77500" lnSpcReduction="20000"/>
            </a:bodyPr>
            <a:lstStyle/>
            <a:p>
              <a:pPr algn="r"/>
              <a:r>
                <a:rPr lang="en-US" altLang="zh-CN" sz="1400" b="1">
                  <a:solidFill>
                    <a:schemeClr val="accent3">
                      <a:lumMod val="100000"/>
                    </a:schemeClr>
                  </a:solidFill>
                </a:rPr>
                <a:t>Title text preset</a:t>
              </a:r>
              <a:endParaRPr lang="zh-CN" altLang="en-US" sz="14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</p:grpSp>
      <p:sp>
        <p:nvSpPr>
          <p:cNvPr id="97" name="Title 1">
            <a:extLst>
              <a:ext uri="{FF2B5EF4-FFF2-40B4-BE49-F238E27FC236}">
                <a16:creationId xmlns:a16="http://schemas.microsoft.com/office/drawing/2014/main" id="{F663671F-E445-4E70-A942-FE5B7B7F543D}"/>
              </a:ext>
            </a:extLst>
          </p:cNvPr>
          <p:cNvSpPr txBox="1"/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4FEB16D4-E5EE-4DB5-94BD-DE1098A788FB}"/>
              </a:ext>
            </a:extLst>
          </p:cNvPr>
          <p:cNvGrpSpPr/>
          <p:nvPr/>
        </p:nvGrpSpPr>
        <p:grpSpPr>
          <a:xfrm rot="10800000" flipH="1">
            <a:off x="7816266" y="0"/>
            <a:ext cx="1327734" cy="2230713"/>
            <a:chOff x="7740352" y="2799968"/>
            <a:chExt cx="1403648" cy="2358256"/>
          </a:xfrm>
        </p:grpSpPr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3B400573-63AA-4330-A2E0-77340ADBFB78}"/>
                </a:ext>
              </a:extLst>
            </p:cNvPr>
            <p:cNvSpPr/>
            <p:nvPr/>
          </p:nvSpPr>
          <p:spPr bwMode="auto">
            <a:xfrm flipH="1" flipV="1">
              <a:off x="7740352" y="2799968"/>
              <a:ext cx="1403648" cy="1400993"/>
            </a:xfrm>
            <a:custGeom>
              <a:avLst/>
              <a:gdLst>
                <a:gd name="connsiteX0" fmla="*/ 0 w 1403648"/>
                <a:gd name="connsiteY0" fmla="*/ 1400993 h 1400993"/>
                <a:gd name="connsiteX1" fmla="*/ 0 w 1403648"/>
                <a:gd name="connsiteY1" fmla="*/ 582028 h 1400993"/>
                <a:gd name="connsiteX2" fmla="*/ 582910 w 1403648"/>
                <a:gd name="connsiteY2" fmla="*/ 0 h 1400993"/>
                <a:gd name="connsiteX3" fmla="*/ 1403648 w 1403648"/>
                <a:gd name="connsiteY3" fmla="*/ 0 h 140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648" h="1400993">
                  <a:moveTo>
                    <a:pt x="0" y="1400993"/>
                  </a:moveTo>
                  <a:lnTo>
                    <a:pt x="0" y="582028"/>
                  </a:lnTo>
                  <a:lnTo>
                    <a:pt x="582910" y="0"/>
                  </a:lnTo>
                  <a:lnTo>
                    <a:pt x="1403648" y="0"/>
                  </a:lnTo>
                  <a:close/>
                </a:path>
              </a:pathLst>
            </a:custGeom>
            <a:solidFill>
              <a:srgbClr val="00A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487E1B17-8DE3-443D-8317-E0C16DE17E2D}"/>
                </a:ext>
              </a:extLst>
            </p:cNvPr>
            <p:cNvSpPr/>
            <p:nvPr/>
          </p:nvSpPr>
          <p:spPr bwMode="auto">
            <a:xfrm flipH="1" flipV="1">
              <a:off x="7740352" y="4200961"/>
              <a:ext cx="1403648" cy="957263"/>
            </a:xfrm>
            <a:custGeom>
              <a:avLst/>
              <a:gdLst>
                <a:gd name="connsiteX0" fmla="*/ 1403648 w 1403648"/>
                <a:gd name="connsiteY0" fmla="*/ 957263 h 957263"/>
                <a:gd name="connsiteX1" fmla="*/ 582910 w 1403648"/>
                <a:gd name="connsiteY1" fmla="*/ 957263 h 957263"/>
                <a:gd name="connsiteX2" fmla="*/ 0 w 1403648"/>
                <a:gd name="connsiteY2" fmla="*/ 375318 h 957263"/>
                <a:gd name="connsiteX3" fmla="*/ 0 w 1403648"/>
                <a:gd name="connsiteY3" fmla="*/ 0 h 957263"/>
                <a:gd name="connsiteX4" fmla="*/ 443210 w 1403648"/>
                <a:gd name="connsiteY4" fmla="*/ 0 h 95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648" h="957263">
                  <a:moveTo>
                    <a:pt x="1403648" y="957263"/>
                  </a:moveTo>
                  <a:lnTo>
                    <a:pt x="582910" y="957263"/>
                  </a:lnTo>
                  <a:lnTo>
                    <a:pt x="0" y="375318"/>
                  </a:lnTo>
                  <a:lnTo>
                    <a:pt x="0" y="0"/>
                  </a:lnTo>
                  <a:lnTo>
                    <a:pt x="443210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D46DCD20-F5B5-4064-A91E-5A7FC1AD70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821" y="848401"/>
            <a:ext cx="3063837" cy="4295099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733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3"/>
          <p:cNvSpPr/>
          <p:nvPr/>
        </p:nvSpPr>
        <p:spPr>
          <a:xfrm rot="8341735" flipH="1">
            <a:off x="2855483" y="2734732"/>
            <a:ext cx="768562" cy="819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516" y="4499"/>
                  <a:pt x="14591" y="8500"/>
                  <a:pt x="10132" y="11778"/>
                </a:cubicBezTo>
                <a:cubicBezTo>
                  <a:pt x="8255" y="13157"/>
                  <a:pt x="5662" y="14203"/>
                  <a:pt x="4109" y="12842"/>
                </a:cubicBezTo>
                <a:cubicBezTo>
                  <a:pt x="1726" y="10754"/>
                  <a:pt x="4412" y="6732"/>
                  <a:pt x="8055" y="7797"/>
                </a:cubicBezTo>
                <a:cubicBezTo>
                  <a:pt x="11161" y="8705"/>
                  <a:pt x="11409" y="12598"/>
                  <a:pt x="9408" y="15522"/>
                </a:cubicBezTo>
                <a:cubicBezTo>
                  <a:pt x="7373" y="18496"/>
                  <a:pt x="3870" y="20653"/>
                  <a:pt x="0" y="21600"/>
                </a:cubicBezTo>
              </a:path>
            </a:pathLst>
          </a:custGeom>
          <a:ln w="50800" cap="rnd">
            <a:solidFill>
              <a:schemeClr val="accent2"/>
            </a:solidFill>
            <a:custDash/>
            <a:miter lim="400000"/>
            <a:tailEnd type="arrow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4"/>
          <p:cNvSpPr/>
          <p:nvPr/>
        </p:nvSpPr>
        <p:spPr>
          <a:xfrm>
            <a:off x="2549664" y="1924954"/>
            <a:ext cx="1243391" cy="574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60" extrusionOk="0">
                <a:moveTo>
                  <a:pt x="21600" y="20760"/>
                </a:moveTo>
                <a:cubicBezTo>
                  <a:pt x="18369" y="9606"/>
                  <a:pt x="14127" y="2481"/>
                  <a:pt x="9559" y="535"/>
                </a:cubicBezTo>
                <a:cubicBezTo>
                  <a:pt x="6331" y="-840"/>
                  <a:pt x="3052" y="446"/>
                  <a:pt x="0" y="4285"/>
                </a:cubicBezTo>
              </a:path>
            </a:pathLst>
          </a:custGeom>
          <a:ln w="50800" cap="rnd">
            <a:solidFill>
              <a:schemeClr val="accent1"/>
            </a:solidFill>
            <a:custDash/>
            <a:miter lim="400000"/>
            <a:tailEnd type="arrow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5"/>
          <p:cNvSpPr/>
          <p:nvPr/>
        </p:nvSpPr>
        <p:spPr>
          <a:xfrm rot="13260000">
            <a:off x="5487779" y="2734627"/>
            <a:ext cx="768562" cy="819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516" y="4499"/>
                  <a:pt x="14591" y="8500"/>
                  <a:pt x="10132" y="11778"/>
                </a:cubicBezTo>
                <a:cubicBezTo>
                  <a:pt x="8255" y="13157"/>
                  <a:pt x="5662" y="14203"/>
                  <a:pt x="4109" y="12842"/>
                </a:cubicBezTo>
                <a:cubicBezTo>
                  <a:pt x="1726" y="10754"/>
                  <a:pt x="4412" y="6732"/>
                  <a:pt x="8055" y="7797"/>
                </a:cubicBezTo>
                <a:cubicBezTo>
                  <a:pt x="11161" y="8705"/>
                  <a:pt x="11409" y="12598"/>
                  <a:pt x="9408" y="15522"/>
                </a:cubicBezTo>
                <a:cubicBezTo>
                  <a:pt x="7373" y="18496"/>
                  <a:pt x="3870" y="20653"/>
                  <a:pt x="0" y="21600"/>
                </a:cubicBezTo>
              </a:path>
            </a:pathLst>
          </a:custGeom>
          <a:ln w="50800" cap="rnd">
            <a:solidFill>
              <a:schemeClr val="accent4"/>
            </a:solidFill>
            <a:custDash/>
            <a:miter lim="400000"/>
            <a:tailEnd type="arrow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Freeform: Shape 6"/>
          <p:cNvSpPr/>
          <p:nvPr/>
        </p:nvSpPr>
        <p:spPr>
          <a:xfrm flipH="1">
            <a:off x="5310641" y="1924954"/>
            <a:ext cx="1243391" cy="574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60" extrusionOk="0">
                <a:moveTo>
                  <a:pt x="21600" y="20760"/>
                </a:moveTo>
                <a:cubicBezTo>
                  <a:pt x="18369" y="9606"/>
                  <a:pt x="14127" y="2481"/>
                  <a:pt x="9559" y="535"/>
                </a:cubicBezTo>
                <a:cubicBezTo>
                  <a:pt x="6331" y="-840"/>
                  <a:pt x="3052" y="446"/>
                  <a:pt x="0" y="4285"/>
                </a:cubicBezTo>
              </a:path>
            </a:pathLst>
          </a:custGeom>
          <a:ln w="50800" cap="rnd">
            <a:solidFill>
              <a:schemeClr val="accent3"/>
            </a:solidFill>
            <a:custDash/>
            <a:miter lim="400000"/>
            <a:tailEnd type="arrow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2" name="Group 15"/>
          <p:cNvGrpSpPr/>
          <p:nvPr/>
        </p:nvGrpSpPr>
        <p:grpSpPr>
          <a:xfrm>
            <a:off x="6507340" y="2978093"/>
            <a:ext cx="426090" cy="426090"/>
            <a:chOff x="0" y="0"/>
            <a:chExt cx="1270000" cy="1270000"/>
          </a:xfrm>
        </p:grpSpPr>
        <p:sp>
          <p:nvSpPr>
            <p:cNvPr id="32" name="Freeform: Shape 16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7"/>
            <p:cNvSpPr/>
            <p:nvPr/>
          </p:nvSpPr>
          <p:spPr>
            <a:xfrm>
              <a:off x="201445" y="252511"/>
              <a:ext cx="758339" cy="76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526" extrusionOk="0">
                  <a:moveTo>
                    <a:pt x="20436" y="25"/>
                  </a:moveTo>
                  <a:cubicBezTo>
                    <a:pt x="20097" y="-74"/>
                    <a:pt x="19745" y="130"/>
                    <a:pt x="19648" y="477"/>
                  </a:cubicBezTo>
                  <a:cubicBezTo>
                    <a:pt x="19645" y="495"/>
                    <a:pt x="19149" y="2222"/>
                    <a:pt x="17665" y="2967"/>
                  </a:cubicBezTo>
                  <a:cubicBezTo>
                    <a:pt x="16164" y="3721"/>
                    <a:pt x="15521" y="4638"/>
                    <a:pt x="15226" y="5356"/>
                  </a:cubicBezTo>
                  <a:cubicBezTo>
                    <a:pt x="14043" y="4250"/>
                    <a:pt x="12529" y="3621"/>
                    <a:pt x="10915" y="3621"/>
                  </a:cubicBezTo>
                  <a:cubicBezTo>
                    <a:pt x="9201" y="3621"/>
                    <a:pt x="7593" y="4309"/>
                    <a:pt x="6382" y="5545"/>
                  </a:cubicBezTo>
                  <a:lnTo>
                    <a:pt x="1874" y="10147"/>
                  </a:lnTo>
                  <a:cubicBezTo>
                    <a:pt x="-625" y="12698"/>
                    <a:pt x="-625" y="16849"/>
                    <a:pt x="1874" y="19401"/>
                  </a:cubicBezTo>
                  <a:lnTo>
                    <a:pt x="2084" y="19615"/>
                  </a:lnTo>
                  <a:cubicBezTo>
                    <a:pt x="3295" y="20852"/>
                    <a:pt x="4905" y="21526"/>
                    <a:pt x="6616" y="21526"/>
                  </a:cubicBezTo>
                  <a:cubicBezTo>
                    <a:pt x="8328" y="21526"/>
                    <a:pt x="9939" y="20852"/>
                    <a:pt x="11149" y="19615"/>
                  </a:cubicBezTo>
                  <a:lnTo>
                    <a:pt x="15657" y="15013"/>
                  </a:lnTo>
                  <a:cubicBezTo>
                    <a:pt x="17937" y="12686"/>
                    <a:pt x="18115" y="9036"/>
                    <a:pt x="16236" y="6475"/>
                  </a:cubicBezTo>
                  <a:cubicBezTo>
                    <a:pt x="16237" y="6447"/>
                    <a:pt x="16263" y="6428"/>
                    <a:pt x="16261" y="6400"/>
                  </a:cubicBezTo>
                  <a:cubicBezTo>
                    <a:pt x="16261" y="6387"/>
                    <a:pt x="16216" y="5148"/>
                    <a:pt x="18232" y="4136"/>
                  </a:cubicBezTo>
                  <a:cubicBezTo>
                    <a:pt x="20223" y="3136"/>
                    <a:pt x="20853" y="924"/>
                    <a:pt x="20880" y="829"/>
                  </a:cubicBezTo>
                  <a:cubicBezTo>
                    <a:pt x="20975" y="482"/>
                    <a:pt x="20777" y="123"/>
                    <a:pt x="20436" y="25"/>
                  </a:cubicBezTo>
                  <a:close/>
                  <a:moveTo>
                    <a:pt x="10915" y="4928"/>
                  </a:moveTo>
                  <a:cubicBezTo>
                    <a:pt x="12287" y="4928"/>
                    <a:pt x="13579" y="5473"/>
                    <a:pt x="14549" y="6462"/>
                  </a:cubicBezTo>
                  <a:lnTo>
                    <a:pt x="14758" y="6676"/>
                  </a:lnTo>
                  <a:cubicBezTo>
                    <a:pt x="16760" y="8718"/>
                    <a:pt x="16760" y="12039"/>
                    <a:pt x="14758" y="14082"/>
                  </a:cubicBezTo>
                  <a:lnTo>
                    <a:pt x="14179" y="14673"/>
                  </a:lnTo>
                  <a:cubicBezTo>
                    <a:pt x="9254" y="11883"/>
                    <a:pt x="7175" y="7993"/>
                    <a:pt x="6727" y="7041"/>
                  </a:cubicBezTo>
                  <a:lnTo>
                    <a:pt x="7294" y="6462"/>
                  </a:lnTo>
                  <a:cubicBezTo>
                    <a:pt x="8262" y="5473"/>
                    <a:pt x="9545" y="4928"/>
                    <a:pt x="10915" y="4928"/>
                  </a:cubicBezTo>
                  <a:close/>
                  <a:moveTo>
                    <a:pt x="6247" y="7531"/>
                  </a:moveTo>
                  <a:cubicBezTo>
                    <a:pt x="6895" y="8850"/>
                    <a:pt x="9011" y="12438"/>
                    <a:pt x="13711" y="15151"/>
                  </a:cubicBezTo>
                  <a:lnTo>
                    <a:pt x="10250" y="18684"/>
                  </a:lnTo>
                  <a:cubicBezTo>
                    <a:pt x="9281" y="19674"/>
                    <a:pt x="7986" y="20218"/>
                    <a:pt x="6616" y="20218"/>
                  </a:cubicBezTo>
                  <a:cubicBezTo>
                    <a:pt x="5246" y="20218"/>
                    <a:pt x="3951" y="19674"/>
                    <a:pt x="2983" y="18684"/>
                  </a:cubicBezTo>
                  <a:lnTo>
                    <a:pt x="2773" y="18471"/>
                  </a:lnTo>
                  <a:cubicBezTo>
                    <a:pt x="774" y="16429"/>
                    <a:pt x="774" y="13105"/>
                    <a:pt x="2773" y="11065"/>
                  </a:cubicBezTo>
                  <a:lnTo>
                    <a:pt x="6247" y="7531"/>
                  </a:lnTo>
                  <a:close/>
                  <a:moveTo>
                    <a:pt x="11864" y="8550"/>
                  </a:moveTo>
                  <a:lnTo>
                    <a:pt x="10730" y="9707"/>
                  </a:lnTo>
                  <a:cubicBezTo>
                    <a:pt x="10605" y="9833"/>
                    <a:pt x="10605" y="10031"/>
                    <a:pt x="10730" y="10159"/>
                  </a:cubicBezTo>
                  <a:cubicBezTo>
                    <a:pt x="10793" y="10222"/>
                    <a:pt x="10883" y="10260"/>
                    <a:pt x="10964" y="10260"/>
                  </a:cubicBezTo>
                  <a:cubicBezTo>
                    <a:pt x="11048" y="10260"/>
                    <a:pt x="11124" y="10222"/>
                    <a:pt x="11186" y="10159"/>
                  </a:cubicBezTo>
                  <a:lnTo>
                    <a:pt x="12319" y="9015"/>
                  </a:lnTo>
                  <a:cubicBezTo>
                    <a:pt x="12445" y="8888"/>
                    <a:pt x="12445" y="8677"/>
                    <a:pt x="12319" y="8550"/>
                  </a:cubicBezTo>
                  <a:cubicBezTo>
                    <a:pt x="12194" y="8422"/>
                    <a:pt x="11989" y="8422"/>
                    <a:pt x="11864" y="8550"/>
                  </a:cubicBezTo>
                  <a:close/>
                  <a:moveTo>
                    <a:pt x="4658" y="10159"/>
                  </a:moveTo>
                  <a:lnTo>
                    <a:pt x="3660" y="11178"/>
                  </a:lnTo>
                  <a:cubicBezTo>
                    <a:pt x="1812" y="13005"/>
                    <a:pt x="1477" y="14914"/>
                    <a:pt x="2687" y="16698"/>
                  </a:cubicBezTo>
                  <a:cubicBezTo>
                    <a:pt x="2750" y="16788"/>
                    <a:pt x="2844" y="16836"/>
                    <a:pt x="2946" y="16836"/>
                  </a:cubicBezTo>
                  <a:cubicBezTo>
                    <a:pt x="3008" y="16836"/>
                    <a:pt x="3076" y="16824"/>
                    <a:pt x="3131" y="16786"/>
                  </a:cubicBezTo>
                  <a:cubicBezTo>
                    <a:pt x="3276" y="16682"/>
                    <a:pt x="3304" y="16480"/>
                    <a:pt x="3205" y="16333"/>
                  </a:cubicBezTo>
                  <a:cubicBezTo>
                    <a:pt x="2183" y="14828"/>
                    <a:pt x="2483" y="13244"/>
                    <a:pt x="4104" y="11643"/>
                  </a:cubicBezTo>
                  <a:lnTo>
                    <a:pt x="5114" y="10612"/>
                  </a:lnTo>
                  <a:cubicBezTo>
                    <a:pt x="5239" y="10485"/>
                    <a:pt x="5239" y="10287"/>
                    <a:pt x="5114" y="10159"/>
                  </a:cubicBezTo>
                  <a:cubicBezTo>
                    <a:pt x="4989" y="10032"/>
                    <a:pt x="4784" y="10032"/>
                    <a:pt x="4658" y="10159"/>
                  </a:cubicBezTo>
                  <a:close/>
                  <a:moveTo>
                    <a:pt x="3241" y="16999"/>
                  </a:moveTo>
                  <a:cubicBezTo>
                    <a:pt x="3116" y="17127"/>
                    <a:pt x="3116" y="17337"/>
                    <a:pt x="3241" y="17465"/>
                  </a:cubicBezTo>
                  <a:lnTo>
                    <a:pt x="3402" y="17616"/>
                  </a:lnTo>
                  <a:cubicBezTo>
                    <a:pt x="3464" y="17680"/>
                    <a:pt x="3540" y="17704"/>
                    <a:pt x="3623" y="17704"/>
                  </a:cubicBezTo>
                  <a:cubicBezTo>
                    <a:pt x="3705" y="17704"/>
                    <a:pt x="3783" y="17680"/>
                    <a:pt x="3845" y="17616"/>
                  </a:cubicBezTo>
                  <a:cubicBezTo>
                    <a:pt x="3969" y="17488"/>
                    <a:pt x="3971" y="17278"/>
                    <a:pt x="3845" y="17150"/>
                  </a:cubicBezTo>
                  <a:lnTo>
                    <a:pt x="3697" y="16999"/>
                  </a:lnTo>
                  <a:cubicBezTo>
                    <a:pt x="3572" y="16872"/>
                    <a:pt x="3366" y="16872"/>
                    <a:pt x="3241" y="169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3" name="Group 18"/>
          <p:cNvGrpSpPr/>
          <p:nvPr/>
        </p:nvGrpSpPr>
        <p:grpSpPr>
          <a:xfrm>
            <a:off x="6507340" y="2089158"/>
            <a:ext cx="426090" cy="426090"/>
            <a:chOff x="0" y="0"/>
            <a:chExt cx="1270000" cy="1270000"/>
          </a:xfrm>
        </p:grpSpPr>
        <p:sp>
          <p:nvSpPr>
            <p:cNvPr id="30" name="Freeform: Shape 19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0"/>
            <p:cNvSpPr/>
            <p:nvPr/>
          </p:nvSpPr>
          <p:spPr>
            <a:xfrm>
              <a:off x="255984" y="175807"/>
              <a:ext cx="758032" cy="76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0585" y="5"/>
                  </a:moveTo>
                  <a:cubicBezTo>
                    <a:pt x="10414" y="27"/>
                    <a:pt x="10247" y="105"/>
                    <a:pt x="10133" y="252"/>
                  </a:cubicBezTo>
                  <a:cubicBezTo>
                    <a:pt x="8398" y="2489"/>
                    <a:pt x="10182" y="3991"/>
                    <a:pt x="11139" y="4798"/>
                  </a:cubicBezTo>
                  <a:cubicBezTo>
                    <a:pt x="11426" y="5039"/>
                    <a:pt x="11564" y="5323"/>
                    <a:pt x="11558" y="5649"/>
                  </a:cubicBezTo>
                  <a:cubicBezTo>
                    <a:pt x="11544" y="6227"/>
                    <a:pt x="11078" y="6945"/>
                    <a:pt x="10382" y="7485"/>
                  </a:cubicBezTo>
                  <a:cubicBezTo>
                    <a:pt x="10252" y="7584"/>
                    <a:pt x="10200" y="7731"/>
                    <a:pt x="10167" y="7877"/>
                  </a:cubicBezTo>
                  <a:lnTo>
                    <a:pt x="2341" y="7877"/>
                  </a:lnTo>
                  <a:cubicBezTo>
                    <a:pt x="1047" y="7877"/>
                    <a:pt x="0" y="8917"/>
                    <a:pt x="0" y="10195"/>
                  </a:cubicBezTo>
                  <a:lnTo>
                    <a:pt x="0" y="19265"/>
                  </a:lnTo>
                  <a:cubicBezTo>
                    <a:pt x="0" y="20545"/>
                    <a:pt x="1047" y="21583"/>
                    <a:pt x="2341" y="21583"/>
                  </a:cubicBezTo>
                  <a:lnTo>
                    <a:pt x="19259" y="21583"/>
                  </a:lnTo>
                  <a:cubicBezTo>
                    <a:pt x="20551" y="21583"/>
                    <a:pt x="21600" y="20545"/>
                    <a:pt x="21600" y="19265"/>
                  </a:cubicBezTo>
                  <a:cubicBezTo>
                    <a:pt x="21600" y="19265"/>
                    <a:pt x="21600" y="10195"/>
                    <a:pt x="21600" y="10195"/>
                  </a:cubicBezTo>
                  <a:cubicBezTo>
                    <a:pt x="21600" y="8917"/>
                    <a:pt x="20551" y="7877"/>
                    <a:pt x="19259" y="7877"/>
                  </a:cubicBezTo>
                  <a:lnTo>
                    <a:pt x="11806" y="7877"/>
                  </a:lnTo>
                  <a:cubicBezTo>
                    <a:pt x="12435" y="7186"/>
                    <a:pt x="12888" y="6426"/>
                    <a:pt x="12903" y="5671"/>
                  </a:cubicBezTo>
                  <a:cubicBezTo>
                    <a:pt x="12920" y="4939"/>
                    <a:pt x="12609" y="4283"/>
                    <a:pt x="12010" y="3779"/>
                  </a:cubicBezTo>
                  <a:cubicBezTo>
                    <a:pt x="10613" y="2602"/>
                    <a:pt x="10450" y="2045"/>
                    <a:pt x="11207" y="1069"/>
                  </a:cubicBezTo>
                  <a:cubicBezTo>
                    <a:pt x="11434" y="777"/>
                    <a:pt x="11378" y="363"/>
                    <a:pt x="11083" y="140"/>
                  </a:cubicBezTo>
                  <a:cubicBezTo>
                    <a:pt x="10935" y="27"/>
                    <a:pt x="10757" y="-17"/>
                    <a:pt x="10585" y="5"/>
                  </a:cubicBezTo>
                  <a:close/>
                  <a:moveTo>
                    <a:pt x="2341" y="9210"/>
                  </a:moveTo>
                  <a:lnTo>
                    <a:pt x="19259" y="9210"/>
                  </a:lnTo>
                  <a:cubicBezTo>
                    <a:pt x="19805" y="9210"/>
                    <a:pt x="20254" y="9655"/>
                    <a:pt x="20254" y="10195"/>
                  </a:cubicBezTo>
                  <a:cubicBezTo>
                    <a:pt x="20254" y="10195"/>
                    <a:pt x="20254" y="19265"/>
                    <a:pt x="20254" y="19265"/>
                  </a:cubicBezTo>
                  <a:cubicBezTo>
                    <a:pt x="20254" y="19807"/>
                    <a:pt x="19805" y="20250"/>
                    <a:pt x="19259" y="20250"/>
                  </a:cubicBezTo>
                  <a:lnTo>
                    <a:pt x="2341" y="20250"/>
                  </a:lnTo>
                  <a:cubicBezTo>
                    <a:pt x="1794" y="20250"/>
                    <a:pt x="1346" y="19807"/>
                    <a:pt x="1346" y="19265"/>
                  </a:cubicBezTo>
                  <a:lnTo>
                    <a:pt x="1346" y="10195"/>
                  </a:lnTo>
                  <a:cubicBezTo>
                    <a:pt x="1346" y="9655"/>
                    <a:pt x="1794" y="9210"/>
                    <a:pt x="2341" y="9210"/>
                  </a:cubicBezTo>
                  <a:close/>
                  <a:moveTo>
                    <a:pt x="4682" y="11460"/>
                  </a:moveTo>
                  <a:cubicBezTo>
                    <a:pt x="4496" y="11460"/>
                    <a:pt x="4343" y="11612"/>
                    <a:pt x="4343" y="11796"/>
                  </a:cubicBezTo>
                  <a:cubicBezTo>
                    <a:pt x="4343" y="11983"/>
                    <a:pt x="4496" y="12132"/>
                    <a:pt x="4682" y="12132"/>
                  </a:cubicBezTo>
                  <a:lnTo>
                    <a:pt x="5010" y="12132"/>
                  </a:lnTo>
                  <a:cubicBezTo>
                    <a:pt x="5195" y="12132"/>
                    <a:pt x="5349" y="11983"/>
                    <a:pt x="5349" y="11796"/>
                  </a:cubicBezTo>
                  <a:cubicBezTo>
                    <a:pt x="5349" y="11612"/>
                    <a:pt x="5195" y="11460"/>
                    <a:pt x="5010" y="11460"/>
                  </a:cubicBezTo>
                  <a:lnTo>
                    <a:pt x="4682" y="11460"/>
                  </a:lnTo>
                  <a:close/>
                  <a:moveTo>
                    <a:pt x="6853" y="11460"/>
                  </a:moveTo>
                  <a:cubicBezTo>
                    <a:pt x="6666" y="11460"/>
                    <a:pt x="6514" y="11612"/>
                    <a:pt x="6514" y="11796"/>
                  </a:cubicBezTo>
                  <a:cubicBezTo>
                    <a:pt x="6514" y="11983"/>
                    <a:pt x="6666" y="12132"/>
                    <a:pt x="6853" y="12132"/>
                  </a:cubicBezTo>
                  <a:lnTo>
                    <a:pt x="7181" y="12132"/>
                  </a:lnTo>
                  <a:cubicBezTo>
                    <a:pt x="7368" y="12132"/>
                    <a:pt x="7520" y="11983"/>
                    <a:pt x="7520" y="11796"/>
                  </a:cubicBezTo>
                  <a:cubicBezTo>
                    <a:pt x="7520" y="11612"/>
                    <a:pt x="7368" y="11460"/>
                    <a:pt x="7181" y="11460"/>
                  </a:cubicBezTo>
                  <a:lnTo>
                    <a:pt x="6853" y="11460"/>
                  </a:lnTo>
                  <a:close/>
                  <a:moveTo>
                    <a:pt x="9375" y="11460"/>
                  </a:moveTo>
                  <a:cubicBezTo>
                    <a:pt x="9189" y="11460"/>
                    <a:pt x="9047" y="11612"/>
                    <a:pt x="9047" y="11796"/>
                  </a:cubicBezTo>
                  <a:cubicBezTo>
                    <a:pt x="9047" y="11983"/>
                    <a:pt x="9189" y="12132"/>
                    <a:pt x="9375" y="12132"/>
                  </a:cubicBezTo>
                  <a:lnTo>
                    <a:pt x="9714" y="12132"/>
                  </a:lnTo>
                  <a:cubicBezTo>
                    <a:pt x="9901" y="12132"/>
                    <a:pt x="10054" y="11983"/>
                    <a:pt x="10054" y="11796"/>
                  </a:cubicBezTo>
                  <a:cubicBezTo>
                    <a:pt x="10054" y="11612"/>
                    <a:pt x="9901" y="11460"/>
                    <a:pt x="9714" y="11460"/>
                  </a:cubicBezTo>
                  <a:lnTo>
                    <a:pt x="9375" y="11460"/>
                  </a:lnTo>
                  <a:close/>
                  <a:moveTo>
                    <a:pt x="11558" y="11460"/>
                  </a:moveTo>
                  <a:cubicBezTo>
                    <a:pt x="11370" y="11460"/>
                    <a:pt x="11218" y="11612"/>
                    <a:pt x="11218" y="11796"/>
                  </a:cubicBezTo>
                  <a:cubicBezTo>
                    <a:pt x="11218" y="11983"/>
                    <a:pt x="11370" y="12132"/>
                    <a:pt x="11558" y="12132"/>
                  </a:cubicBezTo>
                  <a:lnTo>
                    <a:pt x="11897" y="12132"/>
                  </a:lnTo>
                  <a:cubicBezTo>
                    <a:pt x="12083" y="12132"/>
                    <a:pt x="12225" y="11983"/>
                    <a:pt x="12225" y="11796"/>
                  </a:cubicBezTo>
                  <a:cubicBezTo>
                    <a:pt x="12225" y="11612"/>
                    <a:pt x="12083" y="11460"/>
                    <a:pt x="11897" y="11460"/>
                  </a:cubicBezTo>
                  <a:lnTo>
                    <a:pt x="11558" y="11460"/>
                  </a:lnTo>
                  <a:close/>
                  <a:moveTo>
                    <a:pt x="13729" y="11460"/>
                  </a:moveTo>
                  <a:cubicBezTo>
                    <a:pt x="13543" y="11460"/>
                    <a:pt x="13390" y="11612"/>
                    <a:pt x="13390" y="11796"/>
                  </a:cubicBezTo>
                  <a:cubicBezTo>
                    <a:pt x="13390" y="11983"/>
                    <a:pt x="13543" y="12132"/>
                    <a:pt x="13729" y="12132"/>
                  </a:cubicBezTo>
                  <a:lnTo>
                    <a:pt x="14057" y="12132"/>
                  </a:lnTo>
                  <a:cubicBezTo>
                    <a:pt x="14244" y="12132"/>
                    <a:pt x="14396" y="11983"/>
                    <a:pt x="14396" y="11796"/>
                  </a:cubicBezTo>
                  <a:cubicBezTo>
                    <a:pt x="14396" y="11612"/>
                    <a:pt x="14244" y="11460"/>
                    <a:pt x="14057" y="11460"/>
                  </a:cubicBezTo>
                  <a:lnTo>
                    <a:pt x="13729" y="11460"/>
                  </a:lnTo>
                  <a:close/>
                  <a:moveTo>
                    <a:pt x="16251" y="11460"/>
                  </a:moveTo>
                  <a:cubicBezTo>
                    <a:pt x="16064" y="11460"/>
                    <a:pt x="15923" y="11612"/>
                    <a:pt x="15923" y="11796"/>
                  </a:cubicBezTo>
                  <a:cubicBezTo>
                    <a:pt x="15923" y="11983"/>
                    <a:pt x="16064" y="12132"/>
                    <a:pt x="16251" y="12132"/>
                  </a:cubicBezTo>
                  <a:lnTo>
                    <a:pt x="16590" y="12132"/>
                  </a:lnTo>
                  <a:cubicBezTo>
                    <a:pt x="16776" y="12132"/>
                    <a:pt x="16929" y="11983"/>
                    <a:pt x="16929" y="11796"/>
                  </a:cubicBezTo>
                  <a:cubicBezTo>
                    <a:pt x="16929" y="11612"/>
                    <a:pt x="16776" y="11460"/>
                    <a:pt x="16590" y="11460"/>
                  </a:cubicBezTo>
                  <a:lnTo>
                    <a:pt x="16251" y="11460"/>
                  </a:lnTo>
                  <a:close/>
                  <a:moveTo>
                    <a:pt x="4682" y="13610"/>
                  </a:moveTo>
                  <a:cubicBezTo>
                    <a:pt x="4496" y="13610"/>
                    <a:pt x="4343" y="13762"/>
                    <a:pt x="4343" y="13946"/>
                  </a:cubicBezTo>
                  <a:cubicBezTo>
                    <a:pt x="4343" y="14131"/>
                    <a:pt x="4496" y="14282"/>
                    <a:pt x="4682" y="14282"/>
                  </a:cubicBezTo>
                  <a:lnTo>
                    <a:pt x="5010" y="14282"/>
                  </a:lnTo>
                  <a:cubicBezTo>
                    <a:pt x="5195" y="14282"/>
                    <a:pt x="5349" y="14131"/>
                    <a:pt x="5349" y="13946"/>
                  </a:cubicBezTo>
                  <a:cubicBezTo>
                    <a:pt x="5349" y="13762"/>
                    <a:pt x="5195" y="13610"/>
                    <a:pt x="5010" y="13610"/>
                  </a:cubicBezTo>
                  <a:lnTo>
                    <a:pt x="4682" y="13610"/>
                  </a:lnTo>
                  <a:close/>
                  <a:moveTo>
                    <a:pt x="6853" y="13610"/>
                  </a:moveTo>
                  <a:cubicBezTo>
                    <a:pt x="6666" y="13610"/>
                    <a:pt x="6514" y="13762"/>
                    <a:pt x="6514" y="13946"/>
                  </a:cubicBezTo>
                  <a:cubicBezTo>
                    <a:pt x="6514" y="14131"/>
                    <a:pt x="6666" y="14282"/>
                    <a:pt x="6853" y="14282"/>
                  </a:cubicBezTo>
                  <a:lnTo>
                    <a:pt x="7181" y="14282"/>
                  </a:lnTo>
                  <a:cubicBezTo>
                    <a:pt x="7368" y="14282"/>
                    <a:pt x="7520" y="14131"/>
                    <a:pt x="7520" y="13946"/>
                  </a:cubicBezTo>
                  <a:cubicBezTo>
                    <a:pt x="7520" y="13762"/>
                    <a:pt x="7368" y="13610"/>
                    <a:pt x="7181" y="13610"/>
                  </a:cubicBezTo>
                  <a:lnTo>
                    <a:pt x="6853" y="13610"/>
                  </a:lnTo>
                  <a:close/>
                  <a:moveTo>
                    <a:pt x="9375" y="13610"/>
                  </a:moveTo>
                  <a:cubicBezTo>
                    <a:pt x="9189" y="13610"/>
                    <a:pt x="9047" y="13762"/>
                    <a:pt x="9047" y="13946"/>
                  </a:cubicBezTo>
                  <a:cubicBezTo>
                    <a:pt x="9047" y="14131"/>
                    <a:pt x="9189" y="14282"/>
                    <a:pt x="9375" y="14282"/>
                  </a:cubicBezTo>
                  <a:lnTo>
                    <a:pt x="9714" y="14282"/>
                  </a:lnTo>
                  <a:cubicBezTo>
                    <a:pt x="9901" y="14282"/>
                    <a:pt x="10054" y="14131"/>
                    <a:pt x="10054" y="13946"/>
                  </a:cubicBezTo>
                  <a:cubicBezTo>
                    <a:pt x="10054" y="13762"/>
                    <a:pt x="9901" y="13610"/>
                    <a:pt x="9714" y="13610"/>
                  </a:cubicBezTo>
                  <a:lnTo>
                    <a:pt x="9375" y="13610"/>
                  </a:lnTo>
                  <a:close/>
                  <a:moveTo>
                    <a:pt x="11558" y="13610"/>
                  </a:moveTo>
                  <a:cubicBezTo>
                    <a:pt x="11370" y="13610"/>
                    <a:pt x="11218" y="13762"/>
                    <a:pt x="11218" y="13946"/>
                  </a:cubicBezTo>
                  <a:cubicBezTo>
                    <a:pt x="11218" y="14131"/>
                    <a:pt x="11370" y="14282"/>
                    <a:pt x="11558" y="14282"/>
                  </a:cubicBezTo>
                  <a:lnTo>
                    <a:pt x="11897" y="14282"/>
                  </a:lnTo>
                  <a:cubicBezTo>
                    <a:pt x="12083" y="14282"/>
                    <a:pt x="12225" y="14131"/>
                    <a:pt x="12225" y="13946"/>
                  </a:cubicBezTo>
                  <a:cubicBezTo>
                    <a:pt x="12225" y="13762"/>
                    <a:pt x="12083" y="13610"/>
                    <a:pt x="11897" y="13610"/>
                  </a:cubicBezTo>
                  <a:lnTo>
                    <a:pt x="11558" y="13610"/>
                  </a:lnTo>
                  <a:close/>
                  <a:moveTo>
                    <a:pt x="13729" y="13610"/>
                  </a:moveTo>
                  <a:cubicBezTo>
                    <a:pt x="13543" y="13610"/>
                    <a:pt x="13390" y="13762"/>
                    <a:pt x="13390" y="13946"/>
                  </a:cubicBezTo>
                  <a:cubicBezTo>
                    <a:pt x="13390" y="14131"/>
                    <a:pt x="13543" y="14282"/>
                    <a:pt x="13729" y="14282"/>
                  </a:cubicBezTo>
                  <a:lnTo>
                    <a:pt x="14057" y="14282"/>
                  </a:lnTo>
                  <a:cubicBezTo>
                    <a:pt x="14244" y="14282"/>
                    <a:pt x="14396" y="14131"/>
                    <a:pt x="14396" y="13946"/>
                  </a:cubicBezTo>
                  <a:cubicBezTo>
                    <a:pt x="14396" y="13762"/>
                    <a:pt x="14244" y="13610"/>
                    <a:pt x="14057" y="13610"/>
                  </a:cubicBezTo>
                  <a:lnTo>
                    <a:pt x="13729" y="13610"/>
                  </a:lnTo>
                  <a:close/>
                  <a:moveTo>
                    <a:pt x="16251" y="13610"/>
                  </a:moveTo>
                  <a:cubicBezTo>
                    <a:pt x="16064" y="13610"/>
                    <a:pt x="15923" y="13762"/>
                    <a:pt x="15923" y="13946"/>
                  </a:cubicBezTo>
                  <a:cubicBezTo>
                    <a:pt x="15923" y="14131"/>
                    <a:pt x="16064" y="14282"/>
                    <a:pt x="16251" y="14282"/>
                  </a:cubicBezTo>
                  <a:lnTo>
                    <a:pt x="16590" y="14282"/>
                  </a:lnTo>
                  <a:cubicBezTo>
                    <a:pt x="16776" y="14282"/>
                    <a:pt x="16929" y="14131"/>
                    <a:pt x="16929" y="13946"/>
                  </a:cubicBezTo>
                  <a:cubicBezTo>
                    <a:pt x="16929" y="13762"/>
                    <a:pt x="16776" y="13610"/>
                    <a:pt x="16590" y="13610"/>
                  </a:cubicBezTo>
                  <a:lnTo>
                    <a:pt x="16251" y="13610"/>
                  </a:lnTo>
                  <a:close/>
                  <a:moveTo>
                    <a:pt x="4682" y="15402"/>
                  </a:moveTo>
                  <a:cubicBezTo>
                    <a:pt x="4496" y="15402"/>
                    <a:pt x="4343" y="15553"/>
                    <a:pt x="4343" y="15738"/>
                  </a:cubicBezTo>
                  <a:cubicBezTo>
                    <a:pt x="4343" y="15922"/>
                    <a:pt x="4496" y="16074"/>
                    <a:pt x="4682" y="16074"/>
                  </a:cubicBezTo>
                  <a:lnTo>
                    <a:pt x="5010" y="16074"/>
                  </a:lnTo>
                  <a:cubicBezTo>
                    <a:pt x="5195" y="16074"/>
                    <a:pt x="5349" y="15922"/>
                    <a:pt x="5349" y="15738"/>
                  </a:cubicBezTo>
                  <a:cubicBezTo>
                    <a:pt x="5349" y="15553"/>
                    <a:pt x="5195" y="15402"/>
                    <a:pt x="5010" y="15402"/>
                  </a:cubicBezTo>
                  <a:lnTo>
                    <a:pt x="4682" y="15402"/>
                  </a:lnTo>
                  <a:close/>
                  <a:moveTo>
                    <a:pt x="6853" y="15402"/>
                  </a:moveTo>
                  <a:cubicBezTo>
                    <a:pt x="6666" y="15402"/>
                    <a:pt x="6514" y="15553"/>
                    <a:pt x="6514" y="15738"/>
                  </a:cubicBezTo>
                  <a:cubicBezTo>
                    <a:pt x="6514" y="15922"/>
                    <a:pt x="6666" y="16074"/>
                    <a:pt x="6853" y="16074"/>
                  </a:cubicBezTo>
                  <a:lnTo>
                    <a:pt x="7181" y="16074"/>
                  </a:lnTo>
                  <a:cubicBezTo>
                    <a:pt x="7368" y="16074"/>
                    <a:pt x="7520" y="15922"/>
                    <a:pt x="7520" y="15738"/>
                  </a:cubicBezTo>
                  <a:cubicBezTo>
                    <a:pt x="7520" y="15553"/>
                    <a:pt x="7368" y="15402"/>
                    <a:pt x="7181" y="15402"/>
                  </a:cubicBezTo>
                  <a:lnTo>
                    <a:pt x="6853" y="15402"/>
                  </a:lnTo>
                  <a:close/>
                  <a:moveTo>
                    <a:pt x="9375" y="15402"/>
                  </a:moveTo>
                  <a:cubicBezTo>
                    <a:pt x="9189" y="15402"/>
                    <a:pt x="9047" y="15553"/>
                    <a:pt x="9047" y="15738"/>
                  </a:cubicBezTo>
                  <a:cubicBezTo>
                    <a:pt x="9047" y="15922"/>
                    <a:pt x="9189" y="16074"/>
                    <a:pt x="9375" y="16074"/>
                  </a:cubicBezTo>
                  <a:lnTo>
                    <a:pt x="9714" y="16074"/>
                  </a:lnTo>
                  <a:cubicBezTo>
                    <a:pt x="9901" y="16074"/>
                    <a:pt x="10054" y="15922"/>
                    <a:pt x="10054" y="15738"/>
                  </a:cubicBezTo>
                  <a:cubicBezTo>
                    <a:pt x="10054" y="15553"/>
                    <a:pt x="9901" y="15402"/>
                    <a:pt x="9714" y="15402"/>
                  </a:cubicBezTo>
                  <a:lnTo>
                    <a:pt x="9375" y="15402"/>
                  </a:lnTo>
                  <a:close/>
                  <a:moveTo>
                    <a:pt x="11558" y="15402"/>
                  </a:moveTo>
                  <a:cubicBezTo>
                    <a:pt x="11370" y="15402"/>
                    <a:pt x="11218" y="15553"/>
                    <a:pt x="11218" y="15738"/>
                  </a:cubicBezTo>
                  <a:cubicBezTo>
                    <a:pt x="11218" y="15922"/>
                    <a:pt x="11370" y="16074"/>
                    <a:pt x="11558" y="16074"/>
                  </a:cubicBezTo>
                  <a:lnTo>
                    <a:pt x="11897" y="16074"/>
                  </a:lnTo>
                  <a:cubicBezTo>
                    <a:pt x="12083" y="16074"/>
                    <a:pt x="12225" y="15922"/>
                    <a:pt x="12225" y="15738"/>
                  </a:cubicBezTo>
                  <a:cubicBezTo>
                    <a:pt x="12225" y="15553"/>
                    <a:pt x="12083" y="15402"/>
                    <a:pt x="11897" y="15402"/>
                  </a:cubicBezTo>
                  <a:lnTo>
                    <a:pt x="11558" y="15402"/>
                  </a:lnTo>
                  <a:close/>
                  <a:moveTo>
                    <a:pt x="13729" y="15402"/>
                  </a:moveTo>
                  <a:cubicBezTo>
                    <a:pt x="13543" y="15402"/>
                    <a:pt x="13390" y="15553"/>
                    <a:pt x="13390" y="15738"/>
                  </a:cubicBezTo>
                  <a:cubicBezTo>
                    <a:pt x="13390" y="15922"/>
                    <a:pt x="13543" y="16074"/>
                    <a:pt x="13729" y="16074"/>
                  </a:cubicBezTo>
                  <a:lnTo>
                    <a:pt x="14057" y="16074"/>
                  </a:lnTo>
                  <a:cubicBezTo>
                    <a:pt x="14244" y="16074"/>
                    <a:pt x="14396" y="15922"/>
                    <a:pt x="14396" y="15738"/>
                  </a:cubicBezTo>
                  <a:cubicBezTo>
                    <a:pt x="14396" y="15553"/>
                    <a:pt x="14244" y="15402"/>
                    <a:pt x="14057" y="15402"/>
                  </a:cubicBezTo>
                  <a:lnTo>
                    <a:pt x="13729" y="15402"/>
                  </a:lnTo>
                  <a:close/>
                  <a:moveTo>
                    <a:pt x="16251" y="15402"/>
                  </a:moveTo>
                  <a:cubicBezTo>
                    <a:pt x="16064" y="15402"/>
                    <a:pt x="15923" y="15553"/>
                    <a:pt x="15923" y="15738"/>
                  </a:cubicBezTo>
                  <a:cubicBezTo>
                    <a:pt x="15923" y="15922"/>
                    <a:pt x="16064" y="16074"/>
                    <a:pt x="16251" y="16074"/>
                  </a:cubicBezTo>
                  <a:lnTo>
                    <a:pt x="16590" y="16074"/>
                  </a:lnTo>
                  <a:cubicBezTo>
                    <a:pt x="16776" y="16074"/>
                    <a:pt x="16929" y="15922"/>
                    <a:pt x="16929" y="15738"/>
                  </a:cubicBezTo>
                  <a:cubicBezTo>
                    <a:pt x="16929" y="15553"/>
                    <a:pt x="16776" y="15402"/>
                    <a:pt x="16590" y="15402"/>
                  </a:cubicBezTo>
                  <a:lnTo>
                    <a:pt x="16251" y="15402"/>
                  </a:lnTo>
                  <a:close/>
                  <a:moveTo>
                    <a:pt x="4682" y="17552"/>
                  </a:moveTo>
                  <a:cubicBezTo>
                    <a:pt x="4496" y="17552"/>
                    <a:pt x="4343" y="17704"/>
                    <a:pt x="4343" y="17888"/>
                  </a:cubicBezTo>
                  <a:cubicBezTo>
                    <a:pt x="4343" y="18073"/>
                    <a:pt x="4496" y="18224"/>
                    <a:pt x="4682" y="18224"/>
                  </a:cubicBezTo>
                  <a:lnTo>
                    <a:pt x="5010" y="18224"/>
                  </a:lnTo>
                  <a:cubicBezTo>
                    <a:pt x="5195" y="18224"/>
                    <a:pt x="5349" y="18073"/>
                    <a:pt x="5349" y="17888"/>
                  </a:cubicBezTo>
                  <a:cubicBezTo>
                    <a:pt x="5349" y="17704"/>
                    <a:pt x="5195" y="17552"/>
                    <a:pt x="5010" y="17552"/>
                  </a:cubicBezTo>
                  <a:lnTo>
                    <a:pt x="4682" y="17552"/>
                  </a:lnTo>
                  <a:close/>
                  <a:moveTo>
                    <a:pt x="6853" y="17552"/>
                  </a:moveTo>
                  <a:cubicBezTo>
                    <a:pt x="6666" y="17552"/>
                    <a:pt x="6514" y="17704"/>
                    <a:pt x="6514" y="17888"/>
                  </a:cubicBezTo>
                  <a:cubicBezTo>
                    <a:pt x="6514" y="18073"/>
                    <a:pt x="6666" y="18224"/>
                    <a:pt x="6853" y="18224"/>
                  </a:cubicBezTo>
                  <a:lnTo>
                    <a:pt x="14272" y="18224"/>
                  </a:lnTo>
                  <a:cubicBezTo>
                    <a:pt x="14460" y="18224"/>
                    <a:pt x="14611" y="18073"/>
                    <a:pt x="14611" y="17888"/>
                  </a:cubicBezTo>
                  <a:cubicBezTo>
                    <a:pt x="14611" y="17704"/>
                    <a:pt x="14460" y="17552"/>
                    <a:pt x="14272" y="17552"/>
                  </a:cubicBezTo>
                  <a:lnTo>
                    <a:pt x="6853" y="17552"/>
                  </a:lnTo>
                  <a:close/>
                  <a:moveTo>
                    <a:pt x="16251" y="17552"/>
                  </a:moveTo>
                  <a:cubicBezTo>
                    <a:pt x="16064" y="17552"/>
                    <a:pt x="15923" y="17704"/>
                    <a:pt x="15923" y="17888"/>
                  </a:cubicBezTo>
                  <a:cubicBezTo>
                    <a:pt x="15923" y="18073"/>
                    <a:pt x="16064" y="18224"/>
                    <a:pt x="16251" y="18224"/>
                  </a:cubicBezTo>
                  <a:lnTo>
                    <a:pt x="16590" y="18224"/>
                  </a:lnTo>
                  <a:cubicBezTo>
                    <a:pt x="16776" y="18224"/>
                    <a:pt x="16929" y="18073"/>
                    <a:pt x="16929" y="17888"/>
                  </a:cubicBezTo>
                  <a:cubicBezTo>
                    <a:pt x="16929" y="17704"/>
                    <a:pt x="16776" y="17552"/>
                    <a:pt x="16590" y="17552"/>
                  </a:cubicBezTo>
                  <a:lnTo>
                    <a:pt x="16251" y="1755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2210568" y="2978093"/>
            <a:ext cx="426090" cy="426090"/>
            <a:chOff x="0" y="0"/>
            <a:chExt cx="1270000" cy="1270000"/>
          </a:xfrm>
        </p:grpSpPr>
        <p:sp>
          <p:nvSpPr>
            <p:cNvPr id="28" name="Freeform: Shape 22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3"/>
            <p:cNvSpPr/>
            <p:nvPr/>
          </p:nvSpPr>
          <p:spPr>
            <a:xfrm>
              <a:off x="194871" y="207571"/>
              <a:ext cx="854858" cy="85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16" y="0"/>
                  </a:moveTo>
                  <a:cubicBezTo>
                    <a:pt x="10861" y="0"/>
                    <a:pt x="10570" y="290"/>
                    <a:pt x="10570" y="646"/>
                  </a:cubicBezTo>
                  <a:lnTo>
                    <a:pt x="10570" y="2571"/>
                  </a:lnTo>
                  <a:cubicBezTo>
                    <a:pt x="10570" y="2926"/>
                    <a:pt x="10861" y="3217"/>
                    <a:pt x="11216" y="3217"/>
                  </a:cubicBezTo>
                  <a:cubicBezTo>
                    <a:pt x="11573" y="3217"/>
                    <a:pt x="11848" y="2926"/>
                    <a:pt x="11848" y="2571"/>
                  </a:cubicBezTo>
                  <a:lnTo>
                    <a:pt x="11848" y="646"/>
                  </a:lnTo>
                  <a:cubicBezTo>
                    <a:pt x="11848" y="290"/>
                    <a:pt x="11571" y="0"/>
                    <a:pt x="11216" y="0"/>
                  </a:cubicBezTo>
                  <a:close/>
                  <a:moveTo>
                    <a:pt x="3863" y="2757"/>
                  </a:moveTo>
                  <a:cubicBezTo>
                    <a:pt x="3699" y="2757"/>
                    <a:pt x="3529" y="2818"/>
                    <a:pt x="3404" y="2944"/>
                  </a:cubicBezTo>
                  <a:cubicBezTo>
                    <a:pt x="3151" y="3196"/>
                    <a:pt x="3152" y="3612"/>
                    <a:pt x="3404" y="3863"/>
                  </a:cubicBezTo>
                  <a:lnTo>
                    <a:pt x="4768" y="5228"/>
                  </a:lnTo>
                  <a:cubicBezTo>
                    <a:pt x="4893" y="5354"/>
                    <a:pt x="5065" y="5414"/>
                    <a:pt x="5228" y="5414"/>
                  </a:cubicBezTo>
                  <a:cubicBezTo>
                    <a:pt x="5394" y="5414"/>
                    <a:pt x="5547" y="5354"/>
                    <a:pt x="5673" y="5228"/>
                  </a:cubicBezTo>
                  <a:cubicBezTo>
                    <a:pt x="5924" y="4976"/>
                    <a:pt x="5924" y="4560"/>
                    <a:pt x="5673" y="4309"/>
                  </a:cubicBezTo>
                  <a:lnTo>
                    <a:pt x="4309" y="2944"/>
                  </a:lnTo>
                  <a:cubicBezTo>
                    <a:pt x="4183" y="2818"/>
                    <a:pt x="4028" y="2757"/>
                    <a:pt x="3863" y="2757"/>
                  </a:cubicBezTo>
                  <a:close/>
                  <a:moveTo>
                    <a:pt x="18096" y="2757"/>
                  </a:moveTo>
                  <a:cubicBezTo>
                    <a:pt x="17931" y="2757"/>
                    <a:pt x="17762" y="2818"/>
                    <a:pt x="17636" y="2944"/>
                  </a:cubicBezTo>
                  <a:lnTo>
                    <a:pt x="16272" y="4309"/>
                  </a:lnTo>
                  <a:cubicBezTo>
                    <a:pt x="16020" y="4560"/>
                    <a:pt x="16020" y="4976"/>
                    <a:pt x="16272" y="5228"/>
                  </a:cubicBezTo>
                  <a:cubicBezTo>
                    <a:pt x="16397" y="5354"/>
                    <a:pt x="16566" y="5414"/>
                    <a:pt x="16731" y="5414"/>
                  </a:cubicBezTo>
                  <a:cubicBezTo>
                    <a:pt x="16897" y="5414"/>
                    <a:pt x="17051" y="5354"/>
                    <a:pt x="17177" y="5228"/>
                  </a:cubicBezTo>
                  <a:lnTo>
                    <a:pt x="18541" y="3863"/>
                  </a:lnTo>
                  <a:cubicBezTo>
                    <a:pt x="18793" y="3612"/>
                    <a:pt x="18793" y="3196"/>
                    <a:pt x="18541" y="2944"/>
                  </a:cubicBezTo>
                  <a:cubicBezTo>
                    <a:pt x="18415" y="2818"/>
                    <a:pt x="18260" y="2757"/>
                    <a:pt x="18096" y="2757"/>
                  </a:cubicBezTo>
                  <a:close/>
                  <a:moveTo>
                    <a:pt x="10944" y="3677"/>
                  </a:moveTo>
                  <a:cubicBezTo>
                    <a:pt x="7184" y="3677"/>
                    <a:pt x="4136" y="6741"/>
                    <a:pt x="4136" y="10498"/>
                  </a:cubicBezTo>
                  <a:cubicBezTo>
                    <a:pt x="4136" y="14258"/>
                    <a:pt x="7184" y="17306"/>
                    <a:pt x="10944" y="17306"/>
                  </a:cubicBezTo>
                  <a:cubicBezTo>
                    <a:pt x="14702" y="17306"/>
                    <a:pt x="17765" y="14258"/>
                    <a:pt x="17765" y="10498"/>
                  </a:cubicBezTo>
                  <a:cubicBezTo>
                    <a:pt x="17765" y="6741"/>
                    <a:pt x="14702" y="3677"/>
                    <a:pt x="10944" y="3677"/>
                  </a:cubicBezTo>
                  <a:close/>
                  <a:moveTo>
                    <a:pt x="10944" y="4969"/>
                  </a:moveTo>
                  <a:cubicBezTo>
                    <a:pt x="13991" y="4969"/>
                    <a:pt x="16473" y="7452"/>
                    <a:pt x="16473" y="10498"/>
                  </a:cubicBezTo>
                  <a:cubicBezTo>
                    <a:pt x="16473" y="13548"/>
                    <a:pt x="13991" y="16028"/>
                    <a:pt x="10944" y="16028"/>
                  </a:cubicBezTo>
                  <a:cubicBezTo>
                    <a:pt x="7895" y="16028"/>
                    <a:pt x="5414" y="13548"/>
                    <a:pt x="5414" y="10498"/>
                  </a:cubicBezTo>
                  <a:cubicBezTo>
                    <a:pt x="5414" y="7452"/>
                    <a:pt x="7895" y="4969"/>
                    <a:pt x="10944" y="4969"/>
                  </a:cubicBezTo>
                  <a:close/>
                  <a:moveTo>
                    <a:pt x="10599" y="5974"/>
                  </a:moveTo>
                  <a:cubicBezTo>
                    <a:pt x="9292" y="5974"/>
                    <a:pt x="8062" y="6676"/>
                    <a:pt x="7396" y="7798"/>
                  </a:cubicBezTo>
                  <a:cubicBezTo>
                    <a:pt x="7306" y="7953"/>
                    <a:pt x="7359" y="8152"/>
                    <a:pt x="7511" y="8244"/>
                  </a:cubicBezTo>
                  <a:cubicBezTo>
                    <a:pt x="7563" y="8275"/>
                    <a:pt x="7614" y="8287"/>
                    <a:pt x="7669" y="8287"/>
                  </a:cubicBezTo>
                  <a:cubicBezTo>
                    <a:pt x="7780" y="8287"/>
                    <a:pt x="7881" y="8229"/>
                    <a:pt x="7942" y="8129"/>
                  </a:cubicBezTo>
                  <a:cubicBezTo>
                    <a:pt x="8492" y="7199"/>
                    <a:pt x="9519" y="6621"/>
                    <a:pt x="10599" y="6621"/>
                  </a:cubicBezTo>
                  <a:cubicBezTo>
                    <a:pt x="10777" y="6621"/>
                    <a:pt x="10915" y="6482"/>
                    <a:pt x="10915" y="6305"/>
                  </a:cubicBezTo>
                  <a:cubicBezTo>
                    <a:pt x="10915" y="6127"/>
                    <a:pt x="10777" y="5974"/>
                    <a:pt x="10599" y="5974"/>
                  </a:cubicBezTo>
                  <a:close/>
                  <a:moveTo>
                    <a:pt x="7368" y="8746"/>
                  </a:moveTo>
                  <a:cubicBezTo>
                    <a:pt x="7197" y="8707"/>
                    <a:pt x="7021" y="8815"/>
                    <a:pt x="6980" y="8990"/>
                  </a:cubicBezTo>
                  <a:cubicBezTo>
                    <a:pt x="6917" y="9256"/>
                    <a:pt x="6894" y="9408"/>
                    <a:pt x="6894" y="9709"/>
                  </a:cubicBezTo>
                  <a:cubicBezTo>
                    <a:pt x="6894" y="9888"/>
                    <a:pt x="7031" y="10039"/>
                    <a:pt x="7210" y="10039"/>
                  </a:cubicBezTo>
                  <a:cubicBezTo>
                    <a:pt x="7387" y="10039"/>
                    <a:pt x="7540" y="9888"/>
                    <a:pt x="7540" y="9709"/>
                  </a:cubicBezTo>
                  <a:cubicBezTo>
                    <a:pt x="7540" y="9479"/>
                    <a:pt x="7555" y="9373"/>
                    <a:pt x="7612" y="9134"/>
                  </a:cubicBezTo>
                  <a:cubicBezTo>
                    <a:pt x="7652" y="8960"/>
                    <a:pt x="7542" y="8788"/>
                    <a:pt x="7368" y="8746"/>
                  </a:cubicBezTo>
                  <a:close/>
                  <a:moveTo>
                    <a:pt x="646" y="10111"/>
                  </a:moveTo>
                  <a:cubicBezTo>
                    <a:pt x="291" y="10111"/>
                    <a:pt x="0" y="10401"/>
                    <a:pt x="0" y="10757"/>
                  </a:cubicBezTo>
                  <a:cubicBezTo>
                    <a:pt x="0" y="11112"/>
                    <a:pt x="291" y="11403"/>
                    <a:pt x="646" y="11403"/>
                  </a:cubicBezTo>
                  <a:lnTo>
                    <a:pt x="2571" y="11403"/>
                  </a:lnTo>
                  <a:cubicBezTo>
                    <a:pt x="2926" y="11403"/>
                    <a:pt x="3217" y="11112"/>
                    <a:pt x="3217" y="10757"/>
                  </a:cubicBezTo>
                  <a:cubicBezTo>
                    <a:pt x="3217" y="10401"/>
                    <a:pt x="2926" y="10111"/>
                    <a:pt x="2571" y="10111"/>
                  </a:cubicBezTo>
                  <a:lnTo>
                    <a:pt x="646" y="10111"/>
                  </a:lnTo>
                  <a:close/>
                  <a:moveTo>
                    <a:pt x="19029" y="10111"/>
                  </a:moveTo>
                  <a:cubicBezTo>
                    <a:pt x="18674" y="10111"/>
                    <a:pt x="18383" y="10401"/>
                    <a:pt x="18383" y="10757"/>
                  </a:cubicBezTo>
                  <a:cubicBezTo>
                    <a:pt x="18383" y="11112"/>
                    <a:pt x="18674" y="11403"/>
                    <a:pt x="19029" y="11403"/>
                  </a:cubicBezTo>
                  <a:lnTo>
                    <a:pt x="20954" y="11403"/>
                  </a:lnTo>
                  <a:cubicBezTo>
                    <a:pt x="21309" y="11403"/>
                    <a:pt x="21600" y="11112"/>
                    <a:pt x="21600" y="10757"/>
                  </a:cubicBezTo>
                  <a:cubicBezTo>
                    <a:pt x="21600" y="10401"/>
                    <a:pt x="21309" y="10111"/>
                    <a:pt x="20954" y="10111"/>
                  </a:cubicBezTo>
                  <a:lnTo>
                    <a:pt x="19029" y="10111"/>
                  </a:lnTo>
                  <a:close/>
                  <a:moveTo>
                    <a:pt x="5228" y="15626"/>
                  </a:moveTo>
                  <a:cubicBezTo>
                    <a:pt x="5063" y="15626"/>
                    <a:pt x="4894" y="15686"/>
                    <a:pt x="4768" y="15812"/>
                  </a:cubicBezTo>
                  <a:lnTo>
                    <a:pt x="3404" y="17177"/>
                  </a:lnTo>
                  <a:cubicBezTo>
                    <a:pt x="3151" y="17428"/>
                    <a:pt x="3152" y="17844"/>
                    <a:pt x="3404" y="18096"/>
                  </a:cubicBezTo>
                  <a:cubicBezTo>
                    <a:pt x="3529" y="18222"/>
                    <a:pt x="3698" y="18282"/>
                    <a:pt x="3863" y="18282"/>
                  </a:cubicBezTo>
                  <a:cubicBezTo>
                    <a:pt x="4027" y="18282"/>
                    <a:pt x="4183" y="18222"/>
                    <a:pt x="4309" y="18096"/>
                  </a:cubicBezTo>
                  <a:lnTo>
                    <a:pt x="5673" y="16731"/>
                  </a:lnTo>
                  <a:cubicBezTo>
                    <a:pt x="5924" y="16480"/>
                    <a:pt x="5924" y="16064"/>
                    <a:pt x="5673" y="15812"/>
                  </a:cubicBezTo>
                  <a:cubicBezTo>
                    <a:pt x="5547" y="15686"/>
                    <a:pt x="5392" y="15626"/>
                    <a:pt x="5228" y="15626"/>
                  </a:cubicBezTo>
                  <a:close/>
                  <a:moveTo>
                    <a:pt x="16731" y="15626"/>
                  </a:moveTo>
                  <a:cubicBezTo>
                    <a:pt x="16566" y="15626"/>
                    <a:pt x="16397" y="15686"/>
                    <a:pt x="16272" y="15812"/>
                  </a:cubicBezTo>
                  <a:cubicBezTo>
                    <a:pt x="16020" y="16064"/>
                    <a:pt x="16020" y="16480"/>
                    <a:pt x="16272" y="16731"/>
                  </a:cubicBezTo>
                  <a:lnTo>
                    <a:pt x="17636" y="18096"/>
                  </a:lnTo>
                  <a:cubicBezTo>
                    <a:pt x="17762" y="18222"/>
                    <a:pt x="17931" y="18282"/>
                    <a:pt x="18096" y="18282"/>
                  </a:cubicBezTo>
                  <a:cubicBezTo>
                    <a:pt x="18261" y="18282"/>
                    <a:pt x="18415" y="18222"/>
                    <a:pt x="18541" y="18096"/>
                  </a:cubicBezTo>
                  <a:cubicBezTo>
                    <a:pt x="18793" y="17844"/>
                    <a:pt x="18793" y="17428"/>
                    <a:pt x="18541" y="17177"/>
                  </a:cubicBezTo>
                  <a:lnTo>
                    <a:pt x="17177" y="15812"/>
                  </a:lnTo>
                  <a:cubicBezTo>
                    <a:pt x="17051" y="15686"/>
                    <a:pt x="16897" y="15626"/>
                    <a:pt x="16731" y="15626"/>
                  </a:cubicBezTo>
                  <a:close/>
                  <a:moveTo>
                    <a:pt x="11216" y="18383"/>
                  </a:moveTo>
                  <a:cubicBezTo>
                    <a:pt x="10861" y="18383"/>
                    <a:pt x="10570" y="18673"/>
                    <a:pt x="10570" y="19029"/>
                  </a:cubicBezTo>
                  <a:lnTo>
                    <a:pt x="10570" y="20954"/>
                  </a:lnTo>
                  <a:cubicBezTo>
                    <a:pt x="10570" y="21309"/>
                    <a:pt x="10861" y="21600"/>
                    <a:pt x="11216" y="21600"/>
                  </a:cubicBezTo>
                  <a:cubicBezTo>
                    <a:pt x="11573" y="21600"/>
                    <a:pt x="11848" y="21309"/>
                    <a:pt x="11848" y="20954"/>
                  </a:cubicBezTo>
                  <a:lnTo>
                    <a:pt x="11848" y="19029"/>
                  </a:lnTo>
                  <a:cubicBezTo>
                    <a:pt x="11848" y="18673"/>
                    <a:pt x="11571" y="18383"/>
                    <a:pt x="11216" y="1838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10568" y="2089158"/>
            <a:ext cx="426090" cy="426090"/>
            <a:chOff x="0" y="0"/>
            <a:chExt cx="1270000" cy="1270000"/>
          </a:xfrm>
        </p:grpSpPr>
        <p:sp>
          <p:nvSpPr>
            <p:cNvPr id="26" name="Freeform: Shape 25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244455" y="392458"/>
              <a:ext cx="806490" cy="535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" y="0"/>
                  </a:moveTo>
                  <a:cubicBezTo>
                    <a:pt x="470" y="0"/>
                    <a:pt x="195" y="307"/>
                    <a:pt x="86" y="741"/>
                  </a:cubicBezTo>
                  <a:cubicBezTo>
                    <a:pt x="32" y="899"/>
                    <a:pt x="0" y="1079"/>
                    <a:pt x="0" y="1267"/>
                  </a:cubicBezTo>
                  <a:lnTo>
                    <a:pt x="0" y="2845"/>
                  </a:lnTo>
                  <a:cubicBezTo>
                    <a:pt x="0" y="3191"/>
                    <a:pt x="12" y="3535"/>
                    <a:pt x="29" y="3876"/>
                  </a:cubicBezTo>
                  <a:cubicBezTo>
                    <a:pt x="274" y="8891"/>
                    <a:pt x="2295" y="13166"/>
                    <a:pt x="5150" y="15287"/>
                  </a:cubicBezTo>
                  <a:cubicBezTo>
                    <a:pt x="5186" y="16408"/>
                    <a:pt x="5802" y="17295"/>
                    <a:pt x="6556" y="17295"/>
                  </a:cubicBezTo>
                  <a:cubicBezTo>
                    <a:pt x="6564" y="17295"/>
                    <a:pt x="6575" y="17295"/>
                    <a:pt x="6584" y="17295"/>
                  </a:cubicBezTo>
                  <a:cubicBezTo>
                    <a:pt x="6588" y="17295"/>
                    <a:pt x="6593" y="17295"/>
                    <a:pt x="6598" y="17295"/>
                  </a:cubicBezTo>
                  <a:lnTo>
                    <a:pt x="12184" y="17295"/>
                  </a:lnTo>
                  <a:cubicBezTo>
                    <a:pt x="12248" y="17295"/>
                    <a:pt x="12310" y="17286"/>
                    <a:pt x="12369" y="17263"/>
                  </a:cubicBezTo>
                  <a:cubicBezTo>
                    <a:pt x="12982" y="17090"/>
                    <a:pt x="13448" y="16314"/>
                    <a:pt x="13504" y="15363"/>
                  </a:cubicBezTo>
                  <a:cubicBezTo>
                    <a:pt x="15141" y="14193"/>
                    <a:pt x="16516" y="12328"/>
                    <a:pt x="17448" y="10006"/>
                  </a:cubicBezTo>
                  <a:cubicBezTo>
                    <a:pt x="17522" y="10045"/>
                    <a:pt x="17603" y="10059"/>
                    <a:pt x="17684" y="10059"/>
                  </a:cubicBezTo>
                  <a:lnTo>
                    <a:pt x="19039" y="10059"/>
                  </a:lnTo>
                  <a:cubicBezTo>
                    <a:pt x="20451" y="10059"/>
                    <a:pt x="21600" y="8340"/>
                    <a:pt x="21600" y="6216"/>
                  </a:cubicBezTo>
                  <a:cubicBezTo>
                    <a:pt x="21600" y="4093"/>
                    <a:pt x="20451" y="2362"/>
                    <a:pt x="19039" y="2362"/>
                  </a:cubicBezTo>
                  <a:lnTo>
                    <a:pt x="18775" y="2362"/>
                  </a:lnTo>
                  <a:lnTo>
                    <a:pt x="18775" y="1267"/>
                  </a:lnTo>
                  <a:cubicBezTo>
                    <a:pt x="18775" y="1248"/>
                    <a:pt x="18776" y="1232"/>
                    <a:pt x="18775" y="1213"/>
                  </a:cubicBezTo>
                  <a:cubicBezTo>
                    <a:pt x="18776" y="1195"/>
                    <a:pt x="18775" y="1179"/>
                    <a:pt x="18775" y="1159"/>
                  </a:cubicBezTo>
                  <a:cubicBezTo>
                    <a:pt x="18775" y="522"/>
                    <a:pt x="18429" y="0"/>
                    <a:pt x="18005" y="0"/>
                  </a:cubicBezTo>
                  <a:lnTo>
                    <a:pt x="799" y="0"/>
                  </a:lnTo>
                  <a:close/>
                  <a:moveTo>
                    <a:pt x="1584" y="2308"/>
                  </a:moveTo>
                  <a:lnTo>
                    <a:pt x="17192" y="2308"/>
                  </a:lnTo>
                  <a:cubicBezTo>
                    <a:pt x="17192" y="2308"/>
                    <a:pt x="17192" y="2974"/>
                    <a:pt x="17192" y="2974"/>
                  </a:cubicBezTo>
                  <a:cubicBezTo>
                    <a:pt x="17144" y="9245"/>
                    <a:pt x="13743" y="14332"/>
                    <a:pt x="9566" y="14332"/>
                  </a:cubicBezTo>
                  <a:lnTo>
                    <a:pt x="9209" y="14332"/>
                  </a:lnTo>
                  <a:cubicBezTo>
                    <a:pt x="5034" y="14332"/>
                    <a:pt x="1632" y="9245"/>
                    <a:pt x="1584" y="2974"/>
                  </a:cubicBezTo>
                  <a:lnTo>
                    <a:pt x="1584" y="2308"/>
                  </a:lnTo>
                  <a:close/>
                  <a:moveTo>
                    <a:pt x="18711" y="4477"/>
                  </a:moveTo>
                  <a:lnTo>
                    <a:pt x="19039" y="4477"/>
                  </a:lnTo>
                  <a:cubicBezTo>
                    <a:pt x="19675" y="4477"/>
                    <a:pt x="20195" y="5261"/>
                    <a:pt x="20195" y="6216"/>
                  </a:cubicBezTo>
                  <a:cubicBezTo>
                    <a:pt x="20195" y="7173"/>
                    <a:pt x="19675" y="7944"/>
                    <a:pt x="19039" y="7944"/>
                  </a:cubicBezTo>
                  <a:lnTo>
                    <a:pt x="18126" y="7944"/>
                  </a:lnTo>
                  <a:cubicBezTo>
                    <a:pt x="18416" y="6848"/>
                    <a:pt x="18616" y="5688"/>
                    <a:pt x="18711" y="4477"/>
                  </a:cubicBezTo>
                  <a:close/>
                  <a:moveTo>
                    <a:pt x="528" y="18551"/>
                  </a:moveTo>
                  <a:cubicBezTo>
                    <a:pt x="502" y="18551"/>
                    <a:pt x="482" y="18556"/>
                    <a:pt x="457" y="18562"/>
                  </a:cubicBezTo>
                  <a:cubicBezTo>
                    <a:pt x="461" y="19726"/>
                    <a:pt x="1086" y="20666"/>
                    <a:pt x="1862" y="20666"/>
                  </a:cubicBezTo>
                  <a:lnTo>
                    <a:pt x="4266" y="20666"/>
                  </a:lnTo>
                  <a:cubicBezTo>
                    <a:pt x="4308" y="21189"/>
                    <a:pt x="4598" y="21600"/>
                    <a:pt x="4958" y="21600"/>
                  </a:cubicBezTo>
                  <a:lnTo>
                    <a:pt x="13817" y="21600"/>
                  </a:lnTo>
                  <a:cubicBezTo>
                    <a:pt x="14177" y="21600"/>
                    <a:pt x="14474" y="21189"/>
                    <a:pt x="14517" y="20666"/>
                  </a:cubicBezTo>
                  <a:lnTo>
                    <a:pt x="16956" y="20666"/>
                  </a:lnTo>
                  <a:cubicBezTo>
                    <a:pt x="17728" y="20666"/>
                    <a:pt x="18362" y="19735"/>
                    <a:pt x="18369" y="18573"/>
                  </a:cubicBezTo>
                  <a:cubicBezTo>
                    <a:pt x="18330" y="18562"/>
                    <a:pt x="18286" y="18551"/>
                    <a:pt x="18247" y="18551"/>
                  </a:cubicBezTo>
                  <a:lnTo>
                    <a:pt x="528" y="1855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32"/>
          <p:cNvGrpSpPr/>
          <p:nvPr/>
        </p:nvGrpSpPr>
        <p:grpSpPr>
          <a:xfrm>
            <a:off x="448952" y="2014525"/>
            <a:ext cx="1761616" cy="668728"/>
            <a:chOff x="1918379" y="1734048"/>
            <a:chExt cx="2348822" cy="891638"/>
          </a:xfrm>
        </p:grpSpPr>
        <p:sp>
          <p:nvSpPr>
            <p:cNvPr id="15" name="TextBox 33"/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wrap="square" rIns="216000" anchor="t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typesetting (recommended to use the theme font)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6" name="Rectangle 34"/>
            <p:cNvSpPr/>
            <p:nvPr/>
          </p:nvSpPr>
          <p:spPr>
            <a:xfrm>
              <a:off x="2971874" y="1734048"/>
              <a:ext cx="1295327" cy="323165"/>
            </a:xfrm>
            <a:prstGeom prst="rect">
              <a:avLst/>
            </a:prstGeom>
          </p:spPr>
          <p:txBody>
            <a:bodyPr wrap="none" lIns="0" tIns="0" rIns="216000" bIns="0" anchor="b" anchorCtr="0">
              <a:normAutofit/>
            </a:bodyPr>
            <a:lstStyle/>
            <a:p>
              <a:pPr algn="r"/>
              <a:r>
                <a:rPr lang="en-US" altLang="zh-CN" sz="1400" b="1">
                  <a:solidFill>
                    <a:schemeClr val="accent1">
                      <a:lumMod val="100000"/>
                    </a:schemeClr>
                  </a:solidFill>
                </a:rPr>
                <a:t>Title text preset</a:t>
              </a:r>
              <a:endParaRPr lang="zh-CN" altLang="en-US" sz="14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6933431" y="2004991"/>
            <a:ext cx="1761616" cy="657872"/>
            <a:chOff x="7996808" y="1734930"/>
            <a:chExt cx="2348822" cy="877163"/>
          </a:xfrm>
        </p:grpSpPr>
        <p:sp>
          <p:nvSpPr>
            <p:cNvPr id="13" name="TextBox 36"/>
            <p:cNvSpPr txBox="1"/>
            <p:nvPr/>
          </p:nvSpPr>
          <p:spPr>
            <a:xfrm>
              <a:off x="7996808" y="2058095"/>
              <a:ext cx="2348822" cy="553998"/>
            </a:xfrm>
            <a:prstGeom prst="rect">
              <a:avLst/>
            </a:prstGeom>
            <a:noFill/>
          </p:spPr>
          <p:txBody>
            <a:bodyPr wrap="square" lIns="216000" rIns="216000" anchor="ctr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typesetting (recommended to use the theme font)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4" name="Rectangle 37"/>
            <p:cNvSpPr/>
            <p:nvPr/>
          </p:nvSpPr>
          <p:spPr>
            <a:xfrm>
              <a:off x="7996808" y="1734930"/>
              <a:ext cx="1513437" cy="323165"/>
            </a:xfrm>
            <a:prstGeom prst="rect">
              <a:avLst/>
            </a:prstGeom>
          </p:spPr>
          <p:txBody>
            <a:bodyPr wrap="none" lIns="216000" tIns="0" rIns="216000" bIns="0" anchor="ctr" anchorCtr="0">
              <a:normAutofit/>
            </a:bodyPr>
            <a:lstStyle/>
            <a:p>
              <a:r>
                <a:rPr lang="en-US" altLang="zh-CN" sz="1400" b="1">
                  <a:solidFill>
                    <a:schemeClr val="accent3">
                      <a:lumMod val="100000"/>
                    </a:schemeClr>
                  </a:solidFill>
                </a:rPr>
                <a:t>Title text preset</a:t>
              </a:r>
              <a:endParaRPr lang="zh-CN" altLang="en-US" sz="14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448952" y="2897688"/>
            <a:ext cx="1761616" cy="668728"/>
            <a:chOff x="1918379" y="1734048"/>
            <a:chExt cx="2348822" cy="891638"/>
          </a:xfrm>
        </p:grpSpPr>
        <p:sp>
          <p:nvSpPr>
            <p:cNvPr id="11" name="TextBox 39"/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wrap="square" rIns="216000" anchor="t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typesetting (recommended to use the theme font)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2" name="Rectangle 40"/>
            <p:cNvSpPr/>
            <p:nvPr/>
          </p:nvSpPr>
          <p:spPr>
            <a:xfrm>
              <a:off x="2971874" y="1734048"/>
              <a:ext cx="1295327" cy="323165"/>
            </a:xfrm>
            <a:prstGeom prst="rect">
              <a:avLst/>
            </a:prstGeom>
          </p:spPr>
          <p:txBody>
            <a:bodyPr wrap="none" lIns="0" tIns="0" rIns="216000" bIns="0" anchor="b" anchorCtr="0">
              <a:normAutofit/>
            </a:bodyPr>
            <a:lstStyle/>
            <a:p>
              <a:pPr algn="r"/>
              <a:r>
                <a:rPr lang="en-US" altLang="zh-CN" sz="1400" b="1">
                  <a:solidFill>
                    <a:schemeClr val="accent2">
                      <a:lumMod val="100000"/>
                    </a:schemeClr>
                  </a:solidFill>
                </a:rPr>
                <a:t>Title text preset</a:t>
              </a:r>
              <a:endParaRPr lang="zh-CN" altLang="en-US" sz="14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Group 41"/>
          <p:cNvGrpSpPr/>
          <p:nvPr/>
        </p:nvGrpSpPr>
        <p:grpSpPr>
          <a:xfrm>
            <a:off x="6933431" y="2888154"/>
            <a:ext cx="1761616" cy="657872"/>
            <a:chOff x="7996808" y="1734930"/>
            <a:chExt cx="2348822" cy="877163"/>
          </a:xfrm>
        </p:grpSpPr>
        <p:sp>
          <p:nvSpPr>
            <p:cNvPr id="9" name="TextBox 42"/>
            <p:cNvSpPr txBox="1"/>
            <p:nvPr/>
          </p:nvSpPr>
          <p:spPr>
            <a:xfrm>
              <a:off x="7996808" y="2058095"/>
              <a:ext cx="2348822" cy="553998"/>
            </a:xfrm>
            <a:prstGeom prst="rect">
              <a:avLst/>
            </a:prstGeom>
            <a:noFill/>
          </p:spPr>
          <p:txBody>
            <a:bodyPr wrap="square" lIns="216000" rIns="216000" anchor="ctr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typesetting (recommended to use the theme font)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0" name="Rectangle 43"/>
            <p:cNvSpPr/>
            <p:nvPr/>
          </p:nvSpPr>
          <p:spPr>
            <a:xfrm>
              <a:off x="7996808" y="1734930"/>
              <a:ext cx="1513437" cy="323165"/>
            </a:xfrm>
            <a:prstGeom prst="rect">
              <a:avLst/>
            </a:prstGeom>
          </p:spPr>
          <p:txBody>
            <a:bodyPr wrap="none" lIns="216000" tIns="0" rIns="216000" bIns="0" anchor="ctr" anchorCtr="0">
              <a:normAutofit/>
            </a:bodyPr>
            <a:lstStyle/>
            <a:p>
              <a:r>
                <a:rPr lang="en-US" altLang="zh-CN" sz="1400" b="1">
                  <a:solidFill>
                    <a:schemeClr val="accent4">
                      <a:lumMod val="100000"/>
                    </a:schemeClr>
                  </a:solidFill>
                </a:rPr>
                <a:t>Title text preset</a:t>
              </a:r>
              <a:endParaRPr lang="zh-CN" altLang="en-US" sz="14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D1C602C1-C484-4662-AAB2-22CF42DF9D1D}"/>
              </a:ext>
            </a:extLst>
          </p:cNvPr>
          <p:cNvSpPr txBox="1"/>
          <p:nvPr/>
        </p:nvSpPr>
        <p:spPr>
          <a:xfrm>
            <a:off x="2333885" y="236621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rgbClr val="02AACE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 dirty="0">
              <a:solidFill>
                <a:srgbClr val="02AACE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F8C024D0-40C6-49AF-8BF0-A2B2B2D45B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995" y="1924954"/>
            <a:ext cx="3272255" cy="319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2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E57535-ACFC-4607-85C3-BA73874E2B21}"/>
              </a:ext>
            </a:extLst>
          </p:cNvPr>
          <p:cNvSpPr txBox="1"/>
          <p:nvPr/>
        </p:nvSpPr>
        <p:spPr>
          <a:xfrm>
            <a:off x="638073" y="735601"/>
            <a:ext cx="3056675" cy="1682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25"/>
              </a:lnSpc>
            </a:pPr>
            <a:r>
              <a:rPr lang="en-US" sz="4950" b="1">
                <a:solidFill>
                  <a:srgbClr val="0070C0"/>
                </a:solidFill>
                <a:latin typeface="+mj-lt"/>
              </a:rPr>
              <a:t>Great</a:t>
            </a:r>
          </a:p>
          <a:p>
            <a:pPr>
              <a:lnSpc>
                <a:spcPts val="4125"/>
              </a:lnSpc>
            </a:pPr>
            <a:r>
              <a:rPr lang="en-US" sz="4950" b="1">
                <a:solidFill>
                  <a:srgbClr val="0070C0"/>
                </a:solidFill>
                <a:latin typeface="+mj-lt"/>
              </a:rPr>
              <a:t>Services</a:t>
            </a:r>
          </a:p>
          <a:p>
            <a:pPr>
              <a:lnSpc>
                <a:spcPts val="4125"/>
              </a:lnSpc>
            </a:pPr>
            <a:r>
              <a:rPr lang="en-US" sz="4950" b="1">
                <a:solidFill>
                  <a:srgbClr val="0070C0"/>
                </a:solidFill>
                <a:latin typeface="+mj-lt"/>
              </a:rPr>
              <a:t>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B89D8D-35A0-4514-A459-FF1BBB891C67}"/>
              </a:ext>
            </a:extLst>
          </p:cNvPr>
          <p:cNvSpPr txBox="1"/>
          <p:nvPr/>
        </p:nvSpPr>
        <p:spPr>
          <a:xfrm>
            <a:off x="638073" y="2850905"/>
            <a:ext cx="2105128" cy="168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25"/>
              </a:lnSpc>
            </a:pPr>
            <a:r>
              <a:rPr lang="en-US" sz="750" b="1">
                <a:latin typeface="Montserrat Light" panose="00000400000000000000" pitchFamily="50" charset="0"/>
              </a:rPr>
              <a:t>Contrary to popular belief, Lorem Ipsum is not simply random text. It has roots in a piece of Latin professor at Hampden</a:t>
            </a:r>
          </a:p>
          <a:p>
            <a:pPr>
              <a:lnSpc>
                <a:spcPts val="1425"/>
              </a:lnSpc>
            </a:pPr>
            <a:endParaRPr lang="en-US" sz="750" b="1">
              <a:latin typeface="Montserrat Light" panose="00000400000000000000" pitchFamily="50" charset="0"/>
            </a:endParaRPr>
          </a:p>
          <a:p>
            <a:pPr>
              <a:lnSpc>
                <a:spcPts val="1425"/>
              </a:lnSpc>
            </a:pPr>
            <a:r>
              <a:rPr lang="en-US" sz="750" b="1">
                <a:latin typeface="Montserrat Light" panose="00000400000000000000" pitchFamily="50" charset="0"/>
              </a:rPr>
              <a:t>Sydney College in Virginia, looked up one of the more obscure Latin words, consectetur, literature, discovered the undoubtable source. 1.10.33 of "de Finibus Bonorum example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4EA2A5-CF4D-4D00-ACF0-36AC13A70D95}"/>
              </a:ext>
            </a:extLst>
          </p:cNvPr>
          <p:cNvSpPr/>
          <p:nvPr/>
        </p:nvSpPr>
        <p:spPr>
          <a:xfrm>
            <a:off x="3340405" y="3"/>
            <a:ext cx="5803595" cy="5143499"/>
          </a:xfrm>
          <a:custGeom>
            <a:avLst/>
            <a:gdLst>
              <a:gd name="connsiteX0" fmla="*/ 7738127 w 7738127"/>
              <a:gd name="connsiteY0" fmla="*/ 0 h 6857999"/>
              <a:gd name="connsiteX1" fmla="*/ 7738127 w 7738127"/>
              <a:gd name="connsiteY1" fmla="*/ 6857999 h 6857999"/>
              <a:gd name="connsiteX2" fmla="*/ 0 w 7738127"/>
              <a:gd name="connsiteY2" fmla="*/ 6857998 h 6857999"/>
              <a:gd name="connsiteX3" fmla="*/ 3425245 w 7738127"/>
              <a:gd name="connsiteY3" fmla="*/ 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8127" h="6857999">
                <a:moveTo>
                  <a:pt x="7738127" y="0"/>
                </a:moveTo>
                <a:lnTo>
                  <a:pt x="7738127" y="6857999"/>
                </a:lnTo>
                <a:lnTo>
                  <a:pt x="0" y="6857998"/>
                </a:lnTo>
                <a:lnTo>
                  <a:pt x="3425245" y="1"/>
                </a:lnTo>
                <a:close/>
              </a:path>
            </a:pathLst>
          </a:cu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350CFE-401C-49F3-A1A6-94FA2A26975F}"/>
              </a:ext>
            </a:extLst>
          </p:cNvPr>
          <p:cNvGrpSpPr/>
          <p:nvPr/>
        </p:nvGrpSpPr>
        <p:grpSpPr>
          <a:xfrm>
            <a:off x="6030997" y="1069161"/>
            <a:ext cx="2626493" cy="3578940"/>
            <a:chOff x="6503193" y="1053343"/>
            <a:chExt cx="3501990" cy="477191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3BB6221-0B38-4930-A257-F3C3A2B06BC0}"/>
                </a:ext>
              </a:extLst>
            </p:cNvPr>
            <p:cNvGrpSpPr/>
            <p:nvPr/>
          </p:nvGrpSpPr>
          <p:grpSpPr>
            <a:xfrm>
              <a:off x="7401718" y="2858089"/>
              <a:ext cx="2603465" cy="1162430"/>
              <a:chOff x="8535193" y="2875003"/>
              <a:chExt cx="2603465" cy="116243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CB3423B-8D0F-45F3-A451-A214A4C5EF56}"/>
                  </a:ext>
                </a:extLst>
              </p:cNvPr>
              <p:cNvSpPr txBox="1"/>
              <p:nvPr/>
            </p:nvSpPr>
            <p:spPr>
              <a:xfrm>
                <a:off x="8535193" y="3224304"/>
                <a:ext cx="2603465" cy="8131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25"/>
                  </a:lnSpc>
                </a:pPr>
                <a:r>
                  <a:rPr lang="en-US" sz="75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 Light" panose="00000400000000000000" pitchFamily="50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Have them for one. Living grass to for can't subdue which i two set had seasons. Fifth you'll, man wherein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B9206D-7CDC-4198-9001-4B7ECB9632D7}"/>
                  </a:ext>
                </a:extLst>
              </p:cNvPr>
              <p:cNvSpPr txBox="1"/>
              <p:nvPr/>
            </p:nvSpPr>
            <p:spPr>
              <a:xfrm>
                <a:off x="8535193" y="2875003"/>
                <a:ext cx="14620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b="1" dirty="0">
                    <a:solidFill>
                      <a:schemeClr val="tx1"/>
                    </a:solidFill>
                  </a:rPr>
                  <a:t>Example Title Here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8CDD0A2-CFE9-463C-933E-490448B676D4}"/>
                </a:ext>
              </a:extLst>
            </p:cNvPr>
            <p:cNvGrpSpPr/>
            <p:nvPr/>
          </p:nvGrpSpPr>
          <p:grpSpPr>
            <a:xfrm>
              <a:off x="6503193" y="4662832"/>
              <a:ext cx="2603465" cy="1162430"/>
              <a:chOff x="8535193" y="2875003"/>
              <a:chExt cx="2603465" cy="116243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77D48C-22B1-4688-B77C-B054D11FF2A8}"/>
                  </a:ext>
                </a:extLst>
              </p:cNvPr>
              <p:cNvSpPr txBox="1"/>
              <p:nvPr/>
            </p:nvSpPr>
            <p:spPr>
              <a:xfrm>
                <a:off x="8535193" y="3224304"/>
                <a:ext cx="2603465" cy="8131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25"/>
                  </a:lnSpc>
                </a:pPr>
                <a:r>
                  <a:rPr lang="en-US" sz="75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 Light" panose="00000400000000000000" pitchFamily="50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Have them for one. Living grass to for can't subdue which i two set had seasons. Fifth you'll, man wherein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7CA4F99-69D8-4C46-A1F1-344DAB127723}"/>
                  </a:ext>
                </a:extLst>
              </p:cNvPr>
              <p:cNvSpPr txBox="1"/>
              <p:nvPr/>
            </p:nvSpPr>
            <p:spPr>
              <a:xfrm>
                <a:off x="8535193" y="2875003"/>
                <a:ext cx="14620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b="1" dirty="0">
                    <a:solidFill>
                      <a:schemeClr val="tx1"/>
                    </a:solidFill>
                  </a:rPr>
                  <a:t>Example Title Here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01B7737-EA94-4FDE-9ABC-BDFADF67E810}"/>
                </a:ext>
              </a:extLst>
            </p:cNvPr>
            <p:cNvGrpSpPr/>
            <p:nvPr/>
          </p:nvGrpSpPr>
          <p:grpSpPr>
            <a:xfrm>
              <a:off x="8303550" y="1053343"/>
              <a:ext cx="1462037" cy="1162430"/>
              <a:chOff x="8535193" y="2875003"/>
              <a:chExt cx="1462037" cy="116243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EDB71F-1937-4571-88AA-2191AF18083E}"/>
                  </a:ext>
                </a:extLst>
              </p:cNvPr>
              <p:cNvSpPr txBox="1"/>
              <p:nvPr/>
            </p:nvSpPr>
            <p:spPr>
              <a:xfrm>
                <a:off x="8535194" y="3224304"/>
                <a:ext cx="1462036" cy="8131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25"/>
                  </a:lnSpc>
                </a:pPr>
                <a:r>
                  <a:rPr lang="en-US" sz="75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 Light" panose="00000400000000000000" pitchFamily="50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Have them for one. Living grass to for can't subdue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D011B9C-B503-4A4D-A4F8-DA92953681B8}"/>
                  </a:ext>
                </a:extLst>
              </p:cNvPr>
              <p:cNvSpPr txBox="1"/>
              <p:nvPr/>
            </p:nvSpPr>
            <p:spPr>
              <a:xfrm>
                <a:off x="8535193" y="2875003"/>
                <a:ext cx="14620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50" b="1" dirty="0">
                    <a:solidFill>
                      <a:schemeClr val="tx1"/>
                    </a:solidFill>
                  </a:rPr>
                  <a:t>Example Here</a:t>
                </a:r>
              </a:p>
            </p:txBody>
          </p:sp>
        </p:grpSp>
      </p:grpSp>
      <p:sp>
        <p:nvSpPr>
          <p:cNvPr id="11" name="Elipse 10">
            <a:extLst>
              <a:ext uri="{FF2B5EF4-FFF2-40B4-BE49-F238E27FC236}">
                <a16:creationId xmlns:a16="http://schemas.microsoft.com/office/drawing/2014/main" id="{A1C1BCBC-627A-4759-B47F-3B2F73DF2683}"/>
              </a:ext>
            </a:extLst>
          </p:cNvPr>
          <p:cNvSpPr/>
          <p:nvPr/>
        </p:nvSpPr>
        <p:spPr>
          <a:xfrm>
            <a:off x="3022471" y="1236653"/>
            <a:ext cx="2976957" cy="2976957"/>
          </a:xfrm>
          <a:prstGeom prst="ellipse">
            <a:avLst/>
          </a:prstGeom>
          <a:solidFill>
            <a:schemeClr val="bg1"/>
          </a:solidFill>
          <a:ln>
            <a:solidFill>
              <a:srgbClr val="00A9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2026124-255F-4FD0-B6F6-8907DA77BF29}"/>
              </a:ext>
            </a:extLst>
          </p:cNvPr>
          <p:cNvSpPr/>
          <p:nvPr/>
        </p:nvSpPr>
        <p:spPr>
          <a:xfrm>
            <a:off x="0" y="187646"/>
            <a:ext cx="8680240" cy="119087"/>
          </a:xfrm>
          <a:prstGeom prst="rect">
            <a:avLst/>
          </a:prstGeom>
          <a:solidFill>
            <a:srgbClr val="017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6CDA76-9138-4767-A7D1-3D2036A920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318" y="512204"/>
            <a:ext cx="37070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190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ipse 33">
            <a:extLst>
              <a:ext uri="{FF2B5EF4-FFF2-40B4-BE49-F238E27FC236}">
                <a16:creationId xmlns:a16="http://schemas.microsoft.com/office/drawing/2014/main" id="{3370DCE7-52D1-4225-AE01-A49DF5BD2137}"/>
              </a:ext>
            </a:extLst>
          </p:cNvPr>
          <p:cNvSpPr/>
          <p:nvPr/>
        </p:nvSpPr>
        <p:spPr>
          <a:xfrm>
            <a:off x="1763688" y="1912954"/>
            <a:ext cx="5616624" cy="2177541"/>
          </a:xfrm>
          <a:prstGeom prst="ellipse">
            <a:avLst/>
          </a:prstGeom>
          <a:noFill/>
          <a:ln>
            <a:solidFill>
              <a:srgbClr val="00A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29"/>
          <p:cNvGrpSpPr/>
          <p:nvPr/>
        </p:nvGrpSpPr>
        <p:grpSpPr>
          <a:xfrm>
            <a:off x="323528" y="1965389"/>
            <a:ext cx="2184893" cy="649603"/>
            <a:chOff x="1415480" y="1669738"/>
            <a:chExt cx="2913191" cy="866137"/>
          </a:xfrm>
          <a:solidFill>
            <a:schemeClr val="bg1"/>
          </a:solidFill>
        </p:grpSpPr>
        <p:sp>
          <p:nvSpPr>
            <p:cNvPr id="26" name="TextBox 30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grp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r" latinLnBrk="0"/>
              <a:r>
                <a:rPr lang="en-US" altLang="zh-CN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Title text preset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7" name="TextBox 31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grpFill/>
          </p:spPr>
          <p:txBody>
            <a:bodyPr wrap="square" lIns="360000" tIns="0" rIns="360000" bIns="0" anchor="t" anchorCtr="0">
              <a:normAutofit fontScale="77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en-US" altLang="zh-CN" sz="1000" b="0">
                  <a:solidFill>
                    <a:schemeClr val="tx1"/>
                  </a:solidFill>
                  <a:effectLst/>
                </a:rPr>
                <a:t>This part of the content as a text typesetting placeholder display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en-US" altLang="zh-CN" sz="1000" b="0">
                  <a:solidFill>
                    <a:schemeClr val="tx1"/>
                  </a:solidFill>
                  <a:effectLst/>
                </a:rPr>
                <a:t>(Recommended theme font)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7" name="Group 32"/>
          <p:cNvGrpSpPr/>
          <p:nvPr/>
        </p:nvGrpSpPr>
        <p:grpSpPr>
          <a:xfrm>
            <a:off x="6535768" y="1976924"/>
            <a:ext cx="2159677" cy="649603"/>
            <a:chOff x="8601584" y="1451933"/>
            <a:chExt cx="2196245" cy="866137"/>
          </a:xfrm>
          <a:solidFill>
            <a:schemeClr val="bg1"/>
          </a:solidFill>
        </p:grpSpPr>
        <p:sp>
          <p:nvSpPr>
            <p:cNvPr id="24" name="TextBox 33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grp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Title text preset</a:t>
              </a:r>
              <a:endPara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5" name="TextBox 34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grpFill/>
          </p:spPr>
          <p:txBody>
            <a:bodyPr wrap="square" lIns="360000" tIns="0" rIns="360000" bIns="0">
              <a:normAutofit fontScale="77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This part of the content as a text typesetting placeholder display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en-US" altLang="zh-CN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(Recommended theme font)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323528" y="3089418"/>
            <a:ext cx="2184893" cy="649603"/>
            <a:chOff x="1415480" y="1669738"/>
            <a:chExt cx="2913191" cy="866137"/>
          </a:xfrm>
          <a:solidFill>
            <a:schemeClr val="bg1"/>
          </a:solidFill>
        </p:grpSpPr>
        <p:sp>
          <p:nvSpPr>
            <p:cNvPr id="22" name="TextBox 36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grp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 latinLnBrk="0"/>
              <a:r>
                <a:rPr lang="en-US" altLang="zh-CN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Title text preset</a:t>
              </a:r>
              <a:endParaRPr lang="zh-CN" altLang="en-US" sz="1400" dirty="0">
                <a:solidFill>
                  <a:schemeClr val="accent5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3" name="TextBox 37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grpFill/>
          </p:spPr>
          <p:txBody>
            <a:bodyPr wrap="square" lIns="72000" tIns="0" rIns="360000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en-US" altLang="zh-CN" sz="1000" b="0">
                  <a:solidFill>
                    <a:schemeClr val="tx1"/>
                  </a:solidFill>
                  <a:effectLst/>
                </a:rPr>
                <a:t>This part of the content as a text typesetting placeholder display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en-US" altLang="zh-CN" sz="1000" b="0">
                  <a:solidFill>
                    <a:schemeClr val="tx1"/>
                  </a:solidFill>
                  <a:effectLst/>
                </a:rPr>
                <a:t>(Recommended theme font)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9" name="Group 38"/>
          <p:cNvGrpSpPr/>
          <p:nvPr/>
        </p:nvGrpSpPr>
        <p:grpSpPr>
          <a:xfrm>
            <a:off x="6527123" y="2997085"/>
            <a:ext cx="2184893" cy="649603"/>
            <a:chOff x="1415480" y="1669738"/>
            <a:chExt cx="2913191" cy="866137"/>
          </a:xfrm>
          <a:solidFill>
            <a:schemeClr val="bg1"/>
          </a:solidFill>
        </p:grpSpPr>
        <p:sp>
          <p:nvSpPr>
            <p:cNvPr id="20" name="TextBox 39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grp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en-US" altLang="zh-CN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Title text preset</a:t>
              </a:r>
              <a:endParaRPr lang="zh-CN" altLang="en-US" sz="1400">
                <a:solidFill>
                  <a:schemeClr val="accent4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1" name="TextBox 40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grp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00" b="0">
                  <a:solidFill>
                    <a:schemeClr val="tx1"/>
                  </a:solidFill>
                  <a:effectLst/>
                </a:rPr>
                <a:t>This part of the content as a text typesetting placeholder display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en-US" altLang="zh-CN" sz="1000" b="0">
                  <a:solidFill>
                    <a:schemeClr val="tx1"/>
                  </a:solidFill>
                  <a:effectLst/>
                </a:rPr>
                <a:t>(Recommended theme font)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74258823-B385-4497-AE18-9F44B9CEF4D2}"/>
              </a:ext>
            </a:extLst>
          </p:cNvPr>
          <p:cNvSpPr txBox="1"/>
          <p:nvPr/>
        </p:nvSpPr>
        <p:spPr>
          <a:xfrm>
            <a:off x="539552" y="159628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75D222FE-6636-4B24-8DAE-2010A0DB85C6}"/>
              </a:ext>
            </a:extLst>
          </p:cNvPr>
          <p:cNvGrpSpPr/>
          <p:nvPr/>
        </p:nvGrpSpPr>
        <p:grpSpPr>
          <a:xfrm rot="10800000" flipH="1">
            <a:off x="7816266" y="0"/>
            <a:ext cx="1327734" cy="2230713"/>
            <a:chOff x="7740352" y="2799968"/>
            <a:chExt cx="1403648" cy="2358256"/>
          </a:xfrm>
        </p:grpSpPr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DD97E271-E696-4FE1-BBBF-A1103C6A7D4C}"/>
                </a:ext>
              </a:extLst>
            </p:cNvPr>
            <p:cNvSpPr/>
            <p:nvPr/>
          </p:nvSpPr>
          <p:spPr bwMode="auto">
            <a:xfrm flipH="1" flipV="1">
              <a:off x="7740352" y="2799968"/>
              <a:ext cx="1403648" cy="1400993"/>
            </a:xfrm>
            <a:custGeom>
              <a:avLst/>
              <a:gdLst>
                <a:gd name="connsiteX0" fmla="*/ 0 w 1403648"/>
                <a:gd name="connsiteY0" fmla="*/ 1400993 h 1400993"/>
                <a:gd name="connsiteX1" fmla="*/ 0 w 1403648"/>
                <a:gd name="connsiteY1" fmla="*/ 582028 h 1400993"/>
                <a:gd name="connsiteX2" fmla="*/ 582910 w 1403648"/>
                <a:gd name="connsiteY2" fmla="*/ 0 h 1400993"/>
                <a:gd name="connsiteX3" fmla="*/ 1403648 w 1403648"/>
                <a:gd name="connsiteY3" fmla="*/ 0 h 140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648" h="1400993">
                  <a:moveTo>
                    <a:pt x="0" y="1400993"/>
                  </a:moveTo>
                  <a:lnTo>
                    <a:pt x="0" y="582028"/>
                  </a:lnTo>
                  <a:lnTo>
                    <a:pt x="582910" y="0"/>
                  </a:lnTo>
                  <a:lnTo>
                    <a:pt x="1403648" y="0"/>
                  </a:lnTo>
                  <a:close/>
                </a:path>
              </a:pathLst>
            </a:custGeom>
            <a:solidFill>
              <a:srgbClr val="00A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108A8F86-C219-4746-993D-3C6ADA1287A9}"/>
                </a:ext>
              </a:extLst>
            </p:cNvPr>
            <p:cNvSpPr/>
            <p:nvPr/>
          </p:nvSpPr>
          <p:spPr bwMode="auto">
            <a:xfrm flipH="1" flipV="1">
              <a:off x="7740352" y="4200961"/>
              <a:ext cx="1403648" cy="957263"/>
            </a:xfrm>
            <a:custGeom>
              <a:avLst/>
              <a:gdLst>
                <a:gd name="connsiteX0" fmla="*/ 1403648 w 1403648"/>
                <a:gd name="connsiteY0" fmla="*/ 957263 h 957263"/>
                <a:gd name="connsiteX1" fmla="*/ 582910 w 1403648"/>
                <a:gd name="connsiteY1" fmla="*/ 957263 h 957263"/>
                <a:gd name="connsiteX2" fmla="*/ 0 w 1403648"/>
                <a:gd name="connsiteY2" fmla="*/ 375318 h 957263"/>
                <a:gd name="connsiteX3" fmla="*/ 0 w 1403648"/>
                <a:gd name="connsiteY3" fmla="*/ 0 h 957263"/>
                <a:gd name="connsiteX4" fmla="*/ 443210 w 1403648"/>
                <a:gd name="connsiteY4" fmla="*/ 0 h 95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648" h="957263">
                  <a:moveTo>
                    <a:pt x="1403648" y="957263"/>
                  </a:moveTo>
                  <a:lnTo>
                    <a:pt x="582910" y="957263"/>
                  </a:lnTo>
                  <a:lnTo>
                    <a:pt x="0" y="375318"/>
                  </a:lnTo>
                  <a:lnTo>
                    <a:pt x="0" y="0"/>
                  </a:lnTo>
                  <a:lnTo>
                    <a:pt x="443210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82754E6A-3E39-4B2F-9338-A914408E6C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727" y="1104884"/>
            <a:ext cx="5382899" cy="403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8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"/>
          <p:cNvGrpSpPr/>
          <p:nvPr/>
        </p:nvGrpSpPr>
        <p:grpSpPr>
          <a:xfrm>
            <a:off x="1850017" y="1077317"/>
            <a:ext cx="1641333" cy="642419"/>
            <a:chOff x="2615766" y="2382903"/>
            <a:chExt cx="2188444" cy="856558"/>
          </a:xfrm>
        </p:grpSpPr>
        <p:sp>
          <p:nvSpPr>
            <p:cNvPr id="30" name="TextBox 28"/>
            <p:cNvSpPr txBox="1"/>
            <p:nvPr/>
          </p:nvSpPr>
          <p:spPr>
            <a:xfrm>
              <a:off x="3388438" y="238290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en-US" altLang="zh-CN" sz="1600" b="1">
                  <a:solidFill>
                    <a:schemeClr val="accent2"/>
                  </a:solidFill>
                </a:rPr>
                <a:t>Title text preset</a:t>
              </a:r>
              <a:endParaRPr lang="zh-CN" alt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2615766" y="2639296"/>
              <a:ext cx="2188443" cy="600165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This part of the content as a text typesetting placeholder display(Recommended theme font)</a:t>
              </a:r>
              <a:endPara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6247869" y="1482132"/>
            <a:ext cx="1641331" cy="641490"/>
            <a:chOff x="2615766" y="3418610"/>
            <a:chExt cx="2188443" cy="855320"/>
          </a:xfrm>
        </p:grpSpPr>
        <p:sp>
          <p:nvSpPr>
            <p:cNvPr id="28" name="TextBox 26"/>
            <p:cNvSpPr txBox="1"/>
            <p:nvPr/>
          </p:nvSpPr>
          <p:spPr>
            <a:xfrm>
              <a:off x="2615766" y="3418610"/>
              <a:ext cx="1415773" cy="338554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600" b="1">
                  <a:solidFill>
                    <a:schemeClr val="accent3"/>
                  </a:solidFill>
                </a:rPr>
                <a:t>Title text preset</a:t>
              </a:r>
              <a:endParaRPr lang="zh-CN" altLang="en-US" sz="1600" b="1">
                <a:solidFill>
                  <a:schemeClr val="accent3"/>
                </a:solidFill>
              </a:endParaRPr>
            </a:p>
          </p:txBody>
        </p:sp>
        <p:sp>
          <p:nvSpPr>
            <p:cNvPr id="29" name="TextBox 27"/>
            <p:cNvSpPr txBox="1"/>
            <p:nvPr/>
          </p:nvSpPr>
          <p:spPr>
            <a:xfrm>
              <a:off x="2615766" y="3673767"/>
              <a:ext cx="2188443" cy="600163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This part of the content as a text typesetting placeholder display(Recommended theme font)</a:t>
              </a:r>
              <a:endPara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6447069" y="3648187"/>
            <a:ext cx="1641332" cy="641490"/>
            <a:chOff x="2615766" y="4433853"/>
            <a:chExt cx="2188443" cy="855320"/>
          </a:xfrm>
        </p:grpSpPr>
        <p:sp>
          <p:nvSpPr>
            <p:cNvPr id="26" name="TextBox 24"/>
            <p:cNvSpPr txBox="1"/>
            <p:nvPr/>
          </p:nvSpPr>
          <p:spPr>
            <a:xfrm>
              <a:off x="2615766" y="443385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600" b="1">
                  <a:solidFill>
                    <a:schemeClr val="accent4"/>
                  </a:solidFill>
                </a:rPr>
                <a:t>Title text preset</a:t>
              </a:r>
              <a:endParaRPr lang="zh-CN" altLang="en-US" sz="1600" b="1">
                <a:solidFill>
                  <a:schemeClr val="accent4"/>
                </a:solidFill>
              </a:endParaRPr>
            </a:p>
          </p:txBody>
        </p:sp>
        <p:sp>
          <p:nvSpPr>
            <p:cNvPr id="27" name="TextBox 25"/>
            <p:cNvSpPr txBox="1"/>
            <p:nvPr/>
          </p:nvSpPr>
          <p:spPr>
            <a:xfrm>
              <a:off x="2615766" y="4689010"/>
              <a:ext cx="2188443" cy="600163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This part of the content as a text typesetting placeholder display(Recommended theme font)</a:t>
              </a:r>
              <a:endPara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oup 9"/>
          <p:cNvGrpSpPr/>
          <p:nvPr/>
        </p:nvGrpSpPr>
        <p:grpSpPr>
          <a:xfrm>
            <a:off x="1055600" y="3160808"/>
            <a:ext cx="1641332" cy="641490"/>
            <a:chOff x="2615766" y="5589923"/>
            <a:chExt cx="2188443" cy="855320"/>
          </a:xfrm>
        </p:grpSpPr>
        <p:sp>
          <p:nvSpPr>
            <p:cNvPr id="24" name="TextBox 22"/>
            <p:cNvSpPr txBox="1"/>
            <p:nvPr/>
          </p:nvSpPr>
          <p:spPr>
            <a:xfrm>
              <a:off x="3388437" y="558992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en-US" altLang="zh-CN" sz="1600" b="1">
                  <a:solidFill>
                    <a:schemeClr val="accent5"/>
                  </a:solidFill>
                </a:rPr>
                <a:t>Title text preset</a:t>
              </a:r>
              <a:endParaRPr lang="zh-CN" altLang="en-US" sz="1600" b="1">
                <a:solidFill>
                  <a:schemeClr val="accent5"/>
                </a:solidFill>
              </a:endParaRPr>
            </a:p>
          </p:txBody>
        </p:sp>
        <p:sp>
          <p:nvSpPr>
            <p:cNvPr id="25" name="TextBox 23"/>
            <p:cNvSpPr txBox="1"/>
            <p:nvPr/>
          </p:nvSpPr>
          <p:spPr>
            <a:xfrm>
              <a:off x="2615766" y="5845080"/>
              <a:ext cx="2188443" cy="600163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This part of the content as a text typesetting placeholder display(Recommended theme font)</a:t>
              </a:r>
              <a:endPara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3639259" y="1250957"/>
            <a:ext cx="208235" cy="207614"/>
            <a:chOff x="4779160" y="1531137"/>
            <a:chExt cx="277647" cy="276819"/>
          </a:xfrm>
        </p:grpSpPr>
        <p:sp>
          <p:nvSpPr>
            <p:cNvPr id="22" name="Oval 20"/>
            <p:cNvSpPr/>
            <p:nvPr/>
          </p:nvSpPr>
          <p:spPr>
            <a:xfrm>
              <a:off x="4812881" y="1564444"/>
              <a:ext cx="199270" cy="19927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1"/>
            <p:cNvSpPr/>
            <p:nvPr/>
          </p:nvSpPr>
          <p:spPr bwMode="auto">
            <a:xfrm>
              <a:off x="4779160" y="1531137"/>
              <a:ext cx="277647" cy="276819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3" name="Group 11"/>
          <p:cNvGrpSpPr/>
          <p:nvPr/>
        </p:nvGrpSpPr>
        <p:grpSpPr>
          <a:xfrm>
            <a:off x="5956790" y="1653926"/>
            <a:ext cx="208235" cy="207614"/>
            <a:chOff x="7869202" y="2205237"/>
            <a:chExt cx="277647" cy="276819"/>
          </a:xfrm>
        </p:grpSpPr>
        <p:sp>
          <p:nvSpPr>
            <p:cNvPr id="20" name="Oval 18"/>
            <p:cNvSpPr/>
            <p:nvPr/>
          </p:nvSpPr>
          <p:spPr>
            <a:xfrm>
              <a:off x="7902923" y="2238544"/>
              <a:ext cx="199270" cy="19927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9"/>
            <p:cNvSpPr/>
            <p:nvPr/>
          </p:nvSpPr>
          <p:spPr bwMode="auto">
            <a:xfrm>
              <a:off x="7869202" y="2205237"/>
              <a:ext cx="277647" cy="276819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6131533" y="3825467"/>
            <a:ext cx="208235" cy="207614"/>
            <a:chOff x="8102193" y="5100625"/>
            <a:chExt cx="277647" cy="276819"/>
          </a:xfrm>
        </p:grpSpPr>
        <p:sp>
          <p:nvSpPr>
            <p:cNvPr id="18" name="Oval 16"/>
            <p:cNvSpPr/>
            <p:nvPr/>
          </p:nvSpPr>
          <p:spPr>
            <a:xfrm>
              <a:off x="8135914" y="5133932"/>
              <a:ext cx="199270" cy="199270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7"/>
            <p:cNvSpPr/>
            <p:nvPr/>
          </p:nvSpPr>
          <p:spPr bwMode="auto">
            <a:xfrm>
              <a:off x="8102193" y="5100625"/>
              <a:ext cx="277647" cy="276819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5" name="Group 13"/>
          <p:cNvGrpSpPr/>
          <p:nvPr/>
        </p:nvGrpSpPr>
        <p:grpSpPr>
          <a:xfrm>
            <a:off x="2794522" y="3333989"/>
            <a:ext cx="208235" cy="207614"/>
            <a:chOff x="4779160" y="1531137"/>
            <a:chExt cx="277647" cy="276819"/>
          </a:xfrm>
          <a:solidFill>
            <a:schemeClr val="accent5"/>
          </a:solidFill>
        </p:grpSpPr>
        <p:sp>
          <p:nvSpPr>
            <p:cNvPr id="16" name="Oval 14"/>
            <p:cNvSpPr/>
            <p:nvPr/>
          </p:nvSpPr>
          <p:spPr>
            <a:xfrm>
              <a:off x="4812881" y="1564444"/>
              <a:ext cx="199270" cy="19927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5"/>
            <p:cNvSpPr/>
            <p:nvPr/>
          </p:nvSpPr>
          <p:spPr bwMode="auto">
            <a:xfrm>
              <a:off x="4779160" y="1531137"/>
              <a:ext cx="277647" cy="276819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xmlns:p159="http://schemas.microsoft.com/office/powerpoint/2015/09/main" xmlns:p15="http://schemas.microsoft.com/office/powerpoint/2012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20C5C6AD-629B-4D34-9B19-525ADC84F79F}"/>
              </a:ext>
            </a:extLst>
          </p:cNvPr>
          <p:cNvSpPr txBox="1"/>
          <p:nvPr/>
        </p:nvSpPr>
        <p:spPr>
          <a:xfrm>
            <a:off x="2216984" y="222509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2400" dirty="0">
                <a:solidFill>
                  <a:srgbClr val="02AACE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 dirty="0">
              <a:solidFill>
                <a:srgbClr val="02AACE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71BECB-0516-416D-AABC-793C8BD173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568" y="1719736"/>
            <a:ext cx="2535516" cy="262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3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6">
            <a:extLst>
              <a:ext uri="{FF2B5EF4-FFF2-40B4-BE49-F238E27FC236}">
                <a16:creationId xmlns:a16="http://schemas.microsoft.com/office/drawing/2014/main" id="{B812563D-1599-4124-836B-25F505267099}"/>
              </a:ext>
            </a:extLst>
          </p:cNvPr>
          <p:cNvSpPr/>
          <p:nvPr/>
        </p:nvSpPr>
        <p:spPr>
          <a:xfrm>
            <a:off x="4915443" y="1278937"/>
            <a:ext cx="24289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2024</a:t>
            </a:r>
            <a:endParaRPr lang="zh-CN" altLang="en-US" sz="9600" spc="3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1EDA0A0-4E1C-4535-976E-8F243C47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564" y="2617450"/>
            <a:ext cx="533711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>
                <a:solidFill>
                  <a:srgbClr val="336987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rPr>
              <a:t>THANK YOU</a:t>
            </a:r>
            <a:endParaRPr lang="zh-CN" altLang="en-US" sz="4400" b="1">
              <a:solidFill>
                <a:srgbClr val="336987"/>
              </a:solidFill>
              <a:latin typeface="微软雅黑" panose="020B0503020204020204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grpSp>
        <p:nvGrpSpPr>
          <p:cNvPr id="5" name="组合 32">
            <a:extLst>
              <a:ext uri="{FF2B5EF4-FFF2-40B4-BE49-F238E27FC236}">
                <a16:creationId xmlns:a16="http://schemas.microsoft.com/office/drawing/2014/main" id="{A4131828-90B4-4638-9A68-6432D4FA43BC}"/>
              </a:ext>
            </a:extLst>
          </p:cNvPr>
          <p:cNvGrpSpPr/>
          <p:nvPr/>
        </p:nvGrpSpPr>
        <p:grpSpPr>
          <a:xfrm>
            <a:off x="5166747" y="3403126"/>
            <a:ext cx="1872208" cy="439438"/>
            <a:chOff x="5780640" y="3316447"/>
            <a:chExt cx="1872208" cy="439438"/>
          </a:xfrm>
        </p:grpSpPr>
        <p:sp>
          <p:nvSpPr>
            <p:cNvPr id="6" name="矩形 33">
              <a:extLst>
                <a:ext uri="{FF2B5EF4-FFF2-40B4-BE49-F238E27FC236}">
                  <a16:creationId xmlns:a16="http://schemas.microsoft.com/office/drawing/2014/main" id="{F066706E-6221-4085-B80A-DAECA97806B0}"/>
                </a:ext>
              </a:extLst>
            </p:cNvPr>
            <p:cNvSpPr/>
            <p:nvPr/>
          </p:nvSpPr>
          <p:spPr>
            <a:xfrm>
              <a:off x="5780640" y="3316447"/>
              <a:ext cx="1872208" cy="439438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84">
              <a:extLst>
                <a:ext uri="{FF2B5EF4-FFF2-40B4-BE49-F238E27FC236}">
                  <a16:creationId xmlns:a16="http://schemas.microsoft.com/office/drawing/2014/main" id="{753B9927-2C4B-4402-BC61-67D7849CB618}"/>
                </a:ext>
              </a:extLst>
            </p:cNvPr>
            <p:cNvSpPr txBox="1"/>
            <p:nvPr/>
          </p:nvSpPr>
          <p:spPr>
            <a:xfrm>
              <a:off x="6194004" y="3390903"/>
              <a:ext cx="10454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itchFamily="34" charset="-122"/>
                  <a:cs typeface="+mn-ea"/>
                  <a:sym typeface="+mn-lt"/>
                </a:rPr>
                <a:t>slidesppt.net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" name="Freeform 14">
            <a:extLst>
              <a:ext uri="{FF2B5EF4-FFF2-40B4-BE49-F238E27FC236}">
                <a16:creationId xmlns:a16="http://schemas.microsoft.com/office/drawing/2014/main" id="{DF8DFE39-7FBF-4788-9204-6B71D09B62DA}"/>
              </a:ext>
            </a:extLst>
          </p:cNvPr>
          <p:cNvSpPr/>
          <p:nvPr/>
        </p:nvSpPr>
        <p:spPr bwMode="auto">
          <a:xfrm>
            <a:off x="-12700" y="-1588"/>
            <a:ext cx="3810000" cy="3609975"/>
          </a:xfrm>
          <a:custGeom>
            <a:avLst/>
            <a:gdLst>
              <a:gd name="T0" fmla="*/ 2400 w 2400"/>
              <a:gd name="T1" fmla="*/ 0 h 2274"/>
              <a:gd name="T2" fmla="*/ 1578 w 2400"/>
              <a:gd name="T3" fmla="*/ 0 h 2274"/>
              <a:gd name="T4" fmla="*/ 0 w 2400"/>
              <a:gd name="T5" fmla="*/ 1459 h 2274"/>
              <a:gd name="T6" fmla="*/ 0 w 2400"/>
              <a:gd name="T7" fmla="*/ 2274 h 2274"/>
              <a:gd name="T8" fmla="*/ 2400 w 2400"/>
              <a:gd name="T9" fmla="*/ 27 h 2274"/>
              <a:gd name="T10" fmla="*/ 2400 w 2400"/>
              <a:gd name="T11" fmla="*/ 0 h 2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0" h="2274">
                <a:moveTo>
                  <a:pt x="2400" y="0"/>
                </a:moveTo>
                <a:lnTo>
                  <a:pt x="1578" y="0"/>
                </a:lnTo>
                <a:lnTo>
                  <a:pt x="0" y="1459"/>
                </a:lnTo>
                <a:lnTo>
                  <a:pt x="0" y="2274"/>
                </a:lnTo>
                <a:lnTo>
                  <a:pt x="2400" y="27"/>
                </a:lnTo>
                <a:lnTo>
                  <a:pt x="2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D79B8196-D6DA-4CD7-8D27-5222F0311E58}"/>
              </a:ext>
            </a:extLst>
          </p:cNvPr>
          <p:cNvSpPr/>
          <p:nvPr/>
        </p:nvSpPr>
        <p:spPr bwMode="auto">
          <a:xfrm flipH="1" flipV="1">
            <a:off x="7740352" y="2799968"/>
            <a:ext cx="1403648" cy="1400993"/>
          </a:xfrm>
          <a:custGeom>
            <a:avLst/>
            <a:gdLst>
              <a:gd name="connsiteX0" fmla="*/ 0 w 1403648"/>
              <a:gd name="connsiteY0" fmla="*/ 1400993 h 1400993"/>
              <a:gd name="connsiteX1" fmla="*/ 0 w 1403648"/>
              <a:gd name="connsiteY1" fmla="*/ 582028 h 1400993"/>
              <a:gd name="connsiteX2" fmla="*/ 582910 w 1403648"/>
              <a:gd name="connsiteY2" fmla="*/ 0 h 1400993"/>
              <a:gd name="connsiteX3" fmla="*/ 1403648 w 1403648"/>
              <a:gd name="connsiteY3" fmla="*/ 0 h 140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3648" h="1400993">
                <a:moveTo>
                  <a:pt x="0" y="1400993"/>
                </a:moveTo>
                <a:lnTo>
                  <a:pt x="0" y="582028"/>
                </a:lnTo>
                <a:lnTo>
                  <a:pt x="582910" y="0"/>
                </a:lnTo>
                <a:lnTo>
                  <a:pt x="1403648" y="0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612729B1-3888-4741-B843-ADB6828F75ED}"/>
              </a:ext>
            </a:extLst>
          </p:cNvPr>
          <p:cNvSpPr/>
          <p:nvPr/>
        </p:nvSpPr>
        <p:spPr bwMode="auto">
          <a:xfrm flipH="1" flipV="1">
            <a:off x="7740352" y="4200961"/>
            <a:ext cx="1403648" cy="957263"/>
          </a:xfrm>
          <a:custGeom>
            <a:avLst/>
            <a:gdLst>
              <a:gd name="connsiteX0" fmla="*/ 1403648 w 1403648"/>
              <a:gd name="connsiteY0" fmla="*/ 957263 h 957263"/>
              <a:gd name="connsiteX1" fmla="*/ 582910 w 1403648"/>
              <a:gd name="connsiteY1" fmla="*/ 957263 h 957263"/>
              <a:gd name="connsiteX2" fmla="*/ 0 w 1403648"/>
              <a:gd name="connsiteY2" fmla="*/ 375318 h 957263"/>
              <a:gd name="connsiteX3" fmla="*/ 0 w 1403648"/>
              <a:gd name="connsiteY3" fmla="*/ 0 h 957263"/>
              <a:gd name="connsiteX4" fmla="*/ 443210 w 1403648"/>
              <a:gd name="connsiteY4" fmla="*/ 0 h 95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648" h="957263">
                <a:moveTo>
                  <a:pt x="1403648" y="957263"/>
                </a:moveTo>
                <a:lnTo>
                  <a:pt x="582910" y="957263"/>
                </a:lnTo>
                <a:lnTo>
                  <a:pt x="0" y="375318"/>
                </a:lnTo>
                <a:lnTo>
                  <a:pt x="0" y="0"/>
                </a:lnTo>
                <a:lnTo>
                  <a:pt x="443210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5B8B972D-0059-4315-B220-5078504F03C2}"/>
              </a:ext>
            </a:extLst>
          </p:cNvPr>
          <p:cNvSpPr/>
          <p:nvPr/>
        </p:nvSpPr>
        <p:spPr bwMode="auto">
          <a:xfrm rot="8100000">
            <a:off x="-1793260" y="724760"/>
            <a:ext cx="3586521" cy="3613344"/>
          </a:xfrm>
          <a:custGeom>
            <a:avLst/>
            <a:gdLst>
              <a:gd name="connsiteX0" fmla="*/ 0 w 1403648"/>
              <a:gd name="connsiteY0" fmla="*/ 1400993 h 1400993"/>
              <a:gd name="connsiteX1" fmla="*/ 0 w 1403648"/>
              <a:gd name="connsiteY1" fmla="*/ 582028 h 1400993"/>
              <a:gd name="connsiteX2" fmla="*/ 582910 w 1403648"/>
              <a:gd name="connsiteY2" fmla="*/ 0 h 1400993"/>
              <a:gd name="connsiteX3" fmla="*/ 1403648 w 1403648"/>
              <a:gd name="connsiteY3" fmla="*/ 0 h 140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3648" h="1400993">
                <a:moveTo>
                  <a:pt x="0" y="1400993"/>
                </a:moveTo>
                <a:lnTo>
                  <a:pt x="0" y="582028"/>
                </a:lnTo>
                <a:lnTo>
                  <a:pt x="582910" y="0"/>
                </a:lnTo>
                <a:lnTo>
                  <a:pt x="1403648" y="0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101CA5F5-682E-4CE3-B871-B70DC1557C9B}"/>
              </a:ext>
            </a:extLst>
          </p:cNvPr>
          <p:cNvSpPr/>
          <p:nvPr/>
        </p:nvSpPr>
        <p:spPr bwMode="auto">
          <a:xfrm rot="2700000" flipH="1">
            <a:off x="621807" y="-446058"/>
            <a:ext cx="2580416" cy="1759797"/>
          </a:xfrm>
          <a:custGeom>
            <a:avLst/>
            <a:gdLst>
              <a:gd name="connsiteX0" fmla="*/ 1403648 w 1403648"/>
              <a:gd name="connsiteY0" fmla="*/ 957263 h 957263"/>
              <a:gd name="connsiteX1" fmla="*/ 582910 w 1403648"/>
              <a:gd name="connsiteY1" fmla="*/ 957263 h 957263"/>
              <a:gd name="connsiteX2" fmla="*/ 0 w 1403648"/>
              <a:gd name="connsiteY2" fmla="*/ 375318 h 957263"/>
              <a:gd name="connsiteX3" fmla="*/ 0 w 1403648"/>
              <a:gd name="connsiteY3" fmla="*/ 0 h 957263"/>
              <a:gd name="connsiteX4" fmla="*/ 443210 w 1403648"/>
              <a:gd name="connsiteY4" fmla="*/ 0 h 95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648" h="957263">
                <a:moveTo>
                  <a:pt x="1403648" y="957263"/>
                </a:moveTo>
                <a:lnTo>
                  <a:pt x="582910" y="957263"/>
                </a:lnTo>
                <a:lnTo>
                  <a:pt x="0" y="375318"/>
                </a:lnTo>
                <a:lnTo>
                  <a:pt x="0" y="0"/>
                </a:lnTo>
                <a:lnTo>
                  <a:pt x="443210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4AF3F83-0D85-438E-81FF-F1320D6258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3346" y="-438130"/>
            <a:ext cx="5537157" cy="51435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2C714C0-FB6E-4EF9-BC29-8C95E4DAE8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60" y="884145"/>
            <a:ext cx="4097411" cy="591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1780330" y="359720"/>
            <a:ext cx="55833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3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2924294" y="1544937"/>
            <a:ext cx="329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1951818" y="1824180"/>
            <a:ext cx="52403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9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1951818" y="1015390"/>
            <a:ext cx="524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by keeping the thank you slide.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2869982" y="2585824"/>
            <a:ext cx="3404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1951818" y="2798166"/>
            <a:ext cx="52403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</a:t>
            </a:r>
            <a:r>
              <a:rPr lang="en-US" sz="900" dirty="0" err="1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templates (or a modified version of this </a:t>
            </a:r>
            <a:r>
              <a:rPr lang="en-US" sz="900" dirty="0" err="1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2869982" y="3725986"/>
            <a:ext cx="3404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208866" y="3980365"/>
            <a:ext cx="67262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https://www.slidesppt.net/what-you-can-and-cannot-do-with-our-templates/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https://www.slidesppt.net/frequently-asked-questions/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https://www.slidesppt.net/tutorials-and-tips/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19955" y="204108"/>
            <a:ext cx="8704090" cy="4767026"/>
          </a:xfrm>
          <a:prstGeom prst="rect">
            <a:avLst/>
          </a:prstGeom>
          <a:noFill/>
          <a:ln w="57150">
            <a:solidFill>
              <a:srgbClr val="02AA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0244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Infographic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BCA6BA3C-6772-4BBA-A5DB-BD37C668CD20}"/>
              </a:ext>
            </a:extLst>
          </p:cNvPr>
          <p:cNvSpPr/>
          <p:nvPr/>
        </p:nvSpPr>
        <p:spPr>
          <a:xfrm>
            <a:off x="705227" y="2417039"/>
            <a:ext cx="648072" cy="756084"/>
          </a:xfrm>
          <a:prstGeom prst="chevron">
            <a:avLst/>
          </a:prstGeom>
          <a:solidFill>
            <a:srgbClr val="007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3320C4DD-E156-4774-8FE0-4A10191DA081}"/>
              </a:ext>
            </a:extLst>
          </p:cNvPr>
          <p:cNvSpPr/>
          <p:nvPr/>
        </p:nvSpPr>
        <p:spPr>
          <a:xfrm>
            <a:off x="1350865" y="2539538"/>
            <a:ext cx="432048" cy="50405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63968A86-E6C7-4209-ABD0-EF9B47482D22}"/>
              </a:ext>
            </a:extLst>
          </p:cNvPr>
          <p:cNvSpPr/>
          <p:nvPr/>
        </p:nvSpPr>
        <p:spPr>
          <a:xfrm>
            <a:off x="1780478" y="2539538"/>
            <a:ext cx="432048" cy="50405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4A3A33A1-F225-4583-A591-AA12D28190F4}"/>
              </a:ext>
            </a:extLst>
          </p:cNvPr>
          <p:cNvSpPr/>
          <p:nvPr/>
        </p:nvSpPr>
        <p:spPr>
          <a:xfrm>
            <a:off x="2210092" y="2539538"/>
            <a:ext cx="432048" cy="50405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94AAF246-B295-423A-88EB-8725AE192DF7}"/>
              </a:ext>
            </a:extLst>
          </p:cNvPr>
          <p:cNvSpPr/>
          <p:nvPr/>
        </p:nvSpPr>
        <p:spPr>
          <a:xfrm>
            <a:off x="3069319" y="2413524"/>
            <a:ext cx="648072" cy="756084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53053CC0-BE3D-4819-88A9-A64CE97E6121}"/>
              </a:ext>
            </a:extLst>
          </p:cNvPr>
          <p:cNvSpPr/>
          <p:nvPr/>
        </p:nvSpPr>
        <p:spPr>
          <a:xfrm>
            <a:off x="3714956" y="2543053"/>
            <a:ext cx="432048" cy="50405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F3774BF9-68A5-443F-815E-373C10FB3F07}"/>
              </a:ext>
            </a:extLst>
          </p:cNvPr>
          <p:cNvSpPr/>
          <p:nvPr/>
        </p:nvSpPr>
        <p:spPr>
          <a:xfrm>
            <a:off x="4144570" y="2543053"/>
            <a:ext cx="432048" cy="50405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378FBFC9-FDA8-4AB7-AD09-1FBC9F3D074B}"/>
              </a:ext>
            </a:extLst>
          </p:cNvPr>
          <p:cNvSpPr/>
          <p:nvPr/>
        </p:nvSpPr>
        <p:spPr>
          <a:xfrm>
            <a:off x="4574183" y="2543053"/>
            <a:ext cx="432048" cy="50405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B04DDACF-5769-4DEC-A656-D2A699663059}"/>
              </a:ext>
            </a:extLst>
          </p:cNvPr>
          <p:cNvSpPr/>
          <p:nvPr/>
        </p:nvSpPr>
        <p:spPr>
          <a:xfrm>
            <a:off x="5433410" y="2417039"/>
            <a:ext cx="648072" cy="756084"/>
          </a:xfrm>
          <a:prstGeom prst="chevron">
            <a:avLst/>
          </a:prstGeom>
          <a:solidFill>
            <a:srgbClr val="007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8C30D2F8-DC7A-4E1E-9A07-F5E40A7280AC}"/>
              </a:ext>
            </a:extLst>
          </p:cNvPr>
          <p:cNvSpPr/>
          <p:nvPr/>
        </p:nvSpPr>
        <p:spPr>
          <a:xfrm>
            <a:off x="6079048" y="2531338"/>
            <a:ext cx="432048" cy="50405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762DD0A5-7A0D-4A15-9F12-A0A6ACD14A83}"/>
              </a:ext>
            </a:extLst>
          </p:cNvPr>
          <p:cNvSpPr/>
          <p:nvPr/>
        </p:nvSpPr>
        <p:spPr>
          <a:xfrm>
            <a:off x="6508661" y="2531338"/>
            <a:ext cx="432048" cy="50405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5F4F942F-D6B4-4187-9980-FF2ECDA3A4F4}"/>
              </a:ext>
            </a:extLst>
          </p:cNvPr>
          <p:cNvSpPr/>
          <p:nvPr/>
        </p:nvSpPr>
        <p:spPr>
          <a:xfrm>
            <a:off x="6938275" y="2531338"/>
            <a:ext cx="432048" cy="50405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D1AC5F94-B4B8-476A-9FDC-40AEB493C4E4}"/>
              </a:ext>
            </a:extLst>
          </p:cNvPr>
          <p:cNvSpPr/>
          <p:nvPr/>
        </p:nvSpPr>
        <p:spPr>
          <a:xfrm>
            <a:off x="7797507" y="2417039"/>
            <a:ext cx="648072" cy="756084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DCB028-D4E1-42C6-850F-B35AAF27CC31}"/>
              </a:ext>
            </a:extLst>
          </p:cNvPr>
          <p:cNvSpPr txBox="1"/>
          <p:nvPr/>
        </p:nvSpPr>
        <p:spPr>
          <a:xfrm>
            <a:off x="705228" y="1357200"/>
            <a:ext cx="1283459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7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ko-KR" altLang="en-US" sz="27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3B8D83-3889-4EED-B9E5-1FFCF1A727E3}"/>
              </a:ext>
            </a:extLst>
          </p:cNvPr>
          <p:cNvSpPr txBox="1"/>
          <p:nvPr/>
        </p:nvSpPr>
        <p:spPr>
          <a:xfrm>
            <a:off x="705228" y="1766759"/>
            <a:ext cx="12834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C02CE7-7B2E-4B81-A1DA-F456C572660F}"/>
              </a:ext>
            </a:extLst>
          </p:cNvPr>
          <p:cNvSpPr txBox="1"/>
          <p:nvPr/>
        </p:nvSpPr>
        <p:spPr>
          <a:xfrm>
            <a:off x="2984305" y="3301416"/>
            <a:ext cx="1283459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7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ko-KR" altLang="en-US" sz="27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0E3158-FC38-4BC8-A565-A9D54AB7E602}"/>
              </a:ext>
            </a:extLst>
          </p:cNvPr>
          <p:cNvSpPr txBox="1"/>
          <p:nvPr/>
        </p:nvSpPr>
        <p:spPr>
          <a:xfrm>
            <a:off x="2984305" y="3710975"/>
            <a:ext cx="12834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98ACFA-22CA-4A1C-9F9B-3E449658887A}"/>
              </a:ext>
            </a:extLst>
          </p:cNvPr>
          <p:cNvSpPr txBox="1"/>
          <p:nvPr/>
        </p:nvSpPr>
        <p:spPr>
          <a:xfrm>
            <a:off x="7163077" y="3301416"/>
            <a:ext cx="1283459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7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ko-KR" altLang="en-US" sz="27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F30255-5CB5-41E3-9406-91EB9612EE88}"/>
              </a:ext>
            </a:extLst>
          </p:cNvPr>
          <p:cNvSpPr txBox="1"/>
          <p:nvPr/>
        </p:nvSpPr>
        <p:spPr>
          <a:xfrm>
            <a:off x="7163078" y="3710975"/>
            <a:ext cx="12834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E57F99-D2FF-434E-A32D-DDA9F2C7DD16}"/>
              </a:ext>
            </a:extLst>
          </p:cNvPr>
          <p:cNvSpPr txBox="1"/>
          <p:nvPr/>
        </p:nvSpPr>
        <p:spPr>
          <a:xfrm>
            <a:off x="5401999" y="1357200"/>
            <a:ext cx="1283459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700" b="1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ko-KR" altLang="en-US" sz="27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AB6E8D-6910-4A61-AF04-CE65B3D62285}"/>
              </a:ext>
            </a:extLst>
          </p:cNvPr>
          <p:cNvSpPr txBox="1"/>
          <p:nvPr/>
        </p:nvSpPr>
        <p:spPr>
          <a:xfrm>
            <a:off x="5401999" y="1766759"/>
            <a:ext cx="12834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</a:t>
            </a:r>
          </a:p>
        </p:txBody>
      </p:sp>
      <p:sp>
        <p:nvSpPr>
          <p:cNvPr id="24" name="Chevron 5">
            <a:extLst>
              <a:ext uri="{FF2B5EF4-FFF2-40B4-BE49-F238E27FC236}">
                <a16:creationId xmlns:a16="http://schemas.microsoft.com/office/drawing/2014/main" id="{A6806430-5B7F-44DA-9C88-4085F179CD5E}"/>
              </a:ext>
            </a:extLst>
          </p:cNvPr>
          <p:cNvSpPr/>
          <p:nvPr/>
        </p:nvSpPr>
        <p:spPr>
          <a:xfrm>
            <a:off x="2639705" y="2539538"/>
            <a:ext cx="432048" cy="50405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Chevron 9">
            <a:extLst>
              <a:ext uri="{FF2B5EF4-FFF2-40B4-BE49-F238E27FC236}">
                <a16:creationId xmlns:a16="http://schemas.microsoft.com/office/drawing/2014/main" id="{8A27A016-8E62-4128-A9C5-259F13A73909}"/>
              </a:ext>
            </a:extLst>
          </p:cNvPr>
          <p:cNvSpPr/>
          <p:nvPr/>
        </p:nvSpPr>
        <p:spPr>
          <a:xfrm>
            <a:off x="5003797" y="2539538"/>
            <a:ext cx="432048" cy="50405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Chevron 12">
            <a:extLst>
              <a:ext uri="{FF2B5EF4-FFF2-40B4-BE49-F238E27FC236}">
                <a16:creationId xmlns:a16="http://schemas.microsoft.com/office/drawing/2014/main" id="{1C84A9A0-56CF-452F-8D8A-73D5DF1FEE05}"/>
              </a:ext>
            </a:extLst>
          </p:cNvPr>
          <p:cNvSpPr/>
          <p:nvPr/>
        </p:nvSpPr>
        <p:spPr>
          <a:xfrm>
            <a:off x="7367888" y="2539538"/>
            <a:ext cx="432048" cy="50405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957BF11B-F565-4A06-9B85-A0B9654004AB}"/>
              </a:ext>
            </a:extLst>
          </p:cNvPr>
          <p:cNvCxnSpPr>
            <a:cxnSpLocks/>
          </p:cNvCxnSpPr>
          <p:nvPr/>
        </p:nvCxnSpPr>
        <p:spPr>
          <a:xfrm>
            <a:off x="536331" y="923192"/>
            <a:ext cx="8264769" cy="0"/>
          </a:xfrm>
          <a:prstGeom prst="straightConnector1">
            <a:avLst/>
          </a:prstGeom>
          <a:ln>
            <a:solidFill>
              <a:srgbClr val="2169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n 52">
            <a:extLst>
              <a:ext uri="{FF2B5EF4-FFF2-40B4-BE49-F238E27FC236}">
                <a16:creationId xmlns:a16="http://schemas.microsoft.com/office/drawing/2014/main" id="{3E875789-96DF-475C-B7B5-CC7390FAD0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324" y="3351496"/>
            <a:ext cx="1226787" cy="1226787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F6E21FFD-62C3-448F-9CB9-AAF3924195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108" y="3275582"/>
            <a:ext cx="1226787" cy="1226787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39281DD-34B6-45DE-B0E9-90D3165F8D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640" y="1148184"/>
            <a:ext cx="1226787" cy="1226787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B036867-77A7-48F9-97E1-7A0BC56251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636" y="1075068"/>
            <a:ext cx="1226787" cy="1226787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FD68F38B-348D-4ED1-A6CC-FD6DA703E0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144488"/>
            <a:ext cx="627062" cy="6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9331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89E37F13-D138-438E-9D9C-9AD44935CA1E}"/>
              </a:ext>
            </a:extLst>
          </p:cNvPr>
          <p:cNvSpPr txBox="1"/>
          <p:nvPr/>
        </p:nvSpPr>
        <p:spPr>
          <a:xfrm>
            <a:off x="334769" y="321568"/>
            <a:ext cx="31824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6" tIns="91416" rIns="91416" bIns="91416" anchor="t" anchorCtr="1" compatLnSpc="1">
            <a:noAutofit/>
          </a:bodyPr>
          <a:lstStyle/>
          <a:p>
            <a:pPr defTabSz="914296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kern="0" dirty="0">
                <a:solidFill>
                  <a:srgbClr val="02AACE"/>
                </a:solidFill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3" name="Google Shape;270;p42">
            <a:extLst>
              <a:ext uri="{FF2B5EF4-FFF2-40B4-BE49-F238E27FC236}">
                <a16:creationId xmlns:a16="http://schemas.microsoft.com/office/drawing/2014/main" id="{C14E4FA6-70A5-4A56-A977-B8E37455955A}"/>
              </a:ext>
            </a:extLst>
          </p:cNvPr>
          <p:cNvSpPr txBox="1"/>
          <p:nvPr/>
        </p:nvSpPr>
        <p:spPr>
          <a:xfrm>
            <a:off x="723008" y="1494678"/>
            <a:ext cx="4157309" cy="4240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6" tIns="91416" rIns="91416" bIns="91416" anchor="t" anchorCtr="0" compatLnSpc="1">
            <a:noAutofit/>
          </a:bodyPr>
          <a:lstStyle/>
          <a:p>
            <a:pPr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kern="0" dirty="0">
                <a:solidFill>
                  <a:srgbClr val="02AACE"/>
                </a:solidFill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1600" kern="0" dirty="0">
                <a:solidFill>
                  <a:srgbClr val="02AACE"/>
                </a:solidFill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kern="0" dirty="0"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kern="0" dirty="0"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68B02AC-092A-4EEC-B734-9254ED540742}"/>
              </a:ext>
            </a:extLst>
          </p:cNvPr>
          <p:cNvGrpSpPr/>
          <p:nvPr/>
        </p:nvGrpSpPr>
        <p:grpSpPr>
          <a:xfrm>
            <a:off x="723008" y="2248993"/>
            <a:ext cx="2988923" cy="1594423"/>
            <a:chOff x="1169892" y="2996863"/>
            <a:chExt cx="3985576" cy="2126081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C14943A2-4AFD-4D7C-8CEC-6EB3C6345DCE}"/>
                </a:ext>
              </a:extLst>
            </p:cNvPr>
            <p:cNvSpPr txBox="1"/>
            <p:nvPr/>
          </p:nvSpPr>
          <p:spPr>
            <a:xfrm>
              <a:off x="1169892" y="2996863"/>
              <a:ext cx="2822798" cy="4115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6" tIns="91416" rIns="91416" bIns="91416" anchor="t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kern="0" dirty="0">
                  <a:solidFill>
                    <a:srgbClr val="02AACE"/>
                  </a:solidFill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7F574180-1F22-434F-9B4E-B456FA9F4AB1}"/>
                </a:ext>
              </a:extLst>
            </p:cNvPr>
            <p:cNvSpPr txBox="1"/>
            <p:nvPr/>
          </p:nvSpPr>
          <p:spPr>
            <a:xfrm>
              <a:off x="1169892" y="3408371"/>
              <a:ext cx="3985576" cy="17145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6" tIns="91416" rIns="91416" bIns="91416" anchor="t" anchorCtr="0" compatLnSpc="1">
              <a:noAutofit/>
            </a:bodyPr>
            <a:lstStyle/>
            <a:p>
              <a:pPr marL="257158" indent="-257158" defTabSz="914296">
                <a:buClr>
                  <a:srgbClr val="000000"/>
                </a:buClr>
                <a:buFont typeface="Arial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kern="0">
                  <a:latin typeface="Source Sans Pro" pitchFamily="34"/>
                  <a:ea typeface="Montserrat"/>
                  <a:cs typeface="Kanit Light"/>
                </a:rPr>
                <a:t>gettyimages.es</a:t>
              </a:r>
            </a:p>
            <a:p>
              <a:pPr marL="257158" indent="-257158" defTabSz="914296">
                <a:buClr>
                  <a:srgbClr val="000000"/>
                </a:buClr>
                <a:buFont typeface="Arial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kern="0"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A905A9D9-5E73-479E-AB0F-EC8FCDCAEB60}"/>
              </a:ext>
            </a:extLst>
          </p:cNvPr>
          <p:cNvSpPr txBox="1"/>
          <p:nvPr/>
        </p:nvSpPr>
        <p:spPr>
          <a:xfrm>
            <a:off x="723008" y="3496743"/>
            <a:ext cx="2116915" cy="3086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6" tIns="91416" rIns="91416" bIns="91416" anchor="t" anchorCtr="0" compatLnSpc="1">
            <a:noAutofit/>
          </a:bodyPr>
          <a:lstStyle/>
          <a:p>
            <a:pPr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 dirty="0">
                <a:solidFill>
                  <a:srgbClr val="02AACE"/>
                </a:solidFill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EC011486-B8D5-4D4A-A340-F5748A8C7277}"/>
              </a:ext>
            </a:extLst>
          </p:cNvPr>
          <p:cNvSpPr txBox="1"/>
          <p:nvPr/>
        </p:nvSpPr>
        <p:spPr>
          <a:xfrm>
            <a:off x="723008" y="3805347"/>
            <a:ext cx="3231209" cy="684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6" tIns="91416" rIns="91416" bIns="91416" anchor="t" anchorCtr="0" compatLnSpc="1">
            <a:noAutofit/>
          </a:bodyPr>
          <a:lstStyle/>
          <a:p>
            <a:pPr marL="285692" indent="-285692" defTabSz="914296">
              <a:buClr>
                <a:srgbClr val="000000"/>
              </a:buClr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kern="0">
                <a:latin typeface="Source Sans Pro" pitchFamily="34"/>
                <a:ea typeface="Montserrat"/>
                <a:cs typeface="Kanit Light"/>
              </a:rPr>
              <a:t>Arial Black</a:t>
            </a:r>
          </a:p>
          <a:p>
            <a:pPr marL="285692" indent="-285692" defTabSz="914296">
              <a:buClr>
                <a:srgbClr val="000000"/>
              </a:buClr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kern="0">
                <a:latin typeface="Source Sans Pro" pitchFamily="34"/>
                <a:ea typeface="Montserrat"/>
                <a:cs typeface="Kanit Light"/>
              </a:rPr>
              <a:t>Crimson Text (Títulos)</a:t>
            </a:r>
          </a:p>
          <a:p>
            <a:pPr marL="285692" indent="-285692" defTabSz="914296">
              <a:buClr>
                <a:srgbClr val="000000"/>
              </a:buClr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kern="0">
                <a:latin typeface="Source Sans Pro" pitchFamily="34"/>
                <a:ea typeface="Montserrat"/>
                <a:cs typeface="Kanit Light"/>
              </a:rPr>
              <a:t>Rubik Light</a:t>
            </a: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EF7ACF6D-89C4-4EA5-AC12-C22CC3E69E2C}"/>
              </a:ext>
            </a:extLst>
          </p:cNvPr>
          <p:cNvSpPr txBox="1"/>
          <p:nvPr/>
        </p:nvSpPr>
        <p:spPr>
          <a:xfrm>
            <a:off x="7429329" y="4838116"/>
            <a:ext cx="1673858" cy="2539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9" tIns="45719" rIns="91429" bIns="45719" anchor="ctr" anchorCtr="0" compatLnSpc="1">
            <a:spAutoFit/>
          </a:bodyPr>
          <a:lstStyle/>
          <a:p>
            <a:pPr algn="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kern="0">
                <a:latin typeface="Arial" pitchFamily="34" charset="0"/>
                <a:ea typeface="Arial"/>
                <a:cs typeface="Arial" pitchFamily="34" charset="0"/>
              </a:rPr>
              <a:t>slidesppt.net</a:t>
            </a:r>
          </a:p>
        </p:txBody>
      </p:sp>
      <p:grpSp>
        <p:nvGrpSpPr>
          <p:cNvPr id="10" name="Gráfico 10">
            <a:extLst>
              <a:ext uri="{FF2B5EF4-FFF2-40B4-BE49-F238E27FC236}">
                <a16:creationId xmlns:a16="http://schemas.microsoft.com/office/drawing/2014/main" id="{4444F259-68F9-48EE-A50B-DC0305283703}"/>
              </a:ext>
            </a:extLst>
          </p:cNvPr>
          <p:cNvGrpSpPr/>
          <p:nvPr/>
        </p:nvGrpSpPr>
        <p:grpSpPr>
          <a:xfrm>
            <a:off x="8686883" y="4508869"/>
            <a:ext cx="317953" cy="317953"/>
            <a:chOff x="11022104" y="5479057"/>
            <a:chExt cx="849367" cy="849367"/>
          </a:xfrm>
        </p:grpSpPr>
        <p:sp>
          <p:nvSpPr>
            <p:cNvPr id="11" name="Forma libre: forma 30">
              <a:extLst>
                <a:ext uri="{FF2B5EF4-FFF2-40B4-BE49-F238E27FC236}">
                  <a16:creationId xmlns:a16="http://schemas.microsoft.com/office/drawing/2014/main" id="{226EAEF8-49F2-4180-B5C8-B4DA29C5DD60}"/>
                </a:ext>
              </a:extLst>
            </p:cNvPr>
            <p:cNvSpPr/>
            <p:nvPr/>
          </p:nvSpPr>
          <p:spPr>
            <a:xfrm>
              <a:off x="11022104" y="5479057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29" tIns="45719" rIns="91429" bIns="45719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orma libre: forma 31">
              <a:extLst>
                <a:ext uri="{FF2B5EF4-FFF2-40B4-BE49-F238E27FC236}">
                  <a16:creationId xmlns:a16="http://schemas.microsoft.com/office/drawing/2014/main" id="{5246461C-CA22-48AB-B939-755C4B45FF64}"/>
                </a:ext>
              </a:extLst>
            </p:cNvPr>
            <p:cNvSpPr/>
            <p:nvPr/>
          </p:nvSpPr>
          <p:spPr>
            <a:xfrm>
              <a:off x="11131367" y="5583397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29" tIns="45719" rIns="91429" bIns="45719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" name="Diagrama de flujo: datos 12">
            <a:extLst>
              <a:ext uri="{FF2B5EF4-FFF2-40B4-BE49-F238E27FC236}">
                <a16:creationId xmlns:a16="http://schemas.microsoft.com/office/drawing/2014/main" id="{8BABE340-C4F6-438C-B6D5-00A59EF539C5}"/>
              </a:ext>
            </a:extLst>
          </p:cNvPr>
          <p:cNvSpPr/>
          <p:nvPr/>
        </p:nvSpPr>
        <p:spPr>
          <a:xfrm>
            <a:off x="4246884" y="0"/>
            <a:ext cx="3182445" cy="5143500"/>
          </a:xfrm>
          <a:prstGeom prst="flowChartInputOutput">
            <a:avLst/>
          </a:prstGeom>
          <a:solidFill>
            <a:srgbClr val="00A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7D08290-AF9C-4D01-B0C3-8BB2228F28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410" y="-68033"/>
            <a:ext cx="5151820" cy="386386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F423DA8-AF10-4FD1-BF1E-02015DF39C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477" y="1631598"/>
            <a:ext cx="5369902" cy="357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8486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E55F80D7-D91C-4CCA-9F3C-6D5C5FE4B987}"/>
              </a:ext>
            </a:extLst>
          </p:cNvPr>
          <p:cNvSpPr/>
          <p:nvPr/>
        </p:nvSpPr>
        <p:spPr>
          <a:xfrm>
            <a:off x="4584051" y="1119242"/>
            <a:ext cx="392326" cy="39348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anose="020B0503020000020004" pitchFamily="34" charset="-127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99FB9E0C-6683-4F72-95E9-ACDBD5CE847C}"/>
              </a:ext>
            </a:extLst>
          </p:cNvPr>
          <p:cNvSpPr/>
          <p:nvPr/>
        </p:nvSpPr>
        <p:spPr>
          <a:xfrm>
            <a:off x="3955048" y="1172133"/>
            <a:ext cx="392326" cy="287689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B3C84FC9-D37E-4694-8E0D-37158395BEBB}"/>
              </a:ext>
            </a:extLst>
          </p:cNvPr>
          <p:cNvSpPr/>
          <p:nvPr/>
        </p:nvSpPr>
        <p:spPr>
          <a:xfrm>
            <a:off x="4585614" y="3390086"/>
            <a:ext cx="234832" cy="530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49605C1-36D6-478F-BC7B-2381AA6C4010}"/>
              </a:ext>
            </a:extLst>
          </p:cNvPr>
          <p:cNvSpPr/>
          <p:nvPr/>
        </p:nvSpPr>
        <p:spPr>
          <a:xfrm rot="18900010">
            <a:off x="7189076" y="2740906"/>
            <a:ext cx="169234" cy="377020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ADAA153F-77B9-41BE-8411-E5571F7E3528}"/>
              </a:ext>
            </a:extLst>
          </p:cNvPr>
          <p:cNvSpPr/>
          <p:nvPr/>
        </p:nvSpPr>
        <p:spPr>
          <a:xfrm flipH="1">
            <a:off x="3950324" y="3481350"/>
            <a:ext cx="348335" cy="348335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B139CAF-E7FE-4F5D-9FC9-162DA619914C}"/>
              </a:ext>
            </a:extLst>
          </p:cNvPr>
          <p:cNvSpPr/>
          <p:nvPr/>
        </p:nvSpPr>
        <p:spPr>
          <a:xfrm>
            <a:off x="5808947" y="2731864"/>
            <a:ext cx="345558" cy="3400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EA815C7-2ACD-4AB9-B0E6-526A34CCFFBF}"/>
              </a:ext>
            </a:extLst>
          </p:cNvPr>
          <p:cNvSpPr/>
          <p:nvPr/>
        </p:nvSpPr>
        <p:spPr>
          <a:xfrm>
            <a:off x="8297452" y="2700415"/>
            <a:ext cx="348335" cy="34732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BF79F19-538E-4CE0-92E2-688A6EF370A7}"/>
              </a:ext>
            </a:extLst>
          </p:cNvPr>
          <p:cNvSpPr/>
          <p:nvPr/>
        </p:nvSpPr>
        <p:spPr>
          <a:xfrm>
            <a:off x="5213067" y="1139163"/>
            <a:ext cx="353643" cy="35364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D264E941-0B61-45EB-B1E4-5F775393584D}"/>
              </a:ext>
            </a:extLst>
          </p:cNvPr>
          <p:cNvSpPr/>
          <p:nvPr/>
        </p:nvSpPr>
        <p:spPr>
          <a:xfrm rot="5400013">
            <a:off x="5803157" y="1139167"/>
            <a:ext cx="354117" cy="353643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15D5F08F-4309-4577-A5B8-3F892E708893}"/>
              </a:ext>
            </a:extLst>
          </p:cNvPr>
          <p:cNvSpPr/>
          <p:nvPr/>
        </p:nvSpPr>
        <p:spPr>
          <a:xfrm>
            <a:off x="5107401" y="3464166"/>
            <a:ext cx="384858" cy="382725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BC10D254-C2D6-4B56-B854-61BACDBE7EDE}"/>
              </a:ext>
            </a:extLst>
          </p:cNvPr>
          <p:cNvSpPr/>
          <p:nvPr/>
        </p:nvSpPr>
        <p:spPr>
          <a:xfrm rot="16200004">
            <a:off x="6393858" y="1103086"/>
            <a:ext cx="425516" cy="425790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25FF046D-49A8-40D8-A0F4-E3148F2CE748}"/>
              </a:ext>
            </a:extLst>
          </p:cNvPr>
          <p:cNvSpPr/>
          <p:nvPr/>
        </p:nvSpPr>
        <p:spPr>
          <a:xfrm>
            <a:off x="7056200" y="1068360"/>
            <a:ext cx="354946" cy="495248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83B2D8E2-E937-4F2C-A033-708417C167F0}"/>
              </a:ext>
            </a:extLst>
          </p:cNvPr>
          <p:cNvSpPr/>
          <p:nvPr/>
        </p:nvSpPr>
        <p:spPr>
          <a:xfrm>
            <a:off x="5779207" y="3450644"/>
            <a:ext cx="289321" cy="409764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95AD1F1C-C971-4318-B78A-FA74EA88C89B}"/>
              </a:ext>
            </a:extLst>
          </p:cNvPr>
          <p:cNvSpPr/>
          <p:nvPr/>
        </p:nvSpPr>
        <p:spPr>
          <a:xfrm rot="20700014">
            <a:off x="4603143" y="2725651"/>
            <a:ext cx="411472" cy="352464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F67E1B5-AB53-4F29-93F7-96490C630235}"/>
              </a:ext>
            </a:extLst>
          </p:cNvPr>
          <p:cNvSpPr/>
          <p:nvPr/>
        </p:nvSpPr>
        <p:spPr>
          <a:xfrm>
            <a:off x="3300996" y="2658928"/>
            <a:ext cx="395473" cy="3701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91429" tIns="45719" rIns="91429" bIns="45719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5FA4443A-783A-4150-9040-B4162B2BEF12}"/>
              </a:ext>
            </a:extLst>
          </p:cNvPr>
          <p:cNvSpPr/>
          <p:nvPr/>
        </p:nvSpPr>
        <p:spPr>
          <a:xfrm>
            <a:off x="3282289" y="3459983"/>
            <a:ext cx="381080" cy="381080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91429" tIns="45719" rIns="91429" bIns="45719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AEF043-F033-44B5-8D0D-622E1DEAE89D}"/>
              </a:ext>
            </a:extLst>
          </p:cNvPr>
          <p:cNvSpPr/>
          <p:nvPr/>
        </p:nvSpPr>
        <p:spPr>
          <a:xfrm rot="18805988">
            <a:off x="7594764" y="1154625"/>
            <a:ext cx="413851" cy="40953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+- f4 0 f2"/>
              <a:gd name="f173" fmla="+- f3 0 f2"/>
              <a:gd name="f174" fmla="*/ f173 1 1807241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C470DF25-EC65-48BF-81E3-A90B589F690A}"/>
              </a:ext>
            </a:extLst>
          </p:cNvPr>
          <p:cNvSpPr/>
          <p:nvPr/>
        </p:nvSpPr>
        <p:spPr>
          <a:xfrm>
            <a:off x="8199302" y="1154694"/>
            <a:ext cx="408400" cy="410258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91429" tIns="45719" rIns="91429" bIns="45719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0105DF5C-6DAB-4E4A-86A7-341CA94BA807}"/>
              </a:ext>
            </a:extLst>
          </p:cNvPr>
          <p:cNvSpPr/>
          <p:nvPr/>
        </p:nvSpPr>
        <p:spPr>
          <a:xfrm>
            <a:off x="7022400" y="3433444"/>
            <a:ext cx="358580" cy="42696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2A88FD17-CE35-461C-96CA-FD373204F92B}"/>
              </a:ext>
            </a:extLst>
          </p:cNvPr>
          <p:cNvSpPr/>
          <p:nvPr/>
        </p:nvSpPr>
        <p:spPr>
          <a:xfrm>
            <a:off x="6366174" y="3433444"/>
            <a:ext cx="358580" cy="42696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B3C3F9F8-1205-461F-AC50-1E2FE9D9DE46}"/>
              </a:ext>
            </a:extLst>
          </p:cNvPr>
          <p:cNvSpPr/>
          <p:nvPr/>
        </p:nvSpPr>
        <p:spPr>
          <a:xfrm>
            <a:off x="7678619" y="3433444"/>
            <a:ext cx="358580" cy="42696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CF124369-9BD4-49D1-A51F-A7A6DB9B6097}"/>
              </a:ext>
            </a:extLst>
          </p:cNvPr>
          <p:cNvSpPr/>
          <p:nvPr/>
        </p:nvSpPr>
        <p:spPr>
          <a:xfrm>
            <a:off x="8334838" y="3433444"/>
            <a:ext cx="358580" cy="42696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2A509B35-4856-442E-A664-5464AEC00126}"/>
              </a:ext>
            </a:extLst>
          </p:cNvPr>
          <p:cNvSpPr/>
          <p:nvPr/>
        </p:nvSpPr>
        <p:spPr>
          <a:xfrm>
            <a:off x="3263506" y="1109203"/>
            <a:ext cx="453144" cy="462319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67" tIns="68567" rIns="68567" bIns="68567" anchor="ctr" anchorCtr="0" compatLnSpc="1">
            <a:noAutofit/>
          </a:bodyPr>
          <a:lstStyle/>
          <a:p>
            <a:pPr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712A2D4F-9397-49E9-86BB-A716B3402EC5}"/>
              </a:ext>
            </a:extLst>
          </p:cNvPr>
          <p:cNvGrpSpPr/>
          <p:nvPr/>
        </p:nvGrpSpPr>
        <p:grpSpPr>
          <a:xfrm>
            <a:off x="7025643" y="4064799"/>
            <a:ext cx="303091" cy="420140"/>
            <a:chOff x="9367808" y="5419904"/>
            <a:chExt cx="404156" cy="560235"/>
          </a:xfrm>
          <a:solidFill>
            <a:srgbClr val="02AACE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7170B847-C0E7-4191-8932-2C140EAA7D9F}"/>
                </a:ext>
              </a:extLst>
            </p:cNvPr>
            <p:cNvSpPr/>
            <p:nvPr/>
          </p:nvSpPr>
          <p:spPr>
            <a:xfrm>
              <a:off x="9587996" y="5421322"/>
              <a:ext cx="183968" cy="2188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7D555136-751B-4977-A1AC-A56B2E3FFC30}"/>
                </a:ext>
              </a:extLst>
            </p:cNvPr>
            <p:cNvSpPr/>
            <p:nvPr/>
          </p:nvSpPr>
          <p:spPr>
            <a:xfrm>
              <a:off x="9551721" y="5563429"/>
              <a:ext cx="39063" cy="111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439B789E-CD1C-474F-8C54-2A866B2EC11F}"/>
                </a:ext>
              </a:extLst>
            </p:cNvPr>
            <p:cNvSpPr/>
            <p:nvPr/>
          </p:nvSpPr>
          <p:spPr>
            <a:xfrm>
              <a:off x="9369189" y="5419904"/>
              <a:ext cx="182587" cy="217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BA97E363-F68E-47A6-A692-C7367AC73CF7}"/>
                </a:ext>
              </a:extLst>
            </p:cNvPr>
            <p:cNvSpPr/>
            <p:nvPr/>
          </p:nvSpPr>
          <p:spPr>
            <a:xfrm>
              <a:off x="9367808" y="5677729"/>
              <a:ext cx="404155" cy="302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CC555F69-22EE-4D50-8B5B-C6408AC23FF1}"/>
              </a:ext>
            </a:extLst>
          </p:cNvPr>
          <p:cNvGrpSpPr/>
          <p:nvPr/>
        </p:nvGrpSpPr>
        <p:grpSpPr>
          <a:xfrm>
            <a:off x="3235467" y="1800744"/>
            <a:ext cx="483105" cy="480718"/>
            <a:chOff x="4313800" y="2400903"/>
            <a:chExt cx="644195" cy="641012"/>
          </a:xfrm>
          <a:solidFill>
            <a:srgbClr val="02AACE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3DBF1E86-86AF-4283-8492-A3B6F54247CC}"/>
                </a:ext>
              </a:extLst>
            </p:cNvPr>
            <p:cNvSpPr/>
            <p:nvPr/>
          </p:nvSpPr>
          <p:spPr>
            <a:xfrm>
              <a:off x="4313800" y="2400903"/>
              <a:ext cx="515054" cy="5134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4BDB89B6-2095-4AFA-90BA-81EC3E5ABF66}"/>
                </a:ext>
              </a:extLst>
            </p:cNvPr>
            <p:cNvSpPr/>
            <p:nvPr/>
          </p:nvSpPr>
          <p:spPr>
            <a:xfrm>
              <a:off x="4399882" y="2658956"/>
              <a:ext cx="558113" cy="382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119A9956-258D-44E7-A53E-7B17097B1F31}"/>
              </a:ext>
            </a:extLst>
          </p:cNvPr>
          <p:cNvGrpSpPr/>
          <p:nvPr/>
        </p:nvGrpSpPr>
        <p:grpSpPr>
          <a:xfrm>
            <a:off x="3300023" y="4214050"/>
            <a:ext cx="371520" cy="331528"/>
            <a:chOff x="4399882" y="5618923"/>
            <a:chExt cx="495403" cy="442076"/>
          </a:xfrm>
          <a:solidFill>
            <a:srgbClr val="02AACE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A47CFE1F-63AD-40E0-98E9-AB4438133417}"/>
                </a:ext>
              </a:extLst>
            </p:cNvPr>
            <p:cNvSpPr/>
            <p:nvPr/>
          </p:nvSpPr>
          <p:spPr>
            <a:xfrm>
              <a:off x="4525246" y="5618923"/>
              <a:ext cx="370039" cy="366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29C529F-F4D6-4900-82C3-BCB591625445}"/>
                </a:ext>
              </a:extLst>
            </p:cNvPr>
            <p:cNvSpPr/>
            <p:nvPr/>
          </p:nvSpPr>
          <p:spPr>
            <a:xfrm>
              <a:off x="4475814" y="5848831"/>
              <a:ext cx="182011" cy="182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12F83C39-F300-45EF-9094-587F0638A453}"/>
                </a:ext>
              </a:extLst>
            </p:cNvPr>
            <p:cNvSpPr/>
            <p:nvPr/>
          </p:nvSpPr>
          <p:spPr>
            <a:xfrm>
              <a:off x="4399882" y="5991066"/>
              <a:ext cx="119347" cy="69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97A736E3-C157-4385-9CED-17311CA1038D}"/>
              </a:ext>
            </a:extLst>
          </p:cNvPr>
          <p:cNvGrpSpPr/>
          <p:nvPr/>
        </p:nvGrpSpPr>
        <p:grpSpPr>
          <a:xfrm>
            <a:off x="6324378" y="4126330"/>
            <a:ext cx="372377" cy="364340"/>
            <a:chOff x="8432706" y="5501953"/>
            <a:chExt cx="496546" cy="485829"/>
          </a:xfrm>
          <a:solidFill>
            <a:srgbClr val="02AACE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599BB28F-BF6E-4E85-AE36-93ECF8ABFD86}"/>
                </a:ext>
              </a:extLst>
            </p:cNvPr>
            <p:cNvSpPr/>
            <p:nvPr/>
          </p:nvSpPr>
          <p:spPr>
            <a:xfrm>
              <a:off x="8586947" y="5501953"/>
              <a:ext cx="162735" cy="161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C004892A-26F9-440D-93FB-DF545BDA9533}"/>
                </a:ext>
              </a:extLst>
            </p:cNvPr>
            <p:cNvSpPr/>
            <p:nvPr/>
          </p:nvSpPr>
          <p:spPr>
            <a:xfrm>
              <a:off x="8765328" y="5679118"/>
              <a:ext cx="163924" cy="161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749D8ABE-7BDF-4E1C-93FF-A3E0C7576A60}"/>
                </a:ext>
              </a:extLst>
            </p:cNvPr>
            <p:cNvSpPr/>
            <p:nvPr/>
          </p:nvSpPr>
          <p:spPr>
            <a:xfrm>
              <a:off x="8432706" y="5598093"/>
              <a:ext cx="401357" cy="38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BABF1708-D847-494F-90F2-050D4AD9D940}"/>
              </a:ext>
            </a:extLst>
          </p:cNvPr>
          <p:cNvGrpSpPr/>
          <p:nvPr/>
        </p:nvGrpSpPr>
        <p:grpSpPr>
          <a:xfrm>
            <a:off x="3964217" y="4156908"/>
            <a:ext cx="352230" cy="356743"/>
            <a:chOff x="5285552" y="5542727"/>
            <a:chExt cx="469681" cy="475698"/>
          </a:xfrm>
          <a:solidFill>
            <a:srgbClr val="02AACE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DED9E22E-8A78-470C-87BF-9D252534CC4C}"/>
                </a:ext>
              </a:extLst>
            </p:cNvPr>
            <p:cNvSpPr/>
            <p:nvPr/>
          </p:nvSpPr>
          <p:spPr>
            <a:xfrm>
              <a:off x="5285552" y="5542727"/>
              <a:ext cx="469681" cy="475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BA398167-BAC1-4156-9AB3-50073C06B6D4}"/>
                </a:ext>
              </a:extLst>
            </p:cNvPr>
            <p:cNvSpPr/>
            <p:nvPr/>
          </p:nvSpPr>
          <p:spPr>
            <a:xfrm>
              <a:off x="5463933" y="5733461"/>
              <a:ext cx="96441" cy="9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16D3536-FE76-4608-A8A4-A82ED7833B22}"/>
              </a:ext>
            </a:extLst>
          </p:cNvPr>
          <p:cNvGrpSpPr/>
          <p:nvPr/>
        </p:nvGrpSpPr>
        <p:grpSpPr>
          <a:xfrm>
            <a:off x="7665659" y="4173372"/>
            <a:ext cx="365171" cy="332639"/>
            <a:chOff x="10221236" y="5564681"/>
            <a:chExt cx="486936" cy="443557"/>
          </a:xfrm>
          <a:solidFill>
            <a:srgbClr val="02AACE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6BBC510E-E6C2-458E-AD7C-41A3D295B5F8}"/>
                </a:ext>
              </a:extLst>
            </p:cNvPr>
            <p:cNvSpPr/>
            <p:nvPr/>
          </p:nvSpPr>
          <p:spPr>
            <a:xfrm>
              <a:off x="10221236" y="5564681"/>
              <a:ext cx="459248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5D7F20C0-EDE1-4532-A409-027E00E7B69D}"/>
                </a:ext>
              </a:extLst>
            </p:cNvPr>
            <p:cNvSpPr/>
            <p:nvPr/>
          </p:nvSpPr>
          <p:spPr>
            <a:xfrm>
              <a:off x="10583997" y="5722562"/>
              <a:ext cx="3258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247ECFBB-0ACD-4DF0-A408-5862C4C89EF5}"/>
                </a:ext>
              </a:extLst>
            </p:cNvPr>
            <p:cNvSpPr/>
            <p:nvPr/>
          </p:nvSpPr>
          <p:spPr>
            <a:xfrm>
              <a:off x="10647886" y="5723778"/>
              <a:ext cx="60286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077D1A69-16AB-406E-A20F-CB9E02E2B6EE}"/>
                </a:ext>
              </a:extLst>
            </p:cNvPr>
            <p:cNvSpPr/>
            <p:nvPr/>
          </p:nvSpPr>
          <p:spPr>
            <a:xfrm>
              <a:off x="10255023" y="5722562"/>
              <a:ext cx="297692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1B66A876-CBD4-43F1-994B-EBEF400BF7FF}"/>
                </a:ext>
              </a:extLst>
            </p:cNvPr>
            <p:cNvSpPr/>
            <p:nvPr/>
          </p:nvSpPr>
          <p:spPr>
            <a:xfrm>
              <a:off x="10318857" y="5880433"/>
              <a:ext cx="3258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AD153A7A-3361-4E21-B1F2-3BE3B554731C}"/>
                </a:ext>
              </a:extLst>
            </p:cNvPr>
            <p:cNvSpPr/>
            <p:nvPr/>
          </p:nvSpPr>
          <p:spPr>
            <a:xfrm>
              <a:off x="10382746" y="5882847"/>
              <a:ext cx="291693" cy="125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9AD5B58C-AF3B-4E13-A741-52E668EED6B7}"/>
                </a:ext>
              </a:extLst>
            </p:cNvPr>
            <p:cNvSpPr/>
            <p:nvPr/>
          </p:nvSpPr>
          <p:spPr>
            <a:xfrm>
              <a:off x="10221236" y="5881649"/>
              <a:ext cx="6633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+- f4 0 f2"/>
                <a:gd name="f16" fmla="+- f3 0 f2"/>
                <a:gd name="f17" fmla="*/ f16 1 1734"/>
                <a:gd name="f18" fmla="*/ f15 1 330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72092FF2-AFE1-4344-933E-9AF3C8214FE8}"/>
              </a:ext>
            </a:extLst>
          </p:cNvPr>
          <p:cNvSpPr/>
          <p:nvPr/>
        </p:nvSpPr>
        <p:spPr>
          <a:xfrm>
            <a:off x="4558103" y="4157565"/>
            <a:ext cx="309138" cy="365171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67" tIns="68567" rIns="68567" bIns="68567" anchor="ctr" anchorCtr="0" compatLnSpc="1">
            <a:noAutofit/>
          </a:bodyPr>
          <a:lstStyle/>
          <a:p>
            <a:pPr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E887C7B5-FE76-438E-8ACC-57DE070E0F2B}"/>
              </a:ext>
            </a:extLst>
          </p:cNvPr>
          <p:cNvGrpSpPr/>
          <p:nvPr/>
        </p:nvGrpSpPr>
        <p:grpSpPr>
          <a:xfrm>
            <a:off x="8328626" y="4140676"/>
            <a:ext cx="357051" cy="363374"/>
            <a:chOff x="11105269" y="5521083"/>
            <a:chExt cx="476109" cy="484540"/>
          </a:xfrm>
          <a:solidFill>
            <a:srgbClr val="02AACE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6F8AB11D-242C-45BD-BA86-CE069BA97B59}"/>
                </a:ext>
              </a:extLst>
            </p:cNvPr>
            <p:cNvSpPr/>
            <p:nvPr/>
          </p:nvSpPr>
          <p:spPr>
            <a:xfrm>
              <a:off x="11105269" y="5521083"/>
              <a:ext cx="476109" cy="2057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562DFECA-8D3E-487D-96A6-AD79241C4A77}"/>
                </a:ext>
              </a:extLst>
            </p:cNvPr>
            <p:cNvSpPr/>
            <p:nvPr/>
          </p:nvSpPr>
          <p:spPr>
            <a:xfrm>
              <a:off x="11196873" y="5713930"/>
              <a:ext cx="283235" cy="2916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C1746A5-A3ED-43F5-8AE1-CBED6B6FB2C3}"/>
                </a:ext>
              </a:extLst>
            </p:cNvPr>
            <p:cNvSpPr/>
            <p:nvPr/>
          </p:nvSpPr>
          <p:spPr>
            <a:xfrm>
              <a:off x="11292099" y="5648824"/>
              <a:ext cx="102449" cy="313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6D9EAC45-939F-4431-848E-6E9C52F927F6}"/>
              </a:ext>
            </a:extLst>
          </p:cNvPr>
          <p:cNvGrpSpPr/>
          <p:nvPr/>
        </p:nvGrpSpPr>
        <p:grpSpPr>
          <a:xfrm>
            <a:off x="5126204" y="4158464"/>
            <a:ext cx="365177" cy="363367"/>
            <a:chOff x="6835002" y="5544802"/>
            <a:chExt cx="486945" cy="484531"/>
          </a:xfrm>
          <a:solidFill>
            <a:srgbClr val="02AACE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C9CF84DB-C615-41EF-84C3-B970D396E64A}"/>
                </a:ext>
              </a:extLst>
            </p:cNvPr>
            <p:cNvSpPr/>
            <p:nvPr/>
          </p:nvSpPr>
          <p:spPr>
            <a:xfrm>
              <a:off x="6936263" y="5744873"/>
              <a:ext cx="285649" cy="284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+- f4 0 f2"/>
                <a:gd name="f63" fmla="+- f3 0 f2"/>
                <a:gd name="f64" fmla="*/ f63 1 7467"/>
                <a:gd name="f65" fmla="*/ f62 1 7436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76341214-635F-46FD-8041-597611E81819}"/>
                </a:ext>
              </a:extLst>
            </p:cNvPr>
            <p:cNvSpPr/>
            <p:nvPr/>
          </p:nvSpPr>
          <p:spPr>
            <a:xfrm>
              <a:off x="7090504" y="5547673"/>
              <a:ext cx="231443" cy="2261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3E6BF044-1030-4F63-907E-A70A39815941}"/>
                </a:ext>
              </a:extLst>
            </p:cNvPr>
            <p:cNvSpPr/>
            <p:nvPr/>
          </p:nvSpPr>
          <p:spPr>
            <a:xfrm>
              <a:off x="6965176" y="5544802"/>
              <a:ext cx="226615" cy="1374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0D92F7B2-CF7E-4E77-B1E5-A1D492CA0CF8}"/>
                </a:ext>
              </a:extLst>
            </p:cNvPr>
            <p:cNvSpPr/>
            <p:nvPr/>
          </p:nvSpPr>
          <p:spPr>
            <a:xfrm>
              <a:off x="6835002" y="5547673"/>
              <a:ext cx="227804" cy="224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016212CF-70FF-4ADD-A80C-DF31FFA72681}"/>
              </a:ext>
            </a:extLst>
          </p:cNvPr>
          <p:cNvGrpSpPr/>
          <p:nvPr/>
        </p:nvGrpSpPr>
        <p:grpSpPr>
          <a:xfrm>
            <a:off x="5732940" y="4193355"/>
            <a:ext cx="362475" cy="283842"/>
            <a:chOff x="7644054" y="5591327"/>
            <a:chExt cx="483342" cy="378488"/>
          </a:xfrm>
          <a:solidFill>
            <a:srgbClr val="02AACE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EBE9D8B4-CE9E-4CC4-815F-BB258FA20F50}"/>
                </a:ext>
              </a:extLst>
            </p:cNvPr>
            <p:cNvSpPr/>
            <p:nvPr/>
          </p:nvSpPr>
          <p:spPr>
            <a:xfrm>
              <a:off x="7644054" y="5908304"/>
              <a:ext cx="483342" cy="61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2820FE89-A094-4ACD-A40D-E19037183F93}"/>
                </a:ext>
              </a:extLst>
            </p:cNvPr>
            <p:cNvSpPr/>
            <p:nvPr/>
          </p:nvSpPr>
          <p:spPr>
            <a:xfrm>
              <a:off x="7674193" y="5591327"/>
              <a:ext cx="421867" cy="285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0C59D392-5405-46B4-8AE1-AB5BAE0F994C}"/>
              </a:ext>
            </a:extLst>
          </p:cNvPr>
          <p:cNvGrpSpPr/>
          <p:nvPr/>
        </p:nvGrpSpPr>
        <p:grpSpPr>
          <a:xfrm>
            <a:off x="3923676" y="1891804"/>
            <a:ext cx="360473" cy="414674"/>
            <a:chOff x="5231492" y="2522326"/>
            <a:chExt cx="480672" cy="552946"/>
          </a:xfrm>
          <a:solidFill>
            <a:srgbClr val="02AACE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47A7400A-DE89-4968-BAE3-8A1875FAF139}"/>
                </a:ext>
              </a:extLst>
            </p:cNvPr>
            <p:cNvSpPr/>
            <p:nvPr/>
          </p:nvSpPr>
          <p:spPr>
            <a:xfrm>
              <a:off x="5267190" y="2629439"/>
              <a:ext cx="407913" cy="2651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4AD3AE2A-7F2F-49C1-B88E-0E1AC7D943B0}"/>
                </a:ext>
              </a:extLst>
            </p:cNvPr>
            <p:cNvSpPr/>
            <p:nvPr/>
          </p:nvSpPr>
          <p:spPr>
            <a:xfrm>
              <a:off x="5231492" y="2930203"/>
              <a:ext cx="480672" cy="145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1691A4B7-4B6C-4ED7-BFF5-D56D3336AB3D}"/>
                </a:ext>
              </a:extLst>
            </p:cNvPr>
            <p:cNvSpPr/>
            <p:nvPr/>
          </p:nvSpPr>
          <p:spPr>
            <a:xfrm>
              <a:off x="5414134" y="2522326"/>
              <a:ext cx="1098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EB3DFD4C-E3F5-462D-B207-5ABBF54421A4}"/>
              </a:ext>
            </a:extLst>
          </p:cNvPr>
          <p:cNvGrpSpPr/>
          <p:nvPr/>
        </p:nvGrpSpPr>
        <p:grpSpPr>
          <a:xfrm>
            <a:off x="6993269" y="1888746"/>
            <a:ext cx="416087" cy="415065"/>
            <a:chOff x="9324639" y="2518248"/>
            <a:chExt cx="554830" cy="553468"/>
          </a:xfrm>
          <a:solidFill>
            <a:srgbClr val="02AACE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C49A4525-C2A5-4BA2-8F58-1066AFBF0F59}"/>
                </a:ext>
              </a:extLst>
            </p:cNvPr>
            <p:cNvSpPr/>
            <p:nvPr/>
          </p:nvSpPr>
          <p:spPr>
            <a:xfrm>
              <a:off x="9324639" y="2518248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75E1B537-E3C4-430F-ABFC-603370B87CB8}"/>
                </a:ext>
              </a:extLst>
            </p:cNvPr>
            <p:cNvSpPr/>
            <p:nvPr/>
          </p:nvSpPr>
          <p:spPr>
            <a:xfrm>
              <a:off x="9325993" y="2820366"/>
              <a:ext cx="255483" cy="2513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31453703-1377-4E31-802A-9C6E8122FC73}"/>
                </a:ext>
              </a:extLst>
            </p:cNvPr>
            <p:cNvSpPr/>
            <p:nvPr/>
          </p:nvSpPr>
          <p:spPr>
            <a:xfrm>
              <a:off x="9625376" y="2518248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3ED86061-EB84-4049-8092-3E4D23D50F2A}"/>
                </a:ext>
              </a:extLst>
            </p:cNvPr>
            <p:cNvSpPr/>
            <p:nvPr/>
          </p:nvSpPr>
          <p:spPr>
            <a:xfrm>
              <a:off x="9625376" y="2818976"/>
              <a:ext cx="254093" cy="2527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81760F86-B5A9-4DFB-85AF-D5448D60B79D}"/>
              </a:ext>
            </a:extLst>
          </p:cNvPr>
          <p:cNvGrpSpPr/>
          <p:nvPr/>
        </p:nvGrpSpPr>
        <p:grpSpPr>
          <a:xfrm>
            <a:off x="4569815" y="1891804"/>
            <a:ext cx="480676" cy="415065"/>
            <a:chOff x="6093086" y="2522326"/>
            <a:chExt cx="640957" cy="553468"/>
          </a:xfrm>
          <a:solidFill>
            <a:srgbClr val="02AACE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7846C67C-6FF4-4107-A5A1-04FCD6E86245}"/>
                </a:ext>
              </a:extLst>
            </p:cNvPr>
            <p:cNvSpPr/>
            <p:nvPr/>
          </p:nvSpPr>
          <p:spPr>
            <a:xfrm>
              <a:off x="6093086" y="2559378"/>
              <a:ext cx="640957" cy="516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F72BBEE1-4760-4E1B-84B8-40C529B160FA}"/>
                </a:ext>
              </a:extLst>
            </p:cNvPr>
            <p:cNvSpPr/>
            <p:nvPr/>
          </p:nvSpPr>
          <p:spPr>
            <a:xfrm>
              <a:off x="6497772" y="2522326"/>
              <a:ext cx="185431" cy="1854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2926E0B5-A207-42C6-8205-014990606CED}"/>
                </a:ext>
              </a:extLst>
            </p:cNvPr>
            <p:cNvSpPr/>
            <p:nvPr/>
          </p:nvSpPr>
          <p:spPr>
            <a:xfrm>
              <a:off x="6142088" y="2523670"/>
              <a:ext cx="185431" cy="1854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FCAE0AF2-37CD-4B73-BE88-89E8A8F53958}"/>
                </a:ext>
              </a:extLst>
            </p:cNvPr>
            <p:cNvSpPr/>
            <p:nvPr/>
          </p:nvSpPr>
          <p:spPr>
            <a:xfrm>
              <a:off x="6250582" y="2629421"/>
              <a:ext cx="324136" cy="325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24B000E0-A353-4F90-BDF6-A631E33D0226}"/>
              </a:ext>
            </a:extLst>
          </p:cNvPr>
          <p:cNvGrpSpPr/>
          <p:nvPr/>
        </p:nvGrpSpPr>
        <p:grpSpPr>
          <a:xfrm>
            <a:off x="7584893" y="1867577"/>
            <a:ext cx="421826" cy="414441"/>
            <a:chOff x="10113538" y="2490020"/>
            <a:chExt cx="562483" cy="552635"/>
          </a:xfrm>
          <a:solidFill>
            <a:srgbClr val="02AACE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4CA0085E-5AE9-438B-90D1-8489CE4D05B1}"/>
                </a:ext>
              </a:extLst>
            </p:cNvPr>
            <p:cNvSpPr/>
            <p:nvPr/>
          </p:nvSpPr>
          <p:spPr>
            <a:xfrm>
              <a:off x="10180847" y="2551139"/>
              <a:ext cx="146989" cy="146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EE42470F-5B30-47CE-841C-939363F45043}"/>
                </a:ext>
              </a:extLst>
            </p:cNvPr>
            <p:cNvSpPr/>
            <p:nvPr/>
          </p:nvSpPr>
          <p:spPr>
            <a:xfrm>
              <a:off x="10408825" y="2504797"/>
              <a:ext cx="263722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2682D4AC-3201-4348-AF4C-EFD7D755A5F5}"/>
                </a:ext>
              </a:extLst>
            </p:cNvPr>
            <p:cNvSpPr/>
            <p:nvPr/>
          </p:nvSpPr>
          <p:spPr>
            <a:xfrm>
              <a:off x="10235766" y="2606067"/>
              <a:ext cx="372224" cy="3722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04B849B0-9E19-4087-9888-5F09A07ADAC4}"/>
                </a:ext>
              </a:extLst>
            </p:cNvPr>
            <p:cNvSpPr/>
            <p:nvPr/>
          </p:nvSpPr>
          <p:spPr>
            <a:xfrm>
              <a:off x="10522805" y="2893051"/>
              <a:ext cx="153216" cy="149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0B104B1-5479-469B-9F0A-681767BC0C4C}"/>
                </a:ext>
              </a:extLst>
            </p:cNvPr>
            <p:cNvSpPr/>
            <p:nvPr/>
          </p:nvSpPr>
          <p:spPr>
            <a:xfrm>
              <a:off x="10131405" y="2779117"/>
              <a:ext cx="262323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2C40A016-E9D3-4981-A29A-BC6C9C7FB50E}"/>
                </a:ext>
              </a:extLst>
            </p:cNvPr>
            <p:cNvSpPr/>
            <p:nvPr/>
          </p:nvSpPr>
          <p:spPr>
            <a:xfrm>
              <a:off x="10113538" y="2490020"/>
              <a:ext cx="160714" cy="1531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+- f4 0 f2"/>
                <a:gd name="f26" fmla="+- f3 0 f2"/>
                <a:gd name="f27" fmla="*/ f26 1 3687"/>
                <a:gd name="f28" fmla="*/ f25 1 3514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ED0AC4EC-1483-4B3A-AB75-A996DC2009B7}"/>
              </a:ext>
            </a:extLst>
          </p:cNvPr>
          <p:cNvSpPr/>
          <p:nvPr/>
        </p:nvSpPr>
        <p:spPr>
          <a:xfrm>
            <a:off x="5201787" y="1892620"/>
            <a:ext cx="407871" cy="413426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67" tIns="68567" rIns="68567" bIns="68567" anchor="ctr" anchorCtr="0" compatLnSpc="1">
            <a:noAutofit/>
          </a:bodyPr>
          <a:lstStyle/>
          <a:p>
            <a:pPr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32A7D451-AA91-4D60-ADB9-0D2506452565}"/>
              </a:ext>
            </a:extLst>
          </p:cNvPr>
          <p:cNvGrpSpPr/>
          <p:nvPr/>
        </p:nvGrpSpPr>
        <p:grpSpPr>
          <a:xfrm>
            <a:off x="8230099" y="1867796"/>
            <a:ext cx="415058" cy="377994"/>
            <a:chOff x="10973888" y="2490313"/>
            <a:chExt cx="553458" cy="504036"/>
          </a:xfrm>
          <a:solidFill>
            <a:srgbClr val="02AACE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EEAD51B4-3852-4C4A-B7A3-ED534ABB37DB}"/>
                </a:ext>
              </a:extLst>
            </p:cNvPr>
            <p:cNvSpPr/>
            <p:nvPr/>
          </p:nvSpPr>
          <p:spPr>
            <a:xfrm>
              <a:off x="11251298" y="2561719"/>
              <a:ext cx="276048" cy="43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901776D8-F9E2-4AB8-8522-3BC4CE3B32F6}"/>
                </a:ext>
              </a:extLst>
            </p:cNvPr>
            <p:cNvSpPr/>
            <p:nvPr/>
          </p:nvSpPr>
          <p:spPr>
            <a:xfrm>
              <a:off x="11080991" y="2490313"/>
              <a:ext cx="151132" cy="44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CA9AA84B-4273-44FC-84DF-64347BCADAEE}"/>
                </a:ext>
              </a:extLst>
            </p:cNvPr>
            <p:cNvSpPr/>
            <p:nvPr/>
          </p:nvSpPr>
          <p:spPr>
            <a:xfrm>
              <a:off x="11267776" y="2490313"/>
              <a:ext cx="151086" cy="44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509DD414-989A-4BF5-A8F0-8A2341FFE8A6}"/>
                </a:ext>
              </a:extLst>
            </p:cNvPr>
            <p:cNvSpPr/>
            <p:nvPr/>
          </p:nvSpPr>
          <p:spPr>
            <a:xfrm>
              <a:off x="10973888" y="2561719"/>
              <a:ext cx="274713" cy="43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5B3A822D-E1AB-4D81-80E0-0D445D752457}"/>
              </a:ext>
            </a:extLst>
          </p:cNvPr>
          <p:cNvGrpSpPr/>
          <p:nvPr/>
        </p:nvGrpSpPr>
        <p:grpSpPr>
          <a:xfrm>
            <a:off x="5776389" y="1872411"/>
            <a:ext cx="415091" cy="414839"/>
            <a:chOff x="7701991" y="2496467"/>
            <a:chExt cx="553503" cy="553166"/>
          </a:xfrm>
          <a:solidFill>
            <a:srgbClr val="02AACE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113F47E9-C884-4DA0-B993-1F11E23FB8A5}"/>
                </a:ext>
              </a:extLst>
            </p:cNvPr>
            <p:cNvSpPr/>
            <p:nvPr/>
          </p:nvSpPr>
          <p:spPr>
            <a:xfrm>
              <a:off x="7701991" y="2595021"/>
              <a:ext cx="7283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+- f4 0 f2"/>
                <a:gd name="f12" fmla="+- f3 0 f2"/>
                <a:gd name="f13" fmla="*/ f12 1 1671"/>
                <a:gd name="f14" fmla="*/ f11 1 983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9B337883-7C8F-4A18-A5A2-E72FE43707CE}"/>
                </a:ext>
              </a:extLst>
            </p:cNvPr>
            <p:cNvSpPr/>
            <p:nvPr/>
          </p:nvSpPr>
          <p:spPr>
            <a:xfrm>
              <a:off x="8182663" y="2595021"/>
              <a:ext cx="7283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+- f4 0 f2"/>
                <a:gd name="f11" fmla="+- f3 0 f2"/>
                <a:gd name="f12" fmla="*/ f11 1 1671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0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3965490-DA9A-409F-954A-D93230DA75B5}"/>
                </a:ext>
              </a:extLst>
            </p:cNvPr>
            <p:cNvSpPr/>
            <p:nvPr/>
          </p:nvSpPr>
          <p:spPr>
            <a:xfrm>
              <a:off x="7810484" y="2677408"/>
              <a:ext cx="336526" cy="2637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+- f4 0 f2"/>
                <a:gd name="f19" fmla="+- f3 0 f2"/>
                <a:gd name="f20" fmla="*/ f19 1 7720"/>
                <a:gd name="f21" fmla="*/ f18 1 605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27BDECA7-73F9-430A-9810-BA9FF0606088}"/>
                </a:ext>
              </a:extLst>
            </p:cNvPr>
            <p:cNvSpPr/>
            <p:nvPr/>
          </p:nvSpPr>
          <p:spPr>
            <a:xfrm>
              <a:off x="7728106" y="2978191"/>
              <a:ext cx="5012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4E3A0768-0ADB-49D6-996A-0247388487D3}"/>
                </a:ext>
              </a:extLst>
            </p:cNvPr>
            <p:cNvSpPr/>
            <p:nvPr/>
          </p:nvSpPr>
          <p:spPr>
            <a:xfrm>
              <a:off x="7726707" y="2496467"/>
              <a:ext cx="502691" cy="14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+- f4 0 f2"/>
                <a:gd name="f29" fmla="+- f3 0 f2"/>
                <a:gd name="f30" fmla="*/ f29 1 11532"/>
                <a:gd name="f31" fmla="*/ f28 1 333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0811E5E7-F326-4E47-B97C-692226A9BACE}"/>
              </a:ext>
            </a:extLst>
          </p:cNvPr>
          <p:cNvGrpSpPr/>
          <p:nvPr/>
        </p:nvGrpSpPr>
        <p:grpSpPr>
          <a:xfrm>
            <a:off x="6396854" y="1856420"/>
            <a:ext cx="418165" cy="413035"/>
            <a:chOff x="8529349" y="2475143"/>
            <a:chExt cx="557601" cy="550761"/>
          </a:xfrm>
          <a:solidFill>
            <a:srgbClr val="02AACE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E57BB954-4910-41BD-B57D-E3F505D493E9}"/>
                </a:ext>
              </a:extLst>
            </p:cNvPr>
            <p:cNvSpPr/>
            <p:nvPr/>
          </p:nvSpPr>
          <p:spPr>
            <a:xfrm>
              <a:off x="8529349" y="2682200"/>
              <a:ext cx="347508" cy="343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+- f4 0 f2"/>
                <a:gd name="f26" fmla="+- f3 0 f2"/>
                <a:gd name="f27" fmla="*/ f26 1 7972"/>
                <a:gd name="f28" fmla="*/ f25 1 788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ED10D94C-4DD2-43C0-9A56-6F6A742A82D7}"/>
                </a:ext>
              </a:extLst>
            </p:cNvPr>
            <p:cNvSpPr/>
            <p:nvPr/>
          </p:nvSpPr>
          <p:spPr>
            <a:xfrm>
              <a:off x="8695514" y="2475143"/>
              <a:ext cx="391436" cy="3870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6B407049-8DA8-4EC7-8A29-FD88FEFAC1A5}"/>
              </a:ext>
            </a:extLst>
          </p:cNvPr>
          <p:cNvGrpSpPr/>
          <p:nvPr/>
        </p:nvGrpSpPr>
        <p:grpSpPr>
          <a:xfrm>
            <a:off x="3885604" y="2599748"/>
            <a:ext cx="501776" cy="501777"/>
            <a:chOff x="5180725" y="3466334"/>
            <a:chExt cx="669093" cy="669094"/>
          </a:xfrm>
          <a:solidFill>
            <a:srgbClr val="02AACE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9B681096-5278-4E3A-BED5-AFF45C8B85B9}"/>
                </a:ext>
              </a:extLst>
            </p:cNvPr>
            <p:cNvSpPr/>
            <p:nvPr/>
          </p:nvSpPr>
          <p:spPr>
            <a:xfrm>
              <a:off x="5377988" y="3898937"/>
              <a:ext cx="274429" cy="2364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+- f4 0 f2"/>
                <a:gd name="f30" fmla="+- f3 0 f2"/>
                <a:gd name="f31" fmla="*/ f30 1 7905"/>
                <a:gd name="f32" fmla="*/ f29 1 681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1EF04581-1B14-4C79-8495-87A610721835}"/>
                </a:ext>
              </a:extLst>
            </p:cNvPr>
            <p:cNvSpPr/>
            <p:nvPr/>
          </p:nvSpPr>
          <p:spPr>
            <a:xfrm>
              <a:off x="5180725" y="3466334"/>
              <a:ext cx="669093" cy="55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C885393A-A52C-4F0B-91F2-16D2061299A4}"/>
              </a:ext>
            </a:extLst>
          </p:cNvPr>
          <p:cNvGrpSpPr/>
          <p:nvPr/>
        </p:nvGrpSpPr>
        <p:grpSpPr>
          <a:xfrm>
            <a:off x="5180707" y="2670641"/>
            <a:ext cx="394986" cy="394986"/>
            <a:chOff x="6907679" y="3560865"/>
            <a:chExt cx="526694" cy="526694"/>
          </a:xfrm>
          <a:solidFill>
            <a:srgbClr val="02AACE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1447F932-CC33-4B3C-AA00-69FEB28C37FA}"/>
                </a:ext>
              </a:extLst>
            </p:cNvPr>
            <p:cNvSpPr/>
            <p:nvPr/>
          </p:nvSpPr>
          <p:spPr>
            <a:xfrm>
              <a:off x="6907679" y="3777935"/>
              <a:ext cx="526694" cy="3096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05A2C09B-1D62-4BA0-B041-E0AB4E9E25B1}"/>
                </a:ext>
              </a:extLst>
            </p:cNvPr>
            <p:cNvSpPr/>
            <p:nvPr/>
          </p:nvSpPr>
          <p:spPr>
            <a:xfrm>
              <a:off x="6907679" y="3560865"/>
              <a:ext cx="526694" cy="186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166000B1-BF87-4DF8-9DCC-54B00A4454DB}"/>
              </a:ext>
            </a:extLst>
          </p:cNvPr>
          <p:cNvGrpSpPr/>
          <p:nvPr/>
        </p:nvGrpSpPr>
        <p:grpSpPr>
          <a:xfrm>
            <a:off x="7593018" y="2726913"/>
            <a:ext cx="441260" cy="284424"/>
            <a:chOff x="10124373" y="3635901"/>
            <a:chExt cx="588398" cy="379265"/>
          </a:xfrm>
          <a:solidFill>
            <a:srgbClr val="02AACE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55BFDF8D-0DFA-43FC-812F-425155433645}"/>
                </a:ext>
              </a:extLst>
            </p:cNvPr>
            <p:cNvSpPr/>
            <p:nvPr/>
          </p:nvSpPr>
          <p:spPr>
            <a:xfrm>
              <a:off x="10124373" y="3659895"/>
              <a:ext cx="588398" cy="355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5360AD8F-3E15-4EC4-86A4-158D6BA38A06}"/>
                </a:ext>
              </a:extLst>
            </p:cNvPr>
            <p:cNvSpPr/>
            <p:nvPr/>
          </p:nvSpPr>
          <p:spPr>
            <a:xfrm>
              <a:off x="10160885" y="3635901"/>
              <a:ext cx="515310" cy="202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C2EA148E-EA4F-46FA-8E29-AEF1535441D0}"/>
              </a:ext>
            </a:extLst>
          </p:cNvPr>
          <p:cNvGrpSpPr/>
          <p:nvPr/>
        </p:nvGrpSpPr>
        <p:grpSpPr>
          <a:xfrm>
            <a:off x="6432252" y="2748294"/>
            <a:ext cx="338900" cy="317717"/>
            <a:chOff x="8576550" y="3664412"/>
            <a:chExt cx="451905" cy="423659"/>
          </a:xfrm>
          <a:solidFill>
            <a:srgbClr val="02AACE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EB894FD5-4300-4393-89A9-3A0263E495A2}"/>
                </a:ext>
              </a:extLst>
            </p:cNvPr>
            <p:cNvSpPr/>
            <p:nvPr/>
          </p:nvSpPr>
          <p:spPr>
            <a:xfrm>
              <a:off x="8656835" y="4035100"/>
              <a:ext cx="177942" cy="52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547524EE-FF83-4588-9BEE-EB5A764C3F9B}"/>
                </a:ext>
              </a:extLst>
            </p:cNvPr>
            <p:cNvSpPr/>
            <p:nvPr/>
          </p:nvSpPr>
          <p:spPr>
            <a:xfrm>
              <a:off x="8576550" y="3955657"/>
              <a:ext cx="240222" cy="52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B4EABE3E-50AA-41E4-BC66-9E8AA581E71C}"/>
                </a:ext>
              </a:extLst>
            </p:cNvPr>
            <p:cNvSpPr/>
            <p:nvPr/>
          </p:nvSpPr>
          <p:spPr>
            <a:xfrm>
              <a:off x="8843244" y="3876242"/>
              <a:ext cx="158886" cy="1324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+- f4 0 f2"/>
                <a:gd name="f10" fmla="+- f3 0 f2"/>
                <a:gd name="f11" fmla="*/ f10 1 6776"/>
                <a:gd name="f12" fmla="*/ f9 1 564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0020351F-DBE0-424F-92F1-A2A688AC61E2}"/>
                </a:ext>
              </a:extLst>
            </p:cNvPr>
            <p:cNvSpPr/>
            <p:nvPr/>
          </p:nvSpPr>
          <p:spPr>
            <a:xfrm>
              <a:off x="8843244" y="4035100"/>
              <a:ext cx="158886" cy="39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+- f4 0 f2"/>
                <a:gd name="f15" fmla="+- f3 0 f2"/>
                <a:gd name="f16" fmla="*/ f15 1 6776"/>
                <a:gd name="f17" fmla="*/ f14 1 169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C5ED75A2-D3C5-40AF-B7BB-A6B1BAE13365}"/>
                </a:ext>
              </a:extLst>
            </p:cNvPr>
            <p:cNvSpPr/>
            <p:nvPr/>
          </p:nvSpPr>
          <p:spPr>
            <a:xfrm>
              <a:off x="8576550" y="3664412"/>
              <a:ext cx="451905" cy="2648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7833CB58-7F4C-4C68-A7D5-513E7EF49760}"/>
                </a:ext>
              </a:extLst>
            </p:cNvPr>
            <p:cNvSpPr/>
            <p:nvPr/>
          </p:nvSpPr>
          <p:spPr>
            <a:xfrm>
              <a:off x="8843244" y="3810076"/>
              <a:ext cx="158886" cy="39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+- f4 0 f2"/>
                <a:gd name="f16" fmla="+- f3 0 f2"/>
                <a:gd name="f17" fmla="*/ f16 1 6776"/>
                <a:gd name="f18" fmla="*/ f15 1 1693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8" name="Text Placeholder 1">
            <a:extLst>
              <a:ext uri="{FF2B5EF4-FFF2-40B4-BE49-F238E27FC236}">
                <a16:creationId xmlns:a16="http://schemas.microsoft.com/office/drawing/2014/main" id="{5A9CE07F-8FA0-4160-963B-41D9F30B7521}"/>
              </a:ext>
            </a:extLst>
          </p:cNvPr>
          <p:cNvSpPr txBox="1"/>
          <p:nvPr/>
        </p:nvSpPr>
        <p:spPr>
          <a:xfrm>
            <a:off x="336144" y="92798"/>
            <a:ext cx="8679898" cy="54318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/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83506212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564F44DD-2B25-4024-93C8-C11B01E0C4ED}"/>
              </a:ext>
            </a:extLst>
          </p:cNvPr>
          <p:cNvSpPr/>
          <p:nvPr/>
        </p:nvSpPr>
        <p:spPr>
          <a:xfrm>
            <a:off x="4530810" y="1242566"/>
            <a:ext cx="415367" cy="489180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91429" tIns="45719" rIns="91429" bIns="45719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anose="020B0503020000020004" pitchFamily="34" charset="-127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B292E028-D401-4DE1-B40C-6461821EB855}"/>
              </a:ext>
            </a:extLst>
          </p:cNvPr>
          <p:cNvSpPr/>
          <p:nvPr/>
        </p:nvSpPr>
        <p:spPr>
          <a:xfrm>
            <a:off x="5223847" y="1253448"/>
            <a:ext cx="436303" cy="46740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91429" tIns="45719" rIns="91429" bIns="45719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A819536E-479D-4387-B69D-5EA8E255F5E7}"/>
              </a:ext>
            </a:extLst>
          </p:cNvPr>
          <p:cNvGrpSpPr/>
          <p:nvPr/>
        </p:nvGrpSpPr>
        <p:grpSpPr>
          <a:xfrm>
            <a:off x="3837245" y="1242566"/>
            <a:ext cx="415367" cy="489180"/>
            <a:chOff x="5116241" y="1656600"/>
            <a:chExt cx="553870" cy="652296"/>
          </a:xfrm>
          <a:solidFill>
            <a:srgbClr val="02AACE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987DF2AC-B1EA-44D5-A75C-2A3936F46ECD}"/>
                </a:ext>
              </a:extLst>
            </p:cNvPr>
            <p:cNvSpPr/>
            <p:nvPr/>
          </p:nvSpPr>
          <p:spPr>
            <a:xfrm>
              <a:off x="5116241" y="1656600"/>
              <a:ext cx="553870" cy="6522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9" tIns="45719" rIns="91429" bIns="45719" anchor="ctr" anchorCtr="1" compatLnSpc="1">
              <a:noAutofit/>
            </a:bodyPr>
            <a:lstStyle/>
            <a:p>
              <a:pPr algn="ctr"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kern="0">
                <a:solidFill>
                  <a:srgbClr val="000000"/>
                </a:solidFill>
                <a:latin typeface="Arial"/>
                <a:ea typeface="맑은 고딕" pitchFamily="34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F02E574D-10EB-4311-8B48-FF4D93E8B930}"/>
                </a:ext>
              </a:extLst>
            </p:cNvPr>
            <p:cNvSpPr/>
            <p:nvPr/>
          </p:nvSpPr>
          <p:spPr>
            <a:xfrm rot="18100528">
              <a:off x="5310665" y="1643303"/>
              <a:ext cx="290230" cy="40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+- 0 0 13786"/>
                <a:gd name="f348" fmla="val 1089729"/>
                <a:gd name="f349" fmla="+- 0 0 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+- f4 0 f2"/>
                <a:gd name="f407" fmla="+- f3 0 f2"/>
                <a:gd name="f408" fmla="*/ f407 1 1170491"/>
                <a:gd name="f409" fmla="*/ f406 1 1745209"/>
                <a:gd name="f410" fmla="*/ f2 1 f408"/>
                <a:gd name="f411" fmla="*/ f3 1 f408"/>
                <a:gd name="f412" fmla="*/ f2 1 f409"/>
                <a:gd name="f413" fmla="*/ f4 1 f409"/>
                <a:gd name="f414" fmla="*/ f410 f404 1"/>
                <a:gd name="f415" fmla="*/ f411 f404 1"/>
                <a:gd name="f416" fmla="*/ f413 f405 1"/>
                <a:gd name="f417" fmla="*/ f412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4" t="f417" r="f415" b="f416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9" tIns="45719" rIns="91429" bIns="45719" anchor="ctr" anchorCtr="1" compatLnSpc="1">
              <a:noAutofit/>
            </a:bodyPr>
            <a:lstStyle/>
            <a:p>
              <a:pPr algn="ctr"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kern="0">
                <a:solidFill>
                  <a:srgbClr val="000000"/>
                </a:solidFill>
                <a:latin typeface="Arial"/>
                <a:ea typeface="맑은 고딕" pitchFamily="34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00C815EC-E983-4209-A5CA-EC283553C61C}"/>
              </a:ext>
            </a:extLst>
          </p:cNvPr>
          <p:cNvSpPr/>
          <p:nvPr/>
        </p:nvSpPr>
        <p:spPr>
          <a:xfrm>
            <a:off x="3157793" y="1269110"/>
            <a:ext cx="372240" cy="43608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91429" tIns="45719" rIns="91429" bIns="45719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86D88AF3-8467-4C6B-9469-A200810A3C39}"/>
              </a:ext>
            </a:extLst>
          </p:cNvPr>
          <p:cNvSpPr/>
          <p:nvPr/>
        </p:nvSpPr>
        <p:spPr>
          <a:xfrm>
            <a:off x="8483665" y="1253476"/>
            <a:ext cx="438510" cy="46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91429" tIns="45719" rIns="91429" bIns="45719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6203D400-A4FE-4577-820A-8C1C3265B09F}"/>
              </a:ext>
            </a:extLst>
          </p:cNvPr>
          <p:cNvSpPr/>
          <p:nvPr/>
        </p:nvSpPr>
        <p:spPr>
          <a:xfrm>
            <a:off x="3830038" y="4081222"/>
            <a:ext cx="429774" cy="4580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Arial"/>
              <a:ea typeface="맑은 고딕" panose="020B0503020000020004" pitchFamily="34" charset="-127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C9CC2A08-2AB1-488E-96B7-88F49B95740F}"/>
              </a:ext>
            </a:extLst>
          </p:cNvPr>
          <p:cNvSpPr/>
          <p:nvPr/>
        </p:nvSpPr>
        <p:spPr>
          <a:xfrm>
            <a:off x="3128992" y="4081222"/>
            <a:ext cx="429822" cy="4580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D4A688FC-FC1B-484A-8326-DC276D441480}"/>
              </a:ext>
            </a:extLst>
          </p:cNvPr>
          <p:cNvSpPr/>
          <p:nvPr/>
        </p:nvSpPr>
        <p:spPr>
          <a:xfrm>
            <a:off x="5227111" y="4081222"/>
            <a:ext cx="429774" cy="4580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0FC9E112-E11B-41D0-A0D3-8C1039EADF4C}"/>
              </a:ext>
            </a:extLst>
          </p:cNvPr>
          <p:cNvSpPr/>
          <p:nvPr/>
        </p:nvSpPr>
        <p:spPr>
          <a:xfrm>
            <a:off x="4523603" y="4081222"/>
            <a:ext cx="429774" cy="4580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49AEC7A5-8FF7-4AD8-A3FC-660BA387A745}"/>
              </a:ext>
            </a:extLst>
          </p:cNvPr>
          <p:cNvSpPr/>
          <p:nvPr/>
        </p:nvSpPr>
        <p:spPr>
          <a:xfrm>
            <a:off x="5943360" y="4071917"/>
            <a:ext cx="431310" cy="46735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91429" tIns="45719" rIns="91429" bIns="45719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EE212C97-C6AB-41A9-9173-751228F06924}"/>
              </a:ext>
            </a:extLst>
          </p:cNvPr>
          <p:cNvSpPr/>
          <p:nvPr/>
        </p:nvSpPr>
        <p:spPr>
          <a:xfrm>
            <a:off x="6610763" y="4104106"/>
            <a:ext cx="404326" cy="4351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91429" tIns="45719" rIns="91429" bIns="45719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93D2E0FC-C94F-47FD-A69C-2CC1118EB6C2}"/>
              </a:ext>
            </a:extLst>
          </p:cNvPr>
          <p:cNvGrpSpPr/>
          <p:nvPr/>
        </p:nvGrpSpPr>
        <p:grpSpPr>
          <a:xfrm>
            <a:off x="7851241" y="4063078"/>
            <a:ext cx="410806" cy="437845"/>
            <a:chOff x="10468700" y="5417609"/>
            <a:chExt cx="547789" cy="583844"/>
          </a:xfrm>
          <a:solidFill>
            <a:srgbClr val="02AACE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B9C7544E-FFF4-4015-9DD6-E78D2B95FAFF}"/>
                </a:ext>
              </a:extLst>
            </p:cNvPr>
            <p:cNvSpPr/>
            <p:nvPr/>
          </p:nvSpPr>
          <p:spPr>
            <a:xfrm>
              <a:off x="10468700" y="5494364"/>
              <a:ext cx="475744" cy="507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B79CDD2F-0790-4C34-BE57-0764819013CA}"/>
                </a:ext>
              </a:extLst>
            </p:cNvPr>
            <p:cNvSpPr/>
            <p:nvPr/>
          </p:nvSpPr>
          <p:spPr>
            <a:xfrm>
              <a:off x="10759571" y="5417609"/>
              <a:ext cx="256918" cy="2709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DD12EA84-6218-40FE-A97E-67202D88CF1C}"/>
              </a:ext>
            </a:extLst>
          </p:cNvPr>
          <p:cNvGrpSpPr/>
          <p:nvPr/>
        </p:nvGrpSpPr>
        <p:grpSpPr>
          <a:xfrm>
            <a:off x="3983644" y="2777102"/>
            <a:ext cx="392716" cy="381052"/>
            <a:chOff x="5311456" y="3702826"/>
            <a:chExt cx="523667" cy="508113"/>
          </a:xfrm>
          <a:solidFill>
            <a:srgbClr val="02AACE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C6FDA063-5F0B-4FF0-A193-AF4EA8661305}"/>
                </a:ext>
              </a:extLst>
            </p:cNvPr>
            <p:cNvSpPr/>
            <p:nvPr/>
          </p:nvSpPr>
          <p:spPr>
            <a:xfrm>
              <a:off x="5566757" y="3922126"/>
              <a:ext cx="69092" cy="72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+- f4 0 f2"/>
                <a:gd name="f16" fmla="+- f3 0 f2"/>
                <a:gd name="f17" fmla="*/ f16 1 1671"/>
                <a:gd name="f18" fmla="*/ f15 1 164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217D8A94-A0AE-4386-AE1C-417576982DAA}"/>
                </a:ext>
              </a:extLst>
            </p:cNvPr>
            <p:cNvSpPr/>
            <p:nvPr/>
          </p:nvSpPr>
          <p:spPr>
            <a:xfrm>
              <a:off x="5413074" y="3812499"/>
              <a:ext cx="319134" cy="291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+- f4 0 f2"/>
                <a:gd name="f88" fmla="+- f3 0 f2"/>
                <a:gd name="f89" fmla="*/ f88 1 7719"/>
                <a:gd name="f90" fmla="*/ f87 1 6617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488724C-832D-4F00-BBCD-0ED19CD2D0F1}"/>
                </a:ext>
              </a:extLst>
            </p:cNvPr>
            <p:cNvSpPr/>
            <p:nvPr/>
          </p:nvSpPr>
          <p:spPr>
            <a:xfrm>
              <a:off x="5311456" y="3702826"/>
              <a:ext cx="523667" cy="5081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50FB4114-984D-4133-B6AF-802D631155EB}"/>
              </a:ext>
            </a:extLst>
          </p:cNvPr>
          <p:cNvGrpSpPr/>
          <p:nvPr/>
        </p:nvGrpSpPr>
        <p:grpSpPr>
          <a:xfrm>
            <a:off x="4578208" y="2751791"/>
            <a:ext cx="392723" cy="410230"/>
            <a:chOff x="6104278" y="3669075"/>
            <a:chExt cx="523676" cy="547021"/>
          </a:xfrm>
          <a:solidFill>
            <a:srgbClr val="02AACE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CC9B45F7-123D-40A9-89BF-17A3B8DE8AB1}"/>
                </a:ext>
              </a:extLst>
            </p:cNvPr>
            <p:cNvSpPr/>
            <p:nvPr/>
          </p:nvSpPr>
          <p:spPr>
            <a:xfrm>
              <a:off x="6104278" y="3669075"/>
              <a:ext cx="514542" cy="547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E8F0F8E5-6D4E-4C0B-9CCF-A7AD12688050}"/>
                </a:ext>
              </a:extLst>
            </p:cNvPr>
            <p:cNvSpPr/>
            <p:nvPr/>
          </p:nvSpPr>
          <p:spPr>
            <a:xfrm>
              <a:off x="6511981" y="3985586"/>
              <a:ext cx="113376" cy="972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4C868020-6828-4CEA-8A28-1FF8EBB94E25}"/>
                </a:ext>
              </a:extLst>
            </p:cNvPr>
            <p:cNvSpPr/>
            <p:nvPr/>
          </p:nvSpPr>
          <p:spPr>
            <a:xfrm>
              <a:off x="6514578" y="3670474"/>
              <a:ext cx="113376" cy="279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57AE523C-9943-498F-BA4A-3266D51AF783}"/>
              </a:ext>
            </a:extLst>
          </p:cNvPr>
          <p:cNvGrpSpPr/>
          <p:nvPr/>
        </p:nvGrpSpPr>
        <p:grpSpPr>
          <a:xfrm>
            <a:off x="7129903" y="2760802"/>
            <a:ext cx="359629" cy="371006"/>
            <a:chOff x="9506833" y="3681090"/>
            <a:chExt cx="479547" cy="494717"/>
          </a:xfrm>
          <a:solidFill>
            <a:srgbClr val="02AACE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0E8765FD-94E6-4AFF-9FA1-84BED82920FA}"/>
                </a:ext>
              </a:extLst>
            </p:cNvPr>
            <p:cNvSpPr/>
            <p:nvPr/>
          </p:nvSpPr>
          <p:spPr>
            <a:xfrm>
              <a:off x="9605113" y="4028124"/>
              <a:ext cx="119630" cy="479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45811ACF-D27C-4DE0-B69E-AD4B3E34F137}"/>
                </a:ext>
              </a:extLst>
            </p:cNvPr>
            <p:cNvSpPr/>
            <p:nvPr/>
          </p:nvSpPr>
          <p:spPr>
            <a:xfrm>
              <a:off x="9631155" y="3930027"/>
              <a:ext cx="65169" cy="65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+- f4 0 f2"/>
                <a:gd name="f48" fmla="+- f3 0 f2"/>
                <a:gd name="f49" fmla="*/ f48 1 1734"/>
                <a:gd name="f50" fmla="*/ f47 1 1636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6725EF09-7783-4A97-84F4-78F3344BFA0B}"/>
                </a:ext>
              </a:extLst>
            </p:cNvPr>
            <p:cNvSpPr/>
            <p:nvPr/>
          </p:nvSpPr>
          <p:spPr>
            <a:xfrm>
              <a:off x="9506833" y="3681090"/>
              <a:ext cx="479547" cy="4947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+- f4 0 f2"/>
                <a:gd name="f103" fmla="+- f3 0 f2"/>
                <a:gd name="f104" fmla="*/ f103 1 12760"/>
                <a:gd name="f105" fmla="*/ f102 1 12351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B1327154-87CD-4354-A67E-15FB1A95E06A}"/>
                </a:ext>
              </a:extLst>
            </p:cNvPr>
            <p:cNvSpPr/>
            <p:nvPr/>
          </p:nvSpPr>
          <p:spPr>
            <a:xfrm>
              <a:off x="9737738" y="3735360"/>
              <a:ext cx="21314" cy="22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35C6AA9F-0B9F-4777-BED6-61B45550B826}"/>
              </a:ext>
            </a:extLst>
          </p:cNvPr>
          <p:cNvGrpSpPr/>
          <p:nvPr/>
        </p:nvGrpSpPr>
        <p:grpSpPr>
          <a:xfrm>
            <a:off x="6403354" y="1179745"/>
            <a:ext cx="515464" cy="543456"/>
            <a:chOff x="8538017" y="1572832"/>
            <a:chExt cx="687345" cy="724670"/>
          </a:xfrm>
          <a:solidFill>
            <a:srgbClr val="02AACE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CC212E46-F66F-4A6D-93A0-1150F811C950}"/>
                </a:ext>
              </a:extLst>
            </p:cNvPr>
            <p:cNvSpPr/>
            <p:nvPr/>
          </p:nvSpPr>
          <p:spPr>
            <a:xfrm>
              <a:off x="8697919" y="1572832"/>
              <a:ext cx="367515" cy="45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D9BEC262-0D7B-4618-9232-636BFEE0BD8E}"/>
                </a:ext>
              </a:extLst>
            </p:cNvPr>
            <p:cNvSpPr/>
            <p:nvPr/>
          </p:nvSpPr>
          <p:spPr>
            <a:xfrm>
              <a:off x="8538017" y="2025926"/>
              <a:ext cx="687345" cy="271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F51A7E1-A1C5-4BD1-A748-D5B02AF00FA9}"/>
              </a:ext>
            </a:extLst>
          </p:cNvPr>
          <p:cNvSpPr/>
          <p:nvPr/>
        </p:nvSpPr>
        <p:spPr>
          <a:xfrm>
            <a:off x="5229422" y="2730650"/>
            <a:ext cx="395638" cy="417005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+- f4 0 f2"/>
              <a:gd name="f127" fmla="+- f3 0 f2"/>
              <a:gd name="f128" fmla="*/ f127 1 12760"/>
              <a:gd name="f129" fmla="*/ f126 1 12619"/>
              <a:gd name="f130" fmla="*/ f2 1 f128"/>
              <a:gd name="f131" fmla="*/ f3 1 f128"/>
              <a:gd name="f132" fmla="*/ f2 1 f129"/>
              <a:gd name="f133" fmla="*/ f4 1 f129"/>
              <a:gd name="f134" fmla="*/ f130 f124 1"/>
              <a:gd name="f135" fmla="*/ f131 f124 1"/>
              <a:gd name="f136" fmla="*/ f133 f125 1"/>
              <a:gd name="f137" fmla="*/ f132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4" t="f137" r="f135" b="f136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67" tIns="68567" rIns="68567" bIns="68567" anchor="ctr" anchorCtr="0" compatLnSpc="1">
            <a:noAutofit/>
          </a:bodyPr>
          <a:lstStyle/>
          <a:p>
            <a:pPr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5ED045CE-6B43-4A01-8C78-3E8A7F21C246}"/>
              </a:ext>
            </a:extLst>
          </p:cNvPr>
          <p:cNvGrpSpPr/>
          <p:nvPr/>
        </p:nvGrpSpPr>
        <p:grpSpPr>
          <a:xfrm>
            <a:off x="8473982" y="2073183"/>
            <a:ext cx="350613" cy="379386"/>
            <a:chOff x="11299094" y="2764185"/>
            <a:chExt cx="467524" cy="505891"/>
          </a:xfrm>
          <a:solidFill>
            <a:srgbClr val="02AACE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A9E2E501-16DF-4096-9BB6-87EAC8DB4E7E}"/>
                </a:ext>
              </a:extLst>
            </p:cNvPr>
            <p:cNvSpPr/>
            <p:nvPr/>
          </p:nvSpPr>
          <p:spPr>
            <a:xfrm>
              <a:off x="11299094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2FFBB164-7246-41D4-A551-581B82109A41}"/>
                </a:ext>
              </a:extLst>
            </p:cNvPr>
            <p:cNvSpPr/>
            <p:nvPr/>
          </p:nvSpPr>
          <p:spPr>
            <a:xfrm>
              <a:off x="11300255" y="2764185"/>
              <a:ext cx="134974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A6D0E480-8D41-4580-AA49-1C07F8CC75EF}"/>
                </a:ext>
              </a:extLst>
            </p:cNvPr>
            <p:cNvSpPr/>
            <p:nvPr/>
          </p:nvSpPr>
          <p:spPr>
            <a:xfrm>
              <a:off x="11464792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0EA5234F-0FE4-492F-9428-32601D1CCAD6}"/>
                </a:ext>
              </a:extLst>
            </p:cNvPr>
            <p:cNvSpPr/>
            <p:nvPr/>
          </p:nvSpPr>
          <p:spPr>
            <a:xfrm>
              <a:off x="11464792" y="2764185"/>
              <a:ext cx="134938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B50704B9-1DA1-41BB-B26F-6448C2451FC8}"/>
                </a:ext>
              </a:extLst>
            </p:cNvPr>
            <p:cNvSpPr/>
            <p:nvPr/>
          </p:nvSpPr>
          <p:spPr>
            <a:xfrm>
              <a:off x="11629320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94413D49-E074-4BCB-AAB8-A742E0E1CA1D}"/>
                </a:ext>
              </a:extLst>
            </p:cNvPr>
            <p:cNvSpPr/>
            <p:nvPr/>
          </p:nvSpPr>
          <p:spPr>
            <a:xfrm>
              <a:off x="11631680" y="2764185"/>
              <a:ext cx="134938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7CDB8293-5E33-4B28-89AD-51B6CB20043C}"/>
              </a:ext>
            </a:extLst>
          </p:cNvPr>
          <p:cNvGrpSpPr/>
          <p:nvPr/>
        </p:nvGrpSpPr>
        <p:grpSpPr>
          <a:xfrm>
            <a:off x="5866173" y="1210466"/>
            <a:ext cx="427655" cy="535494"/>
            <a:chOff x="7821713" y="1613797"/>
            <a:chExt cx="570256" cy="714054"/>
          </a:xfrm>
          <a:solidFill>
            <a:srgbClr val="02AACE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083B8051-71E3-45B5-AC89-4D4B60458BAE}"/>
                </a:ext>
              </a:extLst>
            </p:cNvPr>
            <p:cNvSpPr/>
            <p:nvPr/>
          </p:nvSpPr>
          <p:spPr>
            <a:xfrm>
              <a:off x="7821713" y="2030123"/>
              <a:ext cx="570256" cy="2038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+- f4 0 f2"/>
                <a:gd name="f21" fmla="+- f3 0 f2"/>
                <a:gd name="f22" fmla="*/ f21 1 10807"/>
                <a:gd name="f23" fmla="*/ f20 1 36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33816877-4755-4A8C-9B8C-6A18E9117DA7}"/>
                </a:ext>
              </a:extLst>
            </p:cNvPr>
            <p:cNvSpPr/>
            <p:nvPr/>
          </p:nvSpPr>
          <p:spPr>
            <a:xfrm>
              <a:off x="7868256" y="2279937"/>
              <a:ext cx="480498" cy="47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0EC11B80-AFE2-489C-8BFC-96ED3EBFB799}"/>
                </a:ext>
              </a:extLst>
            </p:cNvPr>
            <p:cNvSpPr/>
            <p:nvPr/>
          </p:nvSpPr>
          <p:spPr>
            <a:xfrm>
              <a:off x="7953048" y="1613797"/>
              <a:ext cx="305894" cy="37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72B4A3A4-9F30-4BF6-B3CA-E08964ED3F0D}"/>
              </a:ext>
            </a:extLst>
          </p:cNvPr>
          <p:cNvGrpSpPr/>
          <p:nvPr/>
        </p:nvGrpSpPr>
        <p:grpSpPr>
          <a:xfrm>
            <a:off x="5943360" y="2730327"/>
            <a:ext cx="392723" cy="418418"/>
            <a:chOff x="7924638" y="3640454"/>
            <a:chExt cx="523676" cy="557939"/>
          </a:xfrm>
          <a:solidFill>
            <a:srgbClr val="02AACE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62B03A31-8A23-4F79-A100-1CE405B71492}"/>
                </a:ext>
              </a:extLst>
            </p:cNvPr>
            <p:cNvSpPr/>
            <p:nvPr/>
          </p:nvSpPr>
          <p:spPr>
            <a:xfrm>
              <a:off x="7985866" y="3640454"/>
              <a:ext cx="389506" cy="5579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F9DA0717-3C5F-4BE4-8630-2FB4024EECBF}"/>
                </a:ext>
              </a:extLst>
            </p:cNvPr>
            <p:cNvSpPr/>
            <p:nvPr/>
          </p:nvSpPr>
          <p:spPr>
            <a:xfrm>
              <a:off x="7924638" y="3836017"/>
              <a:ext cx="57351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41DCAAF7-0237-4B16-B84C-F98ED194A182}"/>
                </a:ext>
              </a:extLst>
            </p:cNvPr>
            <p:cNvSpPr/>
            <p:nvPr/>
          </p:nvSpPr>
          <p:spPr>
            <a:xfrm>
              <a:off x="8389647" y="3836017"/>
              <a:ext cx="58667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AB04FDB2-EEB3-4585-8490-88BDDFFB1D41}"/>
                </a:ext>
              </a:extLst>
            </p:cNvPr>
            <p:cNvSpPr/>
            <p:nvPr/>
          </p:nvSpPr>
          <p:spPr>
            <a:xfrm>
              <a:off x="7994964" y="4002923"/>
              <a:ext cx="53464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3D2DC5AB-042E-438D-8F22-106287DB17ED}"/>
                </a:ext>
              </a:extLst>
            </p:cNvPr>
            <p:cNvSpPr/>
            <p:nvPr/>
          </p:nvSpPr>
          <p:spPr>
            <a:xfrm>
              <a:off x="8325840" y="3650321"/>
              <a:ext cx="53410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8600B02-B22B-4980-AD0C-35201E70008B}"/>
                </a:ext>
              </a:extLst>
            </p:cNvPr>
            <p:cNvSpPr/>
            <p:nvPr/>
          </p:nvSpPr>
          <p:spPr>
            <a:xfrm>
              <a:off x="8325840" y="4002923"/>
              <a:ext cx="53410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5875CD0-6EAC-42D0-A9F1-72FA9156E450}"/>
                </a:ext>
              </a:extLst>
            </p:cNvPr>
            <p:cNvSpPr/>
            <p:nvPr/>
          </p:nvSpPr>
          <p:spPr>
            <a:xfrm>
              <a:off x="7994964" y="3650321"/>
              <a:ext cx="53464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D1D34D4-83C3-4E80-ACDE-4991C71D5127}"/>
              </a:ext>
            </a:extLst>
          </p:cNvPr>
          <p:cNvGrpSpPr/>
          <p:nvPr/>
        </p:nvGrpSpPr>
        <p:grpSpPr>
          <a:xfrm>
            <a:off x="7068509" y="1223968"/>
            <a:ext cx="512948" cy="541659"/>
            <a:chOff x="9424967" y="1631801"/>
            <a:chExt cx="683990" cy="722275"/>
          </a:xfrm>
          <a:solidFill>
            <a:srgbClr val="02AACE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1348401F-F366-4C06-9130-FE168EDAE7CA}"/>
                </a:ext>
              </a:extLst>
            </p:cNvPr>
            <p:cNvSpPr/>
            <p:nvPr/>
          </p:nvSpPr>
          <p:spPr>
            <a:xfrm>
              <a:off x="9604821" y="1631801"/>
              <a:ext cx="504136" cy="523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4B4BB6C8-7B8C-4462-8E6C-6E7D77EAE8BD}"/>
                </a:ext>
              </a:extLst>
            </p:cNvPr>
            <p:cNvSpPr/>
            <p:nvPr/>
          </p:nvSpPr>
          <p:spPr>
            <a:xfrm>
              <a:off x="9424967" y="1951036"/>
              <a:ext cx="378159" cy="40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D24DCF6B-0CC6-4AE8-9181-AD351E28A570}"/>
                </a:ext>
              </a:extLst>
            </p:cNvPr>
            <p:cNvSpPr/>
            <p:nvPr/>
          </p:nvSpPr>
          <p:spPr>
            <a:xfrm>
              <a:off x="9705624" y="2212527"/>
              <a:ext cx="396621" cy="141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47355AA2-E96C-43C9-A1A0-43EDE1618428}"/>
              </a:ext>
            </a:extLst>
          </p:cNvPr>
          <p:cNvGrpSpPr/>
          <p:nvPr/>
        </p:nvGrpSpPr>
        <p:grpSpPr>
          <a:xfrm>
            <a:off x="3207002" y="2729052"/>
            <a:ext cx="392716" cy="419611"/>
            <a:chOff x="4275844" y="3638754"/>
            <a:chExt cx="523667" cy="559530"/>
          </a:xfrm>
          <a:solidFill>
            <a:srgbClr val="02AACE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36553D4C-1E38-4219-B518-142E8D026E2D}"/>
                </a:ext>
              </a:extLst>
            </p:cNvPr>
            <p:cNvSpPr/>
            <p:nvPr/>
          </p:nvSpPr>
          <p:spPr>
            <a:xfrm>
              <a:off x="4275844" y="3638754"/>
              <a:ext cx="523667" cy="55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32873F76-F662-4BA3-B858-B249945A1427}"/>
                </a:ext>
              </a:extLst>
            </p:cNvPr>
            <p:cNvSpPr/>
            <p:nvPr/>
          </p:nvSpPr>
          <p:spPr>
            <a:xfrm>
              <a:off x="4348813" y="3797027"/>
              <a:ext cx="450698" cy="263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7EE31A3D-302C-408E-A193-57FE1BD81AB6}"/>
              </a:ext>
            </a:extLst>
          </p:cNvPr>
          <p:cNvSpPr/>
          <p:nvPr/>
        </p:nvSpPr>
        <p:spPr>
          <a:xfrm>
            <a:off x="6560794" y="2788191"/>
            <a:ext cx="394677" cy="327976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67" tIns="68567" rIns="68567" bIns="68567" anchor="ctr" anchorCtr="0" compatLnSpc="1">
            <a:noAutofit/>
          </a:bodyPr>
          <a:lstStyle/>
          <a:p>
            <a:pPr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48AE91CE-6B73-4ED1-9C88-5CDADA2A63F9}"/>
              </a:ext>
            </a:extLst>
          </p:cNvPr>
          <p:cNvGrpSpPr/>
          <p:nvPr/>
        </p:nvGrpSpPr>
        <p:grpSpPr>
          <a:xfrm>
            <a:off x="7861870" y="2742719"/>
            <a:ext cx="359664" cy="378707"/>
            <a:chOff x="10482873" y="3656978"/>
            <a:chExt cx="479593" cy="504986"/>
          </a:xfrm>
          <a:solidFill>
            <a:srgbClr val="02AACE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41B4F5CB-14EB-444E-93E1-CE0B6A6CB658}"/>
                </a:ext>
              </a:extLst>
            </p:cNvPr>
            <p:cNvSpPr/>
            <p:nvPr/>
          </p:nvSpPr>
          <p:spPr>
            <a:xfrm>
              <a:off x="10482873" y="3656978"/>
              <a:ext cx="225006" cy="41148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F02F00C8-1B3C-429A-91DD-698A278D8219}"/>
                </a:ext>
              </a:extLst>
            </p:cNvPr>
            <p:cNvSpPr/>
            <p:nvPr/>
          </p:nvSpPr>
          <p:spPr>
            <a:xfrm>
              <a:off x="10570509" y="4009232"/>
              <a:ext cx="303141" cy="15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+- f4 0 f2"/>
                <a:gd name="f59" fmla="+- f3 0 f2"/>
                <a:gd name="f60" fmla="*/ f59 1 8066"/>
                <a:gd name="f61" fmla="*/ f58 1 3813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E5AE80B-6E9A-4729-885B-66C0A54B841B}"/>
                </a:ext>
              </a:extLst>
            </p:cNvPr>
            <p:cNvSpPr/>
            <p:nvPr/>
          </p:nvSpPr>
          <p:spPr>
            <a:xfrm>
              <a:off x="10737460" y="3656978"/>
              <a:ext cx="225006" cy="411004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AA9B077C-48AD-46B7-A768-8A8212C52F9C}"/>
                </a:ext>
              </a:extLst>
            </p:cNvPr>
            <p:cNvSpPr/>
            <p:nvPr/>
          </p:nvSpPr>
          <p:spPr>
            <a:xfrm>
              <a:off x="10673526" y="3793406"/>
              <a:ext cx="94740" cy="232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C553B320-3DD5-4502-AFA7-24D8C1820574}"/>
              </a:ext>
            </a:extLst>
          </p:cNvPr>
          <p:cNvGrpSpPr/>
          <p:nvPr/>
        </p:nvGrpSpPr>
        <p:grpSpPr>
          <a:xfrm>
            <a:off x="3835537" y="3466867"/>
            <a:ext cx="316942" cy="383370"/>
            <a:chOff x="5113964" y="4622593"/>
            <a:chExt cx="422626" cy="511204"/>
          </a:xfrm>
          <a:solidFill>
            <a:srgbClr val="02AACE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10C717BB-870F-4E66-B1A8-050455AB6655}"/>
                </a:ext>
              </a:extLst>
            </p:cNvPr>
            <p:cNvSpPr/>
            <p:nvPr/>
          </p:nvSpPr>
          <p:spPr>
            <a:xfrm>
              <a:off x="5253548" y="4863529"/>
              <a:ext cx="140890" cy="9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C5F880B9-A709-4B83-B052-DDC35C59E42B}"/>
                </a:ext>
              </a:extLst>
            </p:cNvPr>
            <p:cNvSpPr/>
            <p:nvPr/>
          </p:nvSpPr>
          <p:spPr>
            <a:xfrm>
              <a:off x="5294522" y="4773451"/>
              <a:ext cx="57680" cy="61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07AB7509-F848-446C-8100-7D03B05DE68E}"/>
                </a:ext>
              </a:extLst>
            </p:cNvPr>
            <p:cNvSpPr/>
            <p:nvPr/>
          </p:nvSpPr>
          <p:spPr>
            <a:xfrm>
              <a:off x="5113964" y="4622593"/>
              <a:ext cx="422626" cy="511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8CABAF1-5255-43B0-A9C5-85A439AC383B}"/>
              </a:ext>
            </a:extLst>
          </p:cNvPr>
          <p:cNvGrpSpPr/>
          <p:nvPr/>
        </p:nvGrpSpPr>
        <p:grpSpPr>
          <a:xfrm>
            <a:off x="5224094" y="3470536"/>
            <a:ext cx="364985" cy="360336"/>
            <a:chOff x="6965533" y="4627485"/>
            <a:chExt cx="486689" cy="480489"/>
          </a:xfrm>
          <a:solidFill>
            <a:srgbClr val="02AACE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709B9D10-BB16-44A3-8CA8-68A57A322986}"/>
                </a:ext>
              </a:extLst>
            </p:cNvPr>
            <p:cNvSpPr/>
            <p:nvPr/>
          </p:nvSpPr>
          <p:spPr>
            <a:xfrm>
              <a:off x="6965533" y="4627485"/>
              <a:ext cx="486689" cy="389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59844A24-1CFA-4A20-8B69-3BF72C13764F}"/>
                </a:ext>
              </a:extLst>
            </p:cNvPr>
            <p:cNvSpPr/>
            <p:nvPr/>
          </p:nvSpPr>
          <p:spPr>
            <a:xfrm>
              <a:off x="7074383" y="5047844"/>
              <a:ext cx="256169" cy="60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727A8372-FAC5-4162-83E0-2D9AC789A8A3}"/>
              </a:ext>
            </a:extLst>
          </p:cNvPr>
          <p:cNvGrpSpPr/>
          <p:nvPr/>
        </p:nvGrpSpPr>
        <p:grpSpPr>
          <a:xfrm>
            <a:off x="5924474" y="3439150"/>
            <a:ext cx="360206" cy="383857"/>
            <a:chOff x="7899455" y="4585633"/>
            <a:chExt cx="480316" cy="511854"/>
          </a:xfrm>
          <a:solidFill>
            <a:srgbClr val="02AACE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0545EDCE-49AB-4E44-A84F-C110D65749CE}"/>
                </a:ext>
              </a:extLst>
            </p:cNvPr>
            <p:cNvSpPr/>
            <p:nvPr/>
          </p:nvSpPr>
          <p:spPr>
            <a:xfrm>
              <a:off x="7982702" y="4735741"/>
              <a:ext cx="28209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BABF9A04-3105-4C5A-8B20-02651899BD56}"/>
                </a:ext>
              </a:extLst>
            </p:cNvPr>
            <p:cNvSpPr/>
            <p:nvPr/>
          </p:nvSpPr>
          <p:spPr>
            <a:xfrm>
              <a:off x="8267008" y="4735741"/>
              <a:ext cx="29507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42C037E8-C62C-44A4-9ECE-9478FFEE383C}"/>
                </a:ext>
              </a:extLst>
            </p:cNvPr>
            <p:cNvSpPr/>
            <p:nvPr/>
          </p:nvSpPr>
          <p:spPr>
            <a:xfrm>
              <a:off x="7982702" y="4915924"/>
              <a:ext cx="28209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DBECB58-6794-47EE-AF9A-211D14BD2D30}"/>
                </a:ext>
              </a:extLst>
            </p:cNvPr>
            <p:cNvSpPr/>
            <p:nvPr/>
          </p:nvSpPr>
          <p:spPr>
            <a:xfrm>
              <a:off x="8267008" y="4915924"/>
              <a:ext cx="29507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C9D7A970-193B-487B-9B01-9ED4B49F8907}"/>
                </a:ext>
              </a:extLst>
            </p:cNvPr>
            <p:cNvSpPr/>
            <p:nvPr/>
          </p:nvSpPr>
          <p:spPr>
            <a:xfrm>
              <a:off x="7899455" y="4735741"/>
              <a:ext cx="56372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7B7ACF00-6AB9-44B1-9C7A-0F06C1FD3B18}"/>
                </a:ext>
              </a:extLst>
            </p:cNvPr>
            <p:cNvSpPr/>
            <p:nvPr/>
          </p:nvSpPr>
          <p:spPr>
            <a:xfrm>
              <a:off x="8040346" y="4735741"/>
              <a:ext cx="198534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AB2BC4F5-2FB3-4A2D-8EB2-D5DEAF37932C}"/>
                </a:ext>
              </a:extLst>
            </p:cNvPr>
            <p:cNvSpPr/>
            <p:nvPr/>
          </p:nvSpPr>
          <p:spPr>
            <a:xfrm>
              <a:off x="8323344" y="4894088"/>
              <a:ext cx="56427" cy="2033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5C6A261D-482C-4227-9756-E529798E7B22}"/>
                </a:ext>
              </a:extLst>
            </p:cNvPr>
            <p:cNvSpPr/>
            <p:nvPr/>
          </p:nvSpPr>
          <p:spPr>
            <a:xfrm>
              <a:off x="7899455" y="4894088"/>
              <a:ext cx="56372" cy="202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D3270A27-A64A-4AC0-A5FF-071BB629AE54}"/>
                </a:ext>
              </a:extLst>
            </p:cNvPr>
            <p:cNvSpPr/>
            <p:nvPr/>
          </p:nvSpPr>
          <p:spPr>
            <a:xfrm>
              <a:off x="8124846" y="4915924"/>
              <a:ext cx="28209" cy="314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E94CFDAC-75FE-4C1E-9061-80B765DE5AD8}"/>
                </a:ext>
              </a:extLst>
            </p:cNvPr>
            <p:cNvSpPr/>
            <p:nvPr/>
          </p:nvSpPr>
          <p:spPr>
            <a:xfrm>
              <a:off x="8323344" y="4735741"/>
              <a:ext cx="56427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89FCE254-6170-420A-AF6E-94C6DB703699}"/>
                </a:ext>
              </a:extLst>
            </p:cNvPr>
            <p:cNvSpPr/>
            <p:nvPr/>
          </p:nvSpPr>
          <p:spPr>
            <a:xfrm>
              <a:off x="8040346" y="4915924"/>
              <a:ext cx="198534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40F5FA0E-C237-4DB4-9E36-0EB0E14063DC}"/>
                </a:ext>
              </a:extLst>
            </p:cNvPr>
            <p:cNvSpPr/>
            <p:nvPr/>
          </p:nvSpPr>
          <p:spPr>
            <a:xfrm>
              <a:off x="8039039" y="4585633"/>
              <a:ext cx="198534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4B3580DE-BDE0-4688-8747-464A5D2A757E}"/>
              </a:ext>
            </a:extLst>
          </p:cNvPr>
          <p:cNvGrpSpPr/>
          <p:nvPr/>
        </p:nvGrpSpPr>
        <p:grpSpPr>
          <a:xfrm>
            <a:off x="8527360" y="2749000"/>
            <a:ext cx="259484" cy="362571"/>
            <a:chOff x="11370271" y="3665354"/>
            <a:chExt cx="346008" cy="483470"/>
          </a:xfrm>
          <a:solidFill>
            <a:srgbClr val="02AACE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A4F497B7-0A45-4348-B930-9ECD81602098}"/>
                </a:ext>
              </a:extLst>
            </p:cNvPr>
            <p:cNvSpPr/>
            <p:nvPr/>
          </p:nvSpPr>
          <p:spPr>
            <a:xfrm>
              <a:off x="11370271" y="3665354"/>
              <a:ext cx="346008" cy="340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016414FE-1399-4A26-98FC-3A451CAFBA83}"/>
                </a:ext>
              </a:extLst>
            </p:cNvPr>
            <p:cNvSpPr/>
            <p:nvPr/>
          </p:nvSpPr>
          <p:spPr>
            <a:xfrm>
              <a:off x="11516657" y="3749168"/>
              <a:ext cx="54434" cy="58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879E86CF-F1B5-478B-972C-C5B045F6147F}"/>
                </a:ext>
              </a:extLst>
            </p:cNvPr>
            <p:cNvSpPr/>
            <p:nvPr/>
          </p:nvSpPr>
          <p:spPr>
            <a:xfrm>
              <a:off x="11451314" y="4034058"/>
              <a:ext cx="186327" cy="58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341DED42-0FB8-43CD-967B-B508C0BA0262}"/>
                </a:ext>
              </a:extLst>
            </p:cNvPr>
            <p:cNvSpPr/>
            <p:nvPr/>
          </p:nvSpPr>
          <p:spPr>
            <a:xfrm>
              <a:off x="11477923" y="3836813"/>
              <a:ext cx="133109" cy="851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8AD59F05-97CA-4B05-A47C-B54A7A353BE6}"/>
                </a:ext>
              </a:extLst>
            </p:cNvPr>
            <p:cNvSpPr/>
            <p:nvPr/>
          </p:nvSpPr>
          <p:spPr>
            <a:xfrm>
              <a:off x="11477923" y="4120432"/>
              <a:ext cx="134307" cy="28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D308D88A-77BA-445E-8883-D3557437F006}"/>
              </a:ext>
            </a:extLst>
          </p:cNvPr>
          <p:cNvGrpSpPr/>
          <p:nvPr/>
        </p:nvGrpSpPr>
        <p:grpSpPr>
          <a:xfrm>
            <a:off x="6584575" y="3481241"/>
            <a:ext cx="361152" cy="338831"/>
            <a:chOff x="8779666" y="4641759"/>
            <a:chExt cx="481577" cy="451813"/>
          </a:xfrm>
          <a:solidFill>
            <a:srgbClr val="02AACE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E3CD086C-6084-4E18-91FF-216EBA9077B5}"/>
                </a:ext>
              </a:extLst>
            </p:cNvPr>
            <p:cNvSpPr/>
            <p:nvPr/>
          </p:nvSpPr>
          <p:spPr>
            <a:xfrm>
              <a:off x="8906448" y="4851961"/>
              <a:ext cx="226698" cy="241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FFA001F9-7FD7-4CE9-B025-FDE148EB4412}"/>
                </a:ext>
              </a:extLst>
            </p:cNvPr>
            <p:cNvSpPr/>
            <p:nvPr/>
          </p:nvSpPr>
          <p:spPr>
            <a:xfrm>
              <a:off x="9119046" y="4641759"/>
              <a:ext cx="112718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631E7757-737F-45EB-B99E-EB3D358D3A07}"/>
                </a:ext>
              </a:extLst>
            </p:cNvPr>
            <p:cNvSpPr/>
            <p:nvPr/>
          </p:nvSpPr>
          <p:spPr>
            <a:xfrm>
              <a:off x="8809137" y="4641759"/>
              <a:ext cx="111419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2BC802F6-F32B-46A4-A0E9-5848436921EE}"/>
                </a:ext>
              </a:extLst>
            </p:cNvPr>
            <p:cNvSpPr/>
            <p:nvPr/>
          </p:nvSpPr>
          <p:spPr>
            <a:xfrm>
              <a:off x="8779666" y="4761856"/>
              <a:ext cx="170361" cy="90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F8BE6E22-98A1-4A22-A53D-E1911C000FD9}"/>
                </a:ext>
              </a:extLst>
            </p:cNvPr>
            <p:cNvSpPr/>
            <p:nvPr/>
          </p:nvSpPr>
          <p:spPr>
            <a:xfrm>
              <a:off x="9092135" y="4761856"/>
              <a:ext cx="169099" cy="90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2722BD83-3BE3-43D3-96FD-9D7B7B4767B8}"/>
                </a:ext>
              </a:extLst>
            </p:cNvPr>
            <p:cNvSpPr/>
            <p:nvPr/>
          </p:nvSpPr>
          <p:spPr>
            <a:xfrm>
              <a:off x="9098563" y="4881981"/>
              <a:ext cx="162680" cy="915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62CA67FD-FBA7-40E3-A94A-E053038BD76F}"/>
                </a:ext>
              </a:extLst>
            </p:cNvPr>
            <p:cNvSpPr/>
            <p:nvPr/>
          </p:nvSpPr>
          <p:spPr>
            <a:xfrm>
              <a:off x="8779666" y="4881981"/>
              <a:ext cx="163979" cy="9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99409E73-2C2E-42BC-BF69-5A9F1E057F66}"/>
              </a:ext>
            </a:extLst>
          </p:cNvPr>
          <p:cNvGrpSpPr/>
          <p:nvPr/>
        </p:nvGrpSpPr>
        <p:grpSpPr>
          <a:xfrm>
            <a:off x="3132420" y="3410438"/>
            <a:ext cx="360165" cy="381814"/>
            <a:chOff x="4176393" y="4547347"/>
            <a:chExt cx="480261" cy="509129"/>
          </a:xfrm>
          <a:solidFill>
            <a:srgbClr val="02AACE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D7BA86C8-D2BB-4366-849C-AA53C8D1BBDA}"/>
                </a:ext>
              </a:extLst>
            </p:cNvPr>
            <p:cNvSpPr/>
            <p:nvPr/>
          </p:nvSpPr>
          <p:spPr>
            <a:xfrm>
              <a:off x="4390253" y="4776651"/>
              <a:ext cx="29507" cy="286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657A4F8F-39B0-48B6-9A07-DBA42BFA8E01}"/>
                </a:ext>
              </a:extLst>
            </p:cNvPr>
            <p:cNvSpPr/>
            <p:nvPr/>
          </p:nvSpPr>
          <p:spPr>
            <a:xfrm>
              <a:off x="4327526" y="4716219"/>
              <a:ext cx="153692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D64896A6-2D26-4B24-8AD0-B097007B5AE0}"/>
                </a:ext>
              </a:extLst>
            </p:cNvPr>
            <p:cNvSpPr/>
            <p:nvPr/>
          </p:nvSpPr>
          <p:spPr>
            <a:xfrm>
              <a:off x="4464548" y="4563724"/>
              <a:ext cx="192106" cy="206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B2620D15-4FB1-4ECD-B4F6-7C33CACE9DF9}"/>
                </a:ext>
              </a:extLst>
            </p:cNvPr>
            <p:cNvSpPr/>
            <p:nvPr/>
          </p:nvSpPr>
          <p:spPr>
            <a:xfrm>
              <a:off x="4394103" y="4863986"/>
              <a:ext cx="167801" cy="1774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A00B01ED-DB71-403C-A1A5-73100BD48D92}"/>
                </a:ext>
              </a:extLst>
            </p:cNvPr>
            <p:cNvSpPr/>
            <p:nvPr/>
          </p:nvSpPr>
          <p:spPr>
            <a:xfrm>
              <a:off x="4492730" y="4780730"/>
              <a:ext cx="146011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F8BD3F83-2447-4806-9389-A14FBB1A44AF}"/>
                </a:ext>
              </a:extLst>
            </p:cNvPr>
            <p:cNvSpPr/>
            <p:nvPr/>
          </p:nvSpPr>
          <p:spPr>
            <a:xfrm>
              <a:off x="4189195" y="4851687"/>
              <a:ext cx="195965" cy="204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37C88999-3C3E-4D6F-B4A6-9B6E7FFFBB23}"/>
                </a:ext>
              </a:extLst>
            </p:cNvPr>
            <p:cNvSpPr/>
            <p:nvPr/>
          </p:nvSpPr>
          <p:spPr>
            <a:xfrm>
              <a:off x="4394103" y="4547347"/>
              <a:ext cx="169099" cy="1460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28731659-1572-4EBE-ADBF-6C2379B5AC85}"/>
                </a:ext>
              </a:extLst>
            </p:cNvPr>
            <p:cNvSpPr/>
            <p:nvPr/>
          </p:nvSpPr>
          <p:spPr>
            <a:xfrm>
              <a:off x="4176393" y="4772537"/>
              <a:ext cx="137059" cy="1856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482C1329-4160-48F6-BA65-7222B9480867}"/>
              </a:ext>
            </a:extLst>
          </p:cNvPr>
          <p:cNvGrpSpPr/>
          <p:nvPr/>
        </p:nvGrpSpPr>
        <p:grpSpPr>
          <a:xfrm>
            <a:off x="7136295" y="3419216"/>
            <a:ext cx="362112" cy="386949"/>
            <a:chOff x="9515356" y="4559052"/>
            <a:chExt cx="482857" cy="515977"/>
          </a:xfrm>
          <a:solidFill>
            <a:srgbClr val="02AACE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3E3EB5D4-5108-4135-BB60-CE16BAB93484}"/>
                </a:ext>
              </a:extLst>
            </p:cNvPr>
            <p:cNvSpPr/>
            <p:nvPr/>
          </p:nvSpPr>
          <p:spPr>
            <a:xfrm>
              <a:off x="9515356" y="4740578"/>
              <a:ext cx="57680" cy="331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43577CE0-2110-4765-96A7-F2FFFAA8BF22}"/>
                </a:ext>
              </a:extLst>
            </p:cNvPr>
            <p:cNvSpPr/>
            <p:nvPr/>
          </p:nvSpPr>
          <p:spPr>
            <a:xfrm>
              <a:off x="9570439" y="4862056"/>
              <a:ext cx="199823" cy="212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FC99A8FF-36FD-4535-8201-5B8DE19CBD51}"/>
                </a:ext>
              </a:extLst>
            </p:cNvPr>
            <p:cNvSpPr/>
            <p:nvPr/>
          </p:nvSpPr>
          <p:spPr>
            <a:xfrm>
              <a:off x="9795830" y="4559052"/>
              <a:ext cx="171614" cy="61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0DFC1FF7-6498-42EB-8E20-3D6E8BDC30B1}"/>
                </a:ext>
              </a:extLst>
            </p:cNvPr>
            <p:cNvSpPr/>
            <p:nvPr/>
          </p:nvSpPr>
          <p:spPr>
            <a:xfrm>
              <a:off x="9825264" y="4651854"/>
              <a:ext cx="170398" cy="61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3EDFD14E-D334-492D-9320-9A7760D81BF4}"/>
                </a:ext>
              </a:extLst>
            </p:cNvPr>
            <p:cNvSpPr/>
            <p:nvPr/>
          </p:nvSpPr>
          <p:spPr>
            <a:xfrm>
              <a:off x="9798390" y="4830638"/>
              <a:ext cx="198525" cy="61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5652046B-0237-4396-9E49-5FFD133587D6}"/>
                </a:ext>
              </a:extLst>
            </p:cNvPr>
            <p:cNvSpPr/>
            <p:nvPr/>
          </p:nvSpPr>
          <p:spPr>
            <a:xfrm>
              <a:off x="9768928" y="4740578"/>
              <a:ext cx="227996" cy="58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CE4AD9C8-6296-42FE-856D-929056091A41}"/>
                </a:ext>
              </a:extLst>
            </p:cNvPr>
            <p:cNvSpPr/>
            <p:nvPr/>
          </p:nvSpPr>
          <p:spPr>
            <a:xfrm>
              <a:off x="9798390" y="4923486"/>
              <a:ext cx="199823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DE5EBB42-2E0D-4F14-AF4A-89A07E333320}"/>
                </a:ext>
              </a:extLst>
            </p:cNvPr>
            <p:cNvSpPr/>
            <p:nvPr/>
          </p:nvSpPr>
          <p:spPr>
            <a:xfrm>
              <a:off x="9601163" y="4650519"/>
              <a:ext cx="140927" cy="180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6F26ADF1-5303-47F2-B39D-70A8195179F9}"/>
              </a:ext>
            </a:extLst>
          </p:cNvPr>
          <p:cNvGrpSpPr/>
          <p:nvPr/>
        </p:nvGrpSpPr>
        <p:grpSpPr>
          <a:xfrm>
            <a:off x="7115010" y="3964605"/>
            <a:ext cx="532189" cy="525895"/>
            <a:chOff x="9486973" y="5286301"/>
            <a:chExt cx="709647" cy="701254"/>
          </a:xfrm>
          <a:solidFill>
            <a:srgbClr val="02AACE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5F7F5779-8AC7-4E32-9E30-0B8D90AEB4DC}"/>
                </a:ext>
              </a:extLst>
            </p:cNvPr>
            <p:cNvSpPr/>
            <p:nvPr/>
          </p:nvSpPr>
          <p:spPr>
            <a:xfrm>
              <a:off x="9820143" y="5286301"/>
              <a:ext cx="41449" cy="110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+- f4 0 f2"/>
                <a:gd name="f15" fmla="+- f3 0 f2"/>
                <a:gd name="f16" fmla="*/ f15 1 694"/>
                <a:gd name="f17" fmla="*/ f14 1 173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D4F531C4-2782-4E15-9A8A-5930747167AB}"/>
                </a:ext>
              </a:extLst>
            </p:cNvPr>
            <p:cNvSpPr/>
            <p:nvPr/>
          </p:nvSpPr>
          <p:spPr>
            <a:xfrm>
              <a:off x="9654491" y="5373023"/>
              <a:ext cx="84774" cy="88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9517F2BB-ECB1-4C43-9E39-EC59F8866B74}"/>
                </a:ext>
              </a:extLst>
            </p:cNvPr>
            <p:cNvSpPr/>
            <p:nvPr/>
          </p:nvSpPr>
          <p:spPr>
            <a:xfrm>
              <a:off x="9942426" y="5373782"/>
              <a:ext cx="84774" cy="876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0BF2522A-D702-48CB-AC9C-4F4A69EB6823}"/>
                </a:ext>
              </a:extLst>
            </p:cNvPr>
            <p:cNvSpPr/>
            <p:nvPr/>
          </p:nvSpPr>
          <p:spPr>
            <a:xfrm>
              <a:off x="10111846" y="5593192"/>
              <a:ext cx="84774" cy="3089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171E9321-AE7D-4785-99E3-2715C40E6AC3}"/>
                </a:ext>
              </a:extLst>
            </p:cNvPr>
            <p:cNvSpPr/>
            <p:nvPr/>
          </p:nvSpPr>
          <p:spPr>
            <a:xfrm>
              <a:off x="9486973" y="5594966"/>
              <a:ext cx="84774" cy="309176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3959BB53-2347-459E-A4B1-9211806AB76F}"/>
                </a:ext>
              </a:extLst>
            </p:cNvPr>
            <p:cNvSpPr/>
            <p:nvPr/>
          </p:nvSpPr>
          <p:spPr>
            <a:xfrm>
              <a:off x="9724141" y="5617259"/>
              <a:ext cx="342607" cy="2648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F308EC07-4D9C-419A-A655-813CE4DA7F15}"/>
                </a:ext>
              </a:extLst>
            </p:cNvPr>
            <p:cNvSpPr/>
            <p:nvPr/>
          </p:nvSpPr>
          <p:spPr>
            <a:xfrm>
              <a:off x="9609319" y="5506919"/>
              <a:ext cx="419782" cy="480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13EDDEDF-6B59-4341-9A7B-31BDE752D47E}"/>
              </a:ext>
            </a:extLst>
          </p:cNvPr>
          <p:cNvGrpSpPr/>
          <p:nvPr/>
        </p:nvGrpSpPr>
        <p:grpSpPr>
          <a:xfrm>
            <a:off x="8485462" y="3337112"/>
            <a:ext cx="413310" cy="440513"/>
            <a:chOff x="11314401" y="4449570"/>
            <a:chExt cx="551127" cy="587401"/>
          </a:xfrm>
          <a:solidFill>
            <a:srgbClr val="02AACE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E9909CFC-1359-4462-A39E-4F49C82373C1}"/>
                </a:ext>
              </a:extLst>
            </p:cNvPr>
            <p:cNvSpPr/>
            <p:nvPr/>
          </p:nvSpPr>
          <p:spPr>
            <a:xfrm>
              <a:off x="11362773" y="4449570"/>
              <a:ext cx="161291" cy="171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C77350F9-4BB1-4BDD-A837-1FF6AC253130}"/>
                </a:ext>
              </a:extLst>
            </p:cNvPr>
            <p:cNvSpPr/>
            <p:nvPr/>
          </p:nvSpPr>
          <p:spPr>
            <a:xfrm>
              <a:off x="11575279" y="4519879"/>
              <a:ext cx="193523" cy="13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E878F295-6DDB-4360-844D-8F58F47B46F5}"/>
                </a:ext>
              </a:extLst>
            </p:cNvPr>
            <p:cNvSpPr/>
            <p:nvPr/>
          </p:nvSpPr>
          <p:spPr>
            <a:xfrm>
              <a:off x="11374505" y="4826742"/>
              <a:ext cx="197903" cy="136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9F9953A8-51D8-412F-A09B-35C3195FC4E6}"/>
                </a:ext>
              </a:extLst>
            </p:cNvPr>
            <p:cNvSpPr/>
            <p:nvPr/>
          </p:nvSpPr>
          <p:spPr>
            <a:xfrm>
              <a:off x="11652967" y="4690140"/>
              <a:ext cx="165661" cy="1703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+- f4 0 f2"/>
                <a:gd name="f15" fmla="+- f3 0 f2"/>
                <a:gd name="f16" fmla="*/ f15 1 3561"/>
                <a:gd name="f17" fmla="*/ f14 1 343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2757E97F-1519-44E3-A25F-E3514534DD39}"/>
                </a:ext>
              </a:extLst>
            </p:cNvPr>
            <p:cNvSpPr/>
            <p:nvPr/>
          </p:nvSpPr>
          <p:spPr>
            <a:xfrm>
              <a:off x="11314401" y="4618296"/>
              <a:ext cx="258007" cy="1749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69A0243F-8461-41E6-B22D-B539AB0CF14E}"/>
                </a:ext>
              </a:extLst>
            </p:cNvPr>
            <p:cNvSpPr/>
            <p:nvPr/>
          </p:nvSpPr>
          <p:spPr>
            <a:xfrm>
              <a:off x="11604595" y="4858819"/>
              <a:ext cx="260933" cy="17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E765E181-9C3F-4C63-9AC1-76B830FDA0FB}"/>
              </a:ext>
            </a:extLst>
          </p:cNvPr>
          <p:cNvGrpSpPr/>
          <p:nvPr/>
        </p:nvGrpSpPr>
        <p:grpSpPr>
          <a:xfrm>
            <a:off x="4518521" y="3505289"/>
            <a:ext cx="362120" cy="384906"/>
            <a:chOff x="6024688" y="4673827"/>
            <a:chExt cx="482868" cy="513252"/>
          </a:xfrm>
          <a:solidFill>
            <a:srgbClr val="02AACE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D265C72E-CCC4-445A-ADFC-73C75AC196D0}"/>
                </a:ext>
              </a:extLst>
            </p:cNvPr>
            <p:cNvSpPr/>
            <p:nvPr/>
          </p:nvSpPr>
          <p:spPr>
            <a:xfrm>
              <a:off x="6308985" y="4975451"/>
              <a:ext cx="198571" cy="2116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5EC55C40-A959-4818-AB4A-0E7ADA7B1D67}"/>
                </a:ext>
              </a:extLst>
            </p:cNvPr>
            <p:cNvSpPr/>
            <p:nvPr/>
          </p:nvSpPr>
          <p:spPr>
            <a:xfrm>
              <a:off x="6025996" y="4825325"/>
              <a:ext cx="423924" cy="3003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1144631-456F-4988-AE72-871FB30FCCB3}"/>
                </a:ext>
              </a:extLst>
            </p:cNvPr>
            <p:cNvSpPr/>
            <p:nvPr/>
          </p:nvSpPr>
          <p:spPr>
            <a:xfrm>
              <a:off x="6024688" y="4673827"/>
              <a:ext cx="425232" cy="122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1EE4B7BB-DC30-4642-8AF1-8620B96EF317}"/>
              </a:ext>
            </a:extLst>
          </p:cNvPr>
          <p:cNvGrpSpPr/>
          <p:nvPr/>
        </p:nvGrpSpPr>
        <p:grpSpPr>
          <a:xfrm>
            <a:off x="7861226" y="3405206"/>
            <a:ext cx="340017" cy="360342"/>
            <a:chOff x="10482014" y="4540370"/>
            <a:chExt cx="453395" cy="480498"/>
          </a:xfrm>
          <a:solidFill>
            <a:srgbClr val="02AACE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532E621F-9ADD-4E55-8084-4D68815DF9B9}"/>
                </a:ext>
              </a:extLst>
            </p:cNvPr>
            <p:cNvSpPr/>
            <p:nvPr/>
          </p:nvSpPr>
          <p:spPr>
            <a:xfrm>
              <a:off x="10736875" y="4810621"/>
              <a:ext cx="198534" cy="21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54717730-ACC2-4379-91E3-A108662BFF8E}"/>
                </a:ext>
              </a:extLst>
            </p:cNvPr>
            <p:cNvSpPr/>
            <p:nvPr/>
          </p:nvSpPr>
          <p:spPr>
            <a:xfrm>
              <a:off x="10482014" y="4644091"/>
              <a:ext cx="57680" cy="3753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FBC0CC4C-D7B3-479C-A147-198C596F0F52}"/>
                </a:ext>
              </a:extLst>
            </p:cNvPr>
            <p:cNvSpPr/>
            <p:nvPr/>
          </p:nvSpPr>
          <p:spPr>
            <a:xfrm>
              <a:off x="10566513" y="4659124"/>
              <a:ext cx="284378" cy="360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48C994F6-0063-44D8-A35B-905D344E0521}"/>
                </a:ext>
              </a:extLst>
            </p:cNvPr>
            <p:cNvSpPr/>
            <p:nvPr/>
          </p:nvSpPr>
          <p:spPr>
            <a:xfrm>
              <a:off x="10624157" y="4839260"/>
              <a:ext cx="107643" cy="30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96EA35B7-0D61-4295-BF66-612D80FA79FC}"/>
                </a:ext>
              </a:extLst>
            </p:cNvPr>
            <p:cNvSpPr/>
            <p:nvPr/>
          </p:nvSpPr>
          <p:spPr>
            <a:xfrm>
              <a:off x="10482014" y="4540370"/>
              <a:ext cx="367588" cy="8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1579FCA5-72F2-4344-AB47-FE5A13E04608}"/>
              </a:ext>
            </a:extLst>
          </p:cNvPr>
          <p:cNvGrpSpPr/>
          <p:nvPr/>
        </p:nvGrpSpPr>
        <p:grpSpPr>
          <a:xfrm>
            <a:off x="7780307" y="1954632"/>
            <a:ext cx="472756" cy="502503"/>
            <a:chOff x="10374114" y="2606104"/>
            <a:chExt cx="630396" cy="670062"/>
          </a:xfrm>
          <a:solidFill>
            <a:srgbClr val="02AACE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17793E65-5E62-48DD-AB24-773EE8608B06}"/>
                </a:ext>
              </a:extLst>
            </p:cNvPr>
            <p:cNvSpPr/>
            <p:nvPr/>
          </p:nvSpPr>
          <p:spPr>
            <a:xfrm>
              <a:off x="10594823" y="2606104"/>
              <a:ext cx="183940" cy="196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B1ECA0E1-0D7D-48E0-A3ED-97AB82526E0A}"/>
                </a:ext>
              </a:extLst>
            </p:cNvPr>
            <p:cNvSpPr/>
            <p:nvPr/>
          </p:nvSpPr>
          <p:spPr>
            <a:xfrm>
              <a:off x="10374114" y="2998116"/>
              <a:ext cx="630396" cy="278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1F224833-8C58-4129-A488-C55DC05D89BD}"/>
                </a:ext>
              </a:extLst>
            </p:cNvPr>
            <p:cNvSpPr/>
            <p:nvPr/>
          </p:nvSpPr>
          <p:spPr>
            <a:xfrm>
              <a:off x="10803818" y="2686315"/>
              <a:ext cx="158886" cy="274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D068859E-01D4-4749-BAEB-53A633D0E8B9}"/>
                </a:ext>
              </a:extLst>
            </p:cNvPr>
            <p:cNvSpPr/>
            <p:nvPr/>
          </p:nvSpPr>
          <p:spPr>
            <a:xfrm>
              <a:off x="10410901" y="2686315"/>
              <a:ext cx="158886" cy="274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1D7384E4-09F7-442C-8A20-B65E02ED05B3}"/>
                </a:ext>
              </a:extLst>
            </p:cNvPr>
            <p:cNvSpPr/>
            <p:nvPr/>
          </p:nvSpPr>
          <p:spPr>
            <a:xfrm>
              <a:off x="10701826" y="2794955"/>
              <a:ext cx="150555" cy="1604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B34749F5-5465-47B0-A6CC-628F340F6D1E}"/>
                </a:ext>
              </a:extLst>
            </p:cNvPr>
            <p:cNvSpPr/>
            <p:nvPr/>
          </p:nvSpPr>
          <p:spPr>
            <a:xfrm>
              <a:off x="10517931" y="2796774"/>
              <a:ext cx="150501" cy="165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41E4B435-36FA-4A2C-9F9D-E95FA84D1FBD}"/>
              </a:ext>
            </a:extLst>
          </p:cNvPr>
          <p:cNvGrpSpPr/>
          <p:nvPr/>
        </p:nvGrpSpPr>
        <p:grpSpPr>
          <a:xfrm>
            <a:off x="3787007" y="1990791"/>
            <a:ext cx="470253" cy="502510"/>
            <a:chOff x="5049252" y="2654320"/>
            <a:chExt cx="627058" cy="670071"/>
          </a:xfrm>
          <a:solidFill>
            <a:srgbClr val="02AACE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1F5AE7A-446A-4FB6-AA0D-A5179F86798A}"/>
                </a:ext>
              </a:extLst>
            </p:cNvPr>
            <p:cNvSpPr/>
            <p:nvPr/>
          </p:nvSpPr>
          <p:spPr>
            <a:xfrm>
              <a:off x="5325163" y="3007141"/>
              <a:ext cx="75245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3FDD7C42-F869-4E07-BD0F-B64DC734A647}"/>
                </a:ext>
              </a:extLst>
            </p:cNvPr>
            <p:cNvSpPr/>
            <p:nvPr/>
          </p:nvSpPr>
          <p:spPr>
            <a:xfrm>
              <a:off x="5290032" y="3126543"/>
              <a:ext cx="148855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B9A1E1D7-1526-4EFF-BFB7-337446AA64EF}"/>
                </a:ext>
              </a:extLst>
            </p:cNvPr>
            <p:cNvSpPr/>
            <p:nvPr/>
          </p:nvSpPr>
          <p:spPr>
            <a:xfrm>
              <a:off x="5198071" y="2930505"/>
              <a:ext cx="332795" cy="393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7B981CD8-C0EA-48E9-844F-1701A1029EEF}"/>
                </a:ext>
              </a:extLst>
            </p:cNvPr>
            <p:cNvSpPr/>
            <p:nvPr/>
          </p:nvSpPr>
          <p:spPr>
            <a:xfrm>
              <a:off x="5161285" y="2654320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7B377568-6346-4051-A5CD-2CC2F2F10CC4}"/>
                </a:ext>
              </a:extLst>
            </p:cNvPr>
            <p:cNvSpPr/>
            <p:nvPr/>
          </p:nvSpPr>
          <p:spPr>
            <a:xfrm>
              <a:off x="5049252" y="2775469"/>
              <a:ext cx="627058" cy="311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C6756E0A-0AAD-4D5A-95CA-ABDB5D393735}"/>
              </a:ext>
            </a:extLst>
          </p:cNvPr>
          <p:cNvGrpSpPr/>
          <p:nvPr/>
        </p:nvGrpSpPr>
        <p:grpSpPr>
          <a:xfrm>
            <a:off x="7125165" y="1994960"/>
            <a:ext cx="304736" cy="502497"/>
            <a:chOff x="9500515" y="2659879"/>
            <a:chExt cx="406350" cy="670054"/>
          </a:xfrm>
          <a:solidFill>
            <a:srgbClr val="02AACE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B4E1B53F-63C4-45EA-8851-69F2D20474BE}"/>
                </a:ext>
              </a:extLst>
            </p:cNvPr>
            <p:cNvSpPr/>
            <p:nvPr/>
          </p:nvSpPr>
          <p:spPr>
            <a:xfrm>
              <a:off x="9722924" y="3021579"/>
              <a:ext cx="145462" cy="190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51D6E7DD-E0BC-4481-BDA2-7236C2AA1F27}"/>
                </a:ext>
              </a:extLst>
            </p:cNvPr>
            <p:cNvSpPr/>
            <p:nvPr/>
          </p:nvSpPr>
          <p:spPr>
            <a:xfrm>
              <a:off x="9635947" y="3140973"/>
              <a:ext cx="132139" cy="69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80910FD0-F9D7-447B-BD2A-68574940EF55}"/>
                </a:ext>
              </a:extLst>
            </p:cNvPr>
            <p:cNvSpPr/>
            <p:nvPr/>
          </p:nvSpPr>
          <p:spPr>
            <a:xfrm>
              <a:off x="9537292" y="3018022"/>
              <a:ext cx="147209" cy="1925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41C0FE6C-B5E4-4CA8-9F74-B075A2A45882}"/>
                </a:ext>
              </a:extLst>
            </p:cNvPr>
            <p:cNvSpPr/>
            <p:nvPr/>
          </p:nvSpPr>
          <p:spPr>
            <a:xfrm>
              <a:off x="9500515" y="3249677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DC553E50-FAE4-42DC-8F3C-2CD2B8AC5477}"/>
                </a:ext>
              </a:extLst>
            </p:cNvPr>
            <p:cNvSpPr/>
            <p:nvPr/>
          </p:nvSpPr>
          <p:spPr>
            <a:xfrm>
              <a:off x="9500515" y="2659879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5A62F36B-329F-4EE9-8E57-BEB96CBFF066}"/>
                </a:ext>
              </a:extLst>
            </p:cNvPr>
            <p:cNvSpPr/>
            <p:nvPr/>
          </p:nvSpPr>
          <p:spPr>
            <a:xfrm>
              <a:off x="9538984" y="2775716"/>
              <a:ext cx="329394" cy="80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0DBA77CD-1D47-447F-A983-A08FAC951BC1}"/>
                </a:ext>
              </a:extLst>
            </p:cNvPr>
            <p:cNvSpPr/>
            <p:nvPr/>
          </p:nvSpPr>
          <p:spPr>
            <a:xfrm>
              <a:off x="9535637" y="2846975"/>
              <a:ext cx="331095" cy="167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DDC72382-4BB7-4D1F-8B50-DB797B9D6B40}"/>
              </a:ext>
            </a:extLst>
          </p:cNvPr>
          <p:cNvGrpSpPr/>
          <p:nvPr/>
        </p:nvGrpSpPr>
        <p:grpSpPr>
          <a:xfrm>
            <a:off x="4513659" y="1981622"/>
            <a:ext cx="470219" cy="499829"/>
            <a:chOff x="6018205" y="2642094"/>
            <a:chExt cx="627013" cy="666496"/>
          </a:xfrm>
          <a:solidFill>
            <a:srgbClr val="02AACE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039D9E24-FDB2-4082-B7E5-93F4F8D445CE}"/>
                </a:ext>
              </a:extLst>
            </p:cNvPr>
            <p:cNvSpPr/>
            <p:nvPr/>
          </p:nvSpPr>
          <p:spPr>
            <a:xfrm>
              <a:off x="6161958" y="2994916"/>
              <a:ext cx="75309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84CFD667-F888-4225-812C-8B8C45776FBC}"/>
                </a:ext>
              </a:extLst>
            </p:cNvPr>
            <p:cNvSpPr/>
            <p:nvPr/>
          </p:nvSpPr>
          <p:spPr>
            <a:xfrm>
              <a:off x="6126836" y="3114318"/>
              <a:ext cx="147209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B74E201B-E5E3-43F2-94D1-15DAA5ED4D34}"/>
                </a:ext>
              </a:extLst>
            </p:cNvPr>
            <p:cNvSpPr/>
            <p:nvPr/>
          </p:nvSpPr>
          <p:spPr>
            <a:xfrm>
              <a:off x="6018205" y="2879079"/>
              <a:ext cx="627013" cy="429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8AE8FE5E-1F14-436F-A542-3784647B26C3}"/>
                </a:ext>
              </a:extLst>
            </p:cNvPr>
            <p:cNvSpPr/>
            <p:nvPr/>
          </p:nvSpPr>
          <p:spPr>
            <a:xfrm>
              <a:off x="6200436" y="2759686"/>
              <a:ext cx="259186" cy="1586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0090FA92-8FE5-49B2-AAFC-4FFD87B3BD69}"/>
                </a:ext>
              </a:extLst>
            </p:cNvPr>
            <p:cNvSpPr/>
            <p:nvPr/>
          </p:nvSpPr>
          <p:spPr>
            <a:xfrm>
              <a:off x="6237222" y="2642094"/>
              <a:ext cx="18394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DE222DC2-E57F-4330-A904-407AF93F8F7D}"/>
              </a:ext>
            </a:extLst>
          </p:cNvPr>
          <p:cNvGrpSpPr/>
          <p:nvPr/>
        </p:nvGrpSpPr>
        <p:grpSpPr>
          <a:xfrm>
            <a:off x="5183244" y="1990098"/>
            <a:ext cx="471481" cy="504280"/>
            <a:chOff x="6911062" y="2653396"/>
            <a:chExt cx="628695" cy="672432"/>
          </a:xfrm>
          <a:solidFill>
            <a:srgbClr val="02AACE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002D5A5A-E91A-401E-AC18-69F493CDE5CF}"/>
                </a:ext>
              </a:extLst>
            </p:cNvPr>
            <p:cNvSpPr/>
            <p:nvPr/>
          </p:nvSpPr>
          <p:spPr>
            <a:xfrm>
              <a:off x="7093293" y="2811085"/>
              <a:ext cx="259186" cy="224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842D94F8-2C6D-43A0-BAA4-EF1628818C07}"/>
                </a:ext>
              </a:extLst>
            </p:cNvPr>
            <p:cNvSpPr/>
            <p:nvPr/>
          </p:nvSpPr>
          <p:spPr>
            <a:xfrm>
              <a:off x="7186900" y="2891287"/>
              <a:ext cx="75309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F02832B7-B285-4573-ACB1-CF45336839CF}"/>
                </a:ext>
              </a:extLst>
            </p:cNvPr>
            <p:cNvSpPr/>
            <p:nvPr/>
          </p:nvSpPr>
          <p:spPr>
            <a:xfrm>
              <a:off x="6949522" y="2653396"/>
              <a:ext cx="550112" cy="590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2E2BFB55-7C4D-424F-8178-6742F45591FC}"/>
                </a:ext>
              </a:extLst>
            </p:cNvPr>
            <p:cNvSpPr/>
            <p:nvPr/>
          </p:nvSpPr>
          <p:spPr>
            <a:xfrm>
              <a:off x="7153470" y="3008933"/>
              <a:ext cx="142170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F64023F5-F0F4-4251-9C66-2724D86F5A5A}"/>
                </a:ext>
              </a:extLst>
            </p:cNvPr>
            <p:cNvSpPr/>
            <p:nvPr/>
          </p:nvSpPr>
          <p:spPr>
            <a:xfrm>
              <a:off x="7337410" y="3124715"/>
              <a:ext cx="202347" cy="196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+- f4 0 f2"/>
                <a:gd name="f61" fmla="+- f3 0 f2"/>
                <a:gd name="f62" fmla="*/ f61 1 3813"/>
                <a:gd name="f63" fmla="*/ f60 1 3479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BC9EA188-BAA1-4C68-BCF1-EE76D92129F3}"/>
                </a:ext>
              </a:extLst>
            </p:cNvPr>
            <p:cNvSpPr/>
            <p:nvPr/>
          </p:nvSpPr>
          <p:spPr>
            <a:xfrm>
              <a:off x="6911062" y="3128272"/>
              <a:ext cx="202347" cy="197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+- f4 0 f2"/>
                <a:gd name="f58" fmla="+- f3 0 f2"/>
                <a:gd name="f59" fmla="*/ f58 1 3813"/>
                <a:gd name="f60" fmla="*/ f57 1 3493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A001760C-4EAB-4731-A5E1-E5CD1BDA863F}"/>
              </a:ext>
            </a:extLst>
          </p:cNvPr>
          <p:cNvGrpSpPr/>
          <p:nvPr/>
        </p:nvGrpSpPr>
        <p:grpSpPr>
          <a:xfrm>
            <a:off x="3129006" y="2001742"/>
            <a:ext cx="471481" cy="502511"/>
            <a:chOff x="4171840" y="2668923"/>
            <a:chExt cx="628695" cy="670072"/>
          </a:xfrm>
          <a:solidFill>
            <a:srgbClr val="02AACE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4EA1154E-D4BD-4BC4-95F5-27B81450539E}"/>
                </a:ext>
              </a:extLst>
            </p:cNvPr>
            <p:cNvSpPr/>
            <p:nvPr/>
          </p:nvSpPr>
          <p:spPr>
            <a:xfrm>
              <a:off x="4410910" y="2923729"/>
              <a:ext cx="147218" cy="155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5633DCDE-F7E7-4649-8E12-C3A1F60E1795}"/>
                </a:ext>
              </a:extLst>
            </p:cNvPr>
            <p:cNvSpPr/>
            <p:nvPr/>
          </p:nvSpPr>
          <p:spPr>
            <a:xfrm>
              <a:off x="4243739" y="2668923"/>
              <a:ext cx="183940" cy="196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2BDDB16C-154B-41D0-B7DA-05143EF2CB0A}"/>
                </a:ext>
              </a:extLst>
            </p:cNvPr>
            <p:cNvSpPr/>
            <p:nvPr/>
          </p:nvSpPr>
          <p:spPr>
            <a:xfrm>
              <a:off x="4539657" y="2668923"/>
              <a:ext cx="183986" cy="196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F2831956-B37E-4D2B-B400-DF52898A5663}"/>
                </a:ext>
              </a:extLst>
            </p:cNvPr>
            <p:cNvSpPr/>
            <p:nvPr/>
          </p:nvSpPr>
          <p:spPr>
            <a:xfrm>
              <a:off x="4437656" y="3109078"/>
              <a:ext cx="88669" cy="57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+- f4 0 f2"/>
                <a:gd name="f18" fmla="+- f3 0 f2"/>
                <a:gd name="f19" fmla="*/ f18 1 1671"/>
                <a:gd name="f20" fmla="*/ f17 1 100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4343B818-71DB-4C7E-9536-128CBB7E5A94}"/>
                </a:ext>
              </a:extLst>
            </p:cNvPr>
            <p:cNvSpPr/>
            <p:nvPr/>
          </p:nvSpPr>
          <p:spPr>
            <a:xfrm>
              <a:off x="4318948" y="3096569"/>
              <a:ext cx="148855" cy="240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2F330174-B154-49E2-9DA8-73FC7CF45E8A}"/>
                </a:ext>
              </a:extLst>
            </p:cNvPr>
            <p:cNvSpPr/>
            <p:nvPr/>
          </p:nvSpPr>
          <p:spPr>
            <a:xfrm>
              <a:off x="4502871" y="3098389"/>
              <a:ext cx="148855" cy="240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C75D6DBC-FEA7-4B92-BF9E-AF4204F7AF49}"/>
                </a:ext>
              </a:extLst>
            </p:cNvPr>
            <p:cNvSpPr/>
            <p:nvPr/>
          </p:nvSpPr>
          <p:spPr>
            <a:xfrm>
              <a:off x="4507918" y="2857838"/>
              <a:ext cx="292617" cy="245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CB9C6ACB-A0A6-477E-A17F-25CDE9765516}"/>
                </a:ext>
              </a:extLst>
            </p:cNvPr>
            <p:cNvSpPr/>
            <p:nvPr/>
          </p:nvSpPr>
          <p:spPr>
            <a:xfrm>
              <a:off x="4171840" y="2856027"/>
              <a:ext cx="289279" cy="2459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76FEED01-A830-413C-B0BF-CAF5F67FAA3B}"/>
              </a:ext>
            </a:extLst>
          </p:cNvPr>
          <p:cNvGrpSpPr/>
          <p:nvPr/>
        </p:nvGrpSpPr>
        <p:grpSpPr>
          <a:xfrm>
            <a:off x="5894686" y="1990462"/>
            <a:ext cx="441404" cy="500419"/>
            <a:chOff x="7859734" y="2653881"/>
            <a:chExt cx="588589" cy="667283"/>
          </a:xfrm>
          <a:solidFill>
            <a:srgbClr val="02AACE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228D7A9A-8ECC-4B5E-A462-1E3B1F0BA73F}"/>
                </a:ext>
              </a:extLst>
            </p:cNvPr>
            <p:cNvSpPr/>
            <p:nvPr/>
          </p:nvSpPr>
          <p:spPr>
            <a:xfrm>
              <a:off x="8152351" y="2653881"/>
              <a:ext cx="36832" cy="998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2BB064B1-DF9B-457C-B754-7AA345F94B00}"/>
                </a:ext>
              </a:extLst>
            </p:cNvPr>
            <p:cNvSpPr/>
            <p:nvPr/>
          </p:nvSpPr>
          <p:spPr>
            <a:xfrm>
              <a:off x="8264383" y="2696181"/>
              <a:ext cx="75245" cy="77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F06C28-9020-4367-B580-510067B4560A}"/>
                </a:ext>
              </a:extLst>
            </p:cNvPr>
            <p:cNvSpPr/>
            <p:nvPr/>
          </p:nvSpPr>
          <p:spPr>
            <a:xfrm>
              <a:off x="8373014" y="2930048"/>
              <a:ext cx="75309" cy="41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B36AED32-0044-43B3-B707-E2E31917C7E8}"/>
                </a:ext>
              </a:extLst>
            </p:cNvPr>
            <p:cNvSpPr/>
            <p:nvPr/>
          </p:nvSpPr>
          <p:spPr>
            <a:xfrm>
              <a:off x="7859734" y="2930048"/>
              <a:ext cx="75309" cy="39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6675105F-0968-4FB8-A476-EABBC244C0BB}"/>
                </a:ext>
              </a:extLst>
            </p:cNvPr>
            <p:cNvSpPr/>
            <p:nvPr/>
          </p:nvSpPr>
          <p:spPr>
            <a:xfrm>
              <a:off x="8005197" y="2696181"/>
              <a:ext cx="75309" cy="77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DB6425BC-B326-4AA8-9D7E-03BEAB9D0BCE}"/>
                </a:ext>
              </a:extLst>
            </p:cNvPr>
            <p:cNvSpPr/>
            <p:nvPr/>
          </p:nvSpPr>
          <p:spPr>
            <a:xfrm>
              <a:off x="7893164" y="2772936"/>
              <a:ext cx="78647" cy="58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2C54D950-F5BC-405C-9922-E2DEB6BD1094}"/>
                </a:ext>
              </a:extLst>
            </p:cNvPr>
            <p:cNvSpPr/>
            <p:nvPr/>
          </p:nvSpPr>
          <p:spPr>
            <a:xfrm>
              <a:off x="8334582" y="2773622"/>
              <a:ext cx="78592" cy="606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15F1A1C2-AE94-47F7-87B5-88D904D73A3E}"/>
                </a:ext>
              </a:extLst>
            </p:cNvPr>
            <p:cNvSpPr/>
            <p:nvPr/>
          </p:nvSpPr>
          <p:spPr>
            <a:xfrm>
              <a:off x="7960080" y="2769708"/>
              <a:ext cx="376211" cy="551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52D78D2-4CD0-4AD0-AA3E-AFA2FB9E2EC3}"/>
              </a:ext>
            </a:extLst>
          </p:cNvPr>
          <p:cNvGrpSpPr/>
          <p:nvPr/>
        </p:nvGrpSpPr>
        <p:grpSpPr>
          <a:xfrm>
            <a:off x="6451686" y="1990296"/>
            <a:ext cx="479004" cy="501140"/>
            <a:chOff x="8602464" y="2653661"/>
            <a:chExt cx="638727" cy="668244"/>
          </a:xfrm>
          <a:solidFill>
            <a:srgbClr val="02AACE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F07A0C96-399A-4D58-A364-7456503FEB1C}"/>
                </a:ext>
              </a:extLst>
            </p:cNvPr>
            <p:cNvSpPr/>
            <p:nvPr/>
          </p:nvSpPr>
          <p:spPr>
            <a:xfrm>
              <a:off x="8602464" y="2821134"/>
              <a:ext cx="290971" cy="3314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076D9919-D560-4823-80D5-95FA08CEC7F8}"/>
                </a:ext>
              </a:extLst>
            </p:cNvPr>
            <p:cNvSpPr/>
            <p:nvPr/>
          </p:nvSpPr>
          <p:spPr>
            <a:xfrm>
              <a:off x="8766343" y="2653661"/>
              <a:ext cx="309332" cy="3029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3C9D8D95-B936-46EB-92C4-AA0AFA3CD1AA}"/>
                </a:ext>
              </a:extLst>
            </p:cNvPr>
            <p:cNvSpPr/>
            <p:nvPr/>
          </p:nvSpPr>
          <p:spPr>
            <a:xfrm>
              <a:off x="8950220" y="2821134"/>
              <a:ext cx="290971" cy="3296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5FD91D5A-D106-409D-AB9C-21E2964B07D8}"/>
                </a:ext>
              </a:extLst>
            </p:cNvPr>
            <p:cNvSpPr/>
            <p:nvPr/>
          </p:nvSpPr>
          <p:spPr>
            <a:xfrm>
              <a:off x="8766343" y="3017163"/>
              <a:ext cx="312679" cy="304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90192C48-B06F-4C81-94AD-07916D298A69}"/>
              </a:ext>
            </a:extLst>
          </p:cNvPr>
          <p:cNvGrpSpPr/>
          <p:nvPr/>
        </p:nvGrpSpPr>
        <p:grpSpPr>
          <a:xfrm>
            <a:off x="8538106" y="4166370"/>
            <a:ext cx="327893" cy="324122"/>
            <a:chOff x="11384600" y="5555345"/>
            <a:chExt cx="437228" cy="432200"/>
          </a:xfrm>
          <a:solidFill>
            <a:srgbClr val="02AACE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7C4E753A-B3A9-496F-8EBC-6B806E654EF4}"/>
                </a:ext>
              </a:extLst>
            </p:cNvPr>
            <p:cNvSpPr/>
            <p:nvPr/>
          </p:nvSpPr>
          <p:spPr>
            <a:xfrm>
              <a:off x="11525051" y="5670020"/>
              <a:ext cx="296777" cy="317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5D8689A6-D72C-44EF-A373-29FADE7FD3E8}"/>
                </a:ext>
              </a:extLst>
            </p:cNvPr>
            <p:cNvSpPr/>
            <p:nvPr/>
          </p:nvSpPr>
          <p:spPr>
            <a:xfrm>
              <a:off x="11385743" y="5555345"/>
              <a:ext cx="229944" cy="1147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D7C96CEF-ABBC-4C8B-AEDF-8A9CBF3D4DC1}"/>
                </a:ext>
              </a:extLst>
            </p:cNvPr>
            <p:cNvSpPr/>
            <p:nvPr/>
          </p:nvSpPr>
          <p:spPr>
            <a:xfrm>
              <a:off x="11385743" y="5674848"/>
              <a:ext cx="158584" cy="91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5DF29FA2-9DA4-47BD-B698-EA7611D82404}"/>
                </a:ext>
              </a:extLst>
            </p:cNvPr>
            <p:cNvSpPr/>
            <p:nvPr/>
          </p:nvSpPr>
          <p:spPr>
            <a:xfrm>
              <a:off x="11385743" y="5863178"/>
              <a:ext cx="152933" cy="91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6C7B6B9E-06F8-4960-9281-6D67F69FCA5C}"/>
                </a:ext>
              </a:extLst>
            </p:cNvPr>
            <p:cNvSpPr/>
            <p:nvPr/>
          </p:nvSpPr>
          <p:spPr>
            <a:xfrm>
              <a:off x="11384600" y="5768995"/>
              <a:ext cx="112169" cy="929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664BED60-8665-4D33-9EE5-103CB03CAD7D}"/>
              </a:ext>
            </a:extLst>
          </p:cNvPr>
          <p:cNvGrpSpPr/>
          <p:nvPr/>
        </p:nvGrpSpPr>
        <p:grpSpPr>
          <a:xfrm>
            <a:off x="7809754" y="1314253"/>
            <a:ext cx="445464" cy="475979"/>
            <a:chOff x="10413379" y="1752191"/>
            <a:chExt cx="594003" cy="634694"/>
          </a:xfrm>
          <a:solidFill>
            <a:srgbClr val="02AACE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27B6F27C-B41F-44A1-BAF4-60205C443D66}"/>
                </a:ext>
              </a:extLst>
            </p:cNvPr>
            <p:cNvSpPr/>
            <p:nvPr/>
          </p:nvSpPr>
          <p:spPr>
            <a:xfrm>
              <a:off x="10534829" y="2097944"/>
              <a:ext cx="349620" cy="288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E8805129-B4E3-48F7-B654-671C6FC0FCDD}"/>
                </a:ext>
              </a:extLst>
            </p:cNvPr>
            <p:cNvSpPr/>
            <p:nvPr/>
          </p:nvSpPr>
          <p:spPr>
            <a:xfrm>
              <a:off x="10413379" y="1752191"/>
              <a:ext cx="594003" cy="306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A6CC24FE-942D-40EA-A0D1-A575C6D86B90}"/>
                </a:ext>
              </a:extLst>
            </p:cNvPr>
            <p:cNvSpPr/>
            <p:nvPr/>
          </p:nvSpPr>
          <p:spPr>
            <a:xfrm>
              <a:off x="10599989" y="1848496"/>
              <a:ext cx="220745" cy="2068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2" name="Text Placeholder 1">
            <a:extLst>
              <a:ext uri="{FF2B5EF4-FFF2-40B4-BE49-F238E27FC236}">
                <a16:creationId xmlns:a16="http://schemas.microsoft.com/office/drawing/2014/main" id="{5FA531F6-072E-4C22-A5E3-D6C6858394F9}"/>
              </a:ext>
            </a:extLst>
          </p:cNvPr>
          <p:cNvSpPr txBox="1"/>
          <p:nvPr/>
        </p:nvSpPr>
        <p:spPr>
          <a:xfrm>
            <a:off x="336144" y="92798"/>
            <a:ext cx="8679898" cy="54318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/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163968227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B58960D7-5487-4392-8A0D-34FE8DD583F7}"/>
              </a:ext>
            </a:extLst>
          </p:cNvPr>
          <p:cNvSpPr/>
          <p:nvPr/>
        </p:nvSpPr>
        <p:spPr>
          <a:xfrm rot="10799991">
            <a:off x="6295364" y="3369451"/>
            <a:ext cx="187262" cy="58318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3ED424B-C8BC-4667-8468-C8359DB176A1}"/>
              </a:ext>
            </a:extLst>
          </p:cNvPr>
          <p:cNvSpPr/>
          <p:nvPr/>
        </p:nvSpPr>
        <p:spPr>
          <a:xfrm>
            <a:off x="6773572" y="3436777"/>
            <a:ext cx="449249" cy="448515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AB30B394-082B-4CBB-B77A-2640BEE016DE}"/>
              </a:ext>
            </a:extLst>
          </p:cNvPr>
          <p:cNvSpPr/>
          <p:nvPr/>
        </p:nvSpPr>
        <p:spPr>
          <a:xfrm>
            <a:off x="8190058" y="3485972"/>
            <a:ext cx="433854" cy="350160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78B85B4A-35B0-4B3C-AE6E-B2CFA5EA8321}"/>
              </a:ext>
            </a:extLst>
          </p:cNvPr>
          <p:cNvSpPr/>
          <p:nvPr/>
        </p:nvSpPr>
        <p:spPr>
          <a:xfrm>
            <a:off x="8233973" y="4386953"/>
            <a:ext cx="498046" cy="364999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9037A4DC-DBDC-4DA1-98FD-A5CD3961F25B}"/>
              </a:ext>
            </a:extLst>
          </p:cNvPr>
          <p:cNvSpPr/>
          <p:nvPr/>
        </p:nvSpPr>
        <p:spPr>
          <a:xfrm>
            <a:off x="3139107" y="3416877"/>
            <a:ext cx="488336" cy="48833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79D01044-6426-4C92-9719-8AC3A81A0A86}"/>
              </a:ext>
            </a:extLst>
          </p:cNvPr>
          <p:cNvSpPr/>
          <p:nvPr/>
        </p:nvSpPr>
        <p:spPr>
          <a:xfrm>
            <a:off x="5003368" y="4227210"/>
            <a:ext cx="411465" cy="529110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91429" tIns="45719" rIns="91429" bIns="45719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628BA56-F1D5-4227-AF59-7E58085E7AA7}"/>
              </a:ext>
            </a:extLst>
          </p:cNvPr>
          <p:cNvSpPr/>
          <p:nvPr/>
        </p:nvSpPr>
        <p:spPr>
          <a:xfrm>
            <a:off x="5631396" y="4354977"/>
            <a:ext cx="431001" cy="426482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91429" tIns="45719" rIns="91429" bIns="45719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14065E21-1F83-4E7B-9BAB-05D37C4989BF}"/>
              </a:ext>
            </a:extLst>
          </p:cNvPr>
          <p:cNvSpPr/>
          <p:nvPr/>
        </p:nvSpPr>
        <p:spPr>
          <a:xfrm>
            <a:off x="3847723" y="4275541"/>
            <a:ext cx="296521" cy="428395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91429" tIns="45719" rIns="91429" bIns="45719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7F194639-54B7-4BEA-93F9-0911BB4A0C63}"/>
              </a:ext>
            </a:extLst>
          </p:cNvPr>
          <p:cNvSpPr/>
          <p:nvPr/>
        </p:nvSpPr>
        <p:spPr>
          <a:xfrm>
            <a:off x="6265850" y="4307242"/>
            <a:ext cx="386874" cy="428395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91429" tIns="45719" rIns="91429" bIns="45719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86AE0F08-6D69-46F8-ABF1-BD14011383F6}"/>
              </a:ext>
            </a:extLst>
          </p:cNvPr>
          <p:cNvSpPr/>
          <p:nvPr/>
        </p:nvSpPr>
        <p:spPr>
          <a:xfrm>
            <a:off x="7560885" y="4333561"/>
            <a:ext cx="423959" cy="4346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91429" tIns="45719" rIns="91429" bIns="45719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AECAD75D-C27F-4FF9-874D-ECF670A332FC}"/>
              </a:ext>
            </a:extLst>
          </p:cNvPr>
          <p:cNvSpPr/>
          <p:nvPr/>
        </p:nvSpPr>
        <p:spPr>
          <a:xfrm>
            <a:off x="3746755" y="3514753"/>
            <a:ext cx="521416" cy="35318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91429" tIns="45719" rIns="91429" bIns="45719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9C1A17DE-7336-498F-84ED-629375856BC4}"/>
              </a:ext>
            </a:extLst>
          </p:cNvPr>
          <p:cNvSpPr/>
          <p:nvPr/>
        </p:nvSpPr>
        <p:spPr>
          <a:xfrm>
            <a:off x="3288989" y="4161070"/>
            <a:ext cx="268262" cy="657330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91429" tIns="45719" rIns="91429" bIns="45719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FC925DC0-BD00-4594-A01B-903295F0AE2B}"/>
              </a:ext>
            </a:extLst>
          </p:cNvPr>
          <p:cNvSpPr/>
          <p:nvPr/>
        </p:nvSpPr>
        <p:spPr>
          <a:xfrm>
            <a:off x="6820237" y="4333555"/>
            <a:ext cx="491538" cy="38861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91429" tIns="45719" rIns="91429" bIns="45719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51E9F4BF-F5BE-4EF6-A50C-3088B3C6CFF9}"/>
              </a:ext>
            </a:extLst>
          </p:cNvPr>
          <p:cNvSpPr/>
          <p:nvPr/>
        </p:nvSpPr>
        <p:spPr>
          <a:xfrm>
            <a:off x="4424349" y="4314128"/>
            <a:ext cx="404669" cy="408050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13612C6E-843C-450E-A443-822F071A59F8}"/>
              </a:ext>
            </a:extLst>
          </p:cNvPr>
          <p:cNvSpPr/>
          <p:nvPr/>
        </p:nvSpPr>
        <p:spPr>
          <a:xfrm>
            <a:off x="7513781" y="3429269"/>
            <a:ext cx="385324" cy="463554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74" tIns="34287" rIns="68574" bIns="34287" anchor="ctr" anchorCtr="1" compatLnSpc="1">
            <a:noAutofit/>
          </a:bodyPr>
          <a:lstStyle/>
          <a:p>
            <a:pPr algn="ctr"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4DE8E4FF-C8C2-4423-8BE4-C3AD778A4D5B}"/>
              </a:ext>
            </a:extLst>
          </p:cNvPr>
          <p:cNvGrpSpPr/>
          <p:nvPr/>
        </p:nvGrpSpPr>
        <p:grpSpPr>
          <a:xfrm>
            <a:off x="8210740" y="926631"/>
            <a:ext cx="425097" cy="424810"/>
            <a:chOff x="10948074" y="1235317"/>
            <a:chExt cx="566845" cy="566462"/>
          </a:xfrm>
          <a:solidFill>
            <a:srgbClr val="02AACE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BCF6E447-56B9-4B0C-A7EA-9973C99B010B}"/>
                </a:ext>
              </a:extLst>
            </p:cNvPr>
            <p:cNvSpPr/>
            <p:nvPr/>
          </p:nvSpPr>
          <p:spPr>
            <a:xfrm>
              <a:off x="11282635" y="1235317"/>
              <a:ext cx="200189" cy="299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06CAB91D-F8F1-4F74-A82C-D127C7CF8D8D}"/>
                </a:ext>
              </a:extLst>
            </p:cNvPr>
            <p:cNvSpPr/>
            <p:nvPr/>
          </p:nvSpPr>
          <p:spPr>
            <a:xfrm>
              <a:off x="10948074" y="1438113"/>
              <a:ext cx="301011" cy="363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F8C1C9FE-6CE4-4F46-AEE6-DA0C2DF8E30A}"/>
                </a:ext>
              </a:extLst>
            </p:cNvPr>
            <p:cNvSpPr/>
            <p:nvPr/>
          </p:nvSpPr>
          <p:spPr>
            <a:xfrm>
              <a:off x="11080991" y="1303641"/>
              <a:ext cx="99312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AA314BE9-B34A-4203-87CB-BC6D864BF57E}"/>
                </a:ext>
              </a:extLst>
            </p:cNvPr>
            <p:cNvSpPr/>
            <p:nvPr/>
          </p:nvSpPr>
          <p:spPr>
            <a:xfrm>
              <a:off x="11048887" y="1437583"/>
              <a:ext cx="302556" cy="362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41456EF8-DD02-4A1D-9C06-57FEB304C185}"/>
                </a:ext>
              </a:extLst>
            </p:cNvPr>
            <p:cNvSpPr/>
            <p:nvPr/>
          </p:nvSpPr>
          <p:spPr>
            <a:xfrm>
              <a:off x="11249021" y="1569485"/>
              <a:ext cx="265898" cy="64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D53B7848-F3FB-4C12-B653-5E6DB6F6F538}"/>
              </a:ext>
            </a:extLst>
          </p:cNvPr>
          <p:cNvGrpSpPr/>
          <p:nvPr/>
        </p:nvGrpSpPr>
        <p:grpSpPr>
          <a:xfrm>
            <a:off x="7494909" y="1728618"/>
            <a:ext cx="414030" cy="412932"/>
            <a:chOff x="9993550" y="2304726"/>
            <a:chExt cx="552087" cy="550624"/>
          </a:xfrm>
          <a:solidFill>
            <a:srgbClr val="02AACE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8F1E4B9-F998-48B7-9651-05F15E74844C}"/>
                </a:ext>
              </a:extLst>
            </p:cNvPr>
            <p:cNvSpPr/>
            <p:nvPr/>
          </p:nvSpPr>
          <p:spPr>
            <a:xfrm>
              <a:off x="10026286" y="2304726"/>
              <a:ext cx="488134" cy="2284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5C60F951-C29E-4F0A-A00E-EEC20E77688E}"/>
                </a:ext>
              </a:extLst>
            </p:cNvPr>
            <p:cNvSpPr/>
            <p:nvPr/>
          </p:nvSpPr>
          <p:spPr>
            <a:xfrm>
              <a:off x="10059021" y="2565111"/>
              <a:ext cx="129506" cy="131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5E7CF022-643E-4A72-85B4-49B32150DDD2}"/>
                </a:ext>
              </a:extLst>
            </p:cNvPr>
            <p:cNvSpPr/>
            <p:nvPr/>
          </p:nvSpPr>
          <p:spPr>
            <a:xfrm>
              <a:off x="9993550" y="2727307"/>
              <a:ext cx="258967" cy="128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6EFEA15B-8374-4D9E-B47D-4752ED6E94E8}"/>
                </a:ext>
              </a:extLst>
            </p:cNvPr>
            <p:cNvSpPr/>
            <p:nvPr/>
          </p:nvSpPr>
          <p:spPr>
            <a:xfrm>
              <a:off x="10350669" y="2565111"/>
              <a:ext cx="129506" cy="131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7F0A8336-F36B-47A9-A3A9-8EB545E2BB2B}"/>
                </a:ext>
              </a:extLst>
            </p:cNvPr>
            <p:cNvSpPr/>
            <p:nvPr/>
          </p:nvSpPr>
          <p:spPr>
            <a:xfrm>
              <a:off x="10285207" y="2727307"/>
              <a:ext cx="260430" cy="128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19743BBF-4B17-46B9-B05A-FC33B34EB81F}"/>
              </a:ext>
            </a:extLst>
          </p:cNvPr>
          <p:cNvGrpSpPr/>
          <p:nvPr/>
        </p:nvGrpSpPr>
        <p:grpSpPr>
          <a:xfrm>
            <a:off x="4435197" y="3482941"/>
            <a:ext cx="381608" cy="422272"/>
            <a:chOff x="5913580" y="4644027"/>
            <a:chExt cx="508854" cy="563078"/>
          </a:xfrm>
          <a:solidFill>
            <a:srgbClr val="02AACE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C453F1B2-DA88-4A7D-8605-6AFB2A436BBA}"/>
                </a:ext>
              </a:extLst>
            </p:cNvPr>
            <p:cNvSpPr/>
            <p:nvPr/>
          </p:nvSpPr>
          <p:spPr>
            <a:xfrm>
              <a:off x="5913580" y="4712342"/>
              <a:ext cx="240057" cy="493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CF40B220-DB57-44A7-A1FD-B31D10A3D36C}"/>
                </a:ext>
              </a:extLst>
            </p:cNvPr>
            <p:cNvSpPr/>
            <p:nvPr/>
          </p:nvSpPr>
          <p:spPr>
            <a:xfrm>
              <a:off x="6183767" y="4712342"/>
              <a:ext cx="238667" cy="4947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C91C2AD5-700E-454E-BE20-51BA4C39A3A5}"/>
                </a:ext>
              </a:extLst>
            </p:cNvPr>
            <p:cNvSpPr/>
            <p:nvPr/>
          </p:nvSpPr>
          <p:spPr>
            <a:xfrm>
              <a:off x="6286618" y="4774567"/>
              <a:ext cx="45271" cy="72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71EACC90-EF3C-44D4-AC9D-6FCA9CCEB20D}"/>
                </a:ext>
              </a:extLst>
            </p:cNvPr>
            <p:cNvSpPr/>
            <p:nvPr/>
          </p:nvSpPr>
          <p:spPr>
            <a:xfrm>
              <a:off x="6002734" y="4778617"/>
              <a:ext cx="43918" cy="703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1AC21411-18C3-4887-8B0C-0006554BD54B}"/>
                </a:ext>
              </a:extLst>
            </p:cNvPr>
            <p:cNvSpPr/>
            <p:nvPr/>
          </p:nvSpPr>
          <p:spPr>
            <a:xfrm>
              <a:off x="6106984" y="4644027"/>
              <a:ext cx="119310" cy="132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1D7EE8A6-879B-4DCC-8749-817FB9A99316}"/>
                </a:ext>
              </a:extLst>
            </p:cNvPr>
            <p:cNvSpPr/>
            <p:nvPr/>
          </p:nvSpPr>
          <p:spPr>
            <a:xfrm>
              <a:off x="6072676" y="4809451"/>
              <a:ext cx="187918" cy="132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E03340C5-1DD0-4F7B-9160-FB2C5FA701E5}"/>
              </a:ext>
            </a:extLst>
          </p:cNvPr>
          <p:cNvGrpSpPr/>
          <p:nvPr/>
        </p:nvGrpSpPr>
        <p:grpSpPr>
          <a:xfrm>
            <a:off x="3731018" y="986188"/>
            <a:ext cx="373529" cy="372809"/>
            <a:chOff x="4974592" y="1314733"/>
            <a:chExt cx="498081" cy="497122"/>
          </a:xfrm>
          <a:solidFill>
            <a:srgbClr val="02AACE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E097BAAF-5B92-4F3E-AA67-13D641DE94F1}"/>
                </a:ext>
              </a:extLst>
            </p:cNvPr>
            <p:cNvSpPr/>
            <p:nvPr/>
          </p:nvSpPr>
          <p:spPr>
            <a:xfrm>
              <a:off x="5077964" y="1314733"/>
              <a:ext cx="175903" cy="58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7DE6D32F-DF64-4E81-97CB-79948D7CBB16}"/>
                </a:ext>
              </a:extLst>
            </p:cNvPr>
            <p:cNvSpPr/>
            <p:nvPr/>
          </p:nvSpPr>
          <p:spPr>
            <a:xfrm>
              <a:off x="5063179" y="1574157"/>
              <a:ext cx="28209" cy="30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AE66D892-7EE0-4F8C-AB9D-B8B0959069B0}"/>
                </a:ext>
              </a:extLst>
            </p:cNvPr>
            <p:cNvSpPr/>
            <p:nvPr/>
          </p:nvSpPr>
          <p:spPr>
            <a:xfrm>
              <a:off x="5063179" y="1458724"/>
              <a:ext cx="28209" cy="28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F3D97B82-55E4-4CA8-9FAC-B6756180D9C0}"/>
                </a:ext>
              </a:extLst>
            </p:cNvPr>
            <p:cNvSpPr/>
            <p:nvPr/>
          </p:nvSpPr>
          <p:spPr>
            <a:xfrm>
              <a:off x="5063179" y="1693642"/>
              <a:ext cx="28209" cy="28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D3F7C74D-4522-407D-AB83-FD9D88C9876A}"/>
                </a:ext>
              </a:extLst>
            </p:cNvPr>
            <p:cNvSpPr/>
            <p:nvPr/>
          </p:nvSpPr>
          <p:spPr>
            <a:xfrm>
              <a:off x="4974592" y="1343253"/>
              <a:ext cx="379924" cy="468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64B75054-55C8-41AD-A7CE-072ED32D2104}"/>
                </a:ext>
              </a:extLst>
            </p:cNvPr>
            <p:cNvSpPr/>
            <p:nvPr/>
          </p:nvSpPr>
          <p:spPr>
            <a:xfrm>
              <a:off x="5385367" y="1486887"/>
              <a:ext cx="87306" cy="177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5A61AF1A-D616-448A-B873-E475C86BE380}"/>
                </a:ext>
              </a:extLst>
            </p:cNvPr>
            <p:cNvSpPr/>
            <p:nvPr/>
          </p:nvSpPr>
          <p:spPr>
            <a:xfrm>
              <a:off x="5385367" y="1371453"/>
              <a:ext cx="87306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013371C3-08E1-457C-B413-5AA8942CACD6}"/>
                </a:ext>
              </a:extLst>
            </p:cNvPr>
            <p:cNvSpPr/>
            <p:nvPr/>
          </p:nvSpPr>
          <p:spPr>
            <a:xfrm>
              <a:off x="5388065" y="1693642"/>
              <a:ext cx="79260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095DB651-2189-4C26-A19C-AC17194B01D9}"/>
              </a:ext>
            </a:extLst>
          </p:cNvPr>
          <p:cNvGrpSpPr/>
          <p:nvPr/>
        </p:nvGrpSpPr>
        <p:grpSpPr>
          <a:xfrm>
            <a:off x="8189324" y="2558385"/>
            <a:ext cx="453624" cy="454324"/>
            <a:chOff x="10919517" y="3411178"/>
            <a:chExt cx="604884" cy="605817"/>
          </a:xfrm>
          <a:solidFill>
            <a:srgbClr val="02AACE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3E5B9048-CA43-4486-AB86-626384626173}"/>
                </a:ext>
              </a:extLst>
            </p:cNvPr>
            <p:cNvSpPr/>
            <p:nvPr/>
          </p:nvSpPr>
          <p:spPr>
            <a:xfrm>
              <a:off x="11089550" y="3811685"/>
              <a:ext cx="16395" cy="26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58389BC4-09C5-4C0A-9962-61B020821933}"/>
                </a:ext>
              </a:extLst>
            </p:cNvPr>
            <p:cNvSpPr/>
            <p:nvPr/>
          </p:nvSpPr>
          <p:spPr>
            <a:xfrm>
              <a:off x="10919517" y="3658048"/>
              <a:ext cx="356396" cy="358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+- f4 0 f2"/>
                <a:gd name="f119" fmla="+- f3 0 f2"/>
                <a:gd name="f120" fmla="*/ f119 1 6869"/>
                <a:gd name="f121" fmla="*/ f118 1 6918"/>
                <a:gd name="f122" fmla="*/ f2 1 f120"/>
                <a:gd name="f123" fmla="*/ f3 1 f120"/>
                <a:gd name="f124" fmla="*/ f2 1 f121"/>
                <a:gd name="f125" fmla="*/ f4 1 f121"/>
                <a:gd name="f126" fmla="*/ f122 f116 1"/>
                <a:gd name="f127" fmla="*/ f123 f116 1"/>
                <a:gd name="f128" fmla="*/ f125 f117 1"/>
                <a:gd name="f129" fmla="*/ f124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3FAF2D68-B7A4-42C9-BDDB-3C9F8534ADD3}"/>
                </a:ext>
              </a:extLst>
            </p:cNvPr>
            <p:cNvSpPr/>
            <p:nvPr/>
          </p:nvSpPr>
          <p:spPr>
            <a:xfrm>
              <a:off x="11329827" y="3553394"/>
              <a:ext cx="32735" cy="54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4E9532A8-796E-408E-8CF4-508DC30AF1FC}"/>
                </a:ext>
              </a:extLst>
            </p:cNvPr>
            <p:cNvSpPr/>
            <p:nvPr/>
          </p:nvSpPr>
          <p:spPr>
            <a:xfrm>
              <a:off x="11166332" y="3411178"/>
              <a:ext cx="358069" cy="357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0E49B46B-3241-4C3E-8701-F16D728BC3D7}"/>
              </a:ext>
            </a:extLst>
          </p:cNvPr>
          <p:cNvGrpSpPr/>
          <p:nvPr/>
        </p:nvGrpSpPr>
        <p:grpSpPr>
          <a:xfrm>
            <a:off x="3152287" y="935402"/>
            <a:ext cx="374935" cy="450387"/>
            <a:chOff x="4202884" y="1247013"/>
            <a:chExt cx="499957" cy="600568"/>
          </a:xfrm>
          <a:solidFill>
            <a:srgbClr val="02AACE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E51F7589-B54F-4BD2-9542-1E7D58CAC695}"/>
                </a:ext>
              </a:extLst>
            </p:cNvPr>
            <p:cNvSpPr/>
            <p:nvPr/>
          </p:nvSpPr>
          <p:spPr>
            <a:xfrm>
              <a:off x="4202884" y="1247013"/>
              <a:ext cx="105558" cy="41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+- f4 0 f2"/>
                <a:gd name="f19" fmla="+- f3 0 f2"/>
                <a:gd name="f20" fmla="*/ f19 1 2049"/>
                <a:gd name="f21" fmla="*/ f18 1 8098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693FFF10-966A-4331-B882-EC585DF17561}"/>
                </a:ext>
              </a:extLst>
            </p:cNvPr>
            <p:cNvSpPr/>
            <p:nvPr/>
          </p:nvSpPr>
          <p:spPr>
            <a:xfrm>
              <a:off x="4202884" y="1670617"/>
              <a:ext cx="499957" cy="141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4C90BA6B-A53B-4C6A-9974-181C6D5630AF}"/>
                </a:ext>
              </a:extLst>
            </p:cNvPr>
            <p:cNvSpPr/>
            <p:nvPr/>
          </p:nvSpPr>
          <p:spPr>
            <a:xfrm>
              <a:off x="4589190" y="1759845"/>
              <a:ext cx="113641" cy="52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7E242E14-F8AF-4D2C-9CB2-C44A24F3FC3C}"/>
                </a:ext>
              </a:extLst>
            </p:cNvPr>
            <p:cNvSpPr/>
            <p:nvPr/>
          </p:nvSpPr>
          <p:spPr>
            <a:xfrm>
              <a:off x="4431767" y="1459611"/>
              <a:ext cx="173708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CBEC6833-25F7-4E5E-81BB-90692A36BDFB}"/>
                </a:ext>
              </a:extLst>
            </p:cNvPr>
            <p:cNvSpPr/>
            <p:nvPr/>
          </p:nvSpPr>
          <p:spPr>
            <a:xfrm>
              <a:off x="4485287" y="1354107"/>
              <a:ext cx="68205" cy="68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022900CB-75C4-4094-8489-A30AD306C800}"/>
                </a:ext>
              </a:extLst>
            </p:cNvPr>
            <p:cNvSpPr/>
            <p:nvPr/>
          </p:nvSpPr>
          <p:spPr>
            <a:xfrm>
              <a:off x="4342485" y="1247013"/>
              <a:ext cx="353863" cy="3895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+- f4 0 f2"/>
                <a:gd name="f39" fmla="+- f3 0 f2"/>
                <a:gd name="f40" fmla="*/ f39 1 6869"/>
                <a:gd name="f41" fmla="*/ f38 1 7562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1B9B6EC3-8F21-4A22-98B8-E4F5F5C8128B}"/>
                </a:ext>
              </a:extLst>
            </p:cNvPr>
            <p:cNvSpPr/>
            <p:nvPr/>
          </p:nvSpPr>
          <p:spPr>
            <a:xfrm>
              <a:off x="4485287" y="1759845"/>
              <a:ext cx="71460" cy="87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0D7CFB8F-9475-4488-86A2-7FE33479D308}"/>
              </a:ext>
            </a:extLst>
          </p:cNvPr>
          <p:cNvGrpSpPr/>
          <p:nvPr/>
        </p:nvGrpSpPr>
        <p:grpSpPr>
          <a:xfrm>
            <a:off x="6127591" y="908610"/>
            <a:ext cx="450380" cy="450387"/>
            <a:chOff x="8170301" y="1211287"/>
            <a:chExt cx="600559" cy="600568"/>
          </a:xfrm>
          <a:solidFill>
            <a:srgbClr val="02AACE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25551EC1-A917-4271-AEC0-33ED636630EB}"/>
                </a:ext>
              </a:extLst>
            </p:cNvPr>
            <p:cNvSpPr/>
            <p:nvPr/>
          </p:nvSpPr>
          <p:spPr>
            <a:xfrm>
              <a:off x="8481919" y="1389842"/>
              <a:ext cx="264627" cy="1022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47695234-1702-4DCB-AA6F-A90C703577BB}"/>
                </a:ext>
              </a:extLst>
            </p:cNvPr>
            <p:cNvSpPr/>
            <p:nvPr/>
          </p:nvSpPr>
          <p:spPr>
            <a:xfrm>
              <a:off x="8454359" y="1420648"/>
              <a:ext cx="316501" cy="212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B51EF9F8-4E7D-4328-A49E-A85FB35DC49E}"/>
                </a:ext>
              </a:extLst>
            </p:cNvPr>
            <p:cNvSpPr/>
            <p:nvPr/>
          </p:nvSpPr>
          <p:spPr>
            <a:xfrm>
              <a:off x="8170301" y="1318381"/>
              <a:ext cx="389561" cy="3879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F6BB244C-2C83-46DB-9E8E-697707EF49DC}"/>
                </a:ext>
              </a:extLst>
            </p:cNvPr>
            <p:cNvSpPr/>
            <p:nvPr/>
          </p:nvSpPr>
          <p:spPr>
            <a:xfrm>
              <a:off x="8170301" y="1211287"/>
              <a:ext cx="389561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733DDF2C-FEB8-4650-B61F-1E9E8C0B07B0}"/>
                </a:ext>
              </a:extLst>
            </p:cNvPr>
            <p:cNvSpPr/>
            <p:nvPr/>
          </p:nvSpPr>
          <p:spPr>
            <a:xfrm>
              <a:off x="8170301" y="1740395"/>
              <a:ext cx="389561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E67616CC-1BA8-4E22-AC72-2673DD771245}"/>
              </a:ext>
            </a:extLst>
          </p:cNvPr>
          <p:cNvGrpSpPr/>
          <p:nvPr/>
        </p:nvGrpSpPr>
        <p:grpSpPr>
          <a:xfrm>
            <a:off x="6694760" y="916503"/>
            <a:ext cx="455242" cy="449146"/>
            <a:chOff x="8926592" y="1221812"/>
            <a:chExt cx="607042" cy="598913"/>
          </a:xfrm>
          <a:solidFill>
            <a:srgbClr val="02AACE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52C8855-6214-4191-AA1F-76B97D8E355A}"/>
                </a:ext>
              </a:extLst>
            </p:cNvPr>
            <p:cNvSpPr/>
            <p:nvPr/>
          </p:nvSpPr>
          <p:spPr>
            <a:xfrm>
              <a:off x="9316090" y="1291562"/>
              <a:ext cx="173708" cy="175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8A829A5D-423D-4702-9A61-71B59A5D2606}"/>
                </a:ext>
              </a:extLst>
            </p:cNvPr>
            <p:cNvSpPr/>
            <p:nvPr/>
          </p:nvSpPr>
          <p:spPr>
            <a:xfrm>
              <a:off x="9071030" y="1645371"/>
              <a:ext cx="175308" cy="175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3FEC586D-F66E-4F9A-8E25-5F3680AEAC10}"/>
                </a:ext>
              </a:extLst>
            </p:cNvPr>
            <p:cNvSpPr/>
            <p:nvPr/>
          </p:nvSpPr>
          <p:spPr>
            <a:xfrm>
              <a:off x="8926592" y="1221812"/>
              <a:ext cx="425260" cy="31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D950BF5C-7CEE-490D-8174-9B98AAD03548}"/>
                </a:ext>
              </a:extLst>
            </p:cNvPr>
            <p:cNvSpPr/>
            <p:nvPr/>
          </p:nvSpPr>
          <p:spPr>
            <a:xfrm>
              <a:off x="9033686" y="1327260"/>
              <a:ext cx="215898" cy="107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D2EFC514-F3C5-4782-A0CF-7EFB21DBB5B9}"/>
                </a:ext>
              </a:extLst>
            </p:cNvPr>
            <p:cNvSpPr/>
            <p:nvPr/>
          </p:nvSpPr>
          <p:spPr>
            <a:xfrm>
              <a:off x="9033686" y="1455477"/>
              <a:ext cx="215898" cy="152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8B7F9E74-2F7A-460F-A9F4-342A2E8B40FC}"/>
                </a:ext>
              </a:extLst>
            </p:cNvPr>
            <p:cNvSpPr/>
            <p:nvPr/>
          </p:nvSpPr>
          <p:spPr>
            <a:xfrm>
              <a:off x="9317736" y="1538267"/>
              <a:ext cx="215898" cy="1076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E5CCD93-8A96-4E86-991D-038108AED008}"/>
                </a:ext>
              </a:extLst>
            </p:cNvPr>
            <p:cNvSpPr/>
            <p:nvPr/>
          </p:nvSpPr>
          <p:spPr>
            <a:xfrm>
              <a:off x="9316090" y="1666484"/>
              <a:ext cx="211052" cy="15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0259D2DD-1243-485E-B7DB-F5F25FCDECB1}"/>
              </a:ext>
            </a:extLst>
          </p:cNvPr>
          <p:cNvGrpSpPr/>
          <p:nvPr/>
        </p:nvGrpSpPr>
        <p:grpSpPr>
          <a:xfrm>
            <a:off x="4395136" y="917031"/>
            <a:ext cx="435739" cy="450387"/>
            <a:chOff x="5860161" y="1222516"/>
            <a:chExt cx="581036" cy="600568"/>
          </a:xfrm>
          <a:solidFill>
            <a:srgbClr val="02AACE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4A0827D4-6513-42DC-B504-4261E3763F12}"/>
                </a:ext>
              </a:extLst>
            </p:cNvPr>
            <p:cNvSpPr/>
            <p:nvPr/>
          </p:nvSpPr>
          <p:spPr>
            <a:xfrm>
              <a:off x="6087398" y="1222516"/>
              <a:ext cx="353799" cy="352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+- f4 0 f2"/>
                <a:gd name="f70" fmla="+- f3 0 f2"/>
                <a:gd name="f71" fmla="*/ f70 1 6868"/>
                <a:gd name="f72" fmla="*/ f69 1 6850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7E9A4BDD-6A15-4D5D-B416-32DFF0D85E44}"/>
                </a:ext>
              </a:extLst>
            </p:cNvPr>
            <p:cNvSpPr/>
            <p:nvPr/>
          </p:nvSpPr>
          <p:spPr>
            <a:xfrm>
              <a:off x="6231791" y="1329629"/>
              <a:ext cx="68259" cy="1396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C8EAC4BE-1CD8-444B-B39B-5521AA637690}"/>
                </a:ext>
              </a:extLst>
            </p:cNvPr>
            <p:cNvSpPr/>
            <p:nvPr/>
          </p:nvSpPr>
          <p:spPr>
            <a:xfrm>
              <a:off x="5928311" y="1503273"/>
              <a:ext cx="142856" cy="142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E36FC703-3FA4-4FAB-9291-EFAF0BB972A1}"/>
                </a:ext>
              </a:extLst>
            </p:cNvPr>
            <p:cNvSpPr/>
            <p:nvPr/>
          </p:nvSpPr>
          <p:spPr>
            <a:xfrm>
              <a:off x="5860161" y="1680182"/>
              <a:ext cx="282449" cy="142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C8E6C6FC-993E-430D-B960-E95D3B6098DF}"/>
              </a:ext>
            </a:extLst>
          </p:cNvPr>
          <p:cNvGrpSpPr/>
          <p:nvPr/>
        </p:nvGrpSpPr>
        <p:grpSpPr>
          <a:xfrm>
            <a:off x="7494909" y="916503"/>
            <a:ext cx="428479" cy="450998"/>
            <a:chOff x="9993550" y="1221812"/>
            <a:chExt cx="571354" cy="601382"/>
          </a:xfrm>
          <a:solidFill>
            <a:srgbClr val="02AACE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485BB30A-4859-4B1C-8D69-802915DCEF1F}"/>
                </a:ext>
              </a:extLst>
            </p:cNvPr>
            <p:cNvSpPr/>
            <p:nvPr/>
          </p:nvSpPr>
          <p:spPr>
            <a:xfrm>
              <a:off x="10418765" y="1662461"/>
              <a:ext cx="68205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BCD727B6-9257-46AA-B633-94126DEB073D}"/>
                </a:ext>
              </a:extLst>
            </p:cNvPr>
            <p:cNvSpPr/>
            <p:nvPr/>
          </p:nvSpPr>
          <p:spPr>
            <a:xfrm>
              <a:off x="10240255" y="1222635"/>
              <a:ext cx="35743" cy="212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DA6943C-7608-4235-B4E0-9A728511E374}"/>
                </a:ext>
              </a:extLst>
            </p:cNvPr>
            <p:cNvSpPr/>
            <p:nvPr/>
          </p:nvSpPr>
          <p:spPr>
            <a:xfrm>
              <a:off x="10204557" y="1470684"/>
              <a:ext cx="105494" cy="1058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36763C3E-3712-4815-8DA2-20D8C8156ADE}"/>
                </a:ext>
              </a:extLst>
            </p:cNvPr>
            <p:cNvSpPr/>
            <p:nvPr/>
          </p:nvSpPr>
          <p:spPr>
            <a:xfrm>
              <a:off x="10102309" y="1587828"/>
              <a:ext cx="329485" cy="235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B7F8538D-3C81-48F5-A19A-EFA20C07116A}"/>
                </a:ext>
              </a:extLst>
            </p:cNvPr>
            <p:cNvSpPr/>
            <p:nvPr/>
          </p:nvSpPr>
          <p:spPr>
            <a:xfrm>
              <a:off x="10274308" y="1397934"/>
              <a:ext cx="262981" cy="285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D25E28F3-9C23-4685-87D0-3C8B2E8257EA}"/>
                </a:ext>
              </a:extLst>
            </p:cNvPr>
            <p:cNvSpPr/>
            <p:nvPr/>
          </p:nvSpPr>
          <p:spPr>
            <a:xfrm>
              <a:off x="10313252" y="1221812"/>
              <a:ext cx="251652" cy="1729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2C0FCC7B-8EBB-4DDC-9950-37ECC86AE1E5}"/>
                </a:ext>
              </a:extLst>
            </p:cNvPr>
            <p:cNvSpPr/>
            <p:nvPr/>
          </p:nvSpPr>
          <p:spPr>
            <a:xfrm>
              <a:off x="9993550" y="1259979"/>
              <a:ext cx="211006" cy="4090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7388E387-D07F-4E06-8CE4-19B80B0427F3}"/>
              </a:ext>
            </a:extLst>
          </p:cNvPr>
          <p:cNvGrpSpPr/>
          <p:nvPr/>
        </p:nvGrpSpPr>
        <p:grpSpPr>
          <a:xfrm>
            <a:off x="4970651" y="917031"/>
            <a:ext cx="423561" cy="450387"/>
            <a:chOff x="6627580" y="1222516"/>
            <a:chExt cx="564797" cy="600568"/>
          </a:xfrm>
          <a:solidFill>
            <a:srgbClr val="02AACE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796DB2B-9937-411D-98D4-5A4C219D0216}"/>
                </a:ext>
              </a:extLst>
            </p:cNvPr>
            <p:cNvSpPr/>
            <p:nvPr/>
          </p:nvSpPr>
          <p:spPr>
            <a:xfrm>
              <a:off x="6734674" y="1608786"/>
              <a:ext cx="173708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5E067440-BD93-4CF8-8106-44A4FA253A3F}"/>
                </a:ext>
              </a:extLst>
            </p:cNvPr>
            <p:cNvSpPr/>
            <p:nvPr/>
          </p:nvSpPr>
          <p:spPr>
            <a:xfrm>
              <a:off x="6872630" y="1524405"/>
              <a:ext cx="142856" cy="155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FDA8B8D-002C-4A94-A74C-DC30087BF79E}"/>
                </a:ext>
              </a:extLst>
            </p:cNvPr>
            <p:cNvSpPr/>
            <p:nvPr/>
          </p:nvSpPr>
          <p:spPr>
            <a:xfrm>
              <a:off x="6632426" y="1328028"/>
              <a:ext cx="259735" cy="352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3D3AFD4E-5453-4DEF-8C13-A562F59A76A0}"/>
                </a:ext>
              </a:extLst>
            </p:cNvPr>
            <p:cNvSpPr/>
            <p:nvPr/>
          </p:nvSpPr>
          <p:spPr>
            <a:xfrm>
              <a:off x="6788249" y="1503273"/>
              <a:ext cx="69796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5E1E9FD-FDEB-4E27-A30D-FE07EC2D0323}"/>
                </a:ext>
              </a:extLst>
            </p:cNvPr>
            <p:cNvSpPr/>
            <p:nvPr/>
          </p:nvSpPr>
          <p:spPr>
            <a:xfrm>
              <a:off x="6909928" y="1223394"/>
              <a:ext cx="282449" cy="2799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5F86C872-6351-4548-95AD-23D3A655F134}"/>
                </a:ext>
              </a:extLst>
            </p:cNvPr>
            <p:cNvSpPr/>
            <p:nvPr/>
          </p:nvSpPr>
          <p:spPr>
            <a:xfrm>
              <a:off x="6627580" y="1714280"/>
              <a:ext cx="387915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201162D2-8D3D-4F08-8C17-75C818F0D0EC}"/>
                </a:ext>
              </a:extLst>
            </p:cNvPr>
            <p:cNvSpPr/>
            <p:nvPr/>
          </p:nvSpPr>
          <p:spPr>
            <a:xfrm>
              <a:off x="6629180" y="1222516"/>
              <a:ext cx="316501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37284843-D6E2-4245-9D20-8989EA471A80}"/>
              </a:ext>
            </a:extLst>
          </p:cNvPr>
          <p:cNvGrpSpPr/>
          <p:nvPr/>
        </p:nvGrpSpPr>
        <p:grpSpPr>
          <a:xfrm>
            <a:off x="5515204" y="916708"/>
            <a:ext cx="456442" cy="451046"/>
            <a:chOff x="7353714" y="1222086"/>
            <a:chExt cx="608642" cy="601446"/>
          </a:xfrm>
          <a:solidFill>
            <a:srgbClr val="02AACE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AAB9DF54-E566-4744-B041-34E7B839C3FD}"/>
                </a:ext>
              </a:extLst>
            </p:cNvPr>
            <p:cNvSpPr/>
            <p:nvPr/>
          </p:nvSpPr>
          <p:spPr>
            <a:xfrm>
              <a:off x="7629625" y="1222086"/>
              <a:ext cx="332731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4F876DBC-02A9-4461-BE16-F172E7AF210B}"/>
                </a:ext>
              </a:extLst>
            </p:cNvPr>
            <p:cNvSpPr/>
            <p:nvPr/>
          </p:nvSpPr>
          <p:spPr>
            <a:xfrm>
              <a:off x="7415381" y="1347999"/>
              <a:ext cx="157487" cy="151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B3F0F579-1981-46BC-89AE-7F4ED75B4A6C}"/>
                </a:ext>
              </a:extLst>
            </p:cNvPr>
            <p:cNvSpPr/>
            <p:nvPr/>
          </p:nvSpPr>
          <p:spPr>
            <a:xfrm>
              <a:off x="7679908" y="1614062"/>
              <a:ext cx="159133" cy="1533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A7ADE5C5-3C90-4AA7-9B6B-3E15C727EB3A}"/>
                </a:ext>
              </a:extLst>
            </p:cNvPr>
            <p:cNvSpPr/>
            <p:nvPr/>
          </p:nvSpPr>
          <p:spPr>
            <a:xfrm>
              <a:off x="7353714" y="1403832"/>
              <a:ext cx="426851" cy="419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121E07EF-A944-484D-A3DF-A04D8968B3A6}"/>
              </a:ext>
            </a:extLst>
          </p:cNvPr>
          <p:cNvGrpSpPr/>
          <p:nvPr/>
        </p:nvGrpSpPr>
        <p:grpSpPr>
          <a:xfrm>
            <a:off x="8170494" y="1679678"/>
            <a:ext cx="498554" cy="496345"/>
            <a:chOff x="10894408" y="2239466"/>
            <a:chExt cx="664796" cy="661851"/>
          </a:xfrm>
          <a:solidFill>
            <a:srgbClr val="02AACE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C840872F-9C62-4914-A713-62987E92A718}"/>
                </a:ext>
              </a:extLst>
            </p:cNvPr>
            <p:cNvSpPr/>
            <p:nvPr/>
          </p:nvSpPr>
          <p:spPr>
            <a:xfrm>
              <a:off x="11170356" y="2474247"/>
              <a:ext cx="388848" cy="4270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+- f4 0 f2"/>
                <a:gd name="f70" fmla="+- f3 0 f2"/>
                <a:gd name="f71" fmla="*/ f70 1 6837"/>
                <a:gd name="f72" fmla="*/ f69 1 7509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2C090890-0EF2-44DB-A8F3-5D1D049B2297}"/>
                </a:ext>
              </a:extLst>
            </p:cNvPr>
            <p:cNvSpPr/>
            <p:nvPr/>
          </p:nvSpPr>
          <p:spPr>
            <a:xfrm>
              <a:off x="10894408" y="2239466"/>
              <a:ext cx="428332" cy="466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BBD5DA46-BE14-4DB7-83AF-0015C7C7FBF2}"/>
              </a:ext>
            </a:extLst>
          </p:cNvPr>
          <p:cNvSpPr/>
          <p:nvPr/>
        </p:nvSpPr>
        <p:spPr>
          <a:xfrm>
            <a:off x="4346620" y="1707985"/>
            <a:ext cx="445176" cy="446362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67" tIns="68567" rIns="68567" bIns="68567" anchor="ctr" anchorCtr="0" compatLnSpc="1">
            <a:noAutofit/>
          </a:bodyPr>
          <a:lstStyle/>
          <a:p>
            <a:pPr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2D44DE69-4FEC-4991-8358-58BEF9A5C2FD}"/>
              </a:ext>
            </a:extLst>
          </p:cNvPr>
          <p:cNvGrpSpPr/>
          <p:nvPr/>
        </p:nvGrpSpPr>
        <p:grpSpPr>
          <a:xfrm>
            <a:off x="4907658" y="1706462"/>
            <a:ext cx="460790" cy="449187"/>
            <a:chOff x="6543583" y="2275182"/>
            <a:chExt cx="614440" cy="598968"/>
          </a:xfrm>
          <a:solidFill>
            <a:srgbClr val="02AACE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46053F45-7F23-48D7-B6A7-1A1CF74BE751}"/>
                </a:ext>
              </a:extLst>
            </p:cNvPr>
            <p:cNvSpPr/>
            <p:nvPr/>
          </p:nvSpPr>
          <p:spPr>
            <a:xfrm>
              <a:off x="6543583" y="2278291"/>
              <a:ext cx="614440" cy="5958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0D0C36AA-B83B-4DE0-947E-1BACA5A2CB52}"/>
                </a:ext>
              </a:extLst>
            </p:cNvPr>
            <p:cNvSpPr/>
            <p:nvPr/>
          </p:nvSpPr>
          <p:spPr>
            <a:xfrm>
              <a:off x="6545202" y="2586673"/>
              <a:ext cx="293595" cy="286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4964ED33-407B-405C-A7B9-310E5E2EC620}"/>
                </a:ext>
              </a:extLst>
            </p:cNvPr>
            <p:cNvSpPr/>
            <p:nvPr/>
          </p:nvSpPr>
          <p:spPr>
            <a:xfrm>
              <a:off x="6888504" y="2275182"/>
              <a:ext cx="263100" cy="2601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2CB53EB9-ABBF-44E3-8357-4AF3886C2205}"/>
              </a:ext>
            </a:extLst>
          </p:cNvPr>
          <p:cNvGrpSpPr/>
          <p:nvPr/>
        </p:nvGrpSpPr>
        <p:grpSpPr>
          <a:xfrm>
            <a:off x="5475294" y="1706675"/>
            <a:ext cx="449983" cy="448769"/>
            <a:chOff x="7300496" y="2275466"/>
            <a:chExt cx="600029" cy="598410"/>
          </a:xfrm>
          <a:solidFill>
            <a:srgbClr val="02AACE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B0A782DF-D05D-4FB6-9B2E-46E94AB6DB7C}"/>
                </a:ext>
              </a:extLst>
            </p:cNvPr>
            <p:cNvSpPr/>
            <p:nvPr/>
          </p:nvSpPr>
          <p:spPr>
            <a:xfrm>
              <a:off x="7300496" y="2275466"/>
              <a:ext cx="600029" cy="598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8E655ABF-5A03-434C-90EC-464FEB8DA031}"/>
                </a:ext>
              </a:extLst>
            </p:cNvPr>
            <p:cNvSpPr/>
            <p:nvPr/>
          </p:nvSpPr>
          <p:spPr>
            <a:xfrm>
              <a:off x="7300496" y="2454697"/>
              <a:ext cx="438006" cy="417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E026C82D-B17F-4BCF-8B5C-D8A07F5B67E5}"/>
              </a:ext>
            </a:extLst>
          </p:cNvPr>
          <p:cNvGrpSpPr/>
          <p:nvPr/>
        </p:nvGrpSpPr>
        <p:grpSpPr>
          <a:xfrm>
            <a:off x="3147973" y="1725855"/>
            <a:ext cx="446348" cy="447583"/>
            <a:chOff x="4197132" y="2301041"/>
            <a:chExt cx="595182" cy="596829"/>
          </a:xfrm>
          <a:solidFill>
            <a:srgbClr val="02AACE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4B24D011-AA4C-43AD-A4C6-11E04405E20D}"/>
                </a:ext>
              </a:extLst>
            </p:cNvPr>
            <p:cNvSpPr/>
            <p:nvPr/>
          </p:nvSpPr>
          <p:spPr>
            <a:xfrm>
              <a:off x="4197132" y="2301041"/>
              <a:ext cx="141192" cy="59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6B8D1E78-4398-474F-B47B-F7F9DDCC4E1E}"/>
                </a:ext>
              </a:extLst>
            </p:cNvPr>
            <p:cNvSpPr/>
            <p:nvPr/>
          </p:nvSpPr>
          <p:spPr>
            <a:xfrm>
              <a:off x="4619045" y="2530437"/>
              <a:ext cx="173269" cy="51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B5D207E5-969D-46E6-9082-B8DEFFE2E615}"/>
                </a:ext>
              </a:extLst>
            </p:cNvPr>
            <p:cNvSpPr/>
            <p:nvPr/>
          </p:nvSpPr>
          <p:spPr>
            <a:xfrm>
              <a:off x="4619045" y="2617049"/>
              <a:ext cx="173269" cy="51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F8319263-406D-4B2F-82D1-E4D9EEDE5436}"/>
                </a:ext>
              </a:extLst>
            </p:cNvPr>
            <p:cNvSpPr/>
            <p:nvPr/>
          </p:nvSpPr>
          <p:spPr>
            <a:xfrm>
              <a:off x="4619045" y="2702088"/>
              <a:ext cx="137992" cy="530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813B47F6-6AF4-4B75-A6B3-7D6E618A3A1B}"/>
                </a:ext>
              </a:extLst>
            </p:cNvPr>
            <p:cNvSpPr/>
            <p:nvPr/>
          </p:nvSpPr>
          <p:spPr>
            <a:xfrm>
              <a:off x="4550054" y="2301041"/>
              <a:ext cx="104342" cy="105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5DC2BECE-85CC-43E7-9975-EF1A6A087B55}"/>
                </a:ext>
              </a:extLst>
            </p:cNvPr>
            <p:cNvSpPr/>
            <p:nvPr/>
          </p:nvSpPr>
          <p:spPr>
            <a:xfrm>
              <a:off x="4686418" y="2301041"/>
              <a:ext cx="70628" cy="112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284836A0-6541-4548-9FD5-CCF09C81B0D7}"/>
                </a:ext>
              </a:extLst>
            </p:cNvPr>
            <p:cNvSpPr/>
            <p:nvPr/>
          </p:nvSpPr>
          <p:spPr>
            <a:xfrm>
              <a:off x="4335133" y="2442188"/>
              <a:ext cx="421913" cy="31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3FA59189-A8F6-415F-8DDB-D8F1F4129BA2}"/>
                </a:ext>
              </a:extLst>
            </p:cNvPr>
            <p:cNvSpPr/>
            <p:nvPr/>
          </p:nvSpPr>
          <p:spPr>
            <a:xfrm>
              <a:off x="4548481" y="2527237"/>
              <a:ext cx="104278" cy="369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+- f4 0 f2"/>
                <a:gd name="f37" fmla="+- f3 0 f2"/>
                <a:gd name="f38" fmla="*/ f37 1 2048"/>
                <a:gd name="f39" fmla="*/ f36 1 72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2CE07CD0-994E-4EA5-A127-71AD0F472A23}"/>
                </a:ext>
              </a:extLst>
            </p:cNvPr>
            <p:cNvSpPr/>
            <p:nvPr/>
          </p:nvSpPr>
          <p:spPr>
            <a:xfrm>
              <a:off x="4688055" y="2785500"/>
              <a:ext cx="70628" cy="112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A887FB2C-4391-4554-8E97-116E2EEEC87B}"/>
              </a:ext>
            </a:extLst>
          </p:cNvPr>
          <p:cNvGrpSpPr/>
          <p:nvPr/>
        </p:nvGrpSpPr>
        <p:grpSpPr>
          <a:xfrm>
            <a:off x="6107622" y="1700297"/>
            <a:ext cx="445176" cy="445135"/>
            <a:chOff x="8143673" y="2266962"/>
            <a:chExt cx="593619" cy="593564"/>
          </a:xfrm>
          <a:solidFill>
            <a:srgbClr val="02AACE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9DCB1E35-0E8D-4437-8B6E-C66563E96014}"/>
                </a:ext>
              </a:extLst>
            </p:cNvPr>
            <p:cNvSpPr/>
            <p:nvPr/>
          </p:nvSpPr>
          <p:spPr>
            <a:xfrm>
              <a:off x="8143673" y="2266962"/>
              <a:ext cx="593619" cy="593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87D94FF3-17CF-438F-B184-3EC3EF1CCECD}"/>
                </a:ext>
              </a:extLst>
            </p:cNvPr>
            <p:cNvSpPr/>
            <p:nvPr/>
          </p:nvSpPr>
          <p:spPr>
            <a:xfrm>
              <a:off x="8281656" y="2406527"/>
              <a:ext cx="319262" cy="3141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ED0080BA-D8F8-4E0F-A020-CD21D58B4E5B}"/>
              </a:ext>
            </a:extLst>
          </p:cNvPr>
          <p:cNvGrpSpPr/>
          <p:nvPr/>
        </p:nvGrpSpPr>
        <p:grpSpPr>
          <a:xfrm>
            <a:off x="3781597" y="1708025"/>
            <a:ext cx="469245" cy="446060"/>
            <a:chOff x="5042038" y="2277267"/>
            <a:chExt cx="625714" cy="594798"/>
          </a:xfrm>
          <a:solidFill>
            <a:srgbClr val="02AACE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9F2159A6-F503-4191-9C86-7E56DFF05CF9}"/>
                </a:ext>
              </a:extLst>
            </p:cNvPr>
            <p:cNvSpPr/>
            <p:nvPr/>
          </p:nvSpPr>
          <p:spPr>
            <a:xfrm>
              <a:off x="5232946" y="2277267"/>
              <a:ext cx="434806" cy="437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31EBED74-F720-4FB7-B03B-16C046551EAE}"/>
                </a:ext>
              </a:extLst>
            </p:cNvPr>
            <p:cNvSpPr/>
            <p:nvPr/>
          </p:nvSpPr>
          <p:spPr>
            <a:xfrm>
              <a:off x="5042038" y="2431252"/>
              <a:ext cx="439634" cy="440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421D7FEF-AE29-4FCE-B783-1B637A43CEAA}"/>
              </a:ext>
            </a:extLst>
          </p:cNvPr>
          <p:cNvGrpSpPr/>
          <p:nvPr/>
        </p:nvGrpSpPr>
        <p:grpSpPr>
          <a:xfrm>
            <a:off x="6730165" y="1707313"/>
            <a:ext cx="446362" cy="445176"/>
            <a:chOff x="8973802" y="2276316"/>
            <a:chExt cx="595201" cy="593619"/>
          </a:xfrm>
          <a:solidFill>
            <a:srgbClr val="02AACE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FB31AD0A-8040-4591-8389-7C463A43EAF0}"/>
                </a:ext>
              </a:extLst>
            </p:cNvPr>
            <p:cNvSpPr/>
            <p:nvPr/>
          </p:nvSpPr>
          <p:spPr>
            <a:xfrm>
              <a:off x="9079662" y="2382185"/>
              <a:ext cx="383471" cy="380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9F267E78-6170-4001-99FF-0DEE578728EB}"/>
                </a:ext>
              </a:extLst>
            </p:cNvPr>
            <p:cNvSpPr/>
            <p:nvPr/>
          </p:nvSpPr>
          <p:spPr>
            <a:xfrm>
              <a:off x="8973802" y="2276316"/>
              <a:ext cx="595201" cy="593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F3EFF301-D7B7-4FDA-AC63-CF3FDF578835}"/>
              </a:ext>
            </a:extLst>
          </p:cNvPr>
          <p:cNvSpPr/>
          <p:nvPr/>
        </p:nvSpPr>
        <p:spPr>
          <a:xfrm>
            <a:off x="4339796" y="2577099"/>
            <a:ext cx="450998" cy="463129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67" tIns="68567" rIns="68567" bIns="68567" anchor="ctr" anchorCtr="0" compatLnSpc="1">
            <a:noAutofit/>
          </a:bodyPr>
          <a:lstStyle/>
          <a:p>
            <a:pPr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70CF1F15-7DD6-47B1-A0B8-B9C128533953}"/>
              </a:ext>
            </a:extLst>
          </p:cNvPr>
          <p:cNvSpPr/>
          <p:nvPr/>
        </p:nvSpPr>
        <p:spPr>
          <a:xfrm>
            <a:off x="4879351" y="2649486"/>
            <a:ext cx="458959" cy="390735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02AACE"/>
          </a:solidFill>
          <a:ln cap="flat">
            <a:noFill/>
            <a:prstDash val="solid"/>
          </a:ln>
        </p:spPr>
        <p:txBody>
          <a:bodyPr vert="horz" wrap="square" lIns="68567" tIns="68567" rIns="68567" bIns="68567" anchor="ctr" anchorCtr="0" compatLnSpc="1">
            <a:noAutofit/>
          </a:bodyPr>
          <a:lstStyle/>
          <a:p>
            <a:pPr defTabSz="91429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DD574102-B7BC-4262-9DB6-3049E2C7301A}"/>
              </a:ext>
            </a:extLst>
          </p:cNvPr>
          <p:cNvGrpSpPr/>
          <p:nvPr/>
        </p:nvGrpSpPr>
        <p:grpSpPr>
          <a:xfrm>
            <a:off x="5526753" y="2589230"/>
            <a:ext cx="461242" cy="461976"/>
            <a:chOff x="7369113" y="3452308"/>
            <a:chExt cx="615043" cy="616021"/>
          </a:xfrm>
          <a:solidFill>
            <a:srgbClr val="02AACE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606DC801-681A-4BA4-93D1-956FE6453BF5}"/>
                </a:ext>
              </a:extLst>
            </p:cNvPr>
            <p:cNvSpPr/>
            <p:nvPr/>
          </p:nvSpPr>
          <p:spPr>
            <a:xfrm>
              <a:off x="7369113" y="3452308"/>
              <a:ext cx="491736" cy="493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EEFE4405-67D0-49E3-BACE-2BE73D10E07E}"/>
                </a:ext>
              </a:extLst>
            </p:cNvPr>
            <p:cNvSpPr/>
            <p:nvPr/>
          </p:nvSpPr>
          <p:spPr>
            <a:xfrm>
              <a:off x="7451299" y="3700311"/>
              <a:ext cx="532857" cy="3680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84835BA7-4E41-4FE9-B05A-DAF4C13B4663}"/>
              </a:ext>
            </a:extLst>
          </p:cNvPr>
          <p:cNvGrpSpPr/>
          <p:nvPr/>
        </p:nvGrpSpPr>
        <p:grpSpPr>
          <a:xfrm>
            <a:off x="7353613" y="2571606"/>
            <a:ext cx="465783" cy="464268"/>
            <a:chOff x="9805138" y="3428807"/>
            <a:chExt cx="621097" cy="619077"/>
          </a:xfrm>
          <a:solidFill>
            <a:srgbClr val="02AACE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829F15BA-2154-4101-9A89-D726735B3C5F}"/>
                </a:ext>
              </a:extLst>
            </p:cNvPr>
            <p:cNvSpPr/>
            <p:nvPr/>
          </p:nvSpPr>
          <p:spPr>
            <a:xfrm>
              <a:off x="10181112" y="3808796"/>
              <a:ext cx="245123" cy="2390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57971946-55F2-44BC-85D8-E89A53AE7DBB}"/>
                </a:ext>
              </a:extLst>
            </p:cNvPr>
            <p:cNvSpPr/>
            <p:nvPr/>
          </p:nvSpPr>
          <p:spPr>
            <a:xfrm>
              <a:off x="9805138" y="3428807"/>
              <a:ext cx="479557" cy="484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7BCB9D0D-3E7C-4F10-8994-180D34FBE109}"/>
              </a:ext>
            </a:extLst>
          </p:cNvPr>
          <p:cNvGrpSpPr/>
          <p:nvPr/>
        </p:nvGrpSpPr>
        <p:grpSpPr>
          <a:xfrm>
            <a:off x="4901323" y="3495216"/>
            <a:ext cx="406253" cy="408865"/>
            <a:chOff x="6535134" y="4660395"/>
            <a:chExt cx="541717" cy="545200"/>
          </a:xfrm>
          <a:solidFill>
            <a:srgbClr val="02AACE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297429A8-F072-4089-B6BD-A5D3E072CD4E}"/>
                </a:ext>
              </a:extLst>
            </p:cNvPr>
            <p:cNvSpPr/>
            <p:nvPr/>
          </p:nvSpPr>
          <p:spPr>
            <a:xfrm>
              <a:off x="6535134" y="4660395"/>
              <a:ext cx="541717" cy="40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699684ED-B93E-4BD2-AD93-E47A6D29617D}"/>
                </a:ext>
              </a:extLst>
            </p:cNvPr>
            <p:cNvSpPr/>
            <p:nvPr/>
          </p:nvSpPr>
          <p:spPr>
            <a:xfrm>
              <a:off x="6638900" y="5097075"/>
              <a:ext cx="332878" cy="10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04C9558-4F3B-4A5E-A9D0-F42182188DBE}"/>
              </a:ext>
            </a:extLst>
          </p:cNvPr>
          <p:cNvGrpSpPr/>
          <p:nvPr/>
        </p:nvGrpSpPr>
        <p:grpSpPr>
          <a:xfrm>
            <a:off x="6148177" y="2583016"/>
            <a:ext cx="272897" cy="461956"/>
            <a:chOff x="8197751" y="3444023"/>
            <a:chExt cx="363894" cy="615994"/>
          </a:xfrm>
          <a:solidFill>
            <a:srgbClr val="02AACE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2D0361B4-9B33-42A8-B33A-9DA6136C6F7C}"/>
                </a:ext>
              </a:extLst>
            </p:cNvPr>
            <p:cNvSpPr/>
            <p:nvPr/>
          </p:nvSpPr>
          <p:spPr>
            <a:xfrm>
              <a:off x="8197751" y="3444023"/>
              <a:ext cx="363894" cy="4291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82CF92DF-8CA5-469E-8D1E-0A4641C35475}"/>
                </a:ext>
              </a:extLst>
            </p:cNvPr>
            <p:cNvSpPr/>
            <p:nvPr/>
          </p:nvSpPr>
          <p:spPr>
            <a:xfrm>
              <a:off x="8279937" y="3912900"/>
              <a:ext cx="202512" cy="1471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95D26A5B-F8AF-4BC7-890B-C868C69ED808}"/>
              </a:ext>
            </a:extLst>
          </p:cNvPr>
          <p:cNvGrpSpPr/>
          <p:nvPr/>
        </p:nvGrpSpPr>
        <p:grpSpPr>
          <a:xfrm>
            <a:off x="3796128" y="2604494"/>
            <a:ext cx="454399" cy="462553"/>
            <a:chOff x="5061414" y="3472662"/>
            <a:chExt cx="605918" cy="616790"/>
          </a:xfrm>
          <a:solidFill>
            <a:srgbClr val="02AACE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62BE40E-295A-43D5-A832-62F7E2D74DE0}"/>
                </a:ext>
              </a:extLst>
            </p:cNvPr>
            <p:cNvSpPr/>
            <p:nvPr/>
          </p:nvSpPr>
          <p:spPr>
            <a:xfrm>
              <a:off x="5061414" y="3472662"/>
              <a:ext cx="184242" cy="29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+- f4 0 f2"/>
                <a:gd name="f33" fmla="+- f3 0 f2"/>
                <a:gd name="f34" fmla="*/ f33 1 3813"/>
                <a:gd name="f35" fmla="*/ f32 1 6159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7DDB3E98-CE38-40E6-9258-4951F20813E4}"/>
                </a:ext>
              </a:extLst>
            </p:cNvPr>
            <p:cNvSpPr/>
            <p:nvPr/>
          </p:nvSpPr>
          <p:spPr>
            <a:xfrm>
              <a:off x="5174086" y="3549993"/>
              <a:ext cx="418639" cy="5394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A5D2A877-3D87-4F57-BF24-73FF2BB369CD}"/>
                </a:ext>
              </a:extLst>
            </p:cNvPr>
            <p:cNvSpPr/>
            <p:nvPr/>
          </p:nvSpPr>
          <p:spPr>
            <a:xfrm>
              <a:off x="5542471" y="3671050"/>
              <a:ext cx="124861" cy="1392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482378D2-8490-4B65-BBA8-F2C4950BA620}"/>
              </a:ext>
            </a:extLst>
          </p:cNvPr>
          <p:cNvGrpSpPr/>
          <p:nvPr/>
        </p:nvGrpSpPr>
        <p:grpSpPr>
          <a:xfrm>
            <a:off x="6705101" y="2576276"/>
            <a:ext cx="456682" cy="464259"/>
            <a:chOff x="8940381" y="3435035"/>
            <a:chExt cx="608962" cy="619066"/>
          </a:xfrm>
          <a:solidFill>
            <a:srgbClr val="02AACE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5B26E8D6-EADE-4CEC-B24A-A97A79B65E4A}"/>
                </a:ext>
              </a:extLst>
            </p:cNvPr>
            <p:cNvSpPr/>
            <p:nvPr/>
          </p:nvSpPr>
          <p:spPr>
            <a:xfrm>
              <a:off x="9308811" y="3438107"/>
              <a:ext cx="240532" cy="3622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02C3850C-D6D9-44A5-AA9C-B6A85D2AC1FA}"/>
                </a:ext>
              </a:extLst>
            </p:cNvPr>
            <p:cNvSpPr/>
            <p:nvPr/>
          </p:nvSpPr>
          <p:spPr>
            <a:xfrm>
              <a:off x="9024122" y="3974393"/>
              <a:ext cx="522186" cy="79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848B7E39-97C7-4D5C-9D44-C40267A003F6}"/>
                </a:ext>
              </a:extLst>
            </p:cNvPr>
            <p:cNvSpPr/>
            <p:nvPr/>
          </p:nvSpPr>
          <p:spPr>
            <a:xfrm>
              <a:off x="8940381" y="3435035"/>
              <a:ext cx="529812" cy="575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D88C3AC9-CDD4-4D7F-A71E-AADD681FB26C}"/>
              </a:ext>
            </a:extLst>
          </p:cNvPr>
          <p:cNvGrpSpPr/>
          <p:nvPr/>
        </p:nvGrpSpPr>
        <p:grpSpPr>
          <a:xfrm>
            <a:off x="5567752" y="3523469"/>
            <a:ext cx="492335" cy="387896"/>
            <a:chOff x="7423784" y="4698068"/>
            <a:chExt cx="656503" cy="517239"/>
          </a:xfrm>
          <a:solidFill>
            <a:srgbClr val="02AACE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8A59939-9608-4DE0-87D1-979FBB26C818}"/>
                </a:ext>
              </a:extLst>
            </p:cNvPr>
            <p:cNvSpPr/>
            <p:nvPr/>
          </p:nvSpPr>
          <p:spPr>
            <a:xfrm>
              <a:off x="7588267" y="4698068"/>
              <a:ext cx="146971" cy="186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579CFCDB-9071-42A1-80FF-2B992BBB2CAC}"/>
                </a:ext>
              </a:extLst>
            </p:cNvPr>
            <p:cNvSpPr/>
            <p:nvPr/>
          </p:nvSpPr>
          <p:spPr>
            <a:xfrm>
              <a:off x="7423784" y="4852428"/>
              <a:ext cx="182925" cy="177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50729B3F-62FE-46B3-B380-BAB05FC3BF16}"/>
                </a:ext>
              </a:extLst>
            </p:cNvPr>
            <p:cNvSpPr/>
            <p:nvPr/>
          </p:nvSpPr>
          <p:spPr>
            <a:xfrm>
              <a:off x="7771933" y="4698068"/>
              <a:ext cx="146971" cy="186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B4D95F5E-E03D-49A5-840E-3EB61FBFD57B}"/>
                </a:ext>
              </a:extLst>
            </p:cNvPr>
            <p:cNvSpPr/>
            <p:nvPr/>
          </p:nvSpPr>
          <p:spPr>
            <a:xfrm>
              <a:off x="7900187" y="4851769"/>
              <a:ext cx="180100" cy="1772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7652FA50-16CD-4036-98EC-9AF74B4C3FE8}"/>
                </a:ext>
              </a:extLst>
            </p:cNvPr>
            <p:cNvSpPr/>
            <p:nvPr/>
          </p:nvSpPr>
          <p:spPr>
            <a:xfrm>
              <a:off x="7551544" y="4921383"/>
              <a:ext cx="404137" cy="293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B5DC78D7-F4C7-420F-A3EA-4DD9F88D37AE}"/>
              </a:ext>
            </a:extLst>
          </p:cNvPr>
          <p:cNvGrpSpPr/>
          <p:nvPr/>
        </p:nvGrpSpPr>
        <p:grpSpPr>
          <a:xfrm>
            <a:off x="3078076" y="2595840"/>
            <a:ext cx="556417" cy="457341"/>
            <a:chOff x="4103927" y="3461122"/>
            <a:chExt cx="741953" cy="609841"/>
          </a:xfrm>
          <a:solidFill>
            <a:srgbClr val="02AACE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27591F-BDE1-460B-BD4E-F586FB2255F9}"/>
                </a:ext>
              </a:extLst>
            </p:cNvPr>
            <p:cNvSpPr/>
            <p:nvPr/>
          </p:nvSpPr>
          <p:spPr>
            <a:xfrm>
              <a:off x="4425924" y="3461122"/>
              <a:ext cx="196989" cy="1384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4ECD7F6F-4C9C-43E6-AF44-91ECCFCBDAC1}"/>
                </a:ext>
              </a:extLst>
            </p:cNvPr>
            <p:cNvSpPr/>
            <p:nvPr/>
          </p:nvSpPr>
          <p:spPr>
            <a:xfrm>
              <a:off x="4426043" y="3932898"/>
              <a:ext cx="196861" cy="138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A9D910C-DE0E-4F36-B2D3-D1AA4B3B6CB5}"/>
                </a:ext>
              </a:extLst>
            </p:cNvPr>
            <p:cNvSpPr/>
            <p:nvPr/>
          </p:nvSpPr>
          <p:spPr>
            <a:xfrm>
              <a:off x="4319488" y="3614230"/>
              <a:ext cx="375772" cy="303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2A1C66A9-5100-4247-8D32-BB67E94299C7}"/>
                </a:ext>
              </a:extLst>
            </p:cNvPr>
            <p:cNvSpPr/>
            <p:nvPr/>
          </p:nvSpPr>
          <p:spPr>
            <a:xfrm>
              <a:off x="4645782" y="3659456"/>
              <a:ext cx="200098" cy="215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BE6B5AC9-3AEA-4D64-8537-0205C7CA1D08}"/>
                </a:ext>
              </a:extLst>
            </p:cNvPr>
            <p:cNvSpPr/>
            <p:nvPr/>
          </p:nvSpPr>
          <p:spPr>
            <a:xfrm>
              <a:off x="4103927" y="3788423"/>
              <a:ext cx="253398" cy="2167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DA7E3817-A72A-46E9-9A59-30D0F40AE9BE}"/>
                </a:ext>
              </a:extLst>
            </p:cNvPr>
            <p:cNvSpPr/>
            <p:nvPr/>
          </p:nvSpPr>
          <p:spPr>
            <a:xfrm>
              <a:off x="4103927" y="3528376"/>
              <a:ext cx="253398" cy="2167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7" tIns="68567" rIns="68567" bIns="68567" anchor="ctr" anchorCtr="0" compatLnSpc="1">
              <a:noAutofit/>
            </a:bodyPr>
            <a:lstStyle/>
            <a:p>
              <a:pPr defTabSz="91429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8B3FA965-A485-473F-AE76-8DC1BF1E13D0}"/>
              </a:ext>
            </a:extLst>
          </p:cNvPr>
          <p:cNvSpPr txBox="1"/>
          <p:nvPr/>
        </p:nvSpPr>
        <p:spPr>
          <a:xfrm>
            <a:off x="336144" y="92798"/>
            <a:ext cx="8679898" cy="54318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/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13389780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3308020" y="1704334"/>
            <a:ext cx="22002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dirty="0"/>
              <a:t>Presentation template by </a:t>
            </a:r>
            <a:endParaRPr lang="ko-KR" altLang="en-US" sz="1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>
            <a:spLocks/>
          </p:cNvSpPr>
          <p:nvPr/>
        </p:nvSpPr>
        <p:spPr>
          <a:xfrm>
            <a:off x="668180" y="4402558"/>
            <a:ext cx="7864181" cy="5826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395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Slidesppt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your presentation. Visit </a:t>
            </a:r>
            <a:r>
              <a:rPr lang="en-US" sz="9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slidesppt.net</a:t>
            </a:r>
            <a:br>
              <a:rPr lang="e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</a:br>
            <a:endParaRPr lang="en" sz="900" dirty="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005305" y="1750239"/>
            <a:ext cx="1193278" cy="1193278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 dirty="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3235063" y="1931379"/>
            <a:ext cx="390363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950" dirty="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4950" dirty="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BAE9C7B-E297-4BD4-B85F-536A3850D658}"/>
              </a:ext>
            </a:extLst>
          </p:cNvPr>
          <p:cNvSpPr/>
          <p:nvPr/>
        </p:nvSpPr>
        <p:spPr>
          <a:xfrm>
            <a:off x="0" y="0"/>
            <a:ext cx="1331640" cy="5143500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任意多边形 7">
            <a:extLst>
              <a:ext uri="{FF2B5EF4-FFF2-40B4-BE49-F238E27FC236}">
                <a16:creationId xmlns:a16="http://schemas.microsoft.com/office/drawing/2014/main" id="{7BE16C7D-455C-4FF8-B3BB-2BA612CBDA4D}"/>
              </a:ext>
            </a:extLst>
          </p:cNvPr>
          <p:cNvSpPr/>
          <p:nvPr/>
        </p:nvSpPr>
        <p:spPr>
          <a:xfrm rot="5400000" flipV="1">
            <a:off x="1202119" y="1"/>
            <a:ext cx="2631441" cy="2631441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itchFamily="34" charset="-122"/>
              <a:cs typeface="Yuanti SC" charset="-122"/>
            </a:endParaRPr>
          </a:p>
        </p:txBody>
      </p:sp>
      <p:sp>
        <p:nvSpPr>
          <p:cNvPr id="14" name="任意多边形 9">
            <a:extLst>
              <a:ext uri="{FF2B5EF4-FFF2-40B4-BE49-F238E27FC236}">
                <a16:creationId xmlns:a16="http://schemas.microsoft.com/office/drawing/2014/main" id="{DEEB8116-0F0C-4D9A-B373-0E8452C20A02}"/>
              </a:ext>
            </a:extLst>
          </p:cNvPr>
          <p:cNvSpPr/>
          <p:nvPr/>
        </p:nvSpPr>
        <p:spPr>
          <a:xfrm rot="16200000">
            <a:off x="6137573" y="2134947"/>
            <a:ext cx="2980785" cy="3032069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itchFamily="34" charset="-122"/>
              <a:cs typeface="Yuanti SC" charset="-122"/>
            </a:endParaRPr>
          </a:p>
        </p:txBody>
      </p:sp>
      <p:sp>
        <p:nvSpPr>
          <p:cNvPr id="15" name="文本框 8">
            <a:extLst>
              <a:ext uri="{FF2B5EF4-FFF2-40B4-BE49-F238E27FC236}">
                <a16:creationId xmlns:a16="http://schemas.microsoft.com/office/drawing/2014/main" id="{8FBC27B4-C266-4FAE-9EF1-6661B525AD0C}"/>
              </a:ext>
            </a:extLst>
          </p:cNvPr>
          <p:cNvSpPr txBox="1"/>
          <p:nvPr/>
        </p:nvSpPr>
        <p:spPr>
          <a:xfrm>
            <a:off x="3059832" y="910744"/>
            <a:ext cx="5803489" cy="900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Yuanti SC" charset="-122"/>
              </a:rPr>
              <a:t>Company enterprise development history timeline PPT template</a:t>
            </a:r>
            <a:endParaRPr kumimoji="1" lang="zh-CN" altLang="en-US" sz="3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itchFamily="34" charset="-122"/>
              <a:cs typeface="Yuanti SC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FAFAADD-5486-45E2-B9DA-7142D80A0E71}"/>
              </a:ext>
            </a:extLst>
          </p:cNvPr>
          <p:cNvSpPr txBox="1"/>
          <p:nvPr/>
        </p:nvSpPr>
        <p:spPr>
          <a:xfrm>
            <a:off x="4595896" y="2859782"/>
            <a:ext cx="303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Yuanti SC" charset="-122"/>
              </a:rPr>
              <a:t>Please click here to modify the text for example </a:t>
            </a:r>
          </a:p>
          <a:p>
            <a:pPr algn="r"/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Yuanti SC" charset="-122"/>
              </a:rPr>
              <a:t>The text here you may post texts</a:t>
            </a:r>
            <a:endParaRPr kumimoji="1"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itchFamily="34" charset="-122"/>
              <a:cs typeface="Yuanti SC" charset="-122"/>
            </a:endParaRPr>
          </a:p>
        </p:txBody>
      </p:sp>
      <p:sp>
        <p:nvSpPr>
          <p:cNvPr id="20" name="直角三角形 19">
            <a:extLst>
              <a:ext uri="{FF2B5EF4-FFF2-40B4-BE49-F238E27FC236}">
                <a16:creationId xmlns:a16="http://schemas.microsoft.com/office/drawing/2014/main" id="{E6CBA1DA-04A2-4A09-BCF2-FE5DC410114E}"/>
              </a:ext>
            </a:extLst>
          </p:cNvPr>
          <p:cNvSpPr/>
          <p:nvPr/>
        </p:nvSpPr>
        <p:spPr>
          <a:xfrm flipH="1" flipV="1">
            <a:off x="7850876" y="7218"/>
            <a:ext cx="1293125" cy="1293125"/>
          </a:xfrm>
          <a:prstGeom prst="rtTriangle">
            <a:avLst/>
          </a:pr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9933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745F47-011C-49F9-BC55-3B5C88FE7D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9003" y="1979522"/>
            <a:ext cx="4330208" cy="402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16B9689-5269-4D78-BE35-AC45D955DB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69" y="1282485"/>
            <a:ext cx="9027448" cy="3861015"/>
          </a:xfrm>
          <a:prstGeom prst="rect">
            <a:avLst/>
          </a:prstGeom>
        </p:spPr>
      </p:pic>
      <p:sp>
        <p:nvSpPr>
          <p:cNvPr id="3" name="任意多边形: 形状 6">
            <a:extLst>
              <a:ext uri="{FF2B5EF4-FFF2-40B4-BE49-F238E27FC236}">
                <a16:creationId xmlns:a16="http://schemas.microsoft.com/office/drawing/2014/main" id="{A3D4FE60-DFB3-42E3-8A48-9135DE450D7E}"/>
              </a:ext>
            </a:extLst>
          </p:cNvPr>
          <p:cNvSpPr/>
          <p:nvPr/>
        </p:nvSpPr>
        <p:spPr>
          <a:xfrm>
            <a:off x="17669" y="1032414"/>
            <a:ext cx="4831793" cy="2815301"/>
          </a:xfrm>
          <a:custGeom>
            <a:avLst/>
            <a:gdLst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7">
            <a:extLst>
              <a:ext uri="{FF2B5EF4-FFF2-40B4-BE49-F238E27FC236}">
                <a16:creationId xmlns:a16="http://schemas.microsoft.com/office/drawing/2014/main" id="{CAF84E82-2FFB-43A3-9D52-9D2DC9584B61}"/>
              </a:ext>
            </a:extLst>
          </p:cNvPr>
          <p:cNvSpPr/>
          <p:nvPr/>
        </p:nvSpPr>
        <p:spPr>
          <a:xfrm>
            <a:off x="3212906" y="1032414"/>
            <a:ext cx="2548639" cy="3084324"/>
          </a:xfrm>
          <a:prstGeom prst="parallelogram">
            <a:avLst>
              <a:gd name="adj" fmla="val 69883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E9ABD2F-5B99-477A-B8F0-3A7AC8D5F6B9}"/>
              </a:ext>
            </a:extLst>
          </p:cNvPr>
          <p:cNvSpPr/>
          <p:nvPr/>
        </p:nvSpPr>
        <p:spPr>
          <a:xfrm>
            <a:off x="17669" y="3977507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76D597FC-2A42-4B6E-A5DE-B8197428AC96}"/>
              </a:ext>
            </a:extLst>
          </p:cNvPr>
          <p:cNvSpPr/>
          <p:nvPr/>
        </p:nvSpPr>
        <p:spPr>
          <a:xfrm>
            <a:off x="5681310" y="1032413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0" name="矩形 259">
            <a:extLst>
              <a:ext uri="{FF2B5EF4-FFF2-40B4-BE49-F238E27FC236}">
                <a16:creationId xmlns:a16="http://schemas.microsoft.com/office/drawing/2014/main" id="{47ECBD5C-F623-41D6-96B8-1D949E3824D7}"/>
              </a:ext>
            </a:extLst>
          </p:cNvPr>
          <p:cNvSpPr/>
          <p:nvPr/>
        </p:nvSpPr>
        <p:spPr>
          <a:xfrm>
            <a:off x="60126" y="1408428"/>
            <a:ext cx="1119950" cy="12347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>
                <a:solidFill>
                  <a:schemeClr val="bg1"/>
                </a:solidFill>
                <a:latin typeface="Bodoni MT" panose="02070603080606020203" pitchFamily="18" charset="0"/>
                <a:ea typeface="微软雅黑" pitchFamily="34" charset="-122"/>
              </a:rPr>
              <a:t>01</a:t>
            </a:r>
          </a:p>
        </p:txBody>
      </p:sp>
      <p:sp>
        <p:nvSpPr>
          <p:cNvPr id="471" name="矩形 260">
            <a:extLst>
              <a:ext uri="{FF2B5EF4-FFF2-40B4-BE49-F238E27FC236}">
                <a16:creationId xmlns:a16="http://schemas.microsoft.com/office/drawing/2014/main" id="{9F02DEB3-836A-47D8-B43A-E7C0D7086346}"/>
              </a:ext>
            </a:extLst>
          </p:cNvPr>
          <p:cNvSpPr/>
          <p:nvPr/>
        </p:nvSpPr>
        <p:spPr>
          <a:xfrm>
            <a:off x="1373907" y="1266511"/>
            <a:ext cx="2319113" cy="1259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Overview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of work</a:t>
            </a:r>
          </a:p>
        </p:txBody>
      </p:sp>
      <p:cxnSp>
        <p:nvCxnSpPr>
          <p:cNvPr id="472" name="直接连接符 261">
            <a:extLst>
              <a:ext uri="{FF2B5EF4-FFF2-40B4-BE49-F238E27FC236}">
                <a16:creationId xmlns:a16="http://schemas.microsoft.com/office/drawing/2014/main" id="{45324DCD-C518-49AE-95EA-2E185DB86DA1}"/>
              </a:ext>
            </a:extLst>
          </p:cNvPr>
          <p:cNvCxnSpPr/>
          <p:nvPr/>
        </p:nvCxnSpPr>
        <p:spPr>
          <a:xfrm>
            <a:off x="980968" y="2584419"/>
            <a:ext cx="30643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23">
            <a:extLst>
              <a:ext uri="{FF2B5EF4-FFF2-40B4-BE49-F238E27FC236}">
                <a16:creationId xmlns:a16="http://schemas.microsoft.com/office/drawing/2014/main" id="{90522EC6-4D90-433B-97B3-2E4C77F5F22D}"/>
              </a:ext>
            </a:extLst>
          </p:cNvPr>
          <p:cNvSpPr txBox="1"/>
          <p:nvPr/>
        </p:nvSpPr>
        <p:spPr>
          <a:xfrm>
            <a:off x="1269090" y="2727965"/>
            <a:ext cx="2646071" cy="60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Click here to add text click</a:t>
            </a:r>
          </a:p>
        </p:txBody>
      </p:sp>
      <p:sp>
        <p:nvSpPr>
          <p:cNvPr id="864" name="Diagrama de flujo: datos almacenados 863">
            <a:extLst>
              <a:ext uri="{FF2B5EF4-FFF2-40B4-BE49-F238E27FC236}">
                <a16:creationId xmlns:a16="http://schemas.microsoft.com/office/drawing/2014/main" id="{3C5CB2AC-67C6-47C2-8B81-0173416FFDB2}"/>
              </a:ext>
            </a:extLst>
          </p:cNvPr>
          <p:cNvSpPr/>
          <p:nvPr/>
        </p:nvSpPr>
        <p:spPr>
          <a:xfrm>
            <a:off x="6444208" y="145394"/>
            <a:ext cx="2121241" cy="619379"/>
          </a:xfrm>
          <a:prstGeom prst="flowChartOnlineStorage">
            <a:avLst/>
          </a:prstGeom>
          <a:solidFill>
            <a:srgbClr val="096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68" name="Title 1">
            <a:extLst>
              <a:ext uri="{FF2B5EF4-FFF2-40B4-BE49-F238E27FC236}">
                <a16:creationId xmlns:a16="http://schemas.microsoft.com/office/drawing/2014/main" id="{CE572536-AC5F-471C-AE5C-600400683F72}"/>
              </a:ext>
            </a:extLst>
          </p:cNvPr>
          <p:cNvSpPr txBox="1"/>
          <p:nvPr/>
        </p:nvSpPr>
        <p:spPr>
          <a:xfrm>
            <a:off x="376451" y="303976"/>
            <a:ext cx="6300192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3200" dirty="0">
                <a:solidFill>
                  <a:srgbClr val="02AACE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3200" dirty="0">
              <a:solidFill>
                <a:srgbClr val="02AACE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cxnSp>
        <p:nvCxnSpPr>
          <p:cNvPr id="869" name="Conector recto de flecha 868">
            <a:extLst>
              <a:ext uri="{FF2B5EF4-FFF2-40B4-BE49-F238E27FC236}">
                <a16:creationId xmlns:a16="http://schemas.microsoft.com/office/drawing/2014/main" id="{74EFEEE1-98F7-4874-98FD-0C89019C6BDA}"/>
              </a:ext>
            </a:extLst>
          </p:cNvPr>
          <p:cNvCxnSpPr>
            <a:cxnSpLocks/>
          </p:cNvCxnSpPr>
          <p:nvPr/>
        </p:nvCxnSpPr>
        <p:spPr>
          <a:xfrm>
            <a:off x="376451" y="764773"/>
            <a:ext cx="6139765" cy="0"/>
          </a:xfrm>
          <a:prstGeom prst="straightConnector1">
            <a:avLst/>
          </a:prstGeom>
          <a:ln>
            <a:solidFill>
              <a:srgbClr val="00AA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295D88B1-DA3A-455C-9FC5-80F5EB9D22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144488"/>
            <a:ext cx="627062" cy="6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5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2">
            <a:extLst>
              <a:ext uri="{FF2B5EF4-FFF2-40B4-BE49-F238E27FC236}">
                <a16:creationId xmlns:a16="http://schemas.microsoft.com/office/drawing/2014/main" id="{AE2760F9-5D80-4A5B-80F7-888EC945CE41}"/>
              </a:ext>
            </a:extLst>
          </p:cNvPr>
          <p:cNvGrpSpPr/>
          <p:nvPr/>
        </p:nvGrpSpPr>
        <p:grpSpPr>
          <a:xfrm>
            <a:off x="395536" y="1347614"/>
            <a:ext cx="3017062" cy="438642"/>
            <a:chOff x="0" y="0"/>
            <a:chExt cx="4145815" cy="602814"/>
          </a:xfrm>
        </p:grpSpPr>
        <p:sp>
          <p:nvSpPr>
            <p:cNvPr id="102" name="TextBox 1">
              <a:extLst>
                <a:ext uri="{FF2B5EF4-FFF2-40B4-BE49-F238E27FC236}">
                  <a16:creationId xmlns:a16="http://schemas.microsoft.com/office/drawing/2014/main" id="{31DDDADB-31AA-4B06-B0C2-5710FACF0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782" cy="50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微软雅黑" panose="020B0503020204020204" pitchFamily="34" charset="-122"/>
                  <a:ea typeface="微软雅黑" pitchFamily="34" charset="-122"/>
                  <a:sym typeface="Impact" pitchFamily="34" charset="0"/>
                </a:rPr>
                <a:t>1</a:t>
              </a:r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03" name="直接连接符 15">
              <a:extLst>
                <a:ext uri="{FF2B5EF4-FFF2-40B4-BE49-F238E27FC236}">
                  <a16:creationId xmlns:a16="http://schemas.microsoft.com/office/drawing/2014/main" id="{BD5224CC-E5E4-4718-A321-C9DAB2280E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rgbClr val="C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itchFamily="34" charset="-122"/>
              </a:endParaRPr>
            </a:p>
          </p:txBody>
        </p:sp>
        <p:sp>
          <p:nvSpPr>
            <p:cNvPr id="104" name="矩形 7">
              <a:extLst>
                <a:ext uri="{FF2B5EF4-FFF2-40B4-BE49-F238E27FC236}">
                  <a16:creationId xmlns:a16="http://schemas.microsoft.com/office/drawing/2014/main" id="{9BFC4C1D-C581-4818-AFB5-D5D285168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6" y="95251"/>
              <a:ext cx="3693379" cy="50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b="1">
                  <a:latin typeface="微软雅黑" panose="020B0503020204020204" pitchFamily="34" charset="-122"/>
                  <a:ea typeface="微软雅黑" pitchFamily="34" charset="-122"/>
                </a:rPr>
                <a:t>Experience sharing</a:t>
              </a:r>
              <a:endParaRPr lang="zh-CN" altLang="en-US" b="1">
                <a:latin typeface="微软雅黑" panose="020B0503020204020204" pitchFamily="34" charset="-122"/>
                <a:ea typeface="微软雅黑" pitchFamily="34" charset="-122"/>
              </a:endParaRPr>
            </a:p>
          </p:txBody>
        </p:sp>
      </p:grpSp>
      <p:sp>
        <p:nvSpPr>
          <p:cNvPr id="105" name="矩形 8">
            <a:extLst>
              <a:ext uri="{FF2B5EF4-FFF2-40B4-BE49-F238E27FC236}">
                <a16:creationId xmlns:a16="http://schemas.microsoft.com/office/drawing/2014/main" id="{D453CA9E-EB5F-4DCB-A42E-BA4751059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755" y="1768090"/>
            <a:ext cx="3161656" cy="61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ea typeface="微软雅黑" pitchFamily="34" charset="-122"/>
                <a:sym typeface="微软雅黑" panose="020B0503020204020204" pitchFamily="34" charset="-122"/>
              </a:rPr>
              <a:t>Enter the content here, enter the content here, enter the text here.</a:t>
            </a:r>
            <a:endParaRPr lang="zh-CN" altLang="en-US" sz="1200">
              <a:solidFill>
                <a:srgbClr val="595959"/>
              </a:solidFill>
              <a:latin typeface="微软雅黑" panose="020B0503020204020204" pitchFamily="34" charset="-122"/>
              <a:ea typeface="微软雅黑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6" name="组合 18">
            <a:extLst>
              <a:ext uri="{FF2B5EF4-FFF2-40B4-BE49-F238E27FC236}">
                <a16:creationId xmlns:a16="http://schemas.microsoft.com/office/drawing/2014/main" id="{E796900E-8123-429D-9320-F85CD4D997E9}"/>
              </a:ext>
            </a:extLst>
          </p:cNvPr>
          <p:cNvGrpSpPr/>
          <p:nvPr/>
        </p:nvGrpSpPr>
        <p:grpSpPr>
          <a:xfrm>
            <a:off x="399000" y="2849315"/>
            <a:ext cx="2704884" cy="438642"/>
            <a:chOff x="0" y="0"/>
            <a:chExt cx="3717066" cy="602814"/>
          </a:xfrm>
        </p:grpSpPr>
        <p:sp>
          <p:nvSpPr>
            <p:cNvPr id="107" name="TextBox 10">
              <a:extLst>
                <a:ext uri="{FF2B5EF4-FFF2-40B4-BE49-F238E27FC236}">
                  <a16:creationId xmlns:a16="http://schemas.microsoft.com/office/drawing/2014/main" id="{B3CCE2EC-9BE8-44E9-A81F-32B5F97C4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809" cy="50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微软雅黑" panose="020B0503020204020204" pitchFamily="34" charset="-122"/>
                  <a:ea typeface="微软雅黑" pitchFamily="34" charset="-122"/>
                  <a:sym typeface="Impact" pitchFamily="34" charset="0"/>
                </a:rPr>
                <a:t>2</a:t>
              </a:r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08" name="直接连接符 20">
              <a:extLst>
                <a:ext uri="{FF2B5EF4-FFF2-40B4-BE49-F238E27FC236}">
                  <a16:creationId xmlns:a16="http://schemas.microsoft.com/office/drawing/2014/main" id="{3E2EEDCB-81AE-4A50-9C48-E08D8A7344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rgbClr val="C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itchFamily="34" charset="-122"/>
              </a:endParaRPr>
            </a:p>
          </p:txBody>
        </p:sp>
        <p:sp>
          <p:nvSpPr>
            <p:cNvPr id="109" name="矩形 12">
              <a:extLst>
                <a:ext uri="{FF2B5EF4-FFF2-40B4-BE49-F238E27FC236}">
                  <a16:creationId xmlns:a16="http://schemas.microsoft.com/office/drawing/2014/main" id="{C649024B-9CB6-44DC-8094-9C517F786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6" y="95251"/>
              <a:ext cx="3269390" cy="50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微软雅黑" panose="020B0503020204020204" pitchFamily="34" charset="-122"/>
                  <a:ea typeface="微软雅黑" pitchFamily="34" charset="-122"/>
                </a:rPr>
                <a:t>Experience sharing</a:t>
              </a:r>
              <a:endParaRPr lang="zh-CN" altLang="en-US" b="1">
                <a:latin typeface="微软雅黑" panose="020B0503020204020204" pitchFamily="34" charset="-122"/>
                <a:ea typeface="微软雅黑" pitchFamily="34" charset="-122"/>
              </a:endParaRPr>
            </a:p>
          </p:txBody>
        </p:sp>
      </p:grpSp>
      <p:sp>
        <p:nvSpPr>
          <p:cNvPr id="110" name="矩形 9">
            <a:extLst>
              <a:ext uri="{FF2B5EF4-FFF2-40B4-BE49-F238E27FC236}">
                <a16:creationId xmlns:a16="http://schemas.microsoft.com/office/drawing/2014/main" id="{C4996E97-0979-49D9-B3EC-D3DF26CDB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755" y="3230515"/>
            <a:ext cx="3161656" cy="61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ea typeface="微软雅黑" pitchFamily="34" charset="-122"/>
                <a:sym typeface="微软雅黑" panose="020B0503020204020204" pitchFamily="34" charset="-122"/>
              </a:rPr>
              <a:t>Enter the content here, enter the content here, enter the text here.</a:t>
            </a:r>
            <a:endParaRPr lang="zh-CN" altLang="en-US" sz="1200">
              <a:solidFill>
                <a:srgbClr val="595959"/>
              </a:solidFill>
              <a:latin typeface="微软雅黑" panose="020B0503020204020204" pitchFamily="34" charset="-122"/>
              <a:ea typeface="微软雅黑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6863939-F645-4960-9EB8-20CF9D93AEC0}"/>
              </a:ext>
            </a:extLst>
          </p:cNvPr>
          <p:cNvSpPr txBox="1"/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9FFAA1-CD74-4BBA-B781-C090109F85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2" y="673252"/>
            <a:ext cx="4176954" cy="41769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E3F334-A377-4B64-8D5E-D40B645D9F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807" y="646897"/>
            <a:ext cx="34322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$liḋe-Rectangle: Rounded Corners 1">
            <a:extLst>
              <a:ext uri="{FF2B5EF4-FFF2-40B4-BE49-F238E27FC236}">
                <a16:creationId xmlns:a16="http://schemas.microsoft.com/office/drawing/2014/main" id="{185ED06D-182E-4A79-9F64-DC462E677DC3}"/>
              </a:ext>
            </a:extLst>
          </p:cNvPr>
          <p:cNvSpPr/>
          <p:nvPr/>
        </p:nvSpPr>
        <p:spPr>
          <a:xfrm>
            <a:off x="539356" y="1507048"/>
            <a:ext cx="8065292" cy="11256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i$liḋe-Rectangle: Rounded Corners 2">
            <a:extLst>
              <a:ext uri="{FF2B5EF4-FFF2-40B4-BE49-F238E27FC236}">
                <a16:creationId xmlns:a16="http://schemas.microsoft.com/office/drawing/2014/main" id="{324AFEE3-F8A3-4536-95D2-EC92E113FB85}"/>
              </a:ext>
            </a:extLst>
          </p:cNvPr>
          <p:cNvSpPr/>
          <p:nvPr/>
        </p:nvSpPr>
        <p:spPr>
          <a:xfrm>
            <a:off x="1290982" y="1381136"/>
            <a:ext cx="1549105" cy="3046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none" lIns="72000" tIns="0" rIns="72000" bIns="0" anchor="ctr" anchorCtr="0">
            <a:normAutofit fontScale="92500" lnSpcReduction="20000"/>
          </a:bodyPr>
          <a:lstStyle/>
          <a:p>
            <a:pPr lvl="0" algn="ctr"/>
            <a:r>
              <a:rPr lang="en-US" altLang="zh-CN" b="1">
                <a:solidFill>
                  <a:srgbClr val="FFFFFF"/>
                </a:solidFill>
              </a:rPr>
              <a:t>Title text preset</a:t>
            </a: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6" name="i$liḋe-Rectangle 3">
            <a:extLst>
              <a:ext uri="{FF2B5EF4-FFF2-40B4-BE49-F238E27FC236}">
                <a16:creationId xmlns:a16="http://schemas.microsoft.com/office/drawing/2014/main" id="{429050C1-0944-449F-B6D6-500C5BACD9D4}"/>
              </a:ext>
            </a:extLst>
          </p:cNvPr>
          <p:cNvSpPr/>
          <p:nvPr/>
        </p:nvSpPr>
        <p:spPr>
          <a:xfrm>
            <a:off x="847928" y="1869776"/>
            <a:ext cx="3687498" cy="411219"/>
          </a:xfrm>
          <a:prstGeom prst="rect">
            <a:avLst/>
          </a:prstGeom>
        </p:spPr>
        <p:txBody>
          <a:bodyPr wrap="square" lIns="0" tIns="0" rIns="0" bIns="0">
            <a:normAutofit fontScale="70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altLang="zh-CN" sz="1100">
                <a:solidFill>
                  <a:srgbClr val="FFFFFF"/>
                </a:solidFill>
              </a:rPr>
              <a:t>This part of the content as a text typesetting placeholder display(Recommended theme font)</a:t>
            </a:r>
            <a:br>
              <a:rPr lang="zh-CN" altLang="en-US" sz="1100">
                <a:solidFill>
                  <a:srgbClr val="FFFFFF"/>
                </a:solidFill>
              </a:rPr>
            </a:br>
            <a:r>
              <a:rPr lang="en-US" altLang="zh-CN" sz="1100">
                <a:solidFill>
                  <a:srgbClr val="FFFFFF"/>
                </a:solidFill>
              </a:rPr>
              <a:t>If you need to change, please adjust it under the (Set Shape Format) menu (text option)</a:t>
            </a:r>
            <a:endParaRPr lang="zh-CN" altLang="en-US" sz="1100">
              <a:solidFill>
                <a:srgbClr val="FFFFFF"/>
              </a:solidFill>
            </a:endParaRPr>
          </a:p>
        </p:txBody>
      </p:sp>
      <p:sp>
        <p:nvSpPr>
          <p:cNvPr id="7" name="i$liḋe-Rectangle: Rounded Corners 4">
            <a:extLst>
              <a:ext uri="{FF2B5EF4-FFF2-40B4-BE49-F238E27FC236}">
                <a16:creationId xmlns:a16="http://schemas.microsoft.com/office/drawing/2014/main" id="{7DFD07D3-D6C7-4344-89DE-379800DAD400}"/>
              </a:ext>
            </a:extLst>
          </p:cNvPr>
          <p:cNvSpPr/>
          <p:nvPr/>
        </p:nvSpPr>
        <p:spPr>
          <a:xfrm>
            <a:off x="539356" y="2896559"/>
            <a:ext cx="8065292" cy="112562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i$liḋe-Rectangle 5">
            <a:extLst>
              <a:ext uri="{FF2B5EF4-FFF2-40B4-BE49-F238E27FC236}">
                <a16:creationId xmlns:a16="http://schemas.microsoft.com/office/drawing/2014/main" id="{501205C5-3654-4F65-9C5F-4BEE1D48EBEA}"/>
              </a:ext>
            </a:extLst>
          </p:cNvPr>
          <p:cNvSpPr/>
          <p:nvPr/>
        </p:nvSpPr>
        <p:spPr>
          <a:xfrm>
            <a:off x="847928" y="3214109"/>
            <a:ext cx="3687498" cy="411219"/>
          </a:xfrm>
          <a:prstGeom prst="rect">
            <a:avLst/>
          </a:prstGeom>
        </p:spPr>
        <p:txBody>
          <a:bodyPr wrap="square" lIns="0" tIns="0" rIns="0" bIns="0">
            <a:normAutofit fontScale="70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altLang="zh-CN" sz="1100">
                <a:solidFill>
                  <a:srgbClr val="FFFFFF"/>
                </a:solidFill>
              </a:rPr>
              <a:t>This part of the content as a text typesetting placeholder display(Recommended theme font)</a:t>
            </a:r>
            <a:br>
              <a:rPr lang="zh-CN" altLang="en-US" sz="1100">
                <a:solidFill>
                  <a:srgbClr val="FFFFFF"/>
                </a:solidFill>
              </a:rPr>
            </a:br>
            <a:r>
              <a:rPr lang="en-US" altLang="zh-CN" sz="1100">
                <a:solidFill>
                  <a:srgbClr val="FFFFFF"/>
                </a:solidFill>
              </a:rPr>
              <a:t>If you need to change, please adjust it under the (Set Shape Format) menu (text option)</a:t>
            </a:r>
            <a:endParaRPr lang="zh-CN" altLang="en-US" sz="1100">
              <a:solidFill>
                <a:srgbClr val="FFFFFF"/>
              </a:solidFill>
            </a:endParaRPr>
          </a:p>
        </p:txBody>
      </p:sp>
      <p:sp>
        <p:nvSpPr>
          <p:cNvPr id="9" name="i$liḋe-Rectangle: Rounded Corners 6">
            <a:extLst>
              <a:ext uri="{FF2B5EF4-FFF2-40B4-BE49-F238E27FC236}">
                <a16:creationId xmlns:a16="http://schemas.microsoft.com/office/drawing/2014/main" id="{F4D46EBE-1612-46C0-B622-27B2EC0E859C}"/>
              </a:ext>
            </a:extLst>
          </p:cNvPr>
          <p:cNvSpPr/>
          <p:nvPr/>
        </p:nvSpPr>
        <p:spPr>
          <a:xfrm>
            <a:off x="1290982" y="2744210"/>
            <a:ext cx="1549105" cy="30469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none" lIns="72000" tIns="0" rIns="72000" bIns="0" anchor="ctr" anchorCtr="0">
            <a:normAutofit fontScale="92500" lnSpcReduction="20000"/>
          </a:bodyPr>
          <a:lstStyle/>
          <a:p>
            <a:pPr lvl="0" algn="ctr"/>
            <a:r>
              <a:rPr lang="en-US" altLang="zh-CN" b="1">
                <a:solidFill>
                  <a:srgbClr val="FFFFFF"/>
                </a:solidFill>
              </a:rPr>
              <a:t>Title text preset</a:t>
            </a: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6CB9F8C8-0EA8-4E8A-9FF8-20B70E72C562}"/>
              </a:ext>
            </a:extLst>
          </p:cNvPr>
          <p:cNvSpPr/>
          <p:nvPr/>
        </p:nvSpPr>
        <p:spPr>
          <a:xfrm>
            <a:off x="5191627" y="921313"/>
            <a:ext cx="3682652" cy="36826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54EE46-9B60-495E-A343-2875ACE87BD4}"/>
              </a:ext>
            </a:extLst>
          </p:cNvPr>
          <p:cNvSpPr/>
          <p:nvPr/>
        </p:nvSpPr>
        <p:spPr>
          <a:xfrm>
            <a:off x="5535692" y="1265378"/>
            <a:ext cx="2994522" cy="2994522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Diagrama de flujo: datos almacenados 11">
            <a:extLst>
              <a:ext uri="{FF2B5EF4-FFF2-40B4-BE49-F238E27FC236}">
                <a16:creationId xmlns:a16="http://schemas.microsoft.com/office/drawing/2014/main" id="{5C3A2D74-0EC3-4445-BE09-1FEDCD8142A8}"/>
              </a:ext>
            </a:extLst>
          </p:cNvPr>
          <p:cNvSpPr/>
          <p:nvPr/>
        </p:nvSpPr>
        <p:spPr>
          <a:xfrm>
            <a:off x="6444208" y="145394"/>
            <a:ext cx="2121241" cy="619379"/>
          </a:xfrm>
          <a:prstGeom prst="flowChartOnlineStorage">
            <a:avLst/>
          </a:prstGeom>
          <a:solidFill>
            <a:srgbClr val="096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6820EB0-0ABD-4486-BC1F-5BE6EA2AD215}"/>
              </a:ext>
            </a:extLst>
          </p:cNvPr>
          <p:cNvSpPr txBox="1"/>
          <p:nvPr/>
        </p:nvSpPr>
        <p:spPr>
          <a:xfrm>
            <a:off x="376451" y="303976"/>
            <a:ext cx="6300192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3200" dirty="0">
                <a:solidFill>
                  <a:srgbClr val="02AACE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3200" dirty="0">
              <a:solidFill>
                <a:srgbClr val="02AACE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E2A6F4E1-388B-4DD9-B7FA-66F75B0E9EA6}"/>
              </a:ext>
            </a:extLst>
          </p:cNvPr>
          <p:cNvCxnSpPr>
            <a:cxnSpLocks/>
          </p:cNvCxnSpPr>
          <p:nvPr/>
        </p:nvCxnSpPr>
        <p:spPr>
          <a:xfrm>
            <a:off x="376451" y="764773"/>
            <a:ext cx="6139765" cy="0"/>
          </a:xfrm>
          <a:prstGeom prst="straightConnector1">
            <a:avLst/>
          </a:prstGeom>
          <a:ln>
            <a:solidFill>
              <a:srgbClr val="00AA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A4F7F2D9-7F70-4680-826C-B0CC30E4B0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144488"/>
            <a:ext cx="627062" cy="6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B74BEA2-0CDB-46E9-871B-1031DA0730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71644"/>
            <a:ext cx="9144000" cy="3971856"/>
          </a:xfrm>
          <a:prstGeom prst="rect">
            <a:avLst/>
          </a:prstGeom>
        </p:spPr>
      </p:pic>
      <p:sp>
        <p:nvSpPr>
          <p:cNvPr id="3" name="任意多边形: 形状 6">
            <a:extLst>
              <a:ext uri="{FF2B5EF4-FFF2-40B4-BE49-F238E27FC236}">
                <a16:creationId xmlns:a16="http://schemas.microsoft.com/office/drawing/2014/main" id="{A3D4FE60-DFB3-42E3-8A48-9135DE450D7E}"/>
              </a:ext>
            </a:extLst>
          </p:cNvPr>
          <p:cNvSpPr/>
          <p:nvPr/>
        </p:nvSpPr>
        <p:spPr>
          <a:xfrm>
            <a:off x="-36512" y="1032414"/>
            <a:ext cx="4831793" cy="2815301"/>
          </a:xfrm>
          <a:custGeom>
            <a:avLst/>
            <a:gdLst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7">
            <a:extLst>
              <a:ext uri="{FF2B5EF4-FFF2-40B4-BE49-F238E27FC236}">
                <a16:creationId xmlns:a16="http://schemas.microsoft.com/office/drawing/2014/main" id="{CAF84E82-2FFB-43A3-9D52-9D2DC9584B61}"/>
              </a:ext>
            </a:extLst>
          </p:cNvPr>
          <p:cNvSpPr/>
          <p:nvPr/>
        </p:nvSpPr>
        <p:spPr>
          <a:xfrm>
            <a:off x="3212906" y="1032414"/>
            <a:ext cx="2548639" cy="3084324"/>
          </a:xfrm>
          <a:prstGeom prst="parallelogram">
            <a:avLst>
              <a:gd name="adj" fmla="val 69883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E9ABD2F-5B99-477A-B8F0-3A7AC8D5F6B9}"/>
              </a:ext>
            </a:extLst>
          </p:cNvPr>
          <p:cNvSpPr/>
          <p:nvPr/>
        </p:nvSpPr>
        <p:spPr>
          <a:xfrm>
            <a:off x="17669" y="3977507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76D597FC-2A42-4B6E-A5DE-B8197428AC96}"/>
              </a:ext>
            </a:extLst>
          </p:cNvPr>
          <p:cNvSpPr/>
          <p:nvPr/>
        </p:nvSpPr>
        <p:spPr>
          <a:xfrm>
            <a:off x="5681310" y="1032413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0" name="矩形 259">
            <a:extLst>
              <a:ext uri="{FF2B5EF4-FFF2-40B4-BE49-F238E27FC236}">
                <a16:creationId xmlns:a16="http://schemas.microsoft.com/office/drawing/2014/main" id="{47ECBD5C-F623-41D6-96B8-1D949E3824D7}"/>
              </a:ext>
            </a:extLst>
          </p:cNvPr>
          <p:cNvSpPr/>
          <p:nvPr/>
        </p:nvSpPr>
        <p:spPr>
          <a:xfrm>
            <a:off x="75720" y="1408428"/>
            <a:ext cx="10887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>
                <a:solidFill>
                  <a:schemeClr val="bg1"/>
                </a:solidFill>
                <a:latin typeface="Bodoni MT" panose="02070603080606020203" pitchFamily="18" charset="0"/>
                <a:ea typeface="微软雅黑" pitchFamily="34" charset="-122"/>
              </a:rPr>
              <a:t>02</a:t>
            </a:r>
          </a:p>
        </p:txBody>
      </p:sp>
      <p:sp>
        <p:nvSpPr>
          <p:cNvPr id="471" name="矩形 260">
            <a:extLst>
              <a:ext uri="{FF2B5EF4-FFF2-40B4-BE49-F238E27FC236}">
                <a16:creationId xmlns:a16="http://schemas.microsoft.com/office/drawing/2014/main" id="{9F02DEB3-836A-47D8-B43A-E7C0D7086346}"/>
              </a:ext>
            </a:extLst>
          </p:cNvPr>
          <p:cNvSpPr/>
          <p:nvPr/>
        </p:nvSpPr>
        <p:spPr>
          <a:xfrm>
            <a:off x="1373907" y="1266511"/>
            <a:ext cx="2319113" cy="1259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Overview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of work</a:t>
            </a:r>
          </a:p>
        </p:txBody>
      </p:sp>
      <p:cxnSp>
        <p:nvCxnSpPr>
          <p:cNvPr id="472" name="直接连接符 261">
            <a:extLst>
              <a:ext uri="{FF2B5EF4-FFF2-40B4-BE49-F238E27FC236}">
                <a16:creationId xmlns:a16="http://schemas.microsoft.com/office/drawing/2014/main" id="{45324DCD-C518-49AE-95EA-2E185DB86DA1}"/>
              </a:ext>
            </a:extLst>
          </p:cNvPr>
          <p:cNvCxnSpPr/>
          <p:nvPr/>
        </p:nvCxnSpPr>
        <p:spPr>
          <a:xfrm>
            <a:off x="980968" y="2584419"/>
            <a:ext cx="30643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23">
            <a:extLst>
              <a:ext uri="{FF2B5EF4-FFF2-40B4-BE49-F238E27FC236}">
                <a16:creationId xmlns:a16="http://schemas.microsoft.com/office/drawing/2014/main" id="{90522EC6-4D90-433B-97B3-2E4C77F5F22D}"/>
              </a:ext>
            </a:extLst>
          </p:cNvPr>
          <p:cNvSpPr txBox="1"/>
          <p:nvPr/>
        </p:nvSpPr>
        <p:spPr>
          <a:xfrm>
            <a:off x="1269090" y="2727965"/>
            <a:ext cx="2646071" cy="60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Click here to add text click</a:t>
            </a:r>
          </a:p>
        </p:txBody>
      </p:sp>
    </p:spTree>
    <p:extLst>
      <p:ext uri="{BB962C8B-B14F-4D97-AF65-F5344CB8AC3E}">
        <p14:creationId xmlns:p14="http://schemas.microsoft.com/office/powerpoint/2010/main" val="202607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B79360-9776-42B4-97EE-49AE54FDF2B9}"/>
              </a:ext>
            </a:extLst>
          </p:cNvPr>
          <p:cNvSpPr/>
          <p:nvPr/>
        </p:nvSpPr>
        <p:spPr>
          <a:xfrm>
            <a:off x="1115616" y="2643759"/>
            <a:ext cx="7056784" cy="333254"/>
          </a:xfrm>
          <a:prstGeom prst="rect">
            <a:avLst/>
          </a:prstGeom>
          <a:solidFill>
            <a:srgbClr val="00A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0E18EED-8C05-4E9B-8E2C-E7B823004201}"/>
              </a:ext>
            </a:extLst>
          </p:cNvPr>
          <p:cNvGrpSpPr/>
          <p:nvPr/>
        </p:nvGrpSpPr>
        <p:grpSpPr>
          <a:xfrm>
            <a:off x="1563166" y="3082680"/>
            <a:ext cx="1933522" cy="1217262"/>
            <a:chOff x="1563166" y="2824283"/>
            <a:chExt cx="1933522" cy="1217262"/>
          </a:xfrm>
        </p:grpSpPr>
        <p:grpSp>
          <p:nvGrpSpPr>
            <p:cNvPr id="10" name="PA_组合 44">
              <a:extLst>
                <a:ext uri="{FF2B5EF4-FFF2-40B4-BE49-F238E27FC236}">
                  <a16:creationId xmlns:a16="http://schemas.microsoft.com/office/drawing/2014/main" id="{D73F7BE0-4A9A-43FD-9EB2-C9B32B492BBA}"/>
                </a:ext>
              </a:extLst>
            </p:cNvPr>
            <p:cNvGrpSpPr/>
            <p:nvPr/>
          </p:nvGrpSpPr>
          <p:grpSpPr>
            <a:xfrm>
              <a:off x="2287106" y="2824283"/>
              <a:ext cx="486054" cy="486054"/>
              <a:chOff x="3023394" y="4355240"/>
              <a:chExt cx="648072" cy="648072"/>
            </a:xfrm>
          </p:grpSpPr>
          <p:sp>
            <p:nvSpPr>
              <p:cNvPr id="23" name="ïšḻïďê-Oval 22">
                <a:extLst>
                  <a:ext uri="{FF2B5EF4-FFF2-40B4-BE49-F238E27FC236}">
                    <a16:creationId xmlns:a16="http://schemas.microsoft.com/office/drawing/2014/main" id="{B3B2273B-1501-4CC6-9F58-2821FC4754D1}"/>
                  </a:ext>
                </a:extLst>
              </p:cNvPr>
              <p:cNvSpPr/>
              <p:nvPr/>
            </p:nvSpPr>
            <p:spPr>
              <a:xfrm>
                <a:off x="3023394" y="4355240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4" name="ïšḻïďê-university7">
                <a:extLst>
                  <a:ext uri="{FF2B5EF4-FFF2-40B4-BE49-F238E27FC236}">
                    <a16:creationId xmlns:a16="http://schemas.microsoft.com/office/drawing/2014/main" id="{43303573-6C8A-429D-8845-763BFEBB8F8E}"/>
                  </a:ext>
                </a:extLst>
              </p:cNvPr>
              <p:cNvSpPr/>
              <p:nvPr/>
            </p:nvSpPr>
            <p:spPr bwMode="auto">
              <a:xfrm>
                <a:off x="3157284" y="4496131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6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1" name="PA_组合 27">
              <a:extLst>
                <a:ext uri="{FF2B5EF4-FFF2-40B4-BE49-F238E27FC236}">
                  <a16:creationId xmlns:a16="http://schemas.microsoft.com/office/drawing/2014/main" id="{4A74B50F-0379-4C2C-ABC9-A226E2700B7D}"/>
                </a:ext>
              </a:extLst>
            </p:cNvPr>
            <p:cNvGrpSpPr/>
            <p:nvPr/>
          </p:nvGrpSpPr>
          <p:grpSpPr>
            <a:xfrm>
              <a:off x="1563166" y="3453540"/>
              <a:ext cx="1933522" cy="588005"/>
              <a:chOff x="251866" y="1988839"/>
              <a:chExt cx="3288629" cy="784007"/>
            </a:xfrm>
          </p:grpSpPr>
          <p:sp>
            <p:nvSpPr>
              <p:cNvPr id="21" name="ïšḻïďê-TextBox 5">
                <a:extLst>
                  <a:ext uri="{FF2B5EF4-FFF2-40B4-BE49-F238E27FC236}">
                    <a16:creationId xmlns:a16="http://schemas.microsoft.com/office/drawing/2014/main" id="{EA60178B-E561-446E-9ACB-0209B27AF464}"/>
                  </a:ext>
                </a:extLst>
              </p:cNvPr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 fontScale="62500" lnSpcReduction="20000"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>
                    <a:cs typeface="+mn-ea"/>
                    <a:sym typeface="+mn-lt"/>
                  </a:rPr>
                  <a:t>This part of the content as a text typesetting placeholder display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en-US" altLang="zh-CN" sz="1100">
                    <a:cs typeface="+mn-ea"/>
                    <a:sym typeface="+mn-lt"/>
                  </a:rPr>
                  <a:t>(Recommended theme font)</a:t>
                </a:r>
              </a:p>
            </p:txBody>
          </p:sp>
          <p:sp>
            <p:nvSpPr>
              <p:cNvPr id="22" name="ïšḻïďê-Rectangle 21">
                <a:extLst>
                  <a:ext uri="{FF2B5EF4-FFF2-40B4-BE49-F238E27FC236}">
                    <a16:creationId xmlns:a16="http://schemas.microsoft.com/office/drawing/2014/main" id="{CECAAAB0-0332-431C-B538-0789F9D883E4}"/>
                  </a:ext>
                </a:extLst>
              </p:cNvPr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600" b="1">
                    <a:solidFill>
                      <a:schemeClr val="accent2"/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D9045FA-4797-486D-9150-FA0399193D39}"/>
              </a:ext>
            </a:extLst>
          </p:cNvPr>
          <p:cNvGrpSpPr/>
          <p:nvPr/>
        </p:nvGrpSpPr>
        <p:grpSpPr>
          <a:xfrm>
            <a:off x="3605239" y="3082680"/>
            <a:ext cx="1933522" cy="1217262"/>
            <a:chOff x="3605239" y="2824283"/>
            <a:chExt cx="1933522" cy="1217262"/>
          </a:xfrm>
        </p:grpSpPr>
        <p:grpSp>
          <p:nvGrpSpPr>
            <p:cNvPr id="9" name="PA_组合 43">
              <a:extLst>
                <a:ext uri="{FF2B5EF4-FFF2-40B4-BE49-F238E27FC236}">
                  <a16:creationId xmlns:a16="http://schemas.microsoft.com/office/drawing/2014/main" id="{81B97DE3-29A4-4468-BF6D-F6DB913E9B3E}"/>
                </a:ext>
              </a:extLst>
            </p:cNvPr>
            <p:cNvGrpSpPr/>
            <p:nvPr/>
          </p:nvGrpSpPr>
          <p:grpSpPr>
            <a:xfrm>
              <a:off x="4328973" y="2824283"/>
              <a:ext cx="486054" cy="486054"/>
              <a:chOff x="5735960" y="4355240"/>
              <a:chExt cx="648072" cy="648072"/>
            </a:xfrm>
          </p:grpSpPr>
          <p:sp>
            <p:nvSpPr>
              <p:cNvPr id="25" name="ïšḻïďê-Oval 24">
                <a:extLst>
                  <a:ext uri="{FF2B5EF4-FFF2-40B4-BE49-F238E27FC236}">
                    <a16:creationId xmlns:a16="http://schemas.microsoft.com/office/drawing/2014/main" id="{62708D09-9A1F-4491-94A0-138F5B40EA05}"/>
                  </a:ext>
                </a:extLst>
              </p:cNvPr>
              <p:cNvSpPr/>
              <p:nvPr/>
            </p:nvSpPr>
            <p:spPr>
              <a:xfrm>
                <a:off x="5735960" y="4355240"/>
                <a:ext cx="648072" cy="64807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6" name="ïšḻïďê-Freeform 70">
                <a:extLst>
                  <a:ext uri="{FF2B5EF4-FFF2-40B4-BE49-F238E27FC236}">
                    <a16:creationId xmlns:a16="http://schemas.microsoft.com/office/drawing/2014/main" id="{CCBAF2BE-7668-4DDC-B6E0-8B1D94218F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850" y="4496131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6" h="6826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288000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28343">
                  <a:lnSpc>
                    <a:spcPct val="150000"/>
                  </a:lnSpc>
                </a:pPr>
                <a:endParaRPr lang="en-GB" sz="3599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PA_组合 36">
              <a:extLst>
                <a:ext uri="{FF2B5EF4-FFF2-40B4-BE49-F238E27FC236}">
                  <a16:creationId xmlns:a16="http://schemas.microsoft.com/office/drawing/2014/main" id="{D0BBB617-316A-45E4-A515-840BA64D4D9D}"/>
                </a:ext>
              </a:extLst>
            </p:cNvPr>
            <p:cNvGrpSpPr/>
            <p:nvPr/>
          </p:nvGrpSpPr>
          <p:grpSpPr>
            <a:xfrm>
              <a:off x="3605239" y="3453540"/>
              <a:ext cx="1933522" cy="588005"/>
              <a:chOff x="251866" y="1988839"/>
              <a:chExt cx="3288629" cy="784007"/>
            </a:xfrm>
          </p:grpSpPr>
          <p:sp>
            <p:nvSpPr>
              <p:cNvPr id="17" name="ïšḻïďê-TextBox 5">
                <a:extLst>
                  <a:ext uri="{FF2B5EF4-FFF2-40B4-BE49-F238E27FC236}">
                    <a16:creationId xmlns:a16="http://schemas.microsoft.com/office/drawing/2014/main" id="{8B48A082-93BA-4BDB-B481-087F8DF9FDD6}"/>
                  </a:ext>
                </a:extLst>
              </p:cNvPr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 fontScale="62500" lnSpcReduction="20000"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>
                    <a:cs typeface="+mn-ea"/>
                    <a:sym typeface="+mn-lt"/>
                  </a:rPr>
                  <a:t>This part of the content as a text typesetting placeholder display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en-US" altLang="zh-CN" sz="1100">
                    <a:cs typeface="+mn-ea"/>
                    <a:sym typeface="+mn-lt"/>
                  </a:rPr>
                  <a:t>(Recommended theme font)</a:t>
                </a:r>
              </a:p>
            </p:txBody>
          </p:sp>
          <p:sp>
            <p:nvSpPr>
              <p:cNvPr id="18" name="ïšḻïďê-Rectangle 17">
                <a:extLst>
                  <a:ext uri="{FF2B5EF4-FFF2-40B4-BE49-F238E27FC236}">
                    <a16:creationId xmlns:a16="http://schemas.microsoft.com/office/drawing/2014/main" id="{2938B2BA-4C19-40BB-A23A-580854E9974E}"/>
                  </a:ext>
                </a:extLst>
              </p:cNvPr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600" b="1">
                    <a:solidFill>
                      <a:schemeClr val="accent1"/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93449F3-6AD4-452D-93F3-E1F9D878D286}"/>
              </a:ext>
            </a:extLst>
          </p:cNvPr>
          <p:cNvGrpSpPr/>
          <p:nvPr/>
        </p:nvGrpSpPr>
        <p:grpSpPr>
          <a:xfrm>
            <a:off x="5647311" y="3082680"/>
            <a:ext cx="1933522" cy="1217262"/>
            <a:chOff x="5647311" y="2824283"/>
            <a:chExt cx="1933522" cy="1217262"/>
          </a:xfrm>
        </p:grpSpPr>
        <p:grpSp>
          <p:nvGrpSpPr>
            <p:cNvPr id="8" name="PA_组合 45">
              <a:extLst>
                <a:ext uri="{FF2B5EF4-FFF2-40B4-BE49-F238E27FC236}">
                  <a16:creationId xmlns:a16="http://schemas.microsoft.com/office/drawing/2014/main" id="{A44B95F6-7FE2-489C-B4B4-ABAD4D69C7BF}"/>
                </a:ext>
              </a:extLst>
            </p:cNvPr>
            <p:cNvGrpSpPr/>
            <p:nvPr/>
          </p:nvGrpSpPr>
          <p:grpSpPr>
            <a:xfrm>
              <a:off x="6370840" y="2824283"/>
              <a:ext cx="486054" cy="486054"/>
              <a:chOff x="8509796" y="4355240"/>
              <a:chExt cx="648072" cy="648072"/>
            </a:xfrm>
          </p:grpSpPr>
          <p:sp>
            <p:nvSpPr>
              <p:cNvPr id="27" name="ïšḻïďê-Oval 26">
                <a:extLst>
                  <a:ext uri="{FF2B5EF4-FFF2-40B4-BE49-F238E27FC236}">
                    <a16:creationId xmlns:a16="http://schemas.microsoft.com/office/drawing/2014/main" id="{064B292B-6CDF-44CD-BF8B-F2829B6C275A}"/>
                  </a:ext>
                </a:extLst>
              </p:cNvPr>
              <p:cNvSpPr/>
              <p:nvPr/>
            </p:nvSpPr>
            <p:spPr>
              <a:xfrm>
                <a:off x="8509796" y="4355240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8" name="ïšḻïďê-Freeform 428">
                <a:extLst>
                  <a:ext uri="{FF2B5EF4-FFF2-40B4-BE49-F238E27FC236}">
                    <a16:creationId xmlns:a16="http://schemas.microsoft.com/office/drawing/2014/main" id="{E847081D-E721-4CA9-9278-EAC3F79B10B1}"/>
                  </a:ext>
                </a:extLst>
              </p:cNvPr>
              <p:cNvSpPr/>
              <p:nvPr/>
            </p:nvSpPr>
            <p:spPr bwMode="auto">
              <a:xfrm>
                <a:off x="8643686" y="4496131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7198"/>
              </a:p>
            </p:txBody>
          </p:sp>
        </p:grpSp>
        <p:grpSp>
          <p:nvGrpSpPr>
            <p:cNvPr id="12" name="PA_组合 30">
              <a:extLst>
                <a:ext uri="{FF2B5EF4-FFF2-40B4-BE49-F238E27FC236}">
                  <a16:creationId xmlns:a16="http://schemas.microsoft.com/office/drawing/2014/main" id="{4A9D0158-0ADE-44C4-9FA0-3A5B0844E3A4}"/>
                </a:ext>
              </a:extLst>
            </p:cNvPr>
            <p:cNvGrpSpPr/>
            <p:nvPr/>
          </p:nvGrpSpPr>
          <p:grpSpPr>
            <a:xfrm>
              <a:off x="5647311" y="3453540"/>
              <a:ext cx="1933522" cy="588005"/>
              <a:chOff x="128816" y="2217083"/>
              <a:chExt cx="3288629" cy="784007"/>
            </a:xfrm>
          </p:grpSpPr>
          <p:sp>
            <p:nvSpPr>
              <p:cNvPr id="19" name="ïšḻïďê-TextBox 5">
                <a:extLst>
                  <a:ext uri="{FF2B5EF4-FFF2-40B4-BE49-F238E27FC236}">
                    <a16:creationId xmlns:a16="http://schemas.microsoft.com/office/drawing/2014/main" id="{0508843A-F4E4-44CC-9E20-A1DB85F12BA4}"/>
                  </a:ext>
                </a:extLst>
              </p:cNvPr>
              <p:cNvSpPr txBox="1"/>
              <p:nvPr/>
            </p:nvSpPr>
            <p:spPr>
              <a:xfrm>
                <a:off x="128816" y="2523459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 fontScale="62500" lnSpcReduction="20000"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>
                    <a:cs typeface="+mn-ea"/>
                    <a:sym typeface="+mn-lt"/>
                  </a:rPr>
                  <a:t>This part of the content as a text typesetting placeholder display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en-US" altLang="zh-CN" sz="1100">
                    <a:cs typeface="+mn-ea"/>
                    <a:sym typeface="+mn-lt"/>
                  </a:rPr>
                  <a:t>(Recommended theme font)</a:t>
                </a:r>
              </a:p>
            </p:txBody>
          </p:sp>
          <p:sp>
            <p:nvSpPr>
              <p:cNvPr id="20" name="ïšḻïďê-Rectangle 19">
                <a:extLst>
                  <a:ext uri="{FF2B5EF4-FFF2-40B4-BE49-F238E27FC236}">
                    <a16:creationId xmlns:a16="http://schemas.microsoft.com/office/drawing/2014/main" id="{59CDB312-29EC-45E0-B7F2-E06DCF870126}"/>
                  </a:ext>
                </a:extLst>
              </p:cNvPr>
              <p:cNvSpPr/>
              <p:nvPr/>
            </p:nvSpPr>
            <p:spPr>
              <a:xfrm>
                <a:off x="128816" y="2217083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600" b="1">
                    <a:solidFill>
                      <a:schemeClr val="accent4"/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65D7DFFF-867D-4C47-AC0F-12ECB3691189}"/>
              </a:ext>
            </a:extLst>
          </p:cNvPr>
          <p:cNvSpPr txBox="1"/>
          <p:nvPr/>
        </p:nvSpPr>
        <p:spPr>
          <a:xfrm>
            <a:off x="2231739" y="225107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2400" dirty="0">
                <a:solidFill>
                  <a:srgbClr val="02AACE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 dirty="0">
              <a:solidFill>
                <a:srgbClr val="02AACE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66BE23-9F80-4FA0-8E43-12BEC1C019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680" y="891793"/>
            <a:ext cx="7134656" cy="169913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828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echa: pentágono 19">
            <a:extLst>
              <a:ext uri="{FF2B5EF4-FFF2-40B4-BE49-F238E27FC236}">
                <a16:creationId xmlns:a16="http://schemas.microsoft.com/office/drawing/2014/main" id="{85687933-4B50-4D37-A7DE-1BD1637C9767}"/>
              </a:ext>
            </a:extLst>
          </p:cNvPr>
          <p:cNvSpPr/>
          <p:nvPr/>
        </p:nvSpPr>
        <p:spPr>
          <a:xfrm rot="10800000">
            <a:off x="2123728" y="1347614"/>
            <a:ext cx="7020272" cy="3024336"/>
          </a:xfrm>
          <a:prstGeom prst="homePlate">
            <a:avLst/>
          </a:prstGeom>
          <a:solidFill>
            <a:srgbClr val="00A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1" name="Group 31"/>
          <p:cNvGrpSpPr/>
          <p:nvPr/>
        </p:nvGrpSpPr>
        <p:grpSpPr>
          <a:xfrm>
            <a:off x="5166066" y="3365546"/>
            <a:ext cx="3170728" cy="745382"/>
            <a:chOff x="7284132" y="5074715"/>
            <a:chExt cx="2262955" cy="993840"/>
          </a:xfrm>
        </p:grpSpPr>
        <p:sp>
          <p:nvSpPr>
            <p:cNvPr id="18" name="TextBox 32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 fontScale="92500" lnSpcReduction="10000"/>
            </a:bodyPr>
            <a:lstStyle/>
            <a:p>
              <a:r>
                <a:rPr lang="en-US" altLang="zh-CN" sz="1600" b="1">
                  <a:solidFill>
                    <a:schemeClr val="bg1"/>
                  </a:solidFill>
                </a:rPr>
                <a:t>Title text preset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19" name="TextBox 33"/>
            <p:cNvSpPr txBox="1"/>
            <p:nvPr/>
          </p:nvSpPr>
          <p:spPr>
            <a:xfrm>
              <a:off x="7284132" y="5366119"/>
              <a:ext cx="2262955" cy="702436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051">
                  <a:solidFill>
                    <a:schemeClr val="bg1"/>
                  </a:solidFill>
                </a:rPr>
                <a:t>This part of the content as a text typesetting placeholder display(Recommended theme font)</a:t>
              </a:r>
              <a:br>
                <a:rPr lang="zh-CN" altLang="en-US" sz="1051">
                  <a:solidFill>
                    <a:schemeClr val="bg1"/>
                  </a:solidFill>
                </a:rPr>
              </a:br>
              <a:r>
                <a:rPr lang="en-US" altLang="zh-CN" sz="1051">
                  <a:solidFill>
                    <a:schemeClr val="bg1"/>
                  </a:solidFill>
                </a:rPr>
                <a:t>If you need to change, please adjust it under the (Set Shape Format) menu (text option)</a:t>
              </a:r>
              <a:endParaRPr lang="zh-CN" altLang="en-US" sz="105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34"/>
          <p:cNvGrpSpPr/>
          <p:nvPr/>
        </p:nvGrpSpPr>
        <p:grpSpPr>
          <a:xfrm>
            <a:off x="5166066" y="2483315"/>
            <a:ext cx="3170728" cy="726985"/>
            <a:chOff x="7284132" y="5074715"/>
            <a:chExt cx="2262955" cy="969311"/>
          </a:xfrm>
        </p:grpSpPr>
        <p:sp>
          <p:nvSpPr>
            <p:cNvPr id="16" name="TextBox 3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 fontScale="92500" lnSpcReduction="10000"/>
            </a:bodyPr>
            <a:lstStyle/>
            <a:p>
              <a:r>
                <a:rPr lang="en-US" altLang="zh-CN" sz="1600" b="1">
                  <a:solidFill>
                    <a:schemeClr val="bg1"/>
                  </a:solidFill>
                </a:rPr>
                <a:t>Title text preset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17" name="TextBox 36"/>
            <p:cNvSpPr txBox="1"/>
            <p:nvPr/>
          </p:nvSpPr>
          <p:spPr>
            <a:xfrm>
              <a:off x="7284132" y="5366119"/>
              <a:ext cx="2262955" cy="677907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051">
                  <a:solidFill>
                    <a:schemeClr val="bg1"/>
                  </a:solidFill>
                </a:rPr>
                <a:t>This part of the content as a text typesetting placeholder display(Recommended theme font)</a:t>
              </a:r>
              <a:br>
                <a:rPr lang="zh-CN" altLang="en-US" sz="1051">
                  <a:solidFill>
                    <a:schemeClr val="bg1"/>
                  </a:solidFill>
                </a:rPr>
              </a:br>
              <a:r>
                <a:rPr lang="en-US" altLang="zh-CN" sz="1051">
                  <a:solidFill>
                    <a:schemeClr val="bg1"/>
                  </a:solidFill>
                </a:rPr>
                <a:t>If you need to change, please adjust it under the (Set Shape Format) menu (text option)</a:t>
              </a:r>
              <a:endParaRPr lang="zh-CN" altLang="en-US" sz="105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37"/>
          <p:cNvGrpSpPr/>
          <p:nvPr/>
        </p:nvGrpSpPr>
        <p:grpSpPr>
          <a:xfrm>
            <a:off x="5166066" y="1601070"/>
            <a:ext cx="3170728" cy="726991"/>
            <a:chOff x="7284132" y="5074715"/>
            <a:chExt cx="2262955" cy="969322"/>
          </a:xfrm>
        </p:grpSpPr>
        <p:sp>
          <p:nvSpPr>
            <p:cNvPr id="14" name="TextBox 38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 fontScale="92500" lnSpcReduction="10000"/>
            </a:bodyPr>
            <a:lstStyle/>
            <a:p>
              <a:r>
                <a:rPr lang="en-US" altLang="zh-CN" sz="1600" b="1">
                  <a:solidFill>
                    <a:schemeClr val="bg1"/>
                  </a:solidFill>
                </a:rPr>
                <a:t>Title text preset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15" name="TextBox 39"/>
            <p:cNvSpPr txBox="1"/>
            <p:nvPr/>
          </p:nvSpPr>
          <p:spPr>
            <a:xfrm>
              <a:off x="7284132" y="5366120"/>
              <a:ext cx="2262955" cy="677917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100">
                  <a:solidFill>
                    <a:schemeClr val="bg1"/>
                  </a:solidFill>
                </a:rPr>
                <a:t>This part of the content as a text typesetting placeholder display(Recommended theme font)</a:t>
              </a:r>
              <a:br>
                <a:rPr lang="zh-CN" altLang="en-US" sz="1100">
                  <a:solidFill>
                    <a:schemeClr val="bg1"/>
                  </a:solidFill>
                </a:rPr>
              </a:br>
              <a:r>
                <a:rPr lang="en-US" altLang="zh-CN" sz="1100">
                  <a:solidFill>
                    <a:schemeClr val="bg1"/>
                  </a:solidFill>
                </a:rPr>
                <a:t>If you need to change, please adjust it under the (Set Shape Format) menu (text option)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49D7D55-8143-47C0-81DE-D88AFCC8F568}"/>
              </a:ext>
            </a:extLst>
          </p:cNvPr>
          <p:cNvSpPr txBox="1"/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325EFE-D924-4FDB-92E2-430253E282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67" y="1444539"/>
            <a:ext cx="4706112" cy="35295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B073F8-2311-405B-95FA-69284D19D5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8032"/>
            <a:ext cx="50807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  <p:tag name="ISPRING_PRESENTATION_TITLE" val="PowerPoint 演示文稿"/>
  <p:tag name="ISPRING_RESOURCE_PATHS_HASH_2" val="9bf32b21c57e606988ab10ec694d2e32676a8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22bb76a-3119-41ba-a46b-a79503d3e2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894bb4d-acf1-4db5-8da9-14cb4d36bad1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36987"/>
      </a:accent1>
      <a:accent2>
        <a:srgbClr val="33AAB9"/>
      </a:accent2>
      <a:accent3>
        <a:srgbClr val="336987"/>
      </a:accent3>
      <a:accent4>
        <a:srgbClr val="33AAB9"/>
      </a:accent4>
      <a:accent5>
        <a:srgbClr val="336987"/>
      </a:accent5>
      <a:accent6>
        <a:srgbClr val="33AAB9"/>
      </a:accent6>
      <a:hlink>
        <a:srgbClr val="081B40"/>
      </a:hlink>
      <a:folHlink>
        <a:srgbClr val="FEBF01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9861</TotalTime>
  <Words>1523</Words>
  <Application>Microsoft Office PowerPoint</Application>
  <PresentationFormat>Presentación en pantalla (16:9)</PresentationFormat>
  <Paragraphs>192</Paragraphs>
  <Slides>24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9" baseType="lpstr">
      <vt:lpstr>微软雅黑</vt:lpstr>
      <vt:lpstr>微软雅黑 Light</vt:lpstr>
      <vt:lpstr>Agency FB</vt:lpstr>
      <vt:lpstr>Arial</vt:lpstr>
      <vt:lpstr>Arial (Títulos)</vt:lpstr>
      <vt:lpstr>Bahnschrift</vt:lpstr>
      <vt:lpstr>Barlow</vt:lpstr>
      <vt:lpstr>Bodoni MT</vt:lpstr>
      <vt:lpstr>Calibri</vt:lpstr>
      <vt:lpstr>Montserrat Light</vt:lpstr>
      <vt:lpstr>Playfair Display Black</vt:lpstr>
      <vt:lpstr>Roboto</vt:lpstr>
      <vt:lpstr>Segoe UI Light</vt:lpstr>
      <vt:lpstr>Source Sans Pro</vt:lpstr>
      <vt:lpstr>Office 主题​​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turismo argentina</dc:title>
  <dc:creator>slidesppt</dc:creator>
  <cp:lastModifiedBy>grym playcc</cp:lastModifiedBy>
  <cp:revision>1057</cp:revision>
  <dcterms:created xsi:type="dcterms:W3CDTF">2015-04-24T01:01:13Z</dcterms:created>
  <dcterms:modified xsi:type="dcterms:W3CDTF">2024-02-29T22:24:20Z</dcterms:modified>
  <cp:category>slidesppt.net</cp:category>
</cp:coreProperties>
</file>