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44" r:id="rId2"/>
    <p:sldId id="299" r:id="rId3"/>
    <p:sldId id="257" r:id="rId4"/>
    <p:sldId id="300" r:id="rId5"/>
    <p:sldId id="258" r:id="rId6"/>
    <p:sldId id="264" r:id="rId7"/>
    <p:sldId id="261" r:id="rId8"/>
    <p:sldId id="301" r:id="rId9"/>
    <p:sldId id="262" r:id="rId10"/>
    <p:sldId id="302" r:id="rId11"/>
    <p:sldId id="303" r:id="rId12"/>
    <p:sldId id="265" r:id="rId13"/>
    <p:sldId id="268" r:id="rId14"/>
    <p:sldId id="304" r:id="rId15"/>
    <p:sldId id="306" r:id="rId16"/>
    <p:sldId id="271" r:id="rId17"/>
    <p:sldId id="273" r:id="rId18"/>
    <p:sldId id="311" r:id="rId19"/>
    <p:sldId id="313" r:id="rId20"/>
    <p:sldId id="310" r:id="rId21"/>
    <p:sldId id="307" r:id="rId22"/>
    <p:sldId id="308" r:id="rId23"/>
    <p:sldId id="309" r:id="rId24"/>
    <p:sldId id="314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sitivas" id="{6C1941EF-09D5-4D34-A390-01484284A19B}">
          <p14:sldIdLst>
            <p14:sldId id="344"/>
            <p14:sldId id="299"/>
            <p14:sldId id="257"/>
            <p14:sldId id="300"/>
            <p14:sldId id="258"/>
            <p14:sldId id="264"/>
            <p14:sldId id="261"/>
            <p14:sldId id="301"/>
            <p14:sldId id="262"/>
            <p14:sldId id="302"/>
            <p14:sldId id="303"/>
            <p14:sldId id="265"/>
            <p14:sldId id="268"/>
            <p14:sldId id="304"/>
            <p14:sldId id="306"/>
            <p14:sldId id="271"/>
            <p14:sldId id="273"/>
            <p14:sldId id="311"/>
            <p14:sldId id="313"/>
            <p14:sldId id="310"/>
            <p14:sldId id="307"/>
            <p14:sldId id="308"/>
            <p14:sldId id="309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120"/>
    <a:srgbClr val="28559E"/>
    <a:srgbClr val="FFC000"/>
    <a:srgbClr val="2A3642"/>
    <a:srgbClr val="E8AF00"/>
    <a:srgbClr val="906250"/>
    <a:srgbClr val="402124"/>
    <a:srgbClr val="AF3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1F716C0-0728-40C1-8BAF-8F07924F63F8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F6925AA6-44A4-40BA-93C8-74A83BE3883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81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85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249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67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941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393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244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627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78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028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61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7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6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755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149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98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841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20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25AA6-44A4-40BA-93C8-74A83BE3883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95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s-PE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s-PE" noProof="0"/>
              <a:t>单击此处编辑母版文本样式</a:t>
            </a:r>
          </a:p>
          <a:p>
            <a:pPr lvl="1"/>
            <a:r>
              <a:rPr lang="zh-CN" altLang="es-PE" noProof="0"/>
              <a:t>第二级</a:t>
            </a:r>
            <a:endParaRPr lang="es-PE" altLang="zh-CN" noProof="0"/>
          </a:p>
          <a:p>
            <a:pPr lvl="2"/>
            <a:r>
              <a:rPr lang="zh-CN" altLang="es-PE" noProof="0"/>
              <a:t>第三级</a:t>
            </a:r>
            <a:endParaRPr lang="es-PE" altLang="zh-CN" noProof="0"/>
          </a:p>
          <a:p>
            <a:pPr lvl="3"/>
            <a:r>
              <a:rPr lang="zh-CN" altLang="es-PE" noProof="0"/>
              <a:t>第四级</a:t>
            </a:r>
            <a:endParaRPr lang="es-PE" altLang="zh-CN" noProof="0"/>
          </a:p>
          <a:p>
            <a:pPr lvl="4"/>
            <a:r>
              <a:rPr lang="zh-CN" altLang="es-PE" noProof="0"/>
              <a:t>第五级</a:t>
            </a:r>
            <a:endParaRPr lang="es-PE" altLang="zh-CN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2185C879-1FDC-3187-83E7-3B9377FD7132}"/>
              </a:ext>
            </a:extLst>
          </p:cNvPr>
          <p:cNvSpPr/>
          <p:nvPr userDrawn="1"/>
        </p:nvSpPr>
        <p:spPr>
          <a:xfrm>
            <a:off x="354014" y="1131596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285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12FB6A8A-281C-C54A-826C-E1246B965C0A}"/>
              </a:ext>
            </a:extLst>
          </p:cNvPr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B7592C8-9C1C-675B-BF9C-5FAA3F5D6FB5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5"/>
            <a:chExt cx="2232248" cy="1316119"/>
          </a:xfrm>
        </p:grpSpPr>
        <p:sp>
          <p:nvSpPr>
            <p:cNvPr id="9" name="TextBox 57">
              <a:extLst>
                <a:ext uri="{FF2B5EF4-FFF2-40B4-BE49-F238E27FC236}">
                  <a16:creationId xmlns:a16="http://schemas.microsoft.com/office/drawing/2014/main" id="{30DC9347-B6AD-41C9-278F-3C901A64FBCF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58">
              <a:extLst>
                <a:ext uri="{FF2B5EF4-FFF2-40B4-BE49-F238E27FC236}">
                  <a16:creationId xmlns:a16="http://schemas.microsoft.com/office/drawing/2014/main" id="{729E0215-A0F2-8A33-0535-19C6BB696AA3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59">
            <a:extLst>
              <a:ext uri="{FF2B5EF4-FFF2-40B4-BE49-F238E27FC236}">
                <a16:creationId xmlns:a16="http://schemas.microsoft.com/office/drawing/2014/main" id="{30D73DC0-1A75-F63C-73FA-DCCF66E93E1A}"/>
              </a:ext>
            </a:extLst>
          </p:cNvPr>
          <p:cNvSpPr txBox="1"/>
          <p:nvPr userDrawn="1"/>
        </p:nvSpPr>
        <p:spPr>
          <a:xfrm>
            <a:off x="1613193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60">
            <a:extLst>
              <a:ext uri="{FF2B5EF4-FFF2-40B4-BE49-F238E27FC236}">
                <a16:creationId xmlns:a16="http://schemas.microsoft.com/office/drawing/2014/main" id="{D2B124D6-FF48-F1D4-8F74-AFDFBE5EE744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E09703D-5B7F-82E9-AFEF-0EE7ADC55B94}"/>
              </a:ext>
            </a:extLst>
          </p:cNvPr>
          <p:cNvGrpSpPr/>
          <p:nvPr userDrawn="1"/>
        </p:nvGrpSpPr>
        <p:grpSpPr>
          <a:xfrm>
            <a:off x="567162" y="5403429"/>
            <a:ext cx="976455" cy="976455"/>
            <a:chOff x="732029" y="4897834"/>
            <a:chExt cx="1307592" cy="1307592"/>
          </a:xfrm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039DC01F-2D10-2735-D1B5-5F4914AC9943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0216210-0FC0-DC91-5A78-005C0E0BC184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C265E422-183C-CCFB-0A97-51C72D6E7C73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554697F0-6435-0448-4AF6-6E37EB96BCC9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5D7029D8-777D-D7A4-119F-F942BB231ADF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2D9F6B1B-971F-4E36-72A4-CF3CC5FEE03A}"/>
              </a:ext>
            </a:extLst>
          </p:cNvPr>
          <p:cNvSpPr/>
          <p:nvPr userDrawn="1"/>
        </p:nvSpPr>
        <p:spPr>
          <a:xfrm rot="5400000">
            <a:off x="2598577" y="5216748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BED0871-0029-3E73-48ED-5A20DA04EE46}"/>
              </a:ext>
            </a:extLst>
          </p:cNvPr>
          <p:cNvGrpSpPr/>
          <p:nvPr userDrawn="1"/>
        </p:nvGrpSpPr>
        <p:grpSpPr>
          <a:xfrm>
            <a:off x="2855937" y="1296677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D5A452FC-7A3A-F2A6-58C8-917D3C72D50F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7F47541C-9218-7885-9693-115603F2EDEF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áfico 10">
            <a:extLst>
              <a:ext uri="{FF2B5EF4-FFF2-40B4-BE49-F238E27FC236}">
                <a16:creationId xmlns:a16="http://schemas.microsoft.com/office/drawing/2014/main" id="{BFAFB06A-5F3D-A8C9-4418-E1842120F445}"/>
              </a:ext>
            </a:extLst>
          </p:cNvPr>
          <p:cNvGrpSpPr/>
          <p:nvPr userDrawn="1"/>
        </p:nvGrpSpPr>
        <p:grpSpPr>
          <a:xfrm>
            <a:off x="627241" y="5458038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25C7C4C6-8A6D-68F2-E51E-856FF7158A07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28559E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C81EA42-92ED-F0D8-2651-05F9D73DFB47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1520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4D795CB9-BF63-EB79-73A3-B5D85AAD9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2567" y="1906"/>
            <a:ext cx="5969433" cy="6856094"/>
          </a:xfrm>
          <a:custGeom>
            <a:avLst/>
            <a:gdLst>
              <a:gd name="connsiteX0" fmla="*/ 2088126 w 5969433"/>
              <a:gd name="connsiteY0" fmla="*/ 0 h 6856094"/>
              <a:gd name="connsiteX1" fmla="*/ 5969433 w 5969433"/>
              <a:gd name="connsiteY1" fmla="*/ 0 h 6856094"/>
              <a:gd name="connsiteX2" fmla="*/ 5969433 w 5969433"/>
              <a:gd name="connsiteY2" fmla="*/ 6856094 h 6856094"/>
              <a:gd name="connsiteX3" fmla="*/ 0 w 5969433"/>
              <a:gd name="connsiteY3" fmla="*/ 6856094 h 685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433" h="6856094">
                <a:moveTo>
                  <a:pt x="2088126" y="0"/>
                </a:moveTo>
                <a:lnTo>
                  <a:pt x="5969433" y="0"/>
                </a:lnTo>
                <a:lnTo>
                  <a:pt x="5969433" y="6856094"/>
                </a:lnTo>
                <a:lnTo>
                  <a:pt x="0" y="68560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0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1130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0" r:id="rId3"/>
    <p:sldLayoutId id="2147483655" r:id="rId4"/>
    <p:sldLayoutId id="2147483662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ppt.net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D9036A-6B93-4EFA-BD50-88A103C38A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17" name="Flecha: pentágono 16">
            <a:extLst>
              <a:ext uri="{FF2B5EF4-FFF2-40B4-BE49-F238E27FC236}">
                <a16:creationId xmlns:a16="http://schemas.microsoft.com/office/drawing/2014/main" id="{15E18C5A-2EE4-4BC8-BC9A-16DEBE2EE7A4}"/>
              </a:ext>
            </a:extLst>
          </p:cNvPr>
          <p:cNvSpPr/>
          <p:nvPr/>
        </p:nvSpPr>
        <p:spPr>
          <a:xfrm>
            <a:off x="0" y="1158260"/>
            <a:ext cx="8715131" cy="3872576"/>
          </a:xfrm>
          <a:prstGeom prst="homePlat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Flecha: cheurón 10">
            <a:extLst>
              <a:ext uri="{FF2B5EF4-FFF2-40B4-BE49-F238E27FC236}">
                <a16:creationId xmlns:a16="http://schemas.microsoft.com/office/drawing/2014/main" id="{7300AA7E-1C72-464F-A688-0D8B7FDEA7EB}"/>
              </a:ext>
            </a:extLst>
          </p:cNvPr>
          <p:cNvSpPr/>
          <p:nvPr/>
        </p:nvSpPr>
        <p:spPr>
          <a:xfrm>
            <a:off x="7102802" y="0"/>
            <a:ext cx="5089198" cy="6858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387FEB3-9177-4546-8ABF-FDD7D35E974D}"/>
              </a:ext>
            </a:extLst>
          </p:cNvPr>
          <p:cNvGrpSpPr/>
          <p:nvPr/>
        </p:nvGrpSpPr>
        <p:grpSpPr>
          <a:xfrm>
            <a:off x="1192316" y="3771154"/>
            <a:ext cx="5862918" cy="2290458"/>
            <a:chOff x="5559702" y="4026868"/>
            <a:chExt cx="5862918" cy="2290458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B9A5F00-0DA0-41BB-9249-8446893D0141}"/>
                </a:ext>
              </a:extLst>
            </p:cNvPr>
            <p:cNvSpPr/>
            <p:nvPr/>
          </p:nvSpPr>
          <p:spPr>
            <a:xfrm>
              <a:off x="6958855" y="5527819"/>
              <a:ext cx="3113146" cy="461665"/>
            </a:xfrm>
            <a:prstGeom prst="rect">
              <a:avLst/>
            </a:prstGeom>
            <a:solidFill>
              <a:srgbClr val="E12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CF7EC93F-90A5-465A-881D-34A6898E21E7}"/>
                </a:ext>
              </a:extLst>
            </p:cNvPr>
            <p:cNvSpPr/>
            <p:nvPr/>
          </p:nvSpPr>
          <p:spPr>
            <a:xfrm>
              <a:off x="5559702" y="4026868"/>
              <a:ext cx="5862918" cy="14857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4C724-0776-4328-8F0A-B72DA1579537}"/>
                </a:ext>
              </a:extLst>
            </p:cNvPr>
            <p:cNvSpPr txBox="1"/>
            <p:nvPr/>
          </p:nvSpPr>
          <p:spPr>
            <a:xfrm>
              <a:off x="7353381" y="5532209"/>
              <a:ext cx="247756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Free Templates</a:t>
              </a:r>
              <a:endParaRPr lang="ko-KR" altLang="en-US"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6270810" y="6040327"/>
              <a:ext cx="44892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Insert the Subtitle of Your Presentation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03B4C724-0776-4328-8F0A-B72DA1579537}"/>
                </a:ext>
              </a:extLst>
            </p:cNvPr>
            <p:cNvSpPr txBox="1"/>
            <p:nvPr/>
          </p:nvSpPr>
          <p:spPr>
            <a:xfrm>
              <a:off x="5960439" y="4108028"/>
              <a:ext cx="5061441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+mj-lt"/>
                </a:rPr>
                <a:t>TOURISM IN THE UNITED STATES</a:t>
              </a:r>
              <a:endParaRPr lang="ko-KR" altLang="en-US" sz="4000" b="1">
                <a:solidFill>
                  <a:srgbClr val="0070C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3" name="Gráfico 20">
            <a:extLst>
              <a:ext uri="{FF2B5EF4-FFF2-40B4-BE49-F238E27FC236}">
                <a16:creationId xmlns:a16="http://schemas.microsoft.com/office/drawing/2014/main" id="{237FB57E-67CC-47E0-96CF-36E9CBF985AA}"/>
              </a:ext>
            </a:extLst>
          </p:cNvPr>
          <p:cNvSpPr/>
          <p:nvPr/>
        </p:nvSpPr>
        <p:spPr>
          <a:xfrm>
            <a:off x="0" y="6157596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28559E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7" name="TextBox 59">
            <a:extLst>
              <a:ext uri="{FF2B5EF4-FFF2-40B4-BE49-F238E27FC236}">
                <a16:creationId xmlns:a16="http://schemas.microsoft.com/office/drawing/2014/main" id="{8DA39B74-E190-4326-A5AB-099E71D39148}"/>
              </a:ext>
            </a:extLst>
          </p:cNvPr>
          <p:cNvSpPr txBox="1"/>
          <p:nvPr/>
        </p:nvSpPr>
        <p:spPr>
          <a:xfrm>
            <a:off x="160716" y="77889"/>
            <a:ext cx="22318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áfico 10">
            <a:extLst>
              <a:ext uri="{FF2B5EF4-FFF2-40B4-BE49-F238E27FC236}">
                <a16:creationId xmlns:a16="http://schemas.microsoft.com/office/drawing/2014/main" id="{5239ABC1-F43E-4D62-908A-6C20EC8E962E}"/>
              </a:ext>
            </a:extLst>
          </p:cNvPr>
          <p:cNvGrpSpPr/>
          <p:nvPr/>
        </p:nvGrpSpPr>
        <p:grpSpPr>
          <a:xfrm>
            <a:off x="10717983" y="26207"/>
            <a:ext cx="1446275" cy="144627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9" name="Forma libre: forma 30">
              <a:extLst>
                <a:ext uri="{FF2B5EF4-FFF2-40B4-BE49-F238E27FC236}">
                  <a16:creationId xmlns:a16="http://schemas.microsoft.com/office/drawing/2014/main" id="{A2D56984-9877-4C39-86C8-EF51720A60CE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C0000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30" name="Forma libre: forma 31">
              <a:extLst>
                <a:ext uri="{FF2B5EF4-FFF2-40B4-BE49-F238E27FC236}">
                  <a16:creationId xmlns:a16="http://schemas.microsoft.com/office/drawing/2014/main" id="{121BBF0C-5BD5-4BEB-9AB4-94B9CD19F0C7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6D6E3C2D-09E2-4846-BF1D-12467E53B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607" y="359717"/>
            <a:ext cx="5258135" cy="525813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29B00AF-C21B-41A8-85B5-4A96C28D49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349" y="537391"/>
            <a:ext cx="6732047" cy="63463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0FBC76-A01E-4EFB-A48F-B19406F943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536" y="1330668"/>
            <a:ext cx="56578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214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5B4F2BD4-1365-4F87-9D8F-88C378C65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36"/>
            <a:ext cx="10260540" cy="6861736"/>
          </a:xfrm>
          <a:prstGeom prst="rect">
            <a:avLst/>
          </a:prstGeom>
        </p:spPr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B2D9C8AF-084A-46D6-ADE6-E3A7451550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5" name="组合 3">
            <a:extLst>
              <a:ext uri="{FF2B5EF4-FFF2-40B4-BE49-F238E27FC236}">
                <a16:creationId xmlns:a16="http://schemas.microsoft.com/office/drawing/2014/main" id="{7144575A-2F7B-827B-8738-DEBC02313424}"/>
              </a:ext>
            </a:extLst>
          </p:cNvPr>
          <p:cNvGrpSpPr/>
          <p:nvPr/>
        </p:nvGrpSpPr>
        <p:grpSpPr>
          <a:xfrm>
            <a:off x="-5715" y="2475489"/>
            <a:ext cx="12208510" cy="3638550"/>
            <a:chOff x="-9" y="3009"/>
            <a:chExt cx="19226" cy="5730"/>
          </a:xfrm>
        </p:grpSpPr>
        <p:sp>
          <p:nvSpPr>
            <p:cNvPr id="6" name="任意多边形 9">
              <a:extLst>
                <a:ext uri="{FF2B5EF4-FFF2-40B4-BE49-F238E27FC236}">
                  <a16:creationId xmlns:a16="http://schemas.microsoft.com/office/drawing/2014/main" id="{EA564891-3128-9ACD-088A-AFCD64997CF2}"/>
                </a:ext>
              </a:extLst>
            </p:cNvPr>
            <p:cNvSpPr/>
            <p:nvPr/>
          </p:nvSpPr>
          <p:spPr>
            <a:xfrm rot="5400000">
              <a:off x="2182" y="834"/>
              <a:ext cx="5715" cy="10096"/>
            </a:xfrm>
            <a:custGeom>
              <a:avLst/>
              <a:gdLst>
                <a:gd name="connsiteX0" fmla="*/ 0 w 5240"/>
                <a:gd name="connsiteY0" fmla="*/ 0 h 9437"/>
                <a:gd name="connsiteX1" fmla="*/ 5228 w 5240"/>
                <a:gd name="connsiteY1" fmla="*/ 1648 h 9437"/>
                <a:gd name="connsiteX2" fmla="*/ 5240 w 5240"/>
                <a:gd name="connsiteY2" fmla="*/ 9437 h 9437"/>
                <a:gd name="connsiteX3" fmla="*/ 0 w 5240"/>
                <a:gd name="connsiteY3" fmla="*/ 9437 h 9437"/>
                <a:gd name="connsiteX4" fmla="*/ 0 w 5240"/>
                <a:gd name="connsiteY4" fmla="*/ 0 h 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" h="9437">
                  <a:moveTo>
                    <a:pt x="0" y="0"/>
                  </a:moveTo>
                  <a:lnTo>
                    <a:pt x="5228" y="1648"/>
                  </a:lnTo>
                  <a:lnTo>
                    <a:pt x="5240" y="9437"/>
                  </a:lnTo>
                  <a:lnTo>
                    <a:pt x="0" y="9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5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" name="任意多边形 5">
              <a:extLst>
                <a:ext uri="{FF2B5EF4-FFF2-40B4-BE49-F238E27FC236}">
                  <a16:creationId xmlns:a16="http://schemas.microsoft.com/office/drawing/2014/main" id="{AB044F30-BCB8-6AAB-7CDE-44842B23753D}"/>
                </a:ext>
              </a:extLst>
            </p:cNvPr>
            <p:cNvSpPr/>
            <p:nvPr/>
          </p:nvSpPr>
          <p:spPr>
            <a:xfrm rot="16200000">
              <a:off x="11053" y="575"/>
              <a:ext cx="5731" cy="10599"/>
            </a:xfrm>
            <a:custGeom>
              <a:avLst/>
              <a:gdLst>
                <a:gd name="connsiteX0" fmla="*/ 0 w 5240"/>
                <a:gd name="connsiteY0" fmla="*/ 0 h 9437"/>
                <a:gd name="connsiteX1" fmla="*/ 5228 w 5240"/>
                <a:gd name="connsiteY1" fmla="*/ 1648 h 9437"/>
                <a:gd name="connsiteX2" fmla="*/ 5240 w 5240"/>
                <a:gd name="connsiteY2" fmla="*/ 9437 h 9437"/>
                <a:gd name="connsiteX3" fmla="*/ 0 w 5240"/>
                <a:gd name="connsiteY3" fmla="*/ 9437 h 9437"/>
                <a:gd name="connsiteX4" fmla="*/ 0 w 5240"/>
                <a:gd name="connsiteY4" fmla="*/ 0 h 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" h="9437">
                  <a:moveTo>
                    <a:pt x="0" y="0"/>
                  </a:moveTo>
                  <a:lnTo>
                    <a:pt x="5228" y="1648"/>
                  </a:lnTo>
                  <a:lnTo>
                    <a:pt x="5240" y="9437"/>
                  </a:lnTo>
                  <a:lnTo>
                    <a:pt x="0" y="9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212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8" name="组合 8">
            <a:extLst>
              <a:ext uri="{FF2B5EF4-FFF2-40B4-BE49-F238E27FC236}">
                <a16:creationId xmlns:a16="http://schemas.microsoft.com/office/drawing/2014/main" id="{44D606C6-068C-6D9A-45F4-C745A333C5DA}"/>
              </a:ext>
            </a:extLst>
          </p:cNvPr>
          <p:cNvGrpSpPr/>
          <p:nvPr/>
        </p:nvGrpSpPr>
        <p:grpSpPr>
          <a:xfrm>
            <a:off x="1792605" y="3094614"/>
            <a:ext cx="3680460" cy="2400935"/>
            <a:chOff x="10475" y="2827"/>
            <a:chExt cx="5796" cy="3781"/>
          </a:xfrm>
        </p:grpSpPr>
        <p:sp>
          <p:nvSpPr>
            <p:cNvPr id="9" name="文本框 11">
              <a:extLst>
                <a:ext uri="{FF2B5EF4-FFF2-40B4-BE49-F238E27FC236}">
                  <a16:creationId xmlns:a16="http://schemas.microsoft.com/office/drawing/2014/main" id="{40C89F8C-85F2-C83B-FFF0-239E2FE94379}"/>
                </a:ext>
              </a:extLst>
            </p:cNvPr>
            <p:cNvSpPr txBox="1"/>
            <p:nvPr/>
          </p:nvSpPr>
          <p:spPr>
            <a:xfrm>
              <a:off x="10475" y="4199"/>
              <a:ext cx="5547" cy="24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2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Everyone has their own dreams, I am the same. But my dream is not a lawyer, not a doctor, not actors, not even an industry. </a:t>
              </a:r>
              <a:endParaRPr lang="zh-CN" sz="12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10" name="文本框 17">
              <a:extLst>
                <a:ext uri="{FF2B5EF4-FFF2-40B4-BE49-F238E27FC236}">
                  <a16:creationId xmlns:a16="http://schemas.microsoft.com/office/drawing/2014/main" id="{4443A58F-3A70-3090-C669-6DDF8B50667C}"/>
                </a:ext>
              </a:extLst>
            </p:cNvPr>
            <p:cNvSpPr txBox="1"/>
            <p:nvPr/>
          </p:nvSpPr>
          <p:spPr>
            <a:xfrm>
              <a:off x="10503" y="2827"/>
              <a:ext cx="576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600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DANJICICHUSHURUBIAOTI</a:t>
              </a:r>
            </a:p>
          </p:txBody>
        </p:sp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03A18740-945F-9BCC-0136-D33910DBD29C}"/>
                </a:ext>
              </a:extLst>
            </p:cNvPr>
            <p:cNvSpPr txBox="1"/>
            <p:nvPr/>
          </p:nvSpPr>
          <p:spPr>
            <a:xfrm>
              <a:off x="10475" y="3358"/>
              <a:ext cx="5701" cy="4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Simple </a:t>
              </a:r>
              <a:r>
                <a:rPr lang="en-US" altLang="zh-CN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</a:t>
              </a:r>
              <a:r>
                <a:rPr lang="zh-CN" altLang="en-US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tmosphere </a:t>
              </a:r>
              <a:r>
                <a:rPr lang="en-US" altLang="zh-CN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U</a:t>
              </a:r>
              <a:r>
                <a:rPr lang="zh-CN" altLang="en-US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niversal </a:t>
              </a:r>
              <a:r>
                <a:rPr lang="en-US" altLang="zh-CN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</a:t>
              </a:r>
              <a:r>
                <a:rPr lang="zh-CN" altLang="en-US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emplate</a:t>
              </a:r>
            </a:p>
          </p:txBody>
        </p:sp>
      </p:grpSp>
      <p:grpSp>
        <p:nvGrpSpPr>
          <p:cNvPr id="12" name="组合 10">
            <a:extLst>
              <a:ext uri="{FF2B5EF4-FFF2-40B4-BE49-F238E27FC236}">
                <a16:creationId xmlns:a16="http://schemas.microsoft.com/office/drawing/2014/main" id="{205999EB-73B6-9BE6-A98D-65FBEC7EF3E0}"/>
              </a:ext>
            </a:extLst>
          </p:cNvPr>
          <p:cNvGrpSpPr/>
          <p:nvPr/>
        </p:nvGrpSpPr>
        <p:grpSpPr>
          <a:xfrm>
            <a:off x="6787515" y="3099694"/>
            <a:ext cx="3680460" cy="2400935"/>
            <a:chOff x="10475" y="2827"/>
            <a:chExt cx="5796" cy="3781"/>
          </a:xfrm>
        </p:grpSpPr>
        <p:sp>
          <p:nvSpPr>
            <p:cNvPr id="13" name="文本框 13">
              <a:extLst>
                <a:ext uri="{FF2B5EF4-FFF2-40B4-BE49-F238E27FC236}">
                  <a16:creationId xmlns:a16="http://schemas.microsoft.com/office/drawing/2014/main" id="{42ACBE72-769B-0277-41D2-745C7FB0DFFE}"/>
                </a:ext>
              </a:extLst>
            </p:cNvPr>
            <p:cNvSpPr txBox="1"/>
            <p:nvPr/>
          </p:nvSpPr>
          <p:spPr>
            <a:xfrm>
              <a:off x="10475" y="4199"/>
              <a:ext cx="5547" cy="24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2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</a:p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endParaRPr sz="12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2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</a:t>
              </a:r>
              <a:r>
                <a:rPr lang="en-US" sz="12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.</a:t>
              </a:r>
            </a:p>
          </p:txBody>
        </p:sp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EFF6CCC9-DAC0-41D2-6DCC-8B610DFC721B}"/>
                </a:ext>
              </a:extLst>
            </p:cNvPr>
            <p:cNvSpPr txBox="1"/>
            <p:nvPr/>
          </p:nvSpPr>
          <p:spPr>
            <a:xfrm>
              <a:off x="10503" y="2827"/>
              <a:ext cx="576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600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DANJICICHUSHURUBIAOTI</a:t>
              </a:r>
            </a:p>
          </p:txBody>
        </p:sp>
        <p:sp>
          <p:nvSpPr>
            <p:cNvPr id="15" name="文本框 16">
              <a:extLst>
                <a:ext uri="{FF2B5EF4-FFF2-40B4-BE49-F238E27FC236}">
                  <a16:creationId xmlns:a16="http://schemas.microsoft.com/office/drawing/2014/main" id="{D912E1B3-95D2-A3C5-0C8E-AFDA08449659}"/>
                </a:ext>
              </a:extLst>
            </p:cNvPr>
            <p:cNvSpPr txBox="1"/>
            <p:nvPr/>
          </p:nvSpPr>
          <p:spPr>
            <a:xfrm>
              <a:off x="10475" y="3358"/>
              <a:ext cx="5701" cy="4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Simple </a:t>
              </a:r>
              <a:r>
                <a:rPr lang="en-US" altLang="zh-CN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</a:t>
              </a:r>
              <a:r>
                <a:rPr lang="zh-CN" altLang="en-US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tmosphere </a:t>
              </a:r>
              <a:r>
                <a:rPr lang="en-US" altLang="zh-CN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U</a:t>
              </a:r>
              <a:r>
                <a:rPr lang="zh-CN" altLang="en-US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niversal </a:t>
              </a:r>
              <a:r>
                <a:rPr lang="en-US" altLang="zh-CN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</a:t>
              </a:r>
              <a:r>
                <a:rPr lang="zh-CN" altLang="en-US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emplate</a:t>
              </a:r>
            </a:p>
          </p:txBody>
        </p:sp>
      </p:grpSp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90D1762E-F938-478D-B73A-9C1C7F975723}"/>
              </a:ext>
            </a:extLst>
          </p:cNvPr>
          <p:cNvSpPr/>
          <p:nvPr/>
        </p:nvSpPr>
        <p:spPr>
          <a:xfrm>
            <a:off x="10407650" y="501015"/>
            <a:ext cx="1551709" cy="59574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951281C-7040-4781-8709-A29B3B580B75}"/>
              </a:ext>
            </a:extLst>
          </p:cNvPr>
          <p:cNvGrpSpPr/>
          <p:nvPr/>
        </p:nvGrpSpPr>
        <p:grpSpPr>
          <a:xfrm>
            <a:off x="1731615" y="368376"/>
            <a:ext cx="5291694" cy="2109888"/>
            <a:chOff x="1034008" y="-1075656"/>
            <a:chExt cx="4038145" cy="1610077"/>
          </a:xfrm>
        </p:grpSpPr>
        <p:grpSp>
          <p:nvGrpSpPr>
            <p:cNvPr id="17" name="Group 140">
              <a:extLst>
                <a:ext uri="{FF2B5EF4-FFF2-40B4-BE49-F238E27FC236}">
                  <a16:creationId xmlns:a16="http://schemas.microsoft.com/office/drawing/2014/main" id="{7C018650-F52F-4447-A300-020262C5A846}"/>
                </a:ext>
              </a:extLst>
            </p:cNvPr>
            <p:cNvGrpSpPr/>
            <p:nvPr/>
          </p:nvGrpSpPr>
          <p:grpSpPr>
            <a:xfrm>
              <a:off x="1034008" y="-769188"/>
              <a:ext cx="4038145" cy="1303609"/>
              <a:chOff x="2056409" y="3181575"/>
              <a:chExt cx="4038145" cy="1303609"/>
            </a:xfrm>
          </p:grpSpPr>
          <p:sp>
            <p:nvSpPr>
              <p:cNvPr id="20" name="TextBox 149">
                <a:extLst>
                  <a:ext uri="{FF2B5EF4-FFF2-40B4-BE49-F238E27FC236}">
                    <a16:creationId xmlns:a16="http://schemas.microsoft.com/office/drawing/2014/main" id="{64C843FD-8543-4BD3-8E66-57614E19D955}"/>
                  </a:ext>
                </a:extLst>
              </p:cNvPr>
              <p:cNvSpPr txBox="1"/>
              <p:nvPr/>
            </p:nvSpPr>
            <p:spPr>
              <a:xfrm>
                <a:off x="2056409" y="3181575"/>
                <a:ext cx="3898618" cy="1009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>
                    <a:solidFill>
                      <a:schemeClr val="bg1"/>
                    </a:solidFill>
                    <a:latin typeface="+mj-lt"/>
                  </a:rPr>
                  <a:t>TOURISM</a:t>
                </a:r>
                <a:r>
                  <a:rPr lang="en-US" sz="4000" b="1">
                    <a:solidFill>
                      <a:srgbClr val="0070C0"/>
                    </a:solidFill>
                    <a:latin typeface="+mj-lt"/>
                  </a:rPr>
                  <a:t> </a:t>
                </a:r>
              </a:p>
              <a:p>
                <a:r>
                  <a:rPr lang="en-US" sz="4000" b="1">
                    <a:solidFill>
                      <a:schemeClr val="bg1"/>
                    </a:solidFill>
                    <a:latin typeface="+mj-lt"/>
                  </a:rPr>
                  <a:t>UNITED</a:t>
                </a:r>
                <a:r>
                  <a:rPr lang="en-US" sz="4000" b="1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4000" b="1">
                    <a:solidFill>
                      <a:schemeClr val="bg1"/>
                    </a:solidFill>
                    <a:latin typeface="+mj-lt"/>
                  </a:rPr>
                  <a:t>STATES</a:t>
                </a:r>
                <a:endParaRPr lang="ko-KR" altLang="en-US" sz="40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150">
                <a:extLst>
                  <a:ext uri="{FF2B5EF4-FFF2-40B4-BE49-F238E27FC236}">
                    <a16:creationId xmlns:a16="http://schemas.microsoft.com/office/drawing/2014/main" id="{02AADF56-6983-4FFB-BB3C-80BB80ABE837}"/>
                  </a:ext>
                </a:extLst>
              </p:cNvPr>
              <p:cNvSpPr txBox="1"/>
              <p:nvPr/>
            </p:nvSpPr>
            <p:spPr>
              <a:xfrm>
                <a:off x="4035705" y="4146630"/>
                <a:ext cx="20588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spc="70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PPT</a:t>
                </a:r>
              </a:p>
            </p:txBody>
          </p:sp>
          <p:cxnSp>
            <p:nvCxnSpPr>
              <p:cNvPr id="22" name="Straight Connector 151">
                <a:extLst>
                  <a:ext uri="{FF2B5EF4-FFF2-40B4-BE49-F238E27FC236}">
                    <a16:creationId xmlns:a16="http://schemas.microsoft.com/office/drawing/2014/main" id="{69F648AC-DF08-48CE-BD09-36545BB69FB7}"/>
                  </a:ext>
                </a:extLst>
              </p:cNvPr>
              <p:cNvCxnSpPr/>
              <p:nvPr/>
            </p:nvCxnSpPr>
            <p:spPr>
              <a:xfrm>
                <a:off x="2119894" y="4272589"/>
                <a:ext cx="1772201" cy="0"/>
              </a:xfrm>
              <a:prstGeom prst="line">
                <a:avLst/>
              </a:prstGeom>
              <a:ln w="25400">
                <a:solidFill>
                  <a:srgbClr val="2855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0">
              <a:extLst>
                <a:ext uri="{FF2B5EF4-FFF2-40B4-BE49-F238E27FC236}">
                  <a16:creationId xmlns:a16="http://schemas.microsoft.com/office/drawing/2014/main" id="{9309ED5E-04C0-4C72-9FEC-3CD8C70BBFDE}"/>
                </a:ext>
              </a:extLst>
            </p:cNvPr>
            <p:cNvCxnSpPr/>
            <p:nvPr/>
          </p:nvCxnSpPr>
          <p:spPr>
            <a:xfrm>
              <a:off x="3047766" y="207529"/>
              <a:ext cx="912982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18113E96-D575-45B7-A4B3-F5E6D937E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2881" y="-1075656"/>
              <a:ext cx="1147867" cy="1530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1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65E1E9-71B6-473A-ACC4-B7F50B5B1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109" y="594956"/>
            <a:ext cx="6336891" cy="5958239"/>
          </a:xfrm>
          <a:prstGeom prst="rect">
            <a:avLst/>
          </a:prstGeom>
        </p:spPr>
      </p:pic>
      <p:sp>
        <p:nvSpPr>
          <p:cNvPr id="2" name="文本框 20">
            <a:extLst>
              <a:ext uri="{FF2B5EF4-FFF2-40B4-BE49-F238E27FC236}">
                <a16:creationId xmlns:a16="http://schemas.microsoft.com/office/drawing/2014/main" id="{1AB75B76-CF69-8B7F-CCD7-FF4C9EAE4019}"/>
              </a:ext>
            </a:extLst>
          </p:cNvPr>
          <p:cNvSpPr txBox="1"/>
          <p:nvPr/>
        </p:nvSpPr>
        <p:spPr>
          <a:xfrm>
            <a:off x="432325" y="185951"/>
            <a:ext cx="17750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i="1">
                <a:solidFill>
                  <a:schemeClr val="bg1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3</a:t>
            </a:r>
            <a:endParaRPr lang="zh-CN" altLang="en-US" sz="16600" i="1">
              <a:solidFill>
                <a:schemeClr val="bg1">
                  <a:lumMod val="7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A0D0E4B0-9BB1-CFA4-C2D3-44C482E6FA34}"/>
              </a:ext>
            </a:extLst>
          </p:cNvPr>
          <p:cNvCxnSpPr/>
          <p:nvPr/>
        </p:nvCxnSpPr>
        <p:spPr>
          <a:xfrm flipH="1">
            <a:off x="11065397" y="304805"/>
            <a:ext cx="558480" cy="55847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CFA0E6D6-4997-7D79-0371-8814162A7423}"/>
              </a:ext>
            </a:extLst>
          </p:cNvPr>
          <p:cNvCxnSpPr/>
          <p:nvPr/>
        </p:nvCxnSpPr>
        <p:spPr>
          <a:xfrm flipH="1">
            <a:off x="3601844" y="4015772"/>
            <a:ext cx="2983327" cy="284222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1">
            <a:extLst>
              <a:ext uri="{FF2B5EF4-FFF2-40B4-BE49-F238E27FC236}">
                <a16:creationId xmlns:a16="http://schemas.microsoft.com/office/drawing/2014/main" id="{C2E90708-1247-83C3-EC4F-2B2363BA67B1}"/>
              </a:ext>
            </a:extLst>
          </p:cNvPr>
          <p:cNvSpPr/>
          <p:nvPr/>
        </p:nvSpPr>
        <p:spPr>
          <a:xfrm>
            <a:off x="4907665" y="863283"/>
            <a:ext cx="948385" cy="5273676"/>
          </a:xfrm>
          <a:prstGeom prst="rect">
            <a:avLst/>
          </a:prstGeom>
          <a:solidFill>
            <a:srgbClr val="285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8FF2F7-E0F7-AA1C-0FA2-1B6340D7EF2E}"/>
              </a:ext>
            </a:extLst>
          </p:cNvPr>
          <p:cNvSpPr/>
          <p:nvPr/>
        </p:nvSpPr>
        <p:spPr>
          <a:xfrm>
            <a:off x="962080" y="3758365"/>
            <a:ext cx="3213261" cy="296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Please place your content here, or by copying your text, select Paste in this box and choose to keep only the text..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Please place your content here, or by copying your text, select Paste in this box and choose to keep only the text..</a:t>
            </a:r>
            <a:endParaRPr lang="zh-CN" altLang="en-US" sz="1400">
              <a:solidFill>
                <a:prstClr val="black">
                  <a:lumMod val="75000"/>
                  <a:lumOff val="25000"/>
                </a:prst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Lato" panose="020F0502020204030203" pitchFamily="34" charset="0"/>
            </a:endParaRPr>
          </a:p>
          <a:p>
            <a:pPr lvl="0" algn="just">
              <a:lnSpc>
                <a:spcPct val="150000"/>
              </a:lnSpc>
            </a:pPr>
            <a:endParaRPr lang="zh-CN" altLang="en-US" sz="1400">
              <a:solidFill>
                <a:prstClr val="black">
                  <a:lumMod val="75000"/>
                  <a:lumOff val="25000"/>
                </a:prst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D0168A0-FFFC-EC1B-8D32-FB2B7B53AA7E}"/>
              </a:ext>
            </a:extLst>
          </p:cNvPr>
          <p:cNvSpPr txBox="1"/>
          <p:nvPr/>
        </p:nvSpPr>
        <p:spPr>
          <a:xfrm>
            <a:off x="978257" y="945447"/>
            <a:ext cx="3326765" cy="11278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E1212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PART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28559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one</a:t>
            </a:r>
            <a:endParaRPr kumimoji="0" lang="id-ID" sz="5400" b="1" i="0" u="none" strike="noStrike" kern="1200" cap="none" spc="0" normalizeH="0" baseline="0" noProof="0">
              <a:ln>
                <a:noFill/>
              </a:ln>
              <a:solidFill>
                <a:srgbClr val="28559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29" name="Gráfico 20">
            <a:extLst>
              <a:ext uri="{FF2B5EF4-FFF2-40B4-BE49-F238E27FC236}">
                <a16:creationId xmlns:a16="http://schemas.microsoft.com/office/drawing/2014/main" id="{ADD74CAD-53A4-44A6-B82A-C1B0265B3795}"/>
              </a:ext>
            </a:extLst>
          </p:cNvPr>
          <p:cNvSpPr/>
          <p:nvPr/>
        </p:nvSpPr>
        <p:spPr>
          <a:xfrm rot="10800000">
            <a:off x="-36785" y="-36981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28559E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E30500A-4729-4AA7-96E1-027654FE4CA6}"/>
              </a:ext>
            </a:extLst>
          </p:cNvPr>
          <p:cNvGrpSpPr/>
          <p:nvPr/>
        </p:nvGrpSpPr>
        <p:grpSpPr>
          <a:xfrm>
            <a:off x="962080" y="2111308"/>
            <a:ext cx="4038145" cy="1610077"/>
            <a:chOff x="1034008" y="-1075656"/>
            <a:chExt cx="4038145" cy="1610077"/>
          </a:xfrm>
        </p:grpSpPr>
        <p:grpSp>
          <p:nvGrpSpPr>
            <p:cNvPr id="20" name="Group 140">
              <a:extLst>
                <a:ext uri="{FF2B5EF4-FFF2-40B4-BE49-F238E27FC236}">
                  <a16:creationId xmlns:a16="http://schemas.microsoft.com/office/drawing/2014/main" id="{BD641AE8-8DB0-42E5-8FD4-8AF9C944F03C}"/>
                </a:ext>
              </a:extLst>
            </p:cNvPr>
            <p:cNvGrpSpPr/>
            <p:nvPr/>
          </p:nvGrpSpPr>
          <p:grpSpPr>
            <a:xfrm>
              <a:off x="1034008" y="-769188"/>
              <a:ext cx="4038145" cy="1303609"/>
              <a:chOff x="2056409" y="3181575"/>
              <a:chExt cx="4038145" cy="1303609"/>
            </a:xfrm>
          </p:grpSpPr>
          <p:sp>
            <p:nvSpPr>
              <p:cNvPr id="32" name="TextBox 149">
                <a:extLst>
                  <a:ext uri="{FF2B5EF4-FFF2-40B4-BE49-F238E27FC236}">
                    <a16:creationId xmlns:a16="http://schemas.microsoft.com/office/drawing/2014/main" id="{009DC044-E359-4E48-94E6-112F54F85049}"/>
                  </a:ext>
                </a:extLst>
              </p:cNvPr>
              <p:cNvSpPr txBox="1"/>
              <p:nvPr/>
            </p:nvSpPr>
            <p:spPr>
              <a:xfrm>
                <a:off x="2056409" y="3181575"/>
                <a:ext cx="389861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TOURISM </a:t>
                </a:r>
              </a:p>
              <a:p>
                <a:r>
                  <a:rPr lang="en-US" sz="3200" b="1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UNITED</a:t>
                </a:r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200" b="1">
                    <a:solidFill>
                      <a:srgbClr val="C00000"/>
                    </a:solidFill>
                    <a:latin typeface="+mj-lt"/>
                  </a:rPr>
                  <a:t>STATES</a:t>
                </a:r>
                <a:endParaRPr lang="ko-KR" altLang="en-US" sz="3200" b="1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150">
                <a:extLst>
                  <a:ext uri="{FF2B5EF4-FFF2-40B4-BE49-F238E27FC236}">
                    <a16:creationId xmlns:a16="http://schemas.microsoft.com/office/drawing/2014/main" id="{34809482-E820-439B-A7C0-84DFCA55290C}"/>
                  </a:ext>
                </a:extLst>
              </p:cNvPr>
              <p:cNvSpPr txBox="1"/>
              <p:nvPr/>
            </p:nvSpPr>
            <p:spPr>
              <a:xfrm>
                <a:off x="4035705" y="4146630"/>
                <a:ext cx="20588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spc="70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PPT</a:t>
                </a:r>
              </a:p>
            </p:txBody>
          </p:sp>
          <p:cxnSp>
            <p:nvCxnSpPr>
              <p:cNvPr id="34" name="Straight Connector 151">
                <a:extLst>
                  <a:ext uri="{FF2B5EF4-FFF2-40B4-BE49-F238E27FC236}">
                    <a16:creationId xmlns:a16="http://schemas.microsoft.com/office/drawing/2014/main" id="{BFC852FC-236F-4282-85DA-A146894290C0}"/>
                  </a:ext>
                </a:extLst>
              </p:cNvPr>
              <p:cNvCxnSpPr/>
              <p:nvPr/>
            </p:nvCxnSpPr>
            <p:spPr>
              <a:xfrm>
                <a:off x="2119894" y="4272589"/>
                <a:ext cx="1772201" cy="0"/>
              </a:xfrm>
              <a:prstGeom prst="line">
                <a:avLst/>
              </a:prstGeom>
              <a:ln w="25400">
                <a:solidFill>
                  <a:srgbClr val="2855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10">
              <a:extLst>
                <a:ext uri="{FF2B5EF4-FFF2-40B4-BE49-F238E27FC236}">
                  <a16:creationId xmlns:a16="http://schemas.microsoft.com/office/drawing/2014/main" id="{4D43907B-EF52-4B79-80F5-4D494BB8DA20}"/>
                </a:ext>
              </a:extLst>
            </p:cNvPr>
            <p:cNvCxnSpPr/>
            <p:nvPr/>
          </p:nvCxnSpPr>
          <p:spPr>
            <a:xfrm>
              <a:off x="3047766" y="207529"/>
              <a:ext cx="912982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4B8965AD-62D8-4E3D-B545-576A010C2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2881" y="-1075656"/>
              <a:ext cx="1147867" cy="1530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4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16200000" flipV="1">
            <a:off x="5733415" y="397510"/>
            <a:ext cx="6900545" cy="6063615"/>
          </a:xfrm>
          <a:custGeom>
            <a:avLst/>
            <a:gdLst>
              <a:gd name="connsiteX0" fmla="*/ 14 w 10839"/>
              <a:gd name="connsiteY0" fmla="*/ 0 h 9919"/>
              <a:gd name="connsiteX1" fmla="*/ 10839 w 10839"/>
              <a:gd name="connsiteY1" fmla="*/ 0 h 9919"/>
              <a:gd name="connsiteX2" fmla="*/ 10833 w 10839"/>
              <a:gd name="connsiteY2" fmla="*/ 4593 h 9919"/>
              <a:gd name="connsiteX3" fmla="*/ 0 w 10839"/>
              <a:gd name="connsiteY3" fmla="*/ 9718 h 9919"/>
              <a:gd name="connsiteX4" fmla="*/ 14 w 10839"/>
              <a:gd name="connsiteY4" fmla="*/ 0 h 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" h="9919">
                <a:moveTo>
                  <a:pt x="14" y="0"/>
                </a:moveTo>
                <a:lnTo>
                  <a:pt x="10839" y="0"/>
                </a:lnTo>
                <a:lnTo>
                  <a:pt x="10833" y="4593"/>
                </a:lnTo>
                <a:cubicBezTo>
                  <a:pt x="5421" y="4593"/>
                  <a:pt x="5413" y="11136"/>
                  <a:pt x="0" y="9718"/>
                </a:cubicBezTo>
                <a:lnTo>
                  <a:pt x="14" y="0"/>
                </a:ln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34085" y="2288540"/>
            <a:ext cx="4294505" cy="2362835"/>
            <a:chOff x="10475" y="2827"/>
            <a:chExt cx="6763" cy="3721"/>
          </a:xfrm>
        </p:grpSpPr>
        <p:sp>
          <p:nvSpPr>
            <p:cNvPr id="20" name="文本框 19"/>
            <p:cNvSpPr txBox="1"/>
            <p:nvPr/>
          </p:nvSpPr>
          <p:spPr>
            <a:xfrm>
              <a:off x="10475" y="4199"/>
              <a:ext cx="6763" cy="23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Everyone has their own dreams, I am the same. But my dream is not a lawyer, not a doctor, not actors, not even an industry. </a:t>
              </a:r>
            </a:p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endParaRPr lang="zh-CN" sz="1000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zh-CN" sz="1000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475" y="2827"/>
              <a:ext cx="3103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BIANJIBIAOTI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75" y="3358"/>
              <a:ext cx="5987" cy="4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Simple </a:t>
              </a: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tmosphere </a:t>
              </a: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U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niversal </a:t>
              </a: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emplate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28700" y="5163185"/>
            <a:ext cx="4048760" cy="561340"/>
            <a:chOff x="2370" y="8101"/>
            <a:chExt cx="6376" cy="884"/>
          </a:xfrm>
        </p:grpSpPr>
        <p:sp>
          <p:nvSpPr>
            <p:cNvPr id="12" name="矩形 11"/>
            <p:cNvSpPr/>
            <p:nvPr/>
          </p:nvSpPr>
          <p:spPr>
            <a:xfrm rot="16200000">
              <a:off x="5116" y="5355"/>
              <a:ext cx="885" cy="6376"/>
            </a:xfrm>
            <a:prstGeom prst="rect">
              <a:avLst/>
            </a:prstGeom>
            <a:noFill/>
            <a:ln w="38100" cmpd="sng">
              <a:solidFill>
                <a:srgbClr val="28559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65" y="8302"/>
              <a:ext cx="5987" cy="4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Simple </a:t>
              </a:r>
              <a:r>
                <a:rPr lang="en-US" altLang="zh-CN" sz="14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</a:t>
              </a:r>
              <a:r>
                <a:rPr lang="zh-CN" altLang="en-US" sz="14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tmosphere </a:t>
              </a:r>
              <a:r>
                <a:rPr lang="en-US" altLang="zh-CN" sz="14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U</a:t>
              </a:r>
              <a:r>
                <a:rPr lang="zh-CN" altLang="en-US" sz="14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niversal </a:t>
              </a:r>
              <a:r>
                <a:rPr lang="en-US" altLang="zh-CN" sz="14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</a:t>
              </a:r>
              <a:r>
                <a:rPr lang="zh-CN" altLang="en-US" sz="14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emplate</a:t>
              </a:r>
            </a:p>
          </p:txBody>
        </p:sp>
      </p:grpSp>
      <p:sp>
        <p:nvSpPr>
          <p:cNvPr id="29" name="矩形 4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A156E2ED-A7F2-43C3-8206-5CE104A0298A}"/>
              </a:ext>
            </a:extLst>
          </p:cNvPr>
          <p:cNvSpPr/>
          <p:nvPr/>
        </p:nvSpPr>
        <p:spPr>
          <a:xfrm>
            <a:off x="374073" y="246669"/>
            <a:ext cx="11651671" cy="6389658"/>
          </a:xfrm>
          <a:prstGeom prst="rect">
            <a:avLst/>
          </a:prstGeom>
          <a:noFill/>
          <a:ln>
            <a:solidFill>
              <a:srgbClr val="E12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E526653-1D22-4A86-8FD5-06B43BDA6878}"/>
              </a:ext>
            </a:extLst>
          </p:cNvPr>
          <p:cNvGrpSpPr/>
          <p:nvPr/>
        </p:nvGrpSpPr>
        <p:grpSpPr>
          <a:xfrm>
            <a:off x="916125" y="466356"/>
            <a:ext cx="4038145" cy="1610077"/>
            <a:chOff x="1034008" y="-1075656"/>
            <a:chExt cx="4038145" cy="1610077"/>
          </a:xfrm>
        </p:grpSpPr>
        <p:grpSp>
          <p:nvGrpSpPr>
            <p:cNvPr id="17" name="Group 140">
              <a:extLst>
                <a:ext uri="{FF2B5EF4-FFF2-40B4-BE49-F238E27FC236}">
                  <a16:creationId xmlns:a16="http://schemas.microsoft.com/office/drawing/2014/main" id="{C688C1FA-A30B-4C97-B3DD-CF37CCD1121C}"/>
                </a:ext>
              </a:extLst>
            </p:cNvPr>
            <p:cNvGrpSpPr/>
            <p:nvPr/>
          </p:nvGrpSpPr>
          <p:grpSpPr>
            <a:xfrm>
              <a:off x="1034008" y="-769188"/>
              <a:ext cx="4038145" cy="1303609"/>
              <a:chOff x="2056409" y="3181575"/>
              <a:chExt cx="4038145" cy="1303609"/>
            </a:xfrm>
          </p:grpSpPr>
          <p:sp>
            <p:nvSpPr>
              <p:cNvPr id="26" name="TextBox 149">
                <a:extLst>
                  <a:ext uri="{FF2B5EF4-FFF2-40B4-BE49-F238E27FC236}">
                    <a16:creationId xmlns:a16="http://schemas.microsoft.com/office/drawing/2014/main" id="{99C19691-F3AA-4BF2-A76A-4C433C6B5AAE}"/>
                  </a:ext>
                </a:extLst>
              </p:cNvPr>
              <p:cNvSpPr txBox="1"/>
              <p:nvPr/>
            </p:nvSpPr>
            <p:spPr>
              <a:xfrm>
                <a:off x="2056409" y="3181575"/>
                <a:ext cx="389861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TOURISM </a:t>
                </a:r>
              </a:p>
              <a:p>
                <a:r>
                  <a:rPr lang="en-US" sz="3200" b="1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UNITED</a:t>
                </a:r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200" b="1">
                    <a:solidFill>
                      <a:srgbClr val="C00000"/>
                    </a:solidFill>
                    <a:latin typeface="+mj-lt"/>
                  </a:rPr>
                  <a:t>STATES</a:t>
                </a:r>
                <a:endParaRPr lang="ko-KR" altLang="en-US" sz="3200" b="1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150">
                <a:extLst>
                  <a:ext uri="{FF2B5EF4-FFF2-40B4-BE49-F238E27FC236}">
                    <a16:creationId xmlns:a16="http://schemas.microsoft.com/office/drawing/2014/main" id="{6895FB02-E902-4815-9DBC-1C02C80FCBDF}"/>
                  </a:ext>
                </a:extLst>
              </p:cNvPr>
              <p:cNvSpPr txBox="1"/>
              <p:nvPr/>
            </p:nvSpPr>
            <p:spPr>
              <a:xfrm>
                <a:off x="4035705" y="4146630"/>
                <a:ext cx="20588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spc="70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PPT</a:t>
                </a:r>
              </a:p>
            </p:txBody>
          </p:sp>
          <p:cxnSp>
            <p:nvCxnSpPr>
              <p:cNvPr id="31" name="Straight Connector 151">
                <a:extLst>
                  <a:ext uri="{FF2B5EF4-FFF2-40B4-BE49-F238E27FC236}">
                    <a16:creationId xmlns:a16="http://schemas.microsoft.com/office/drawing/2014/main" id="{F860C6DE-E357-4BDD-B4D1-6D2009B1575D}"/>
                  </a:ext>
                </a:extLst>
              </p:cNvPr>
              <p:cNvCxnSpPr/>
              <p:nvPr/>
            </p:nvCxnSpPr>
            <p:spPr>
              <a:xfrm>
                <a:off x="2119894" y="4272589"/>
                <a:ext cx="1772201" cy="0"/>
              </a:xfrm>
              <a:prstGeom prst="line">
                <a:avLst/>
              </a:prstGeom>
              <a:ln w="25400">
                <a:solidFill>
                  <a:srgbClr val="2855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0">
              <a:extLst>
                <a:ext uri="{FF2B5EF4-FFF2-40B4-BE49-F238E27FC236}">
                  <a16:creationId xmlns:a16="http://schemas.microsoft.com/office/drawing/2014/main" id="{50F0BB48-F90F-4C6C-A30A-D36BBFF21B3B}"/>
                </a:ext>
              </a:extLst>
            </p:cNvPr>
            <p:cNvCxnSpPr/>
            <p:nvPr/>
          </p:nvCxnSpPr>
          <p:spPr>
            <a:xfrm>
              <a:off x="3047766" y="207529"/>
              <a:ext cx="912982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A00D35C8-C0F2-41AE-B254-39DAAAAD0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2881" y="-1075656"/>
              <a:ext cx="1147867" cy="1530813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89CDFC8-6DD7-4D99-B171-EB5DD01DD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495" y="2457132"/>
            <a:ext cx="5309586" cy="3982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74FACB-D4A5-4278-9CFE-1FDF2B0CF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7"/>
            <a:ext cx="12192000" cy="6853646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 rot="10800000" flipV="1">
            <a:off x="6508731" y="-118"/>
            <a:ext cx="5517515" cy="5967955"/>
          </a:xfrm>
          <a:custGeom>
            <a:avLst/>
            <a:gdLst>
              <a:gd name="connsiteX0" fmla="*/ 0 w 8689"/>
              <a:gd name="connsiteY0" fmla="*/ 0 h 9398"/>
              <a:gd name="connsiteX1" fmla="*/ 8684 w 8689"/>
              <a:gd name="connsiteY1" fmla="*/ 0 h 9398"/>
              <a:gd name="connsiteX2" fmla="*/ 8689 w 8689"/>
              <a:gd name="connsiteY2" fmla="*/ 8148 h 9398"/>
              <a:gd name="connsiteX3" fmla="*/ 11 w 8689"/>
              <a:gd name="connsiteY3" fmla="*/ 9114 h 9398"/>
              <a:gd name="connsiteX4" fmla="*/ 0 w 8689"/>
              <a:gd name="connsiteY4" fmla="*/ 0 h 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9" h="9398">
                <a:moveTo>
                  <a:pt x="0" y="0"/>
                </a:moveTo>
                <a:lnTo>
                  <a:pt x="8684" y="0"/>
                </a:lnTo>
                <a:lnTo>
                  <a:pt x="8689" y="8148"/>
                </a:lnTo>
                <a:cubicBezTo>
                  <a:pt x="4347" y="8148"/>
                  <a:pt x="4353" y="10116"/>
                  <a:pt x="11" y="911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5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607767" y="1361435"/>
            <a:ext cx="3822233" cy="3244850"/>
            <a:chOff x="10475" y="1426"/>
            <a:chExt cx="6699" cy="5110"/>
          </a:xfrm>
        </p:grpSpPr>
        <p:sp>
          <p:nvSpPr>
            <p:cNvPr id="12" name="文本框 11"/>
            <p:cNvSpPr txBox="1"/>
            <p:nvPr/>
          </p:nvSpPr>
          <p:spPr>
            <a:xfrm>
              <a:off x="10475" y="2612"/>
              <a:ext cx="6699" cy="3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en-US" sz="1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+</a:t>
              </a:r>
              <a:r>
                <a:rPr sz="1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</a:t>
              </a:r>
              <a:r>
                <a:rPr lang="en-US" sz="1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.</a:t>
              </a:r>
            </a:p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endParaRPr lang="en-US" sz="10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en-US" sz="1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+</a:t>
              </a:r>
              <a:r>
                <a:rPr sz="1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</a:t>
              </a:r>
              <a:r>
                <a:rPr lang="en-US" sz="1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.</a:t>
              </a:r>
            </a:p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endParaRPr lang="en-US" sz="10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en-US" sz="1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+</a:t>
              </a:r>
              <a:r>
                <a:rPr sz="1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</a:t>
              </a:r>
              <a:r>
                <a:rPr lang="en-US" sz="1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.+</a:t>
              </a:r>
              <a:r>
                <a:rPr sz="1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</a:t>
              </a:r>
              <a:r>
                <a:rPr lang="en-US" sz="1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.</a:t>
              </a:r>
            </a:p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en-US" sz="1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+</a:t>
              </a:r>
              <a:r>
                <a:rPr sz="1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</a:t>
              </a:r>
              <a:r>
                <a:rPr lang="en-US" sz="1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.</a:t>
              </a:r>
            </a:p>
            <a:p>
              <a:pPr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endParaRPr lang="en-US" sz="10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475" y="1426"/>
              <a:ext cx="576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600" b="1">
                  <a:solidFill>
                    <a:srgbClr val="E12120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DANJICICHUSHURUBIAOTI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475" y="1957"/>
              <a:ext cx="5768" cy="4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Simple </a:t>
              </a:r>
              <a:r>
                <a:rPr lang="en-US" altLang="zh-CN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</a:t>
              </a:r>
              <a:r>
                <a:rPr lang="zh-CN" altLang="en-US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tmosphere </a:t>
              </a:r>
              <a:r>
                <a:rPr lang="en-US" altLang="zh-CN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U</a:t>
              </a:r>
              <a:r>
                <a:rPr lang="zh-CN" altLang="en-US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niversal </a:t>
              </a:r>
              <a:r>
                <a:rPr lang="en-US" altLang="zh-CN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</a:t>
              </a:r>
              <a:r>
                <a:rPr lang="zh-CN" altLang="en-US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emplate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7C378BD-AB13-4F20-9A07-A3185ABC6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57" y="803569"/>
            <a:ext cx="7146281" cy="6052254"/>
          </a:xfrm>
          <a:prstGeom prst="rect">
            <a:avLst/>
          </a:prstGeom>
          <a:effectLst>
            <a:outerShdw blurRad="228600" dist="114300" sx="103000" sy="103000" algn="l" rotWithShape="0">
              <a:schemeClr val="bg1">
                <a:alpha val="26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A32387AF-B03B-439C-AA22-BA78A55C3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057" y="-83003"/>
            <a:ext cx="5254750" cy="6941003"/>
          </a:xfrm>
          <a:prstGeom prst="rect">
            <a:avLst/>
          </a:prstGeom>
        </p:spPr>
      </p:pic>
      <p:sp>
        <p:nvSpPr>
          <p:cNvPr id="2" name="矩形 4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BEF9F34F-F2E7-FA88-E466-12F7827EC5F4}"/>
              </a:ext>
            </a:extLst>
          </p:cNvPr>
          <p:cNvSpPr/>
          <p:nvPr/>
        </p:nvSpPr>
        <p:spPr>
          <a:xfrm>
            <a:off x="4584700" y="1"/>
            <a:ext cx="3035300" cy="6858000"/>
          </a:xfrm>
          <a:prstGeom prst="rect">
            <a:avLst/>
          </a:prstGeom>
          <a:solidFill>
            <a:srgbClr val="285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" name="文本框 5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894FAB00-015F-A293-08DA-B3C416B2D292}"/>
              </a:ext>
            </a:extLst>
          </p:cNvPr>
          <p:cNvSpPr txBox="1"/>
          <p:nvPr/>
        </p:nvSpPr>
        <p:spPr>
          <a:xfrm>
            <a:off x="4815336" y="1092716"/>
            <a:ext cx="2803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3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PRESENTATION</a:t>
            </a:r>
            <a:endParaRPr lang="id-ID" altLang="zh-CN" sz="2000" spc="30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cxnSp>
        <p:nvCxnSpPr>
          <p:cNvPr id="4" name="直接连接符 11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069C8B66-DFD8-9BB4-B8B2-F630983AC2B3}"/>
              </a:ext>
            </a:extLst>
          </p:cNvPr>
          <p:cNvCxnSpPr/>
          <p:nvPr/>
        </p:nvCxnSpPr>
        <p:spPr>
          <a:xfrm>
            <a:off x="4920620" y="1595547"/>
            <a:ext cx="5151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7F291FA8-6F7F-2F7C-969D-C88384B028E1}"/>
              </a:ext>
            </a:extLst>
          </p:cNvPr>
          <p:cNvSpPr/>
          <p:nvPr/>
        </p:nvSpPr>
        <p:spPr>
          <a:xfrm>
            <a:off x="4825696" y="2491093"/>
            <a:ext cx="2489504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Please place your content here, or by copying your text, select Paste in this box and choose to keep only the text..</a:t>
            </a:r>
          </a:p>
        </p:txBody>
      </p:sp>
      <p:sp>
        <p:nvSpPr>
          <p:cNvPr id="6" name="文本框 8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9BD2B68E-BAFC-B325-9C57-6800B3CF038E}"/>
              </a:ext>
            </a:extLst>
          </p:cNvPr>
          <p:cNvSpPr txBox="1"/>
          <p:nvPr/>
        </p:nvSpPr>
        <p:spPr>
          <a:xfrm>
            <a:off x="4815336" y="2018673"/>
            <a:ext cx="110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20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utura" panose="020B0602020204020303" pitchFamily="34" charset="0"/>
                <a:ea typeface="DengXian" panose="02010600030101010101" pitchFamily="2" charset="-122"/>
                <a:cs typeface="+mn-cs"/>
              </a:rPr>
              <a:t>01.</a:t>
            </a:r>
            <a:endParaRPr kumimoji="0" lang="zh-CN" altLang="en-US" sz="2800" b="0" i="0" u="none" strike="noStrike" kern="1200" cap="none" spc="20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Futura" panose="020B0602020204020303" pitchFamily="34" charset="0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7" name="Rectangle 7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66307B53-FAB6-CF07-0C87-D2B4F446EB14}"/>
              </a:ext>
            </a:extLst>
          </p:cNvPr>
          <p:cNvSpPr/>
          <p:nvPr/>
        </p:nvSpPr>
        <p:spPr>
          <a:xfrm>
            <a:off x="4825696" y="3485918"/>
            <a:ext cx="2489504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Please place your content here, or by copying your text, select Paste in this box and choose to keep only the text..</a:t>
            </a:r>
          </a:p>
        </p:txBody>
      </p:sp>
      <p:sp>
        <p:nvSpPr>
          <p:cNvPr id="8" name="文本框 18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983D6EC8-5C6A-80C3-4030-1141B8D90CBD}"/>
              </a:ext>
            </a:extLst>
          </p:cNvPr>
          <p:cNvSpPr txBox="1"/>
          <p:nvPr/>
        </p:nvSpPr>
        <p:spPr>
          <a:xfrm>
            <a:off x="4815336" y="3013498"/>
            <a:ext cx="110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20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utura" panose="020B0602020204020303" pitchFamily="34" charset="0"/>
                <a:ea typeface="DengXian" panose="02010600030101010101" pitchFamily="2" charset="-122"/>
                <a:cs typeface="+mn-cs"/>
              </a:rPr>
              <a:t>02.</a:t>
            </a:r>
            <a:endParaRPr kumimoji="0" lang="zh-CN" altLang="en-US" sz="2800" b="0" i="0" u="none" strike="noStrike" kern="1200" cap="none" spc="20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Futura" panose="020B0602020204020303" pitchFamily="34" charset="0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9" name="Rectangle 7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4F411C96-132D-8328-D004-F1D5B3A3AF99}"/>
              </a:ext>
            </a:extLst>
          </p:cNvPr>
          <p:cNvSpPr/>
          <p:nvPr/>
        </p:nvSpPr>
        <p:spPr>
          <a:xfrm>
            <a:off x="4851248" y="4524598"/>
            <a:ext cx="2489504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Please place your content here, or by copying your text, select Paste in this box and choose to keep only the text..</a:t>
            </a:r>
          </a:p>
        </p:txBody>
      </p:sp>
      <p:sp>
        <p:nvSpPr>
          <p:cNvPr id="10" name="文本框 20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EF88DEB5-53C6-83CD-3043-7C41F7D90C01}"/>
              </a:ext>
            </a:extLst>
          </p:cNvPr>
          <p:cNvSpPr txBox="1"/>
          <p:nvPr/>
        </p:nvSpPr>
        <p:spPr>
          <a:xfrm>
            <a:off x="4840888" y="4052178"/>
            <a:ext cx="110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20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utura" panose="020B0602020204020303" pitchFamily="34" charset="0"/>
                <a:ea typeface="DengXian" panose="02010600030101010101" pitchFamily="2" charset="-122"/>
                <a:cs typeface="+mn-cs"/>
              </a:rPr>
              <a:t>03.</a:t>
            </a:r>
            <a:endParaRPr kumimoji="0" lang="zh-CN" altLang="en-US" sz="2800" b="0" i="0" u="none" strike="noStrike" kern="1200" cap="none" spc="20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Futura" panose="020B0602020204020303" pitchFamily="34" charset="0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11" name="Rectangle 7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2D465266-CB31-A6C3-B692-FAB522218F41}"/>
              </a:ext>
            </a:extLst>
          </p:cNvPr>
          <p:cNvSpPr/>
          <p:nvPr/>
        </p:nvSpPr>
        <p:spPr>
          <a:xfrm>
            <a:off x="4861608" y="5523294"/>
            <a:ext cx="2489504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Please place your content here, or by copying your text, select Paste in this box and choose to keep only the text..</a:t>
            </a:r>
          </a:p>
        </p:txBody>
      </p:sp>
      <p:sp>
        <p:nvSpPr>
          <p:cNvPr id="12" name="文本框 22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9C546C1C-FF40-17D9-6118-746D56206C49}"/>
              </a:ext>
            </a:extLst>
          </p:cNvPr>
          <p:cNvSpPr txBox="1"/>
          <p:nvPr/>
        </p:nvSpPr>
        <p:spPr>
          <a:xfrm>
            <a:off x="4851248" y="5050874"/>
            <a:ext cx="110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20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utura" panose="020B0602020204020303" pitchFamily="34" charset="0"/>
                <a:ea typeface="DengXian" panose="02010600030101010101" pitchFamily="2" charset="-122"/>
                <a:cs typeface="+mn-cs"/>
              </a:rPr>
              <a:t>04.</a:t>
            </a:r>
            <a:endParaRPr kumimoji="0" lang="zh-CN" altLang="en-US" sz="2800" b="0" i="0" u="none" strike="noStrike" kern="1200" cap="none" spc="20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Futura" panose="020B0602020204020303" pitchFamily="34" charset="0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14" name="Rectangle 7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97F35802-DC7B-67C2-7B5F-90455F0E7818}"/>
              </a:ext>
            </a:extLst>
          </p:cNvPr>
          <p:cNvSpPr/>
          <p:nvPr/>
        </p:nvSpPr>
        <p:spPr>
          <a:xfrm>
            <a:off x="532436" y="2301352"/>
            <a:ext cx="3468064" cy="1910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>
                <a:solidFill>
                  <a:prstClr val="black">
                    <a:lumMod val="75000"/>
                    <a:lumOff val="25000"/>
                  </a:prst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Please place your content here, or by copying your text, select Paste in this box and choose to keep only the text..</a:t>
            </a:r>
          </a:p>
          <a:p>
            <a:pPr>
              <a:lnSpc>
                <a:spcPct val="150000"/>
              </a:lnSpc>
            </a:pPr>
            <a:r>
              <a:rPr lang="en-US" altLang="zh-CN" sz="1000">
                <a:solidFill>
                  <a:prstClr val="black">
                    <a:lumMod val="75000"/>
                    <a:lumOff val="25000"/>
                  </a:prst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Please place your content here, or by copying your text, select Paste in this box and choose to keep only the text..</a:t>
            </a:r>
          </a:p>
          <a:p>
            <a:pPr>
              <a:lnSpc>
                <a:spcPct val="150000"/>
              </a:lnSpc>
            </a:pPr>
            <a:endParaRPr lang="zh-CN" altLang="en-US" sz="1000">
              <a:solidFill>
                <a:prstClr val="black">
                  <a:lumMod val="75000"/>
                  <a:lumOff val="25000"/>
                </a:prst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Lato" panose="020F050202020403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Segoe UI Semilight" panose="020B0402040204020203" pitchFamily="34" charset="0"/>
            </a:endParaRPr>
          </a:p>
        </p:txBody>
      </p:sp>
      <p:sp>
        <p:nvSpPr>
          <p:cNvPr id="16" name="矩形 26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C9BB49A9-E2D6-D5A5-D79E-055B52E25523}"/>
              </a:ext>
            </a:extLst>
          </p:cNvPr>
          <p:cNvSpPr/>
          <p:nvPr/>
        </p:nvSpPr>
        <p:spPr>
          <a:xfrm>
            <a:off x="660108" y="5553664"/>
            <a:ext cx="849313" cy="907218"/>
          </a:xfrm>
          <a:prstGeom prst="rect">
            <a:avLst/>
          </a:prstGeom>
          <a:pattFill prst="wdUpDiag">
            <a:fgClr>
              <a:srgbClr val="0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17" name="椭圆 27" descr="e7d195523061f1c095cec9a2ce4aaba5ae6dbab02ffed52dD56A2562765E9123B0E230B2A550F729BA37EAA647666F3E180B0741AFED0988FDE5D2D695A9D370D9F0B555F564B53FA22D9A65ED86F3899DC88B61220A9A67DEDD865E46B9F3166E53FB366417FDE293F28F3A7DEF29D8511901130FE3FFE7765FF0ABDF296403A0CEEF0E58C470BEDD887017EFA76AA2">
            <a:extLst>
              <a:ext uri="{FF2B5EF4-FFF2-40B4-BE49-F238E27FC236}">
                <a16:creationId xmlns:a16="http://schemas.microsoft.com/office/drawing/2014/main" id="{558A9F1E-5C88-793A-964B-1A602BADBA5D}"/>
              </a:ext>
            </a:extLst>
          </p:cNvPr>
          <p:cNvSpPr/>
          <p:nvPr/>
        </p:nvSpPr>
        <p:spPr>
          <a:xfrm>
            <a:off x="865469" y="3695452"/>
            <a:ext cx="446135" cy="446135"/>
          </a:xfrm>
          <a:prstGeom prst="ellipse">
            <a:avLst/>
          </a:prstGeom>
          <a:solidFill>
            <a:srgbClr val="285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28" descr="e7d195523061f1c095cec9a2ce4aaba5ae6dbab02ffed52dD56A2562765E9123B0E230B2A550F729BA37EAA647666F3E180B0741AFED0988FDE5D2D695A9D370D9F0B555F564B53FA22D9A65ED86F3899DC88B61220A9A67DEDD865E46B9F3166E53FB366417FDE293F28F3A7DEF29D8511901130FE3FFE7765FF0ABDF296403A0CEEF0E58C470BEDD887017EFA76AA2">
            <a:extLst>
              <a:ext uri="{FF2B5EF4-FFF2-40B4-BE49-F238E27FC236}">
                <a16:creationId xmlns:a16="http://schemas.microsoft.com/office/drawing/2014/main" id="{D5D42816-D823-67AE-64F9-41EB90D90F7D}"/>
              </a:ext>
            </a:extLst>
          </p:cNvPr>
          <p:cNvSpPr/>
          <p:nvPr/>
        </p:nvSpPr>
        <p:spPr>
          <a:xfrm>
            <a:off x="865469" y="4282859"/>
            <a:ext cx="446135" cy="446135"/>
          </a:xfrm>
          <a:prstGeom prst="ellipse">
            <a:avLst/>
          </a:pr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29" descr="e7d195523061f1c095cec9a2ce4aaba5ae6dbab02ffed52dD56A2562765E9123B0E230B2A550F729BA37EAA647666F3E180B0741AFED0988FDE5D2D695A9D370D9F0B555F564B53FA22D9A65ED86F3899DC88B61220A9A67DEDD865E46B9F3166E53FB366417FDE293F28F3A7DEF29D8511901130FE3FFE7765FF0ABDF296403A0CEEF0E58C470BEDD887017EFA76AA2">
            <a:extLst>
              <a:ext uri="{FF2B5EF4-FFF2-40B4-BE49-F238E27FC236}">
                <a16:creationId xmlns:a16="http://schemas.microsoft.com/office/drawing/2014/main" id="{E3315881-2984-7216-894E-C47E0526A6B6}"/>
              </a:ext>
            </a:extLst>
          </p:cNvPr>
          <p:cNvSpPr/>
          <p:nvPr/>
        </p:nvSpPr>
        <p:spPr>
          <a:xfrm>
            <a:off x="865469" y="4870266"/>
            <a:ext cx="446135" cy="446135"/>
          </a:xfrm>
          <a:prstGeom prst="ellipse">
            <a:avLst/>
          </a:prstGeom>
          <a:solidFill>
            <a:srgbClr val="285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30" descr="e7d195523061f1c095cec9a2ce4aaba5ae6dbab02ffed52dD56A2562765E9123B0E230B2A550F729BA37EAA647666F3E180B0741AFED0988FDE5D2D695A9D370D9F0B555F564B53FA22D9A65ED86F3899DC88B61220A9A67DEDD865E46B9F3166E53FB366417FDE293F28F3A7DEF29D8511901130FE3FFE7765FF0ABDF296403A0CEEF0E58C470BEDD887017EFA76AA2">
            <a:extLst>
              <a:ext uri="{FF2B5EF4-FFF2-40B4-BE49-F238E27FC236}">
                <a16:creationId xmlns:a16="http://schemas.microsoft.com/office/drawing/2014/main" id="{1FA707CD-3C6A-D9D4-8B57-D3B58F35E513}"/>
              </a:ext>
            </a:extLst>
          </p:cNvPr>
          <p:cNvSpPr txBox="1"/>
          <p:nvPr/>
        </p:nvSpPr>
        <p:spPr>
          <a:xfrm>
            <a:off x="875978" y="3749242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4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31" descr="e7d195523061f1c095cec9a2ce4aaba5ae6dbab02ffed52dD56A2562765E9123B0E230B2A550F729BA37EAA647666F3E180B0741AFED0988FDE5D2D695A9D370D9F0B555F564B53FA22D9A65ED86F3899DC88B61220A9A67DEDD865E46B9F3166E53FB366417FDE293F28F3A7DEF29D8511901130FE3FFE7765FF0ABDF296403A0CEEF0E58C470BEDD887017EFA76AA2">
            <a:extLst>
              <a:ext uri="{FF2B5EF4-FFF2-40B4-BE49-F238E27FC236}">
                <a16:creationId xmlns:a16="http://schemas.microsoft.com/office/drawing/2014/main" id="{A1E65C42-3317-627E-82FA-7C18820D86B5}"/>
              </a:ext>
            </a:extLst>
          </p:cNvPr>
          <p:cNvSpPr txBox="1"/>
          <p:nvPr/>
        </p:nvSpPr>
        <p:spPr>
          <a:xfrm>
            <a:off x="875978" y="4336649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4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32" descr="e7d195523061f1c095cec9a2ce4aaba5ae6dbab02ffed52dD56A2562765E9123B0E230B2A550F729BA37EAA647666F3E180B0741AFED0988FDE5D2D695A9D370D9F0B555F564B53FA22D9A65ED86F3899DC88B61220A9A67DEDD865E46B9F3166E53FB366417FDE293F28F3A7DEF29D8511901130FE3FFE7765FF0ABDF296403A0CEEF0E58C470BEDD887017EFA76AA2">
            <a:extLst>
              <a:ext uri="{FF2B5EF4-FFF2-40B4-BE49-F238E27FC236}">
                <a16:creationId xmlns:a16="http://schemas.microsoft.com/office/drawing/2014/main" id="{8137EC4A-BC57-06CF-37F4-4E45567CE798}"/>
              </a:ext>
            </a:extLst>
          </p:cNvPr>
          <p:cNvSpPr txBox="1"/>
          <p:nvPr/>
        </p:nvSpPr>
        <p:spPr>
          <a:xfrm>
            <a:off x="886488" y="4924056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4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33" descr="e7d195523061f1c095cec9a2ce4aaba5ae6dbab02ffed52dD56A2562765E9123B0E230B2A550F729BA37EAA647666F3E180B0741AFED0988FDE5D2D695A9D370D9F0B555F564B53FA22D9A65ED86F3899DC88B61220A9A67DEDD865E46B9F3166E53FB366417FDE293F28F3A7DEF29D8511901130FE3FFE7765FF0ABDF296403A0CEEF0E58C470BEDD887017EFA76AA2">
            <a:extLst>
              <a:ext uri="{FF2B5EF4-FFF2-40B4-BE49-F238E27FC236}">
                <a16:creationId xmlns:a16="http://schemas.microsoft.com/office/drawing/2014/main" id="{B89F92FA-CFA6-475D-272F-F27F0D968F04}"/>
              </a:ext>
            </a:extLst>
          </p:cNvPr>
          <p:cNvSpPr txBox="1"/>
          <p:nvPr/>
        </p:nvSpPr>
        <p:spPr>
          <a:xfrm>
            <a:off x="1397542" y="3782146"/>
            <a:ext cx="2133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>
                <a:solidFill>
                  <a:srgbClr val="285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SLIDE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AND TECHNOLOGY</a:t>
            </a:r>
            <a:endParaRPr lang="zh-CN" altLang="en-US" sz="3600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6" descr="e7d195523061f1c095cec9a2ce4aaba5ae6dbab02ffed52dD56A2562765E9123B0E230B2A550F729BA37EAA647666F3E180B0741AFED0988FDE5D2D695A9D370D9F0B555F564B53FA22D9A65ED86F3899DC88B61220A9A67DEDD865E46B9F3166E53FB366417FDE293F28F3A7DEF29D8511901130FE3FFE7765FF0ABDF296403A0CEEF0E58C470BEDD887017EFA76AA2">
            <a:extLst>
              <a:ext uri="{FF2B5EF4-FFF2-40B4-BE49-F238E27FC236}">
                <a16:creationId xmlns:a16="http://schemas.microsoft.com/office/drawing/2014/main" id="{29A6CC51-58AA-2A40-F5A7-AE0752EB8197}"/>
              </a:ext>
            </a:extLst>
          </p:cNvPr>
          <p:cNvSpPr txBox="1"/>
          <p:nvPr/>
        </p:nvSpPr>
        <p:spPr>
          <a:xfrm>
            <a:off x="1397542" y="4350156"/>
            <a:ext cx="2133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>
                <a:solidFill>
                  <a:srgbClr val="E121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SLIDE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 AND TECHNOLOGY</a:t>
            </a:r>
            <a:endParaRPr lang="zh-CN" altLang="en-US" sz="3600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37" descr="e7d195523061f1c095cec9a2ce4aaba5ae6dbab02ffed52dD56A2562765E9123B0E230B2A550F729BA37EAA647666F3E180B0741AFED0988FDE5D2D695A9D370D9F0B555F564B53FA22D9A65ED86F3899DC88B61220A9A67DEDD865E46B9F3166E53FB366417FDE293F28F3A7DEF29D8511901130FE3FFE7765FF0ABDF296403A0CEEF0E58C470BEDD887017EFA76AA2">
            <a:extLst>
              <a:ext uri="{FF2B5EF4-FFF2-40B4-BE49-F238E27FC236}">
                <a16:creationId xmlns:a16="http://schemas.microsoft.com/office/drawing/2014/main" id="{39A5EB25-BACE-B416-F576-9BB684B18A53}"/>
              </a:ext>
            </a:extLst>
          </p:cNvPr>
          <p:cNvSpPr txBox="1"/>
          <p:nvPr/>
        </p:nvSpPr>
        <p:spPr>
          <a:xfrm>
            <a:off x="1380502" y="4945497"/>
            <a:ext cx="2133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>
                <a:solidFill>
                  <a:srgbClr val="285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SLIDE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 AND TECHNOLOGY</a:t>
            </a:r>
            <a:endParaRPr lang="zh-CN" altLang="en-US" sz="3600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B367FAA4-4CEA-4440-9ED0-F3ACAB49C085}"/>
              </a:ext>
            </a:extLst>
          </p:cNvPr>
          <p:cNvSpPr/>
          <p:nvPr/>
        </p:nvSpPr>
        <p:spPr>
          <a:xfrm>
            <a:off x="4737099" y="246669"/>
            <a:ext cx="7288645" cy="6389658"/>
          </a:xfrm>
          <a:prstGeom prst="rect">
            <a:avLst/>
          </a:prstGeom>
          <a:noFill/>
          <a:ln>
            <a:solidFill>
              <a:srgbClr val="E12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6E4F683F-ED65-4ECA-936D-5D38AA6C41FD}"/>
              </a:ext>
            </a:extLst>
          </p:cNvPr>
          <p:cNvGrpSpPr/>
          <p:nvPr/>
        </p:nvGrpSpPr>
        <p:grpSpPr>
          <a:xfrm>
            <a:off x="916125" y="466356"/>
            <a:ext cx="4038145" cy="1610077"/>
            <a:chOff x="1034008" y="-1075656"/>
            <a:chExt cx="4038145" cy="1610077"/>
          </a:xfrm>
        </p:grpSpPr>
        <p:grpSp>
          <p:nvGrpSpPr>
            <p:cNvPr id="44" name="Group 140">
              <a:extLst>
                <a:ext uri="{FF2B5EF4-FFF2-40B4-BE49-F238E27FC236}">
                  <a16:creationId xmlns:a16="http://schemas.microsoft.com/office/drawing/2014/main" id="{3BAF3DC9-5DEB-4FB2-AEC4-1CC33A8CA21D}"/>
                </a:ext>
              </a:extLst>
            </p:cNvPr>
            <p:cNvGrpSpPr/>
            <p:nvPr/>
          </p:nvGrpSpPr>
          <p:grpSpPr>
            <a:xfrm>
              <a:off x="1034008" y="-769188"/>
              <a:ext cx="4038145" cy="1303609"/>
              <a:chOff x="2056409" y="3181575"/>
              <a:chExt cx="4038145" cy="1303609"/>
            </a:xfrm>
          </p:grpSpPr>
          <p:sp>
            <p:nvSpPr>
              <p:cNvPr id="47" name="TextBox 149">
                <a:extLst>
                  <a:ext uri="{FF2B5EF4-FFF2-40B4-BE49-F238E27FC236}">
                    <a16:creationId xmlns:a16="http://schemas.microsoft.com/office/drawing/2014/main" id="{89026EA9-3519-43AB-8476-4426CE20E0F0}"/>
                  </a:ext>
                </a:extLst>
              </p:cNvPr>
              <p:cNvSpPr txBox="1"/>
              <p:nvPr/>
            </p:nvSpPr>
            <p:spPr>
              <a:xfrm>
                <a:off x="2056409" y="3181575"/>
                <a:ext cx="389861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TOURISM </a:t>
                </a:r>
              </a:p>
              <a:p>
                <a:r>
                  <a:rPr lang="en-US" sz="3200" b="1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UNITED</a:t>
                </a:r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200" b="1">
                    <a:solidFill>
                      <a:srgbClr val="C00000"/>
                    </a:solidFill>
                    <a:latin typeface="+mj-lt"/>
                  </a:rPr>
                  <a:t>STATES</a:t>
                </a:r>
                <a:endParaRPr lang="ko-KR" altLang="en-US" sz="3200" b="1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150">
                <a:extLst>
                  <a:ext uri="{FF2B5EF4-FFF2-40B4-BE49-F238E27FC236}">
                    <a16:creationId xmlns:a16="http://schemas.microsoft.com/office/drawing/2014/main" id="{BB3C35EE-838B-4B2F-B433-462881B99DE7}"/>
                  </a:ext>
                </a:extLst>
              </p:cNvPr>
              <p:cNvSpPr txBox="1"/>
              <p:nvPr/>
            </p:nvSpPr>
            <p:spPr>
              <a:xfrm>
                <a:off x="4035705" y="4146630"/>
                <a:ext cx="20588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spc="70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PPT</a:t>
                </a:r>
              </a:p>
            </p:txBody>
          </p:sp>
          <p:cxnSp>
            <p:nvCxnSpPr>
              <p:cNvPr id="49" name="Straight Connector 151">
                <a:extLst>
                  <a:ext uri="{FF2B5EF4-FFF2-40B4-BE49-F238E27FC236}">
                    <a16:creationId xmlns:a16="http://schemas.microsoft.com/office/drawing/2014/main" id="{60223F5B-4A9B-43D4-A032-1793BD97B52F}"/>
                  </a:ext>
                </a:extLst>
              </p:cNvPr>
              <p:cNvCxnSpPr/>
              <p:nvPr/>
            </p:nvCxnSpPr>
            <p:spPr>
              <a:xfrm>
                <a:off x="2119894" y="4272589"/>
                <a:ext cx="1772201" cy="0"/>
              </a:xfrm>
              <a:prstGeom prst="line">
                <a:avLst/>
              </a:prstGeom>
              <a:ln w="25400">
                <a:solidFill>
                  <a:srgbClr val="2855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10">
              <a:extLst>
                <a:ext uri="{FF2B5EF4-FFF2-40B4-BE49-F238E27FC236}">
                  <a16:creationId xmlns:a16="http://schemas.microsoft.com/office/drawing/2014/main" id="{A545E0B5-377C-4A6A-BB8B-C0DE675A2E11}"/>
                </a:ext>
              </a:extLst>
            </p:cNvPr>
            <p:cNvCxnSpPr/>
            <p:nvPr/>
          </p:nvCxnSpPr>
          <p:spPr>
            <a:xfrm>
              <a:off x="3047766" y="207529"/>
              <a:ext cx="912982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3745C45A-6A85-4F79-A1B4-0627ACD3F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2881" y="-1075656"/>
              <a:ext cx="1147867" cy="1530813"/>
            </a:xfrm>
            <a:prstGeom prst="rect">
              <a:avLst/>
            </a:prstGeom>
          </p:spPr>
        </p:pic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47E1E2BC-089D-45F8-BC1B-626C5414E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890" y="2541894"/>
            <a:ext cx="5700363" cy="43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F0B4A91-B7C8-4957-8F99-481D2E56B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648" y="760151"/>
            <a:ext cx="6991352" cy="5500577"/>
          </a:xfrm>
          <a:prstGeom prst="rect">
            <a:avLst/>
          </a:prstGeom>
        </p:spPr>
      </p:pic>
      <p:sp>
        <p:nvSpPr>
          <p:cNvPr id="2" name="文本框 20">
            <a:extLst>
              <a:ext uri="{FF2B5EF4-FFF2-40B4-BE49-F238E27FC236}">
                <a16:creationId xmlns:a16="http://schemas.microsoft.com/office/drawing/2014/main" id="{1AB75B76-CF69-8B7F-CCD7-FF4C9EAE4019}"/>
              </a:ext>
            </a:extLst>
          </p:cNvPr>
          <p:cNvSpPr txBox="1"/>
          <p:nvPr/>
        </p:nvSpPr>
        <p:spPr>
          <a:xfrm>
            <a:off x="432325" y="185951"/>
            <a:ext cx="17750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i="1">
                <a:solidFill>
                  <a:schemeClr val="bg1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4</a:t>
            </a:r>
            <a:endParaRPr lang="zh-CN" altLang="en-US" sz="16600" i="1">
              <a:solidFill>
                <a:schemeClr val="bg1">
                  <a:lumMod val="7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A0D0E4B0-9BB1-CFA4-C2D3-44C482E6FA34}"/>
              </a:ext>
            </a:extLst>
          </p:cNvPr>
          <p:cNvCxnSpPr/>
          <p:nvPr/>
        </p:nvCxnSpPr>
        <p:spPr>
          <a:xfrm flipH="1">
            <a:off x="11065397" y="304805"/>
            <a:ext cx="558480" cy="55847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CFA0E6D6-4997-7D79-0371-8814162A7423}"/>
              </a:ext>
            </a:extLst>
          </p:cNvPr>
          <p:cNvCxnSpPr/>
          <p:nvPr/>
        </p:nvCxnSpPr>
        <p:spPr>
          <a:xfrm flipH="1">
            <a:off x="2553213" y="4287487"/>
            <a:ext cx="2570513" cy="257051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1">
            <a:extLst>
              <a:ext uri="{FF2B5EF4-FFF2-40B4-BE49-F238E27FC236}">
                <a16:creationId xmlns:a16="http://schemas.microsoft.com/office/drawing/2014/main" id="{C2E90708-1247-83C3-EC4F-2B2363BA67B1}"/>
              </a:ext>
            </a:extLst>
          </p:cNvPr>
          <p:cNvSpPr/>
          <p:nvPr/>
        </p:nvSpPr>
        <p:spPr>
          <a:xfrm>
            <a:off x="4907665" y="863283"/>
            <a:ext cx="948385" cy="5273676"/>
          </a:xfrm>
          <a:prstGeom prst="rect">
            <a:avLst/>
          </a:prstGeom>
          <a:solidFill>
            <a:srgbClr val="285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8FF2F7-E0F7-AA1C-0FA2-1B6340D7EF2E}"/>
              </a:ext>
            </a:extLst>
          </p:cNvPr>
          <p:cNvSpPr/>
          <p:nvPr/>
        </p:nvSpPr>
        <p:spPr>
          <a:xfrm>
            <a:off x="962080" y="4272185"/>
            <a:ext cx="3213261" cy="183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Please place your content here, or by copying your text, select Paste in this box and choose to keep only the text..</a:t>
            </a:r>
          </a:p>
          <a:p>
            <a:pPr algn="just">
              <a:lnSpc>
                <a:spcPct val="150000"/>
              </a:lnSpc>
            </a:pPr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Please place your content here, or by copying your text, select Paste in this box and choose to keep only the text..</a:t>
            </a:r>
            <a:endParaRPr lang="zh-CN" altLang="en-US" sz="1100">
              <a:solidFill>
                <a:prstClr val="black">
                  <a:lumMod val="75000"/>
                  <a:lumOff val="25000"/>
                </a:prst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Lato" panose="020F0502020204030203" pitchFamily="34" charset="0"/>
            </a:endParaRPr>
          </a:p>
          <a:p>
            <a:pPr lvl="0" algn="just">
              <a:lnSpc>
                <a:spcPct val="150000"/>
              </a:lnSpc>
            </a:pPr>
            <a:endParaRPr lang="zh-CN" altLang="en-US" sz="1100">
              <a:solidFill>
                <a:prstClr val="black">
                  <a:lumMod val="75000"/>
                  <a:lumOff val="25000"/>
                </a:prst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D0168A0-FFFC-EC1B-8D32-FB2B7B53AA7E}"/>
              </a:ext>
            </a:extLst>
          </p:cNvPr>
          <p:cNvSpPr txBox="1"/>
          <p:nvPr/>
        </p:nvSpPr>
        <p:spPr>
          <a:xfrm>
            <a:off x="978257" y="945447"/>
            <a:ext cx="3326765" cy="11278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E1212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PART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28559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one</a:t>
            </a:r>
            <a:endParaRPr kumimoji="0" lang="id-ID" sz="5400" b="1" i="0" u="none" strike="noStrike" kern="1200" cap="none" spc="0" normalizeH="0" baseline="0" noProof="0">
              <a:ln>
                <a:noFill/>
              </a:ln>
              <a:solidFill>
                <a:srgbClr val="28559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29" name="Gráfico 20">
            <a:extLst>
              <a:ext uri="{FF2B5EF4-FFF2-40B4-BE49-F238E27FC236}">
                <a16:creationId xmlns:a16="http://schemas.microsoft.com/office/drawing/2014/main" id="{D32FC3BB-1339-4E74-A879-0944D3D106A6}"/>
              </a:ext>
            </a:extLst>
          </p:cNvPr>
          <p:cNvSpPr/>
          <p:nvPr/>
        </p:nvSpPr>
        <p:spPr>
          <a:xfrm>
            <a:off x="0" y="6157596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28559E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0" name="Gráfico 20">
            <a:extLst>
              <a:ext uri="{FF2B5EF4-FFF2-40B4-BE49-F238E27FC236}">
                <a16:creationId xmlns:a16="http://schemas.microsoft.com/office/drawing/2014/main" id="{E6B82979-4E4C-4837-B40E-78C9AA4CDBE0}"/>
              </a:ext>
            </a:extLst>
          </p:cNvPr>
          <p:cNvSpPr/>
          <p:nvPr/>
        </p:nvSpPr>
        <p:spPr>
          <a:xfrm rot="10800000">
            <a:off x="-36785" y="-36981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28559E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4C9ADA8-2400-45BD-88A1-6FBCDC75D8B2}"/>
              </a:ext>
            </a:extLst>
          </p:cNvPr>
          <p:cNvGrpSpPr/>
          <p:nvPr/>
        </p:nvGrpSpPr>
        <p:grpSpPr>
          <a:xfrm>
            <a:off x="962080" y="2473826"/>
            <a:ext cx="4038145" cy="1610077"/>
            <a:chOff x="1034008" y="-1075656"/>
            <a:chExt cx="4038145" cy="1610077"/>
          </a:xfrm>
        </p:grpSpPr>
        <p:grpSp>
          <p:nvGrpSpPr>
            <p:cNvPr id="20" name="Group 140">
              <a:extLst>
                <a:ext uri="{FF2B5EF4-FFF2-40B4-BE49-F238E27FC236}">
                  <a16:creationId xmlns:a16="http://schemas.microsoft.com/office/drawing/2014/main" id="{BE8B70AF-BAD7-45A4-95CA-507C8D3D9C30}"/>
                </a:ext>
              </a:extLst>
            </p:cNvPr>
            <p:cNvGrpSpPr/>
            <p:nvPr/>
          </p:nvGrpSpPr>
          <p:grpSpPr>
            <a:xfrm>
              <a:off x="1034008" y="-769188"/>
              <a:ext cx="4038145" cy="1303609"/>
              <a:chOff x="2056409" y="3181575"/>
              <a:chExt cx="4038145" cy="1303609"/>
            </a:xfrm>
          </p:grpSpPr>
          <p:sp>
            <p:nvSpPr>
              <p:cNvPr id="33" name="TextBox 149">
                <a:extLst>
                  <a:ext uri="{FF2B5EF4-FFF2-40B4-BE49-F238E27FC236}">
                    <a16:creationId xmlns:a16="http://schemas.microsoft.com/office/drawing/2014/main" id="{6174F9F6-9890-424A-A11C-374E5C3920A9}"/>
                  </a:ext>
                </a:extLst>
              </p:cNvPr>
              <p:cNvSpPr txBox="1"/>
              <p:nvPr/>
            </p:nvSpPr>
            <p:spPr>
              <a:xfrm>
                <a:off x="2056409" y="3181575"/>
                <a:ext cx="389861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TOURISM </a:t>
                </a:r>
              </a:p>
              <a:p>
                <a:r>
                  <a:rPr lang="en-US" sz="3200" b="1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UNITED</a:t>
                </a:r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200" b="1">
                    <a:solidFill>
                      <a:srgbClr val="C00000"/>
                    </a:solidFill>
                    <a:latin typeface="+mj-lt"/>
                  </a:rPr>
                  <a:t>STATES</a:t>
                </a:r>
                <a:endParaRPr lang="ko-KR" altLang="en-US" sz="3200" b="1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150">
                <a:extLst>
                  <a:ext uri="{FF2B5EF4-FFF2-40B4-BE49-F238E27FC236}">
                    <a16:creationId xmlns:a16="http://schemas.microsoft.com/office/drawing/2014/main" id="{364FB572-94DA-449A-B1BD-9B35C162345E}"/>
                  </a:ext>
                </a:extLst>
              </p:cNvPr>
              <p:cNvSpPr txBox="1"/>
              <p:nvPr/>
            </p:nvSpPr>
            <p:spPr>
              <a:xfrm>
                <a:off x="4035705" y="4146630"/>
                <a:ext cx="20588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spc="70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PPT</a:t>
                </a:r>
              </a:p>
            </p:txBody>
          </p:sp>
          <p:cxnSp>
            <p:nvCxnSpPr>
              <p:cNvPr id="35" name="Straight Connector 151">
                <a:extLst>
                  <a:ext uri="{FF2B5EF4-FFF2-40B4-BE49-F238E27FC236}">
                    <a16:creationId xmlns:a16="http://schemas.microsoft.com/office/drawing/2014/main" id="{4CCCB022-741A-4B68-A4D4-D00F3F70783F}"/>
                  </a:ext>
                </a:extLst>
              </p:cNvPr>
              <p:cNvCxnSpPr/>
              <p:nvPr/>
            </p:nvCxnSpPr>
            <p:spPr>
              <a:xfrm>
                <a:off x="2119894" y="4272589"/>
                <a:ext cx="1772201" cy="0"/>
              </a:xfrm>
              <a:prstGeom prst="line">
                <a:avLst/>
              </a:prstGeom>
              <a:ln w="25400">
                <a:solidFill>
                  <a:srgbClr val="2855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10">
              <a:extLst>
                <a:ext uri="{FF2B5EF4-FFF2-40B4-BE49-F238E27FC236}">
                  <a16:creationId xmlns:a16="http://schemas.microsoft.com/office/drawing/2014/main" id="{0B7B9259-B9AC-4052-846E-7869DDDBD919}"/>
                </a:ext>
              </a:extLst>
            </p:cNvPr>
            <p:cNvCxnSpPr/>
            <p:nvPr/>
          </p:nvCxnSpPr>
          <p:spPr>
            <a:xfrm>
              <a:off x="3047766" y="207529"/>
              <a:ext cx="912982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4A6DD5A2-0696-480F-AE6B-2CFF14CE6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2881" y="-1075656"/>
              <a:ext cx="1147867" cy="1530813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8A3B6D6C-80EF-4DF7-B66D-D01D43E4A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859" y="3757011"/>
            <a:ext cx="4210532" cy="30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2B0AF91E-CD3C-B293-6A61-20DB30C546CC}"/>
              </a:ext>
            </a:extLst>
          </p:cNvPr>
          <p:cNvSpPr/>
          <p:nvPr/>
        </p:nvSpPr>
        <p:spPr>
          <a:xfrm rot="10800000" flipH="1">
            <a:off x="0" y="3030026"/>
            <a:ext cx="12211685" cy="3841019"/>
          </a:xfrm>
          <a:custGeom>
            <a:avLst/>
            <a:gdLst>
              <a:gd name="connsiteX0" fmla="*/ 16196 w 12192000"/>
              <a:gd name="connsiteY0" fmla="*/ 0 h 3655386"/>
              <a:gd name="connsiteX1" fmla="*/ 12192000 w 12192000"/>
              <a:gd name="connsiteY1" fmla="*/ 0 h 3655386"/>
              <a:gd name="connsiteX2" fmla="*/ 12192000 w 12192000"/>
              <a:gd name="connsiteY2" fmla="*/ 2406861 h 3655386"/>
              <a:gd name="connsiteX3" fmla="*/ 12137764 w 12192000"/>
              <a:gd name="connsiteY3" fmla="*/ 2389800 h 3655386"/>
              <a:gd name="connsiteX4" fmla="*/ 0 w 12192000"/>
              <a:gd name="connsiteY4" fmla="*/ 3634329 h 3655386"/>
              <a:gd name="connsiteX5" fmla="*/ 16196 w 12192000"/>
              <a:gd name="connsiteY5" fmla="*/ 0 h 365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55385">
                <a:moveTo>
                  <a:pt x="16196" y="0"/>
                </a:moveTo>
                <a:lnTo>
                  <a:pt x="12192000" y="0"/>
                </a:lnTo>
                <a:lnTo>
                  <a:pt x="12192000" y="2406861"/>
                </a:lnTo>
                <a:lnTo>
                  <a:pt x="12137764" y="2389800"/>
                </a:lnTo>
                <a:cubicBezTo>
                  <a:pt x="5970457" y="503359"/>
                  <a:pt x="6124658" y="3953804"/>
                  <a:pt x="0" y="3634329"/>
                </a:cubicBezTo>
                <a:cubicBezTo>
                  <a:pt x="4984" y="2422644"/>
                  <a:pt x="11213" y="1211685"/>
                  <a:pt x="16196" y="0"/>
                </a:cubicBezTo>
                <a:close/>
              </a:path>
            </a:pathLst>
          </a:custGeom>
          <a:blipFill dpi="0"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703127" y="1791062"/>
            <a:ext cx="3672205" cy="1978025"/>
            <a:chOff x="3440" y="4451"/>
            <a:chExt cx="5783" cy="3115"/>
          </a:xfrm>
        </p:grpSpPr>
        <p:sp>
          <p:nvSpPr>
            <p:cNvPr id="12" name="TextBox 19"/>
            <p:cNvSpPr txBox="1"/>
            <p:nvPr/>
          </p:nvSpPr>
          <p:spPr>
            <a:xfrm flipH="1">
              <a:off x="3440" y="4451"/>
              <a:ext cx="2867" cy="5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l"/>
              <a:r>
                <a:rPr lang="en-US" altLang="zh-CN"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BIANJIBIAOTI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3440" y="5100"/>
              <a:ext cx="5783" cy="2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</a:p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zh-CN" sz="10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683759" y="860860"/>
            <a:ext cx="3679825" cy="6915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rPr>
              <a:t>Everyone has their own dreams, I am the same. But my dream is not a lawyer, not a doctor, not actors, not even an industry. </a:t>
            </a:r>
            <a:endParaRPr lang="zh-CN" sz="1000">
              <a:solidFill>
                <a:schemeClr val="tx1">
                  <a:lumMod val="95000"/>
                  <a:lumOff val="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7A272B6-FC34-4AC0-AF6A-E15BFECC474B}"/>
              </a:ext>
            </a:extLst>
          </p:cNvPr>
          <p:cNvGrpSpPr/>
          <p:nvPr/>
        </p:nvGrpSpPr>
        <p:grpSpPr>
          <a:xfrm>
            <a:off x="470097" y="518170"/>
            <a:ext cx="4038145" cy="1610077"/>
            <a:chOff x="1034008" y="-1075656"/>
            <a:chExt cx="4038145" cy="1610077"/>
          </a:xfrm>
        </p:grpSpPr>
        <p:grpSp>
          <p:nvGrpSpPr>
            <p:cNvPr id="22" name="Group 140">
              <a:extLst>
                <a:ext uri="{FF2B5EF4-FFF2-40B4-BE49-F238E27FC236}">
                  <a16:creationId xmlns:a16="http://schemas.microsoft.com/office/drawing/2014/main" id="{12637368-AD17-4CE0-8ECB-46D8681CA668}"/>
                </a:ext>
              </a:extLst>
            </p:cNvPr>
            <p:cNvGrpSpPr/>
            <p:nvPr/>
          </p:nvGrpSpPr>
          <p:grpSpPr>
            <a:xfrm>
              <a:off x="1034008" y="-769188"/>
              <a:ext cx="4038145" cy="1303609"/>
              <a:chOff x="2056409" y="3181575"/>
              <a:chExt cx="4038145" cy="1303609"/>
            </a:xfrm>
          </p:grpSpPr>
          <p:sp>
            <p:nvSpPr>
              <p:cNvPr id="33" name="TextBox 149">
                <a:extLst>
                  <a:ext uri="{FF2B5EF4-FFF2-40B4-BE49-F238E27FC236}">
                    <a16:creationId xmlns:a16="http://schemas.microsoft.com/office/drawing/2014/main" id="{DB6897F2-2CEC-40EE-B7DD-04D1ED15EA5B}"/>
                  </a:ext>
                </a:extLst>
              </p:cNvPr>
              <p:cNvSpPr txBox="1"/>
              <p:nvPr/>
            </p:nvSpPr>
            <p:spPr>
              <a:xfrm>
                <a:off x="2056409" y="3181575"/>
                <a:ext cx="389861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TOURISM </a:t>
                </a:r>
              </a:p>
              <a:p>
                <a:r>
                  <a:rPr lang="en-US" sz="3200" b="1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UNITED</a:t>
                </a:r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200" b="1">
                    <a:solidFill>
                      <a:srgbClr val="C00000"/>
                    </a:solidFill>
                    <a:latin typeface="+mj-lt"/>
                  </a:rPr>
                  <a:t>STATES</a:t>
                </a:r>
                <a:endParaRPr lang="ko-KR" altLang="en-US" sz="3200" b="1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150">
                <a:extLst>
                  <a:ext uri="{FF2B5EF4-FFF2-40B4-BE49-F238E27FC236}">
                    <a16:creationId xmlns:a16="http://schemas.microsoft.com/office/drawing/2014/main" id="{D41070F6-DF11-4019-89F5-0333D45BFE37}"/>
                  </a:ext>
                </a:extLst>
              </p:cNvPr>
              <p:cNvSpPr txBox="1"/>
              <p:nvPr/>
            </p:nvSpPr>
            <p:spPr>
              <a:xfrm>
                <a:off x="4035705" y="4146630"/>
                <a:ext cx="20588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spc="70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PPT</a:t>
                </a:r>
              </a:p>
            </p:txBody>
          </p:sp>
          <p:cxnSp>
            <p:nvCxnSpPr>
              <p:cNvPr id="35" name="Straight Connector 151">
                <a:extLst>
                  <a:ext uri="{FF2B5EF4-FFF2-40B4-BE49-F238E27FC236}">
                    <a16:creationId xmlns:a16="http://schemas.microsoft.com/office/drawing/2014/main" id="{B5B76C30-44EC-4474-B506-B949399825DD}"/>
                  </a:ext>
                </a:extLst>
              </p:cNvPr>
              <p:cNvCxnSpPr/>
              <p:nvPr/>
            </p:nvCxnSpPr>
            <p:spPr>
              <a:xfrm>
                <a:off x="2119894" y="4272589"/>
                <a:ext cx="1772201" cy="0"/>
              </a:xfrm>
              <a:prstGeom prst="line">
                <a:avLst/>
              </a:prstGeom>
              <a:ln w="25400">
                <a:solidFill>
                  <a:srgbClr val="2855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10">
              <a:extLst>
                <a:ext uri="{FF2B5EF4-FFF2-40B4-BE49-F238E27FC236}">
                  <a16:creationId xmlns:a16="http://schemas.microsoft.com/office/drawing/2014/main" id="{15B721F4-BE21-4F6F-B116-F1F6EEE60156}"/>
                </a:ext>
              </a:extLst>
            </p:cNvPr>
            <p:cNvCxnSpPr/>
            <p:nvPr/>
          </p:nvCxnSpPr>
          <p:spPr>
            <a:xfrm>
              <a:off x="3047766" y="207529"/>
              <a:ext cx="912982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3B0879B4-69E1-429A-A999-84F7C8BA9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2881" y="-1075656"/>
              <a:ext cx="1147867" cy="1530813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EB737E4-A80B-444E-82F9-84C1DB4F7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948" y="1782416"/>
            <a:ext cx="5918947" cy="3945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1D56CA8-AC17-4D97-8BC5-5564DA16006D}"/>
              </a:ext>
            </a:extLst>
          </p:cNvPr>
          <p:cNvSpPr/>
          <p:nvPr/>
        </p:nvSpPr>
        <p:spPr>
          <a:xfrm>
            <a:off x="748145" y="1856509"/>
            <a:ext cx="10820400" cy="4196886"/>
          </a:xfrm>
          <a:prstGeom prst="rect">
            <a:avLst/>
          </a:prstGeom>
          <a:noFill/>
          <a:ln>
            <a:solidFill>
              <a:srgbClr val="E12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矩形 17"/>
          <p:cNvSpPr/>
          <p:nvPr/>
        </p:nvSpPr>
        <p:spPr>
          <a:xfrm>
            <a:off x="-12700" y="2386330"/>
            <a:ext cx="12207240" cy="2085975"/>
          </a:xfrm>
          <a:prstGeom prst="rect">
            <a:avLst/>
          </a:prstGeom>
          <a:solidFill>
            <a:srgbClr val="285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015490" y="4716145"/>
            <a:ext cx="1565275" cy="1124585"/>
            <a:chOff x="1630" y="4973"/>
            <a:chExt cx="2465" cy="1771"/>
          </a:xfrm>
        </p:grpSpPr>
        <p:sp>
          <p:nvSpPr>
            <p:cNvPr id="32" name="TextBox 13"/>
            <p:cNvSpPr txBox="1"/>
            <p:nvPr/>
          </p:nvSpPr>
          <p:spPr>
            <a:xfrm>
              <a:off x="2034" y="4973"/>
              <a:ext cx="1745" cy="3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rPr>
                <a:t>BIAOTI</a:t>
              </a: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1630" y="5484"/>
              <a:ext cx="2465" cy="126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</a:t>
              </a:r>
              <a:endParaRPr lang="en-US" altLang="zh-CN" sz="10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07965" y="4716145"/>
            <a:ext cx="1565275" cy="1124585"/>
            <a:chOff x="1630" y="4973"/>
            <a:chExt cx="2465" cy="1771"/>
          </a:xfrm>
        </p:grpSpPr>
        <p:sp>
          <p:nvSpPr>
            <p:cNvPr id="3" name="TextBox 13"/>
            <p:cNvSpPr txBox="1"/>
            <p:nvPr/>
          </p:nvSpPr>
          <p:spPr>
            <a:xfrm>
              <a:off x="2034" y="4973"/>
              <a:ext cx="1745" cy="3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rPr>
                <a:t>BIAOTI</a:t>
              </a: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1630" y="5484"/>
              <a:ext cx="2465" cy="126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</a:t>
              </a:r>
              <a:endParaRPr lang="en-US" altLang="zh-CN" sz="10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547735" y="4716145"/>
            <a:ext cx="1565275" cy="1124585"/>
            <a:chOff x="1630" y="4973"/>
            <a:chExt cx="2465" cy="1771"/>
          </a:xfrm>
        </p:grpSpPr>
        <p:sp>
          <p:nvSpPr>
            <p:cNvPr id="21" name="TextBox 13"/>
            <p:cNvSpPr txBox="1"/>
            <p:nvPr/>
          </p:nvSpPr>
          <p:spPr>
            <a:xfrm>
              <a:off x="2034" y="4973"/>
              <a:ext cx="1745" cy="3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rPr>
                <a:t>BIAOTI</a:t>
              </a: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1630" y="5484"/>
              <a:ext cx="2465" cy="126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</a:t>
              </a:r>
              <a:endParaRPr lang="en-US" altLang="zh-CN" sz="10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136B008F-FE51-44AF-8B1E-5C63460EBFDA}"/>
              </a:ext>
            </a:extLst>
          </p:cNvPr>
          <p:cNvSpPr/>
          <p:nvPr/>
        </p:nvSpPr>
        <p:spPr>
          <a:xfrm>
            <a:off x="1639229" y="2386330"/>
            <a:ext cx="3144644" cy="2085975"/>
          </a:xfrm>
          <a:prstGeom prst="chevron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35" name="Flecha: cheurón 34">
            <a:extLst>
              <a:ext uri="{FF2B5EF4-FFF2-40B4-BE49-F238E27FC236}">
                <a16:creationId xmlns:a16="http://schemas.microsoft.com/office/drawing/2014/main" id="{1B752157-8A82-4141-9634-3AEBFF357720}"/>
              </a:ext>
            </a:extLst>
          </p:cNvPr>
          <p:cNvSpPr/>
          <p:nvPr/>
        </p:nvSpPr>
        <p:spPr>
          <a:xfrm>
            <a:off x="4863480" y="2386012"/>
            <a:ext cx="3144644" cy="2085975"/>
          </a:xfrm>
          <a:prstGeom prst="chevron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36" name="Flecha: cheurón 35">
            <a:extLst>
              <a:ext uri="{FF2B5EF4-FFF2-40B4-BE49-F238E27FC236}">
                <a16:creationId xmlns:a16="http://schemas.microsoft.com/office/drawing/2014/main" id="{6402410E-686E-460B-A3A4-16F04E914FCC}"/>
              </a:ext>
            </a:extLst>
          </p:cNvPr>
          <p:cNvSpPr/>
          <p:nvPr/>
        </p:nvSpPr>
        <p:spPr>
          <a:xfrm>
            <a:off x="8114184" y="2386012"/>
            <a:ext cx="3144644" cy="2085975"/>
          </a:xfrm>
          <a:prstGeom prst="chevron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E05385A2-6F2C-4A54-A216-E9CBF2DEE34C}"/>
              </a:ext>
            </a:extLst>
          </p:cNvPr>
          <p:cNvGrpSpPr/>
          <p:nvPr/>
        </p:nvGrpSpPr>
        <p:grpSpPr>
          <a:xfrm>
            <a:off x="745728" y="207062"/>
            <a:ext cx="4038145" cy="1610077"/>
            <a:chOff x="1034008" y="-1075656"/>
            <a:chExt cx="4038145" cy="1610077"/>
          </a:xfrm>
        </p:grpSpPr>
        <p:grpSp>
          <p:nvGrpSpPr>
            <p:cNvPr id="38" name="Group 140">
              <a:extLst>
                <a:ext uri="{FF2B5EF4-FFF2-40B4-BE49-F238E27FC236}">
                  <a16:creationId xmlns:a16="http://schemas.microsoft.com/office/drawing/2014/main" id="{D4A5D1CD-F96C-41CF-B509-BA0FC86D13DA}"/>
                </a:ext>
              </a:extLst>
            </p:cNvPr>
            <p:cNvGrpSpPr/>
            <p:nvPr/>
          </p:nvGrpSpPr>
          <p:grpSpPr>
            <a:xfrm>
              <a:off x="1034008" y="-769188"/>
              <a:ext cx="4038145" cy="1303609"/>
              <a:chOff x="2056409" y="3181575"/>
              <a:chExt cx="4038145" cy="1303609"/>
            </a:xfrm>
          </p:grpSpPr>
          <p:sp>
            <p:nvSpPr>
              <p:cNvPr id="41" name="TextBox 149">
                <a:extLst>
                  <a:ext uri="{FF2B5EF4-FFF2-40B4-BE49-F238E27FC236}">
                    <a16:creationId xmlns:a16="http://schemas.microsoft.com/office/drawing/2014/main" id="{B43DE111-F2DC-430B-9E1B-B4DCA585C2DB}"/>
                  </a:ext>
                </a:extLst>
              </p:cNvPr>
              <p:cNvSpPr txBox="1"/>
              <p:nvPr/>
            </p:nvSpPr>
            <p:spPr>
              <a:xfrm>
                <a:off x="2056409" y="3181575"/>
                <a:ext cx="389861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TOURISM </a:t>
                </a:r>
              </a:p>
              <a:p>
                <a:r>
                  <a:rPr lang="en-US" sz="3200" b="1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UNITED</a:t>
                </a:r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200" b="1">
                    <a:solidFill>
                      <a:srgbClr val="C00000"/>
                    </a:solidFill>
                    <a:latin typeface="+mj-lt"/>
                  </a:rPr>
                  <a:t>STATES</a:t>
                </a:r>
                <a:endParaRPr lang="ko-KR" altLang="en-US" sz="3200" b="1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150">
                <a:extLst>
                  <a:ext uri="{FF2B5EF4-FFF2-40B4-BE49-F238E27FC236}">
                    <a16:creationId xmlns:a16="http://schemas.microsoft.com/office/drawing/2014/main" id="{FC20867A-14FE-4C7D-B941-E1B7CDD1C7C1}"/>
                  </a:ext>
                </a:extLst>
              </p:cNvPr>
              <p:cNvSpPr txBox="1"/>
              <p:nvPr/>
            </p:nvSpPr>
            <p:spPr>
              <a:xfrm>
                <a:off x="4035705" y="4146630"/>
                <a:ext cx="20588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spc="70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PPT</a:t>
                </a:r>
              </a:p>
            </p:txBody>
          </p:sp>
          <p:cxnSp>
            <p:nvCxnSpPr>
              <p:cNvPr id="43" name="Straight Connector 151">
                <a:extLst>
                  <a:ext uri="{FF2B5EF4-FFF2-40B4-BE49-F238E27FC236}">
                    <a16:creationId xmlns:a16="http://schemas.microsoft.com/office/drawing/2014/main" id="{DE2DBFFC-9DBD-44DD-AC4C-837AB23141ED}"/>
                  </a:ext>
                </a:extLst>
              </p:cNvPr>
              <p:cNvCxnSpPr/>
              <p:nvPr/>
            </p:nvCxnSpPr>
            <p:spPr>
              <a:xfrm>
                <a:off x="2119894" y="4272589"/>
                <a:ext cx="1772201" cy="0"/>
              </a:xfrm>
              <a:prstGeom prst="line">
                <a:avLst/>
              </a:prstGeom>
              <a:ln w="25400">
                <a:solidFill>
                  <a:srgbClr val="2855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10">
              <a:extLst>
                <a:ext uri="{FF2B5EF4-FFF2-40B4-BE49-F238E27FC236}">
                  <a16:creationId xmlns:a16="http://schemas.microsoft.com/office/drawing/2014/main" id="{A768B391-FF01-49F5-AF7C-7B9B7CAD00A6}"/>
                </a:ext>
              </a:extLst>
            </p:cNvPr>
            <p:cNvCxnSpPr/>
            <p:nvPr/>
          </p:nvCxnSpPr>
          <p:spPr>
            <a:xfrm>
              <a:off x="3047766" y="207529"/>
              <a:ext cx="912982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BFE145BE-A2B2-4EF9-92F4-05AD3FC4B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2881" y="-1075656"/>
              <a:ext cx="1147867" cy="153081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73D6292-872E-4BC3-8F7E-7B90D9155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5790"/>
            <a:ext cx="12192000" cy="2435464"/>
          </a:xfrm>
          <a:prstGeom prst="rect">
            <a:avLst/>
          </a:prstGeom>
        </p:spPr>
      </p:pic>
      <p:sp>
        <p:nvSpPr>
          <p:cNvPr id="30" name="Gráfico 20">
            <a:extLst>
              <a:ext uri="{FF2B5EF4-FFF2-40B4-BE49-F238E27FC236}">
                <a16:creationId xmlns:a16="http://schemas.microsoft.com/office/drawing/2014/main" id="{1417A0D4-1FC9-47B5-88EC-6F32890CBB6E}"/>
              </a:ext>
            </a:extLst>
          </p:cNvPr>
          <p:cNvSpPr/>
          <p:nvPr/>
        </p:nvSpPr>
        <p:spPr>
          <a:xfrm>
            <a:off x="0" y="6157596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28559E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89E28BD-F84C-7CC9-9EDE-D8489C97B44C}"/>
              </a:ext>
            </a:extLst>
          </p:cNvPr>
          <p:cNvSpPr txBox="1"/>
          <p:nvPr/>
        </p:nvSpPr>
        <p:spPr>
          <a:xfrm>
            <a:off x="5033192" y="3345325"/>
            <a:ext cx="634365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1000" b="1">
                <a:solidFill>
                  <a:schemeClr val="bg1"/>
                </a:solidFill>
                <a:latin typeface="Century Gothic" panose="020B0502020202020204" pitchFamily="34" charset="0"/>
              </a:rPr>
              <a:t>Thanks!</a:t>
            </a:r>
            <a:endParaRPr lang="es-PE" sz="60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59">
            <a:extLst>
              <a:ext uri="{FF2B5EF4-FFF2-40B4-BE49-F238E27FC236}">
                <a16:creationId xmlns:a16="http://schemas.microsoft.com/office/drawing/2014/main" id="{8D1EE59F-B971-2104-7FAE-A87700D71D60}"/>
              </a:ext>
            </a:extLst>
          </p:cNvPr>
          <p:cNvSpPr txBox="1"/>
          <p:nvPr/>
        </p:nvSpPr>
        <p:spPr>
          <a:xfrm>
            <a:off x="6727669" y="5410664"/>
            <a:ext cx="27753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pc="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pc="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0AB725D2-A3E1-1C66-7B20-F9942A311A27}"/>
              </a:ext>
            </a:extLst>
          </p:cNvPr>
          <p:cNvGrpSpPr/>
          <p:nvPr/>
        </p:nvGrpSpPr>
        <p:grpSpPr>
          <a:xfrm>
            <a:off x="7073170" y="1101003"/>
            <a:ext cx="2263694" cy="2263694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A3CDD50A-B81E-6F0E-B90D-FD724F66BED0}"/>
                </a:ext>
              </a:extLst>
            </p:cNvPr>
            <p:cNvSpPr/>
            <p:nvPr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E1212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AB6E2980-0C60-1126-9795-2C0408A2B1A0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</p:grpSp>
      <p:sp>
        <p:nvSpPr>
          <p:cNvPr id="4" name="Google Shape;6325;p79">
            <a:extLst>
              <a:ext uri="{FF2B5EF4-FFF2-40B4-BE49-F238E27FC236}">
                <a16:creationId xmlns:a16="http://schemas.microsoft.com/office/drawing/2014/main" id="{63D3577D-EDC0-7073-BD27-9EB1E7931ACD}"/>
              </a:ext>
            </a:extLst>
          </p:cNvPr>
          <p:cNvSpPr txBox="1"/>
          <p:nvPr/>
        </p:nvSpPr>
        <p:spPr>
          <a:xfrm>
            <a:off x="4978880" y="4863561"/>
            <a:ext cx="6272917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solidFill>
                  <a:schemeClr val="tx1">
                    <a:lumMod val="95000"/>
                    <a:lumOff val="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1600">
              <a:solidFill>
                <a:schemeClr val="tx1">
                  <a:lumMod val="95000"/>
                  <a:lumOff val="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EC5034-DD4A-43B0-91A2-F32C21C16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98" y="1346634"/>
            <a:ext cx="540067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981DC67-A62B-515F-FAE6-49C5EED3E2A8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0252DC9-2D69-A8D3-DC48-5BC0A110AB7C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2FA6F3C9-B24E-3092-539E-37C600624976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4A2562A9-BC70-5927-DD09-88D6AC81F034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AB2BC74-9B74-CB1B-88A3-7BDEF9C977E8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4F9216A6-284E-7F02-4316-1420EADA8C23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7D9ACB9-EDE5-5D26-E890-CC45FEC04ADC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F05A9EA4-B95D-2FD1-7A01-A0BCEA11828E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https://www.slidesppt.net/what-you-can-and-cannot-do-with-our-templates/</a:t>
            </a: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https://www.slidesppt.net/frequently-asked-questions/</a:t>
            </a: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https://www.slidesppt.net/tutorials-and-tips/</a:t>
            </a: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417536F-5649-50DE-0E6A-B58045F280AE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2753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5C6B6174-E826-FFD7-2E53-7DE9AAD6B251}"/>
              </a:ext>
            </a:extLst>
          </p:cNvPr>
          <p:cNvSpPr/>
          <p:nvPr/>
        </p:nvSpPr>
        <p:spPr>
          <a:xfrm>
            <a:off x="1196467" y="5003973"/>
            <a:ext cx="5639119" cy="97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Please place your content here, or by copying your text, select Paste in this box and choose to keep only the text. Please plac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Lato" panose="020F0502020204030203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Calibri Light"/>
            </a:endParaRPr>
          </a:p>
        </p:txBody>
      </p:sp>
      <p:sp>
        <p:nvSpPr>
          <p:cNvPr id="4" name="文本框 6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41233B5F-FFAE-ECB9-7802-E4FEAC532595}"/>
              </a:ext>
            </a:extLst>
          </p:cNvPr>
          <p:cNvSpPr txBox="1"/>
          <p:nvPr/>
        </p:nvSpPr>
        <p:spPr>
          <a:xfrm>
            <a:off x="1979807" y="4434675"/>
            <a:ext cx="411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>
                <a:solidFill>
                  <a:srgbClr val="28559E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PRESENTATION</a:t>
            </a:r>
            <a:endParaRPr lang="id-ID" altLang="zh-CN" sz="2800" b="1" spc="300">
              <a:solidFill>
                <a:srgbClr val="28559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cxnSp>
        <p:nvCxnSpPr>
          <p:cNvPr id="5" name="直接连接符 11" descr="e7d195523061f1c01d60fa9f1cfcbfb3d7dea265119d71e15FBB43640B43E9A75E03FE54C774D5D4779ED45933E78901D3CB0E69E39D04A9E1E9B25CF060C4BCA4D072860494D0D8E683C2FE58414E156AE2F0F10ABF66705273842981D54190AF7305736A0780D25A1AC9A33F3333A38BE0076DCD0925E37F803FDDD8732565B6688EC893659865">
            <a:extLst>
              <a:ext uri="{FF2B5EF4-FFF2-40B4-BE49-F238E27FC236}">
                <a16:creationId xmlns:a16="http://schemas.microsoft.com/office/drawing/2014/main" id="{1FB977A9-27C9-B01F-856B-691AEC572643}"/>
              </a:ext>
            </a:extLst>
          </p:cNvPr>
          <p:cNvCxnSpPr/>
          <p:nvPr/>
        </p:nvCxnSpPr>
        <p:spPr>
          <a:xfrm>
            <a:off x="3758450" y="4937286"/>
            <a:ext cx="5151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echa: cheurón 15">
            <a:extLst>
              <a:ext uri="{FF2B5EF4-FFF2-40B4-BE49-F238E27FC236}">
                <a16:creationId xmlns:a16="http://schemas.microsoft.com/office/drawing/2014/main" id="{4BBED882-AE94-4F11-93DD-925AA54CA5F7}"/>
              </a:ext>
            </a:extLst>
          </p:cNvPr>
          <p:cNvSpPr/>
          <p:nvPr/>
        </p:nvSpPr>
        <p:spPr>
          <a:xfrm>
            <a:off x="7102802" y="0"/>
            <a:ext cx="5089198" cy="68580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7" name="Gráfico 20">
            <a:extLst>
              <a:ext uri="{FF2B5EF4-FFF2-40B4-BE49-F238E27FC236}">
                <a16:creationId xmlns:a16="http://schemas.microsoft.com/office/drawing/2014/main" id="{ADB14E1D-664F-48AC-B77E-E6E646943CFF}"/>
              </a:ext>
            </a:extLst>
          </p:cNvPr>
          <p:cNvSpPr/>
          <p:nvPr/>
        </p:nvSpPr>
        <p:spPr>
          <a:xfrm>
            <a:off x="0" y="6157596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28559E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7D434E6-986B-4330-ACF2-7665A9287C5B}"/>
              </a:ext>
            </a:extLst>
          </p:cNvPr>
          <p:cNvSpPr/>
          <p:nvPr/>
        </p:nvSpPr>
        <p:spPr>
          <a:xfrm rot="10800000">
            <a:off x="6373906" y="1978785"/>
            <a:ext cx="5818094" cy="3901681"/>
          </a:xfrm>
          <a:prstGeom prst="homePlate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8" name="Group 140">
            <a:extLst>
              <a:ext uri="{FF2B5EF4-FFF2-40B4-BE49-F238E27FC236}">
                <a16:creationId xmlns:a16="http://schemas.microsoft.com/office/drawing/2014/main" id="{EC672CD0-591A-47D0-9864-1C91EDDF536B}"/>
              </a:ext>
            </a:extLst>
          </p:cNvPr>
          <p:cNvGrpSpPr/>
          <p:nvPr/>
        </p:nvGrpSpPr>
        <p:grpSpPr>
          <a:xfrm>
            <a:off x="305349" y="246669"/>
            <a:ext cx="4038145" cy="1303609"/>
            <a:chOff x="2056409" y="3181575"/>
            <a:chExt cx="4038145" cy="1303609"/>
          </a:xfrm>
        </p:grpSpPr>
        <p:sp>
          <p:nvSpPr>
            <p:cNvPr id="19" name="TextBox 149">
              <a:extLst>
                <a:ext uri="{FF2B5EF4-FFF2-40B4-BE49-F238E27FC236}">
                  <a16:creationId xmlns:a16="http://schemas.microsoft.com/office/drawing/2014/main" id="{A48EA843-B619-433F-9687-816E8173421A}"/>
                </a:ext>
              </a:extLst>
            </p:cNvPr>
            <p:cNvSpPr txBox="1"/>
            <p:nvPr/>
          </p:nvSpPr>
          <p:spPr>
            <a:xfrm>
              <a:off x="2056409" y="3181575"/>
              <a:ext cx="38986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>
                  <a:solidFill>
                    <a:srgbClr val="0070C0"/>
                  </a:solidFill>
                  <a:latin typeface="+mj-lt"/>
                </a:rPr>
                <a:t>TOURISM </a:t>
              </a:r>
            </a:p>
            <a:p>
              <a:r>
                <a:rPr lang="en-US" sz="3200" b="1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UNITED</a:t>
              </a:r>
              <a:r>
                <a:rPr lang="en-US" sz="3200" b="1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b="1">
                  <a:solidFill>
                    <a:srgbClr val="C00000"/>
                  </a:solidFill>
                  <a:latin typeface="+mj-lt"/>
                </a:rPr>
                <a:t>STATES</a:t>
              </a:r>
              <a:endParaRPr lang="ko-KR" altLang="en-US" sz="3200" b="1">
                <a:solidFill>
                  <a:srgbClr val="C0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" name="TextBox 150">
              <a:extLst>
                <a:ext uri="{FF2B5EF4-FFF2-40B4-BE49-F238E27FC236}">
                  <a16:creationId xmlns:a16="http://schemas.microsoft.com/office/drawing/2014/main" id="{2A95184B-EB6D-4446-9E7D-815B14C523B6}"/>
                </a:ext>
              </a:extLst>
            </p:cNvPr>
            <p:cNvSpPr txBox="1"/>
            <p:nvPr/>
          </p:nvSpPr>
          <p:spPr>
            <a:xfrm>
              <a:off x="4035705" y="4146630"/>
              <a:ext cx="2058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spc="70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PPT</a:t>
              </a:r>
            </a:p>
          </p:txBody>
        </p:sp>
        <p:cxnSp>
          <p:nvCxnSpPr>
            <p:cNvPr id="21" name="Straight Connector 151">
              <a:extLst>
                <a:ext uri="{FF2B5EF4-FFF2-40B4-BE49-F238E27FC236}">
                  <a16:creationId xmlns:a16="http://schemas.microsoft.com/office/drawing/2014/main" id="{81FCEF2F-A70D-4F77-BADB-8FEC9D2ACD97}"/>
                </a:ext>
              </a:extLst>
            </p:cNvPr>
            <p:cNvCxnSpPr/>
            <p:nvPr/>
          </p:nvCxnSpPr>
          <p:spPr>
            <a:xfrm>
              <a:off x="2119894" y="4272589"/>
              <a:ext cx="1772201" cy="0"/>
            </a:xfrm>
            <a:prstGeom prst="line">
              <a:avLst/>
            </a:prstGeom>
            <a:ln w="25400">
              <a:solidFill>
                <a:srgbClr val="2855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EF7F54AD-FE7E-47FE-912F-4F40E5E2C53D}"/>
              </a:ext>
            </a:extLst>
          </p:cNvPr>
          <p:cNvCxnSpPr/>
          <p:nvPr/>
        </p:nvCxnSpPr>
        <p:spPr>
          <a:xfrm>
            <a:off x="2319107" y="1223386"/>
            <a:ext cx="912982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">
            <a:extLst>
              <a:ext uri="{FF2B5EF4-FFF2-40B4-BE49-F238E27FC236}">
                <a16:creationId xmlns:a16="http://schemas.microsoft.com/office/drawing/2014/main" id="{7AA45DB1-AE8D-4403-AF65-C72B0CBD2286}"/>
              </a:ext>
            </a:extLst>
          </p:cNvPr>
          <p:cNvSpPr txBox="1"/>
          <p:nvPr/>
        </p:nvSpPr>
        <p:spPr>
          <a:xfrm>
            <a:off x="4304865" y="655346"/>
            <a:ext cx="506144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+mj-lt"/>
              </a:rPr>
              <a:t>TOURISM IN THE UNITED STATES</a:t>
            </a:r>
            <a:endParaRPr lang="ko-KR" altLang="en-US" sz="4000" b="1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211600-52E9-4E7F-B801-A869410F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222" y="-59799"/>
            <a:ext cx="1147867" cy="15308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1B8EF41-EE36-4715-B8A3-4490327A3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265" y="1527900"/>
            <a:ext cx="3857304" cy="28929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2AB65A-F36F-43DC-84BF-E2697EBB8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254"/>
          <a:stretch>
            <a:fillRect/>
          </a:stretch>
        </p:blipFill>
        <p:spPr>
          <a:xfrm>
            <a:off x="6547566" y="1223386"/>
            <a:ext cx="5339085" cy="56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0DBCF26C-061F-3835-70D7-8AD8444EE499}"/>
              </a:ext>
            </a:extLst>
          </p:cNvPr>
          <p:cNvSpPr txBox="1"/>
          <p:nvPr/>
        </p:nvSpPr>
        <p:spPr>
          <a:xfrm>
            <a:off x="1156565" y="694328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es-PE" sz="6000">
                <a:solidFill>
                  <a:srgbClr val="222A35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7F8D4B55-A941-ADD7-5679-82E6961E18FA}"/>
              </a:ext>
            </a:extLst>
          </p:cNvPr>
          <p:cNvSpPr txBox="1"/>
          <p:nvPr/>
        </p:nvSpPr>
        <p:spPr>
          <a:xfrm>
            <a:off x="1156565" y="1850773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>
                <a:solidFill>
                  <a:srgbClr val="28559E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>
                <a:solidFill>
                  <a:srgbClr val="28559E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4" name="Google Shape;272;p42">
            <a:extLst>
              <a:ext uri="{FF2B5EF4-FFF2-40B4-BE49-F238E27FC236}">
                <a16:creationId xmlns:a16="http://schemas.microsoft.com/office/drawing/2014/main" id="{ED70C34E-1273-0C15-3771-DD581037A5D6}"/>
              </a:ext>
            </a:extLst>
          </p:cNvPr>
          <p:cNvSpPr txBox="1"/>
          <p:nvPr/>
        </p:nvSpPr>
        <p:spPr>
          <a:xfrm>
            <a:off x="1156565" y="2666117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PE" sz="2133">
                <a:solidFill>
                  <a:srgbClr val="28559E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IMAGES</a:t>
            </a:r>
            <a:r>
              <a:rPr lang="en" sz="2133">
                <a:solidFill>
                  <a:srgbClr val="28559E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 :</a:t>
            </a:r>
            <a:endParaRPr sz="2133">
              <a:solidFill>
                <a:srgbClr val="28559E"/>
              </a:solidFill>
              <a:latin typeface="Source Sans Pro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5" name="Google Shape;273;p42">
            <a:extLst>
              <a:ext uri="{FF2B5EF4-FFF2-40B4-BE49-F238E27FC236}">
                <a16:creationId xmlns:a16="http://schemas.microsoft.com/office/drawing/2014/main" id="{A484AB62-7B8F-2D1F-379B-2A0F5D8B5001}"/>
              </a:ext>
            </a:extLst>
          </p:cNvPr>
          <p:cNvSpPr txBox="1"/>
          <p:nvPr/>
        </p:nvSpPr>
        <p:spPr>
          <a:xfrm>
            <a:off x="1224494" y="3185873"/>
            <a:ext cx="2527628" cy="16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53" indent="-380953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freepik.es</a:t>
            </a:r>
          </a:p>
          <a:p>
            <a:pPr marL="380953" indent="-380953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pixabay.com</a:t>
            </a:r>
          </a:p>
          <a:p>
            <a:pPr marL="380953" indent="-380953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pngegg.com</a:t>
            </a:r>
          </a:p>
          <a:p>
            <a:endParaRPr lang="es-PE" sz="200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  <p:sp>
        <p:nvSpPr>
          <p:cNvPr id="6" name="Google Shape;274;p42">
            <a:extLst>
              <a:ext uri="{FF2B5EF4-FFF2-40B4-BE49-F238E27FC236}">
                <a16:creationId xmlns:a16="http://schemas.microsoft.com/office/drawing/2014/main" id="{191657F6-C03A-7B0A-9B2D-2688C9C7733B}"/>
              </a:ext>
            </a:extLst>
          </p:cNvPr>
          <p:cNvSpPr txBox="1"/>
          <p:nvPr/>
        </p:nvSpPr>
        <p:spPr>
          <a:xfrm>
            <a:off x="1156565" y="4846502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28559E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28559E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7" name="Google Shape;275;p42">
            <a:extLst>
              <a:ext uri="{FF2B5EF4-FFF2-40B4-BE49-F238E27FC236}">
                <a16:creationId xmlns:a16="http://schemas.microsoft.com/office/drawing/2014/main" id="{743BE1FF-870E-2808-E23E-3AA75A5C18CD}"/>
              </a:ext>
            </a:extLst>
          </p:cNvPr>
          <p:cNvSpPr txBox="1"/>
          <p:nvPr/>
        </p:nvSpPr>
        <p:spPr>
          <a:xfrm>
            <a:off x="1227726" y="5300020"/>
            <a:ext cx="3527168" cy="1107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53" indent="-380953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Montserrat</a:t>
            </a:r>
          </a:p>
          <a:p>
            <a:pPr marL="380953" indent="-380953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Montserrat Light</a:t>
            </a:r>
          </a:p>
          <a:p>
            <a:pPr marL="380953" indent="-380953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Century Gothic</a:t>
            </a: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E4916B16-FF95-1F55-C3A4-C3BDBC32A59C}"/>
              </a:ext>
            </a:extLst>
          </p:cNvPr>
          <p:cNvSpPr txBox="1"/>
          <p:nvPr/>
        </p:nvSpPr>
        <p:spPr>
          <a:xfrm>
            <a:off x="9848274" y="6330286"/>
            <a:ext cx="2232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240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áfico 10">
            <a:extLst>
              <a:ext uri="{FF2B5EF4-FFF2-40B4-BE49-F238E27FC236}">
                <a16:creationId xmlns:a16="http://schemas.microsoft.com/office/drawing/2014/main" id="{776C2355-1CDB-7EB6-572E-441CB9A34FE2}"/>
              </a:ext>
            </a:extLst>
          </p:cNvPr>
          <p:cNvGrpSpPr/>
          <p:nvPr/>
        </p:nvGrpSpPr>
        <p:grpSpPr>
          <a:xfrm>
            <a:off x="10730754" y="5175774"/>
            <a:ext cx="1174276" cy="1174276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0" name="Forma libre: forma 30">
              <a:extLst>
                <a:ext uri="{FF2B5EF4-FFF2-40B4-BE49-F238E27FC236}">
                  <a16:creationId xmlns:a16="http://schemas.microsoft.com/office/drawing/2014/main" id="{4DA0E892-3AF6-0FC9-429A-CC8848EC769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28559E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11" name="Forma libre: forma 31">
              <a:extLst>
                <a:ext uri="{FF2B5EF4-FFF2-40B4-BE49-F238E27FC236}">
                  <a16:creationId xmlns:a16="http://schemas.microsoft.com/office/drawing/2014/main" id="{F88853FA-4E14-6C2F-021A-880A5FC9BDD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12" name="Diagrama de flujo: documento 11">
            <a:extLst>
              <a:ext uri="{FF2B5EF4-FFF2-40B4-BE49-F238E27FC236}">
                <a16:creationId xmlns:a16="http://schemas.microsoft.com/office/drawing/2014/main" id="{AB6E5E53-FE9F-47CE-8260-6A8C0CB36294}"/>
              </a:ext>
            </a:extLst>
          </p:cNvPr>
          <p:cNvSpPr/>
          <p:nvPr/>
        </p:nvSpPr>
        <p:spPr>
          <a:xfrm>
            <a:off x="5539875" y="-15595"/>
            <a:ext cx="4649839" cy="2785690"/>
          </a:xfrm>
          <a:prstGeom prst="flowChartDocument">
            <a:avLst/>
          </a:pr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Diagrama de flujo: documento 14">
            <a:extLst>
              <a:ext uri="{FF2B5EF4-FFF2-40B4-BE49-F238E27FC236}">
                <a16:creationId xmlns:a16="http://schemas.microsoft.com/office/drawing/2014/main" id="{3DAB88B0-6757-4781-A9BE-6BF778FE1DF4}"/>
              </a:ext>
            </a:extLst>
          </p:cNvPr>
          <p:cNvSpPr/>
          <p:nvPr/>
        </p:nvSpPr>
        <p:spPr>
          <a:xfrm rot="10800000">
            <a:off x="5483360" y="3845855"/>
            <a:ext cx="4706354" cy="3012141"/>
          </a:xfrm>
          <a:prstGeom prst="flowChartDocumen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28D5C41-A0FF-4FB2-8BBA-3BD800817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889" y="2416173"/>
            <a:ext cx="3930825" cy="44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596D08D8-AEEE-3EF9-2E64-74A9FC4FF7C0}"/>
              </a:ext>
            </a:extLst>
          </p:cNvPr>
          <p:cNvSpPr txBox="1"/>
          <p:nvPr/>
        </p:nvSpPr>
        <p:spPr>
          <a:xfrm>
            <a:off x="323528" y="123483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>
                <a:latin typeface="+mn-lt"/>
              </a:rPr>
              <a:t>Fully Editable Icon Sets: A</a:t>
            </a:r>
          </a:p>
        </p:txBody>
      </p:sp>
      <p:sp>
        <p:nvSpPr>
          <p:cNvPr id="118" name="Diamond 5">
            <a:extLst>
              <a:ext uri="{FF2B5EF4-FFF2-40B4-BE49-F238E27FC236}">
                <a16:creationId xmlns:a16="http://schemas.microsoft.com/office/drawing/2014/main" id="{80894AA2-1B56-BFF6-71F7-B02E9C93F8C8}"/>
              </a:ext>
            </a:extLst>
          </p:cNvPr>
          <p:cNvSpPr/>
          <p:nvPr/>
        </p:nvSpPr>
        <p:spPr>
          <a:xfrm>
            <a:off x="6112072" y="1492157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19" name="Isosceles Triangle 51">
            <a:extLst>
              <a:ext uri="{FF2B5EF4-FFF2-40B4-BE49-F238E27FC236}">
                <a16:creationId xmlns:a16="http://schemas.microsoft.com/office/drawing/2014/main" id="{2486733F-4023-CE40-B124-D13A8F3C8D64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0" name="Isosceles Triangle 57">
            <a:extLst>
              <a:ext uri="{FF2B5EF4-FFF2-40B4-BE49-F238E27FC236}">
                <a16:creationId xmlns:a16="http://schemas.microsoft.com/office/drawing/2014/main" id="{2B6FE3E1-77EE-C930-3F2E-DA2FE4DC7B19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1" name="Rectangle 7">
            <a:extLst>
              <a:ext uri="{FF2B5EF4-FFF2-40B4-BE49-F238E27FC236}">
                <a16:creationId xmlns:a16="http://schemas.microsoft.com/office/drawing/2014/main" id="{13CAB436-7284-3D33-C2A8-BF403E4F5F97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Parallelogram 15">
            <a:extLst>
              <a:ext uri="{FF2B5EF4-FFF2-40B4-BE49-F238E27FC236}">
                <a16:creationId xmlns:a16="http://schemas.microsoft.com/office/drawing/2014/main" id="{A9DD3326-F75C-2843-921E-A7B8DF17A641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3" name="Freeform 19">
            <a:extLst>
              <a:ext uri="{FF2B5EF4-FFF2-40B4-BE49-F238E27FC236}">
                <a16:creationId xmlns:a16="http://schemas.microsoft.com/office/drawing/2014/main" id="{5D61B19B-CE95-240B-42FE-34FBEBF5F966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4" name="Rectangle 30">
            <a:extLst>
              <a:ext uri="{FF2B5EF4-FFF2-40B4-BE49-F238E27FC236}">
                <a16:creationId xmlns:a16="http://schemas.microsoft.com/office/drawing/2014/main" id="{98C2B15D-7277-19FD-3A3C-13FEB3A4D754}"/>
              </a:ext>
            </a:extLst>
          </p:cNvPr>
          <p:cNvSpPr/>
          <p:nvPr/>
        </p:nvSpPr>
        <p:spPr>
          <a:xfrm>
            <a:off x="11063700" y="3600570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5" name="Rectangle 7">
            <a:extLst>
              <a:ext uri="{FF2B5EF4-FFF2-40B4-BE49-F238E27FC236}">
                <a16:creationId xmlns:a16="http://schemas.microsoft.com/office/drawing/2014/main" id="{C67DCC33-127D-B3DC-994F-C22D7D846B90}"/>
              </a:ext>
            </a:extLst>
          </p:cNvPr>
          <p:cNvSpPr/>
          <p:nvPr/>
        </p:nvSpPr>
        <p:spPr>
          <a:xfrm>
            <a:off x="6950829" y="1518721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6" name="Rectangle 15">
            <a:extLst>
              <a:ext uri="{FF2B5EF4-FFF2-40B4-BE49-F238E27FC236}">
                <a16:creationId xmlns:a16="http://schemas.microsoft.com/office/drawing/2014/main" id="{C0E9B53F-6E16-0F52-0286-C6E5599DB4DD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7" name="Pie 24">
            <a:extLst>
              <a:ext uri="{FF2B5EF4-FFF2-40B4-BE49-F238E27FC236}">
                <a16:creationId xmlns:a16="http://schemas.microsoft.com/office/drawing/2014/main" id="{DFEC5DCB-D413-A35D-4CB6-F10E5EE8DDE3}"/>
              </a:ext>
            </a:extLst>
          </p:cNvPr>
          <p:cNvSpPr/>
          <p:nvPr/>
        </p:nvSpPr>
        <p:spPr>
          <a:xfrm>
            <a:off x="6809931" y="4618987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8" name="Block Arc 14">
            <a:extLst>
              <a:ext uri="{FF2B5EF4-FFF2-40B4-BE49-F238E27FC236}">
                <a16:creationId xmlns:a16="http://schemas.microsoft.com/office/drawing/2014/main" id="{90AB4420-19A4-58D6-D210-9516B52428E0}"/>
              </a:ext>
            </a:extLst>
          </p:cNvPr>
          <p:cNvSpPr/>
          <p:nvPr/>
        </p:nvSpPr>
        <p:spPr>
          <a:xfrm rot="16200000">
            <a:off x="8525359" y="1470617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9" name="Block Arc 41">
            <a:extLst>
              <a:ext uri="{FF2B5EF4-FFF2-40B4-BE49-F238E27FC236}">
                <a16:creationId xmlns:a16="http://schemas.microsoft.com/office/drawing/2014/main" id="{84F9EFFC-85D6-739C-7882-26E8B15FD9AD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0" name="Right Triangle 17">
            <a:extLst>
              <a:ext uri="{FF2B5EF4-FFF2-40B4-BE49-F238E27FC236}">
                <a16:creationId xmlns:a16="http://schemas.microsoft.com/office/drawing/2014/main" id="{93A27906-6CC2-6334-4703-425495F42C33}"/>
              </a:ext>
            </a:extLst>
          </p:cNvPr>
          <p:cNvSpPr/>
          <p:nvPr/>
        </p:nvSpPr>
        <p:spPr>
          <a:xfrm>
            <a:off x="7705750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1" name="Oval 66">
            <a:extLst>
              <a:ext uri="{FF2B5EF4-FFF2-40B4-BE49-F238E27FC236}">
                <a16:creationId xmlns:a16="http://schemas.microsoft.com/office/drawing/2014/main" id="{68F1A795-2716-8023-574E-CF217E2B9E71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2" name="Rectangle 9">
            <a:extLst>
              <a:ext uri="{FF2B5EF4-FFF2-40B4-BE49-F238E27FC236}">
                <a16:creationId xmlns:a16="http://schemas.microsoft.com/office/drawing/2014/main" id="{196A71D6-3340-7DE9-5500-056A1DD16C99}"/>
              </a:ext>
            </a:extLst>
          </p:cNvPr>
          <p:cNvSpPr/>
          <p:nvPr/>
        </p:nvSpPr>
        <p:spPr>
          <a:xfrm>
            <a:off x="4401178" y="3545252"/>
            <a:ext cx="527335" cy="493633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3" name="Frame 17">
            <a:extLst>
              <a:ext uri="{FF2B5EF4-FFF2-40B4-BE49-F238E27FC236}">
                <a16:creationId xmlns:a16="http://schemas.microsoft.com/office/drawing/2014/main" id="{981809F3-FB56-8099-DB32-7BB4CBCC585B}"/>
              </a:ext>
            </a:extLst>
          </p:cNvPr>
          <p:cNvSpPr/>
          <p:nvPr/>
        </p:nvSpPr>
        <p:spPr>
          <a:xfrm>
            <a:off x="4376240" y="4613421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4" name="Teardrop 1">
            <a:extLst>
              <a:ext uri="{FF2B5EF4-FFF2-40B4-BE49-F238E27FC236}">
                <a16:creationId xmlns:a16="http://schemas.microsoft.com/office/drawing/2014/main" id="{ED3D61B5-C3B7-F09F-3D55-645FB6362AA1}"/>
              </a:ext>
            </a:extLst>
          </p:cNvPr>
          <p:cNvSpPr/>
          <p:nvPr/>
        </p:nvSpPr>
        <p:spPr>
          <a:xfrm rot="18805992">
            <a:off x="10126693" y="1539351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5" name="Rectangle 130">
            <a:extLst>
              <a:ext uri="{FF2B5EF4-FFF2-40B4-BE49-F238E27FC236}">
                <a16:creationId xmlns:a16="http://schemas.microsoft.com/office/drawing/2014/main" id="{3B20AE34-848A-5508-0DAA-DDF5BB75D9A7}"/>
              </a:ext>
            </a:extLst>
          </p:cNvPr>
          <p:cNvSpPr/>
          <p:nvPr/>
        </p:nvSpPr>
        <p:spPr>
          <a:xfrm>
            <a:off x="10932825" y="1539418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6" name="Right Triangle 17">
            <a:extLst>
              <a:ext uri="{FF2B5EF4-FFF2-40B4-BE49-F238E27FC236}">
                <a16:creationId xmlns:a16="http://schemas.microsoft.com/office/drawing/2014/main" id="{51C7840F-C571-2EC6-AB57-119E94499B2B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7" name="Right Triangle 17">
            <a:extLst>
              <a:ext uri="{FF2B5EF4-FFF2-40B4-BE49-F238E27FC236}">
                <a16:creationId xmlns:a16="http://schemas.microsoft.com/office/drawing/2014/main" id="{AF18736E-171E-DECF-B6F8-E3BEC0FF51BA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8" name="Right Triangle 17">
            <a:extLst>
              <a:ext uri="{FF2B5EF4-FFF2-40B4-BE49-F238E27FC236}">
                <a16:creationId xmlns:a16="http://schemas.microsoft.com/office/drawing/2014/main" id="{F50A0A14-12C2-7AA1-4E9B-D8669C3935FC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9" name="Oval 44">
            <a:extLst>
              <a:ext uri="{FF2B5EF4-FFF2-40B4-BE49-F238E27FC236}">
                <a16:creationId xmlns:a16="http://schemas.microsoft.com/office/drawing/2014/main" id="{0D0305A8-202C-8747-1F0D-7587584FE2FF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40" name="Google Shape;6000;p67">
            <a:extLst>
              <a:ext uri="{FF2B5EF4-FFF2-40B4-BE49-F238E27FC236}">
                <a16:creationId xmlns:a16="http://schemas.microsoft.com/office/drawing/2014/main" id="{6B60EE97-028A-A78E-C404-E51A5E144A8F}"/>
              </a:ext>
            </a:extLst>
          </p:cNvPr>
          <p:cNvSpPr/>
          <p:nvPr/>
        </p:nvSpPr>
        <p:spPr>
          <a:xfrm>
            <a:off x="4351196" y="1478774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41" name="Google Shape;6029;p67">
            <a:extLst>
              <a:ext uri="{FF2B5EF4-FFF2-40B4-BE49-F238E27FC236}">
                <a16:creationId xmlns:a16="http://schemas.microsoft.com/office/drawing/2014/main" id="{B8090D39-0CFE-B363-0355-3D779588FE07}"/>
              </a:ext>
            </a:extLst>
          </p:cNvPr>
          <p:cNvGrpSpPr/>
          <p:nvPr/>
        </p:nvGrpSpPr>
        <p:grpSpPr>
          <a:xfrm>
            <a:off x="9367813" y="5419904"/>
            <a:ext cx="404147" cy="560241"/>
            <a:chOff x="-38860326" y="3221750"/>
            <a:chExt cx="228425" cy="316650"/>
          </a:xfrm>
          <a:solidFill>
            <a:srgbClr val="E12120"/>
          </a:solidFill>
        </p:grpSpPr>
        <p:sp>
          <p:nvSpPr>
            <p:cNvPr id="142" name="Google Shape;6030;p67">
              <a:extLst>
                <a:ext uri="{FF2B5EF4-FFF2-40B4-BE49-F238E27FC236}">
                  <a16:creationId xmlns:a16="http://schemas.microsoft.com/office/drawing/2014/main" id="{74BD4406-21FF-2E90-1EBD-1BB2D9DBC55F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31;p67">
              <a:extLst>
                <a:ext uri="{FF2B5EF4-FFF2-40B4-BE49-F238E27FC236}">
                  <a16:creationId xmlns:a16="http://schemas.microsoft.com/office/drawing/2014/main" id="{F07A9CB3-6D2F-6307-9556-65EB79BD1858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32;p67">
              <a:extLst>
                <a:ext uri="{FF2B5EF4-FFF2-40B4-BE49-F238E27FC236}">
                  <a16:creationId xmlns:a16="http://schemas.microsoft.com/office/drawing/2014/main" id="{093D697B-CF27-B9B5-FE25-FF8E1A1CD6F4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33;p67">
              <a:extLst>
                <a:ext uri="{FF2B5EF4-FFF2-40B4-BE49-F238E27FC236}">
                  <a16:creationId xmlns:a16="http://schemas.microsoft.com/office/drawing/2014/main" id="{7D4B2105-E20C-F91D-187D-F1AE36DDC436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6" name="Google Shape;6066;p67">
            <a:extLst>
              <a:ext uri="{FF2B5EF4-FFF2-40B4-BE49-F238E27FC236}">
                <a16:creationId xmlns:a16="http://schemas.microsoft.com/office/drawing/2014/main" id="{098A18A1-8E18-7715-3172-38605E84FBD6}"/>
              </a:ext>
            </a:extLst>
          </p:cNvPr>
          <p:cNvGrpSpPr/>
          <p:nvPr/>
        </p:nvGrpSpPr>
        <p:grpSpPr>
          <a:xfrm>
            <a:off x="4313801" y="2400898"/>
            <a:ext cx="644203" cy="641015"/>
            <a:chOff x="-38538975" y="3954250"/>
            <a:chExt cx="318225" cy="316650"/>
          </a:xfrm>
          <a:solidFill>
            <a:srgbClr val="E12120"/>
          </a:solidFill>
        </p:grpSpPr>
        <p:sp>
          <p:nvSpPr>
            <p:cNvPr id="147" name="Google Shape;6067;p67">
              <a:extLst>
                <a:ext uri="{FF2B5EF4-FFF2-40B4-BE49-F238E27FC236}">
                  <a16:creationId xmlns:a16="http://schemas.microsoft.com/office/drawing/2014/main" id="{7DE1626C-71C8-C94C-4C02-E51C83F34712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8" name="Google Shape;6068;p67">
              <a:extLst>
                <a:ext uri="{FF2B5EF4-FFF2-40B4-BE49-F238E27FC236}">
                  <a16:creationId xmlns:a16="http://schemas.microsoft.com/office/drawing/2014/main" id="{72DABFEB-BA53-6611-18BD-102FEBB7785B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9" name="Google Shape;5976;p67">
            <a:extLst>
              <a:ext uri="{FF2B5EF4-FFF2-40B4-BE49-F238E27FC236}">
                <a16:creationId xmlns:a16="http://schemas.microsoft.com/office/drawing/2014/main" id="{821F968F-1FF4-B03A-B32B-74BB90E3A8C3}"/>
              </a:ext>
            </a:extLst>
          </p:cNvPr>
          <p:cNvGrpSpPr/>
          <p:nvPr/>
        </p:nvGrpSpPr>
        <p:grpSpPr>
          <a:xfrm>
            <a:off x="4399885" y="5618925"/>
            <a:ext cx="495395" cy="442067"/>
            <a:chOff x="-42996151" y="3612600"/>
            <a:chExt cx="323750" cy="288900"/>
          </a:xfrm>
          <a:solidFill>
            <a:srgbClr val="E12120"/>
          </a:solidFill>
        </p:grpSpPr>
        <p:sp>
          <p:nvSpPr>
            <p:cNvPr id="150" name="Google Shape;5977;p67">
              <a:extLst>
                <a:ext uri="{FF2B5EF4-FFF2-40B4-BE49-F238E27FC236}">
                  <a16:creationId xmlns:a16="http://schemas.microsoft.com/office/drawing/2014/main" id="{80EAC329-A526-C240-AF8D-EAF037620A6F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1" name="Google Shape;5978;p67">
              <a:extLst>
                <a:ext uri="{FF2B5EF4-FFF2-40B4-BE49-F238E27FC236}">
                  <a16:creationId xmlns:a16="http://schemas.microsoft.com/office/drawing/2014/main" id="{AD257BC3-EF21-028C-3746-19FF054FF6ED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2" name="Google Shape;5979;p67">
              <a:extLst>
                <a:ext uri="{FF2B5EF4-FFF2-40B4-BE49-F238E27FC236}">
                  <a16:creationId xmlns:a16="http://schemas.microsoft.com/office/drawing/2014/main" id="{9BC48261-E0F1-B587-6462-80FE956355F5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53" name="Google Shape;5989;p67">
            <a:extLst>
              <a:ext uri="{FF2B5EF4-FFF2-40B4-BE49-F238E27FC236}">
                <a16:creationId xmlns:a16="http://schemas.microsoft.com/office/drawing/2014/main" id="{4BA7748F-79D5-8ABC-2F5A-C168FCA47EDD}"/>
              </a:ext>
            </a:extLst>
          </p:cNvPr>
          <p:cNvGrpSpPr/>
          <p:nvPr/>
        </p:nvGrpSpPr>
        <p:grpSpPr>
          <a:xfrm>
            <a:off x="8432704" y="5501963"/>
            <a:ext cx="496541" cy="485831"/>
            <a:chOff x="-41117651" y="3605525"/>
            <a:chExt cx="324500" cy="317500"/>
          </a:xfrm>
          <a:solidFill>
            <a:srgbClr val="E12120"/>
          </a:solidFill>
        </p:grpSpPr>
        <p:sp>
          <p:nvSpPr>
            <p:cNvPr id="154" name="Google Shape;5990;p67">
              <a:extLst>
                <a:ext uri="{FF2B5EF4-FFF2-40B4-BE49-F238E27FC236}">
                  <a16:creationId xmlns:a16="http://schemas.microsoft.com/office/drawing/2014/main" id="{185CBD05-95F9-25DC-A375-50A7F382BF5E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5991;p67">
              <a:extLst>
                <a:ext uri="{FF2B5EF4-FFF2-40B4-BE49-F238E27FC236}">
                  <a16:creationId xmlns:a16="http://schemas.microsoft.com/office/drawing/2014/main" id="{65D7D5B6-2643-0684-786B-75379A0DFDCA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6" name="Google Shape;5992;p67">
              <a:extLst>
                <a:ext uri="{FF2B5EF4-FFF2-40B4-BE49-F238E27FC236}">
                  <a16:creationId xmlns:a16="http://schemas.microsoft.com/office/drawing/2014/main" id="{AB4C5015-B701-73BC-D301-A84A4809AFCA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57" name="Google Shape;6007;p67">
            <a:extLst>
              <a:ext uri="{FF2B5EF4-FFF2-40B4-BE49-F238E27FC236}">
                <a16:creationId xmlns:a16="http://schemas.microsoft.com/office/drawing/2014/main" id="{B4CEB6B7-F346-9323-C1DD-DA241D37AC6A}"/>
              </a:ext>
            </a:extLst>
          </p:cNvPr>
          <p:cNvGrpSpPr/>
          <p:nvPr/>
        </p:nvGrpSpPr>
        <p:grpSpPr>
          <a:xfrm>
            <a:off x="5285554" y="5542723"/>
            <a:ext cx="469687" cy="475692"/>
            <a:chOff x="-42617299" y="3587775"/>
            <a:chExt cx="306950" cy="310875"/>
          </a:xfrm>
          <a:solidFill>
            <a:srgbClr val="E12120"/>
          </a:solidFill>
        </p:grpSpPr>
        <p:sp>
          <p:nvSpPr>
            <p:cNvPr id="158" name="Google Shape;6008;p67">
              <a:extLst>
                <a:ext uri="{FF2B5EF4-FFF2-40B4-BE49-F238E27FC236}">
                  <a16:creationId xmlns:a16="http://schemas.microsoft.com/office/drawing/2014/main" id="{56ADC72F-6171-87F3-555D-80BAE0CDDCDA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9" name="Google Shape;6009;p67">
              <a:extLst>
                <a:ext uri="{FF2B5EF4-FFF2-40B4-BE49-F238E27FC236}">
                  <a16:creationId xmlns:a16="http://schemas.microsoft.com/office/drawing/2014/main" id="{B38B00F7-93C7-3D77-B42F-99579CB54236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60" name="Google Shape;6018;p67">
            <a:extLst>
              <a:ext uri="{FF2B5EF4-FFF2-40B4-BE49-F238E27FC236}">
                <a16:creationId xmlns:a16="http://schemas.microsoft.com/office/drawing/2014/main" id="{5BDBCF8A-C37C-A9AF-7713-A5B9ACC6ED16}"/>
              </a:ext>
            </a:extLst>
          </p:cNvPr>
          <p:cNvGrpSpPr/>
          <p:nvPr/>
        </p:nvGrpSpPr>
        <p:grpSpPr>
          <a:xfrm>
            <a:off x="10221237" y="5564683"/>
            <a:ext cx="486939" cy="443559"/>
            <a:chOff x="-40745125" y="3632900"/>
            <a:chExt cx="318225" cy="289875"/>
          </a:xfrm>
          <a:solidFill>
            <a:srgbClr val="E12120"/>
          </a:solidFill>
        </p:grpSpPr>
        <p:sp>
          <p:nvSpPr>
            <p:cNvPr id="161" name="Google Shape;6019;p67">
              <a:extLst>
                <a:ext uri="{FF2B5EF4-FFF2-40B4-BE49-F238E27FC236}">
                  <a16:creationId xmlns:a16="http://schemas.microsoft.com/office/drawing/2014/main" id="{947B5C2F-E7EF-C443-C43C-368FEE5011EC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62" name="Google Shape;6020;p67">
              <a:extLst>
                <a:ext uri="{FF2B5EF4-FFF2-40B4-BE49-F238E27FC236}">
                  <a16:creationId xmlns:a16="http://schemas.microsoft.com/office/drawing/2014/main" id="{C173DDCA-3970-649D-84F0-167A1D3F70CF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63" name="Google Shape;6021;p67">
              <a:extLst>
                <a:ext uri="{FF2B5EF4-FFF2-40B4-BE49-F238E27FC236}">
                  <a16:creationId xmlns:a16="http://schemas.microsoft.com/office/drawing/2014/main" id="{60FD56A5-1C88-1C83-E542-18130942EF33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64" name="Google Shape;6022;p67">
              <a:extLst>
                <a:ext uri="{FF2B5EF4-FFF2-40B4-BE49-F238E27FC236}">
                  <a16:creationId xmlns:a16="http://schemas.microsoft.com/office/drawing/2014/main" id="{43468F13-386E-0294-6F97-9894960FBC0F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65" name="Google Shape;6023;p67">
              <a:extLst>
                <a:ext uri="{FF2B5EF4-FFF2-40B4-BE49-F238E27FC236}">
                  <a16:creationId xmlns:a16="http://schemas.microsoft.com/office/drawing/2014/main" id="{3AA134DE-AED4-C854-6848-5D6C184D387A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66" name="Google Shape;6024;p67">
              <a:extLst>
                <a:ext uri="{FF2B5EF4-FFF2-40B4-BE49-F238E27FC236}">
                  <a16:creationId xmlns:a16="http://schemas.microsoft.com/office/drawing/2014/main" id="{3C1F65C5-02E8-70F0-C9E1-025B8AB09940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67" name="Google Shape;6025;p67">
              <a:extLst>
                <a:ext uri="{FF2B5EF4-FFF2-40B4-BE49-F238E27FC236}">
                  <a16:creationId xmlns:a16="http://schemas.microsoft.com/office/drawing/2014/main" id="{6B55F78B-6087-EEC4-A9DA-F373F8888C6F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8" name="Google Shape;6043;p67">
            <a:extLst>
              <a:ext uri="{FF2B5EF4-FFF2-40B4-BE49-F238E27FC236}">
                <a16:creationId xmlns:a16="http://schemas.microsoft.com/office/drawing/2014/main" id="{E06C550E-2F99-96A5-DE96-EA2D252293D4}"/>
              </a:ext>
            </a:extLst>
          </p:cNvPr>
          <p:cNvSpPr/>
          <p:nvPr/>
        </p:nvSpPr>
        <p:spPr>
          <a:xfrm>
            <a:off x="6077468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69" name="Google Shape;6052;p67">
            <a:extLst>
              <a:ext uri="{FF2B5EF4-FFF2-40B4-BE49-F238E27FC236}">
                <a16:creationId xmlns:a16="http://schemas.microsoft.com/office/drawing/2014/main" id="{35790D5F-4C4F-1084-725C-92ECA27EFA1C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rgbClr val="E12120"/>
          </a:solidFill>
        </p:grpSpPr>
        <p:sp>
          <p:nvSpPr>
            <p:cNvPr id="170" name="Google Shape;6053;p67">
              <a:extLst>
                <a:ext uri="{FF2B5EF4-FFF2-40B4-BE49-F238E27FC236}">
                  <a16:creationId xmlns:a16="http://schemas.microsoft.com/office/drawing/2014/main" id="{B8BA9DCE-8601-F536-1A39-11D85FFE7D84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1" name="Google Shape;6054;p67">
              <a:extLst>
                <a:ext uri="{FF2B5EF4-FFF2-40B4-BE49-F238E27FC236}">
                  <a16:creationId xmlns:a16="http://schemas.microsoft.com/office/drawing/2014/main" id="{E951C95B-ABCC-7237-8695-39AE58E7B8AE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2" name="Google Shape;6055;p67">
              <a:extLst>
                <a:ext uri="{FF2B5EF4-FFF2-40B4-BE49-F238E27FC236}">
                  <a16:creationId xmlns:a16="http://schemas.microsoft.com/office/drawing/2014/main" id="{8E9168A9-6F52-9961-71B6-531645A51EC0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73" name="Google Shape;6078;p67">
            <a:extLst>
              <a:ext uri="{FF2B5EF4-FFF2-40B4-BE49-F238E27FC236}">
                <a16:creationId xmlns:a16="http://schemas.microsoft.com/office/drawing/2014/main" id="{3FEEC194-422B-D47E-89A9-4CB673E009C8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rgbClr val="E12120"/>
          </a:solidFill>
        </p:grpSpPr>
        <p:sp>
          <p:nvSpPr>
            <p:cNvPr id="174" name="Google Shape;6079;p67">
              <a:extLst>
                <a:ext uri="{FF2B5EF4-FFF2-40B4-BE49-F238E27FC236}">
                  <a16:creationId xmlns:a16="http://schemas.microsoft.com/office/drawing/2014/main" id="{3F74D2C5-EC21-5897-888F-F73067206ACF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5" name="Google Shape;6080;p67">
              <a:extLst>
                <a:ext uri="{FF2B5EF4-FFF2-40B4-BE49-F238E27FC236}">
                  <a16:creationId xmlns:a16="http://schemas.microsoft.com/office/drawing/2014/main" id="{C1D38D20-BF64-2198-8DCB-0F14A46104D1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81;p67">
              <a:extLst>
                <a:ext uri="{FF2B5EF4-FFF2-40B4-BE49-F238E27FC236}">
                  <a16:creationId xmlns:a16="http://schemas.microsoft.com/office/drawing/2014/main" id="{CDB46A48-BE3D-AEDD-F3E1-414B55A9716B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82;p67">
              <a:extLst>
                <a:ext uri="{FF2B5EF4-FFF2-40B4-BE49-F238E27FC236}">
                  <a16:creationId xmlns:a16="http://schemas.microsoft.com/office/drawing/2014/main" id="{4D87ED49-13CB-0A0A-C3F7-779600247FF5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78" name="Google Shape;6110;p67">
            <a:extLst>
              <a:ext uri="{FF2B5EF4-FFF2-40B4-BE49-F238E27FC236}">
                <a16:creationId xmlns:a16="http://schemas.microsoft.com/office/drawing/2014/main" id="{2EA3A7BD-6110-E6A8-0AD8-CBDDEFCEDADD}"/>
              </a:ext>
            </a:extLst>
          </p:cNvPr>
          <p:cNvGrpSpPr/>
          <p:nvPr/>
        </p:nvGrpSpPr>
        <p:grpSpPr>
          <a:xfrm>
            <a:off x="7644054" y="5591326"/>
            <a:ext cx="483343" cy="378489"/>
            <a:chOff x="-41526451" y="3653375"/>
            <a:chExt cx="315875" cy="247350"/>
          </a:xfrm>
          <a:solidFill>
            <a:srgbClr val="E12120"/>
          </a:solidFill>
        </p:grpSpPr>
        <p:sp>
          <p:nvSpPr>
            <p:cNvPr id="179" name="Google Shape;6111;p67">
              <a:extLst>
                <a:ext uri="{FF2B5EF4-FFF2-40B4-BE49-F238E27FC236}">
                  <a16:creationId xmlns:a16="http://schemas.microsoft.com/office/drawing/2014/main" id="{53BCBDD6-41C6-461A-D015-23F0280131C9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80" name="Google Shape;6112;p67">
              <a:extLst>
                <a:ext uri="{FF2B5EF4-FFF2-40B4-BE49-F238E27FC236}">
                  <a16:creationId xmlns:a16="http://schemas.microsoft.com/office/drawing/2014/main" id="{64F5E275-11A4-9901-1599-9B25E914700B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1" name="Google Shape;5972;p67">
            <a:extLst>
              <a:ext uri="{FF2B5EF4-FFF2-40B4-BE49-F238E27FC236}">
                <a16:creationId xmlns:a16="http://schemas.microsoft.com/office/drawing/2014/main" id="{2A60EA36-CE32-6AEB-BA98-DEC150CAACA9}"/>
              </a:ext>
            </a:extLst>
          </p:cNvPr>
          <p:cNvGrpSpPr/>
          <p:nvPr/>
        </p:nvGrpSpPr>
        <p:grpSpPr>
          <a:xfrm>
            <a:off x="5231489" y="2522330"/>
            <a:ext cx="480672" cy="552945"/>
            <a:chOff x="-42971724" y="3217825"/>
            <a:chExt cx="275675" cy="317125"/>
          </a:xfrm>
          <a:solidFill>
            <a:srgbClr val="E12120"/>
          </a:solidFill>
        </p:grpSpPr>
        <p:sp>
          <p:nvSpPr>
            <p:cNvPr id="182" name="Google Shape;5973;p67">
              <a:extLst>
                <a:ext uri="{FF2B5EF4-FFF2-40B4-BE49-F238E27FC236}">
                  <a16:creationId xmlns:a16="http://schemas.microsoft.com/office/drawing/2014/main" id="{FE78953A-7A97-2841-51A1-E940D0D7C3D5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83" name="Google Shape;5974;p67">
              <a:extLst>
                <a:ext uri="{FF2B5EF4-FFF2-40B4-BE49-F238E27FC236}">
                  <a16:creationId xmlns:a16="http://schemas.microsoft.com/office/drawing/2014/main" id="{5816A8D5-423E-E147-33CE-8B6B56821725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84" name="Google Shape;5975;p67">
              <a:extLst>
                <a:ext uri="{FF2B5EF4-FFF2-40B4-BE49-F238E27FC236}">
                  <a16:creationId xmlns:a16="http://schemas.microsoft.com/office/drawing/2014/main" id="{D8C9E202-44EF-7C5B-6E16-33D8A642B8D7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5" name="Google Shape;5984;p67">
            <a:extLst>
              <a:ext uri="{FF2B5EF4-FFF2-40B4-BE49-F238E27FC236}">
                <a16:creationId xmlns:a16="http://schemas.microsoft.com/office/drawing/2014/main" id="{8403C153-39EE-97FC-ACBA-75A1CF5CE097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rgbClr val="E12120"/>
          </a:solidFill>
        </p:grpSpPr>
        <p:sp>
          <p:nvSpPr>
            <p:cNvPr id="186" name="Google Shape;5985;p67">
              <a:extLst>
                <a:ext uri="{FF2B5EF4-FFF2-40B4-BE49-F238E27FC236}">
                  <a16:creationId xmlns:a16="http://schemas.microsoft.com/office/drawing/2014/main" id="{3A92195A-97F4-5B51-74FF-3823CBEC97AE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87" name="Google Shape;5986;p67">
              <a:extLst>
                <a:ext uri="{FF2B5EF4-FFF2-40B4-BE49-F238E27FC236}">
                  <a16:creationId xmlns:a16="http://schemas.microsoft.com/office/drawing/2014/main" id="{268B77DD-8B3C-DADA-F708-FA948A8061E9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88" name="Google Shape;5987;p67">
              <a:extLst>
                <a:ext uri="{FF2B5EF4-FFF2-40B4-BE49-F238E27FC236}">
                  <a16:creationId xmlns:a16="http://schemas.microsoft.com/office/drawing/2014/main" id="{4489C26B-B613-6516-E19B-9BD9A1B069D7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89" name="Google Shape;5988;p67">
              <a:extLst>
                <a:ext uri="{FF2B5EF4-FFF2-40B4-BE49-F238E27FC236}">
                  <a16:creationId xmlns:a16="http://schemas.microsoft.com/office/drawing/2014/main" id="{246EF446-3BC4-1328-A6A9-792E4F9737EA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90" name="Google Shape;6002;p67">
            <a:extLst>
              <a:ext uri="{FF2B5EF4-FFF2-40B4-BE49-F238E27FC236}">
                <a16:creationId xmlns:a16="http://schemas.microsoft.com/office/drawing/2014/main" id="{16915792-22A8-CBB3-EA7A-6DD119C9500C}"/>
              </a:ext>
            </a:extLst>
          </p:cNvPr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rgbClr val="E12120"/>
          </a:solidFill>
        </p:grpSpPr>
        <p:sp>
          <p:nvSpPr>
            <p:cNvPr id="191" name="Google Shape;6003;p67">
              <a:extLst>
                <a:ext uri="{FF2B5EF4-FFF2-40B4-BE49-F238E27FC236}">
                  <a16:creationId xmlns:a16="http://schemas.microsoft.com/office/drawing/2014/main" id="{DCC219D0-D689-7CB7-7448-CEFA9DFEEDE2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2" name="Google Shape;6004;p67">
              <a:extLst>
                <a:ext uri="{FF2B5EF4-FFF2-40B4-BE49-F238E27FC236}">
                  <a16:creationId xmlns:a16="http://schemas.microsoft.com/office/drawing/2014/main" id="{538A7E4A-6F70-B5A2-C6C0-E9B4FBF0E004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3" name="Google Shape;6005;p67">
              <a:extLst>
                <a:ext uri="{FF2B5EF4-FFF2-40B4-BE49-F238E27FC236}">
                  <a16:creationId xmlns:a16="http://schemas.microsoft.com/office/drawing/2014/main" id="{2D8B4128-61B9-01B1-4769-AFCE0D8B73E4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4" name="Google Shape;6006;p67">
              <a:extLst>
                <a:ext uri="{FF2B5EF4-FFF2-40B4-BE49-F238E27FC236}">
                  <a16:creationId xmlns:a16="http://schemas.microsoft.com/office/drawing/2014/main" id="{927AABB2-334E-722F-4E73-6DF94AFB7D54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95" name="Google Shape;6011;p67">
            <a:extLst>
              <a:ext uri="{FF2B5EF4-FFF2-40B4-BE49-F238E27FC236}">
                <a16:creationId xmlns:a16="http://schemas.microsoft.com/office/drawing/2014/main" id="{E0DD1D5B-3790-44A0-9A7B-44BE504FE7FE}"/>
              </a:ext>
            </a:extLst>
          </p:cNvPr>
          <p:cNvGrpSpPr/>
          <p:nvPr/>
        </p:nvGrpSpPr>
        <p:grpSpPr>
          <a:xfrm>
            <a:off x="10113537" y="2490022"/>
            <a:ext cx="562491" cy="552639"/>
            <a:chOff x="-40748276" y="3238700"/>
            <a:chExt cx="322600" cy="316950"/>
          </a:xfrm>
          <a:solidFill>
            <a:srgbClr val="E12120"/>
          </a:solidFill>
        </p:grpSpPr>
        <p:sp>
          <p:nvSpPr>
            <p:cNvPr id="196" name="Google Shape;6012;p67">
              <a:extLst>
                <a:ext uri="{FF2B5EF4-FFF2-40B4-BE49-F238E27FC236}">
                  <a16:creationId xmlns:a16="http://schemas.microsoft.com/office/drawing/2014/main" id="{758A517B-72E3-443C-9897-091F2BDC268D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7" name="Google Shape;6013;p67">
              <a:extLst>
                <a:ext uri="{FF2B5EF4-FFF2-40B4-BE49-F238E27FC236}">
                  <a16:creationId xmlns:a16="http://schemas.microsoft.com/office/drawing/2014/main" id="{4B964BDE-9D7D-673F-EB61-3AB0EB0B1E8D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8" name="Google Shape;6014;p67">
              <a:extLst>
                <a:ext uri="{FF2B5EF4-FFF2-40B4-BE49-F238E27FC236}">
                  <a16:creationId xmlns:a16="http://schemas.microsoft.com/office/drawing/2014/main" id="{ABB0B08B-3E30-AF4C-FA65-81519427150A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9" name="Google Shape;6015;p67">
              <a:extLst>
                <a:ext uri="{FF2B5EF4-FFF2-40B4-BE49-F238E27FC236}">
                  <a16:creationId xmlns:a16="http://schemas.microsoft.com/office/drawing/2014/main" id="{8EDD790C-A80C-47B9-D1AD-B34FF8F35BC0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0" name="Google Shape;6016;p67">
              <a:extLst>
                <a:ext uri="{FF2B5EF4-FFF2-40B4-BE49-F238E27FC236}">
                  <a16:creationId xmlns:a16="http://schemas.microsoft.com/office/drawing/2014/main" id="{661D2D41-429C-EB67-756E-310C586CB9B8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1" name="Google Shape;6017;p67">
              <a:extLst>
                <a:ext uri="{FF2B5EF4-FFF2-40B4-BE49-F238E27FC236}">
                  <a16:creationId xmlns:a16="http://schemas.microsoft.com/office/drawing/2014/main" id="{F03BA39D-2551-CFFA-1F5E-39079BC6A7B3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02" name="Google Shape;6042;p67">
            <a:extLst>
              <a:ext uri="{FF2B5EF4-FFF2-40B4-BE49-F238E27FC236}">
                <a16:creationId xmlns:a16="http://schemas.microsoft.com/office/drawing/2014/main" id="{CC1BDC4C-0C88-BFC3-0E97-5734D68EA2C4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03" name="Google Shape;6047;p67">
            <a:extLst>
              <a:ext uri="{FF2B5EF4-FFF2-40B4-BE49-F238E27FC236}">
                <a16:creationId xmlns:a16="http://schemas.microsoft.com/office/drawing/2014/main" id="{4459F3D6-47B8-93BE-8A8E-CAFC05C2A883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E12120"/>
          </a:solidFill>
        </p:grpSpPr>
        <p:sp>
          <p:nvSpPr>
            <p:cNvPr id="204" name="Google Shape;6048;p67">
              <a:extLst>
                <a:ext uri="{FF2B5EF4-FFF2-40B4-BE49-F238E27FC236}">
                  <a16:creationId xmlns:a16="http://schemas.microsoft.com/office/drawing/2014/main" id="{33146CBD-8F10-2A96-B906-A97693A98AFF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5" name="Google Shape;6049;p67">
              <a:extLst>
                <a:ext uri="{FF2B5EF4-FFF2-40B4-BE49-F238E27FC236}">
                  <a16:creationId xmlns:a16="http://schemas.microsoft.com/office/drawing/2014/main" id="{B5F3962D-178F-7075-DFE5-8BEAD8B20B85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6" name="Google Shape;6050;p67">
              <a:extLst>
                <a:ext uri="{FF2B5EF4-FFF2-40B4-BE49-F238E27FC236}">
                  <a16:creationId xmlns:a16="http://schemas.microsoft.com/office/drawing/2014/main" id="{42758433-B2A4-EB6F-5071-87411EDA1970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7" name="Google Shape;6051;p67">
              <a:extLst>
                <a:ext uri="{FF2B5EF4-FFF2-40B4-BE49-F238E27FC236}">
                  <a16:creationId xmlns:a16="http://schemas.microsoft.com/office/drawing/2014/main" id="{F2269F36-7D60-DEB2-8E7A-2C861B7BC3B7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8" name="Google Shape;6072;p67">
            <a:extLst>
              <a:ext uri="{FF2B5EF4-FFF2-40B4-BE49-F238E27FC236}">
                <a16:creationId xmlns:a16="http://schemas.microsoft.com/office/drawing/2014/main" id="{0E855C6E-9963-89E4-6140-1C536588D686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rgbClr val="E12120"/>
          </a:solidFill>
        </p:grpSpPr>
        <p:sp>
          <p:nvSpPr>
            <p:cNvPr id="209" name="Google Shape;6073;p67">
              <a:extLst>
                <a:ext uri="{FF2B5EF4-FFF2-40B4-BE49-F238E27FC236}">
                  <a16:creationId xmlns:a16="http://schemas.microsoft.com/office/drawing/2014/main" id="{1ABCB80F-5EEB-88E1-AB0B-4F3FBA404327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10" name="Google Shape;6074;p67">
              <a:extLst>
                <a:ext uri="{FF2B5EF4-FFF2-40B4-BE49-F238E27FC236}">
                  <a16:creationId xmlns:a16="http://schemas.microsoft.com/office/drawing/2014/main" id="{D61C8394-AB61-EDC1-B6DB-772523F449D5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11" name="Google Shape;6075;p67">
              <a:extLst>
                <a:ext uri="{FF2B5EF4-FFF2-40B4-BE49-F238E27FC236}">
                  <a16:creationId xmlns:a16="http://schemas.microsoft.com/office/drawing/2014/main" id="{6C3FDF78-0038-46F4-D875-76FBBF823374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12" name="Google Shape;6076;p67">
              <a:extLst>
                <a:ext uri="{FF2B5EF4-FFF2-40B4-BE49-F238E27FC236}">
                  <a16:creationId xmlns:a16="http://schemas.microsoft.com/office/drawing/2014/main" id="{B95FFF23-D452-3333-46BD-A4CB256F37C8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13" name="Google Shape;6077;p67">
              <a:extLst>
                <a:ext uri="{FF2B5EF4-FFF2-40B4-BE49-F238E27FC236}">
                  <a16:creationId xmlns:a16="http://schemas.microsoft.com/office/drawing/2014/main" id="{5C8FC2FF-69AB-455B-CB11-1F7C9DBB6D91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14" name="Google Shape;6107;p67">
            <a:extLst>
              <a:ext uri="{FF2B5EF4-FFF2-40B4-BE49-F238E27FC236}">
                <a16:creationId xmlns:a16="http://schemas.microsoft.com/office/drawing/2014/main" id="{9CB03CDC-839F-C01F-5412-428D85A7371D}"/>
              </a:ext>
            </a:extLst>
          </p:cNvPr>
          <p:cNvGrpSpPr/>
          <p:nvPr/>
        </p:nvGrpSpPr>
        <p:grpSpPr>
          <a:xfrm>
            <a:off x="8529347" y="2475152"/>
            <a:ext cx="557608" cy="550765"/>
            <a:chOff x="-41530374" y="3218800"/>
            <a:chExt cx="319800" cy="315875"/>
          </a:xfrm>
          <a:solidFill>
            <a:srgbClr val="E12120"/>
          </a:solidFill>
        </p:grpSpPr>
        <p:sp>
          <p:nvSpPr>
            <p:cNvPr id="215" name="Google Shape;6108;p67">
              <a:extLst>
                <a:ext uri="{FF2B5EF4-FFF2-40B4-BE49-F238E27FC236}">
                  <a16:creationId xmlns:a16="http://schemas.microsoft.com/office/drawing/2014/main" id="{07D66984-3A35-154E-773C-2B6004508285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16" name="Google Shape;6109;p67">
              <a:extLst>
                <a:ext uri="{FF2B5EF4-FFF2-40B4-BE49-F238E27FC236}">
                  <a16:creationId xmlns:a16="http://schemas.microsoft.com/office/drawing/2014/main" id="{EAC711B4-45A6-39F0-2786-008C7749C92A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17" name="Google Shape;5593;p66">
            <a:extLst>
              <a:ext uri="{FF2B5EF4-FFF2-40B4-BE49-F238E27FC236}">
                <a16:creationId xmlns:a16="http://schemas.microsoft.com/office/drawing/2014/main" id="{8D1B2E9E-6866-FD00-3F5F-CCD0222DFE4A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E12120"/>
          </a:solidFill>
        </p:grpSpPr>
        <p:sp>
          <p:nvSpPr>
            <p:cNvPr id="218" name="Google Shape;5594;p66">
              <a:extLst>
                <a:ext uri="{FF2B5EF4-FFF2-40B4-BE49-F238E27FC236}">
                  <a16:creationId xmlns:a16="http://schemas.microsoft.com/office/drawing/2014/main" id="{9A391BCB-04B1-D270-3988-76D25E59EEDB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19" name="Google Shape;5595;p66">
              <a:extLst>
                <a:ext uri="{FF2B5EF4-FFF2-40B4-BE49-F238E27FC236}">
                  <a16:creationId xmlns:a16="http://schemas.microsoft.com/office/drawing/2014/main" id="{E49B980A-7706-7AAF-2BB7-15B7A9362A55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20" name="Google Shape;5596;p66">
            <a:extLst>
              <a:ext uri="{FF2B5EF4-FFF2-40B4-BE49-F238E27FC236}">
                <a16:creationId xmlns:a16="http://schemas.microsoft.com/office/drawing/2014/main" id="{9ABB78F6-16F1-DCB5-D3E0-302EDF726492}"/>
              </a:ext>
            </a:extLst>
          </p:cNvPr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rgbClr val="E12120"/>
          </a:solidFill>
        </p:grpSpPr>
        <p:sp>
          <p:nvSpPr>
            <p:cNvPr id="221" name="Google Shape;5597;p66">
              <a:extLst>
                <a:ext uri="{FF2B5EF4-FFF2-40B4-BE49-F238E27FC236}">
                  <a16:creationId xmlns:a16="http://schemas.microsoft.com/office/drawing/2014/main" id="{613007B1-8E04-7943-627D-DD2EB5DE2E25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22" name="Google Shape;5598;p66">
              <a:extLst>
                <a:ext uri="{FF2B5EF4-FFF2-40B4-BE49-F238E27FC236}">
                  <a16:creationId xmlns:a16="http://schemas.microsoft.com/office/drawing/2014/main" id="{BDFBE162-1291-AF4C-A41A-415236D95FC6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23" name="Google Shape;5651;p66">
            <a:extLst>
              <a:ext uri="{FF2B5EF4-FFF2-40B4-BE49-F238E27FC236}">
                <a16:creationId xmlns:a16="http://schemas.microsoft.com/office/drawing/2014/main" id="{A676E58E-92F7-6EF3-BEAE-E27A002C7541}"/>
              </a:ext>
            </a:extLst>
          </p:cNvPr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rgbClr val="E12120"/>
          </a:solidFill>
        </p:grpSpPr>
        <p:sp>
          <p:nvSpPr>
            <p:cNvPr id="224" name="Google Shape;5652;p66">
              <a:extLst>
                <a:ext uri="{FF2B5EF4-FFF2-40B4-BE49-F238E27FC236}">
                  <a16:creationId xmlns:a16="http://schemas.microsoft.com/office/drawing/2014/main" id="{27E71ECF-D641-E17A-3478-DBC47D1FEE43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25" name="Google Shape;5653;p66">
              <a:extLst>
                <a:ext uri="{FF2B5EF4-FFF2-40B4-BE49-F238E27FC236}">
                  <a16:creationId xmlns:a16="http://schemas.microsoft.com/office/drawing/2014/main" id="{9E6BEFD9-D4E2-15A0-DDEE-03DA382A5D21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26" name="Google Shape;5775;p66">
            <a:extLst>
              <a:ext uri="{FF2B5EF4-FFF2-40B4-BE49-F238E27FC236}">
                <a16:creationId xmlns:a16="http://schemas.microsoft.com/office/drawing/2014/main" id="{6BD171BD-DE5D-617A-5E08-18FBC29FC44D}"/>
              </a:ext>
            </a:extLst>
          </p:cNvPr>
          <p:cNvGrpSpPr/>
          <p:nvPr/>
        </p:nvGrpSpPr>
        <p:grpSpPr>
          <a:xfrm>
            <a:off x="8576547" y="3664413"/>
            <a:ext cx="451911" cy="423656"/>
            <a:chOff x="4456875" y="2635825"/>
            <a:chExt cx="481825" cy="451700"/>
          </a:xfrm>
          <a:solidFill>
            <a:srgbClr val="E12120"/>
          </a:solidFill>
        </p:grpSpPr>
        <p:sp>
          <p:nvSpPr>
            <p:cNvPr id="227" name="Google Shape;5776;p66">
              <a:extLst>
                <a:ext uri="{FF2B5EF4-FFF2-40B4-BE49-F238E27FC236}">
                  <a16:creationId xmlns:a16="http://schemas.microsoft.com/office/drawing/2014/main" id="{F10CB67F-D51D-6FEC-4165-A57EB59C2320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28" name="Google Shape;5777;p66">
              <a:extLst>
                <a:ext uri="{FF2B5EF4-FFF2-40B4-BE49-F238E27FC236}">
                  <a16:creationId xmlns:a16="http://schemas.microsoft.com/office/drawing/2014/main" id="{08D106E8-7DB7-D43D-B8FF-34FC44FA785D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29" name="Google Shape;5778;p66">
              <a:extLst>
                <a:ext uri="{FF2B5EF4-FFF2-40B4-BE49-F238E27FC236}">
                  <a16:creationId xmlns:a16="http://schemas.microsoft.com/office/drawing/2014/main" id="{7870805A-C981-6958-7923-30DAD963B351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0" name="Google Shape;5779;p66">
              <a:extLst>
                <a:ext uri="{FF2B5EF4-FFF2-40B4-BE49-F238E27FC236}">
                  <a16:creationId xmlns:a16="http://schemas.microsoft.com/office/drawing/2014/main" id="{498D0300-C915-EFEA-40E9-2AF9A296B23B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1" name="Google Shape;5780;p66">
              <a:extLst>
                <a:ext uri="{FF2B5EF4-FFF2-40B4-BE49-F238E27FC236}">
                  <a16:creationId xmlns:a16="http://schemas.microsoft.com/office/drawing/2014/main" id="{BC5D623A-A469-79EB-C349-CB883A9F3439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2" name="Google Shape;5781;p66">
              <a:extLst>
                <a:ext uri="{FF2B5EF4-FFF2-40B4-BE49-F238E27FC236}">
                  <a16:creationId xmlns:a16="http://schemas.microsoft.com/office/drawing/2014/main" id="{4FEA7E39-EF08-F7C6-990F-0FA066E68B67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51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D853AF-3DA0-BE91-8A04-53BF17925788}"/>
              </a:ext>
            </a:extLst>
          </p:cNvPr>
          <p:cNvSpPr txBox="1"/>
          <p:nvPr/>
        </p:nvSpPr>
        <p:spPr>
          <a:xfrm>
            <a:off x="323528" y="123483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>
                <a:latin typeface="+mn-lt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E494575C-8AE8-3602-7114-590259B7BD7D}"/>
              </a:ext>
            </a:extLst>
          </p:cNvPr>
          <p:cNvSpPr/>
          <p:nvPr/>
        </p:nvSpPr>
        <p:spPr>
          <a:xfrm>
            <a:off x="6041080" y="1656596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A40560A6-9E75-0469-9874-9AA34D5C9821}"/>
              </a:ext>
            </a:extLst>
          </p:cNvPr>
          <p:cNvSpPr/>
          <p:nvPr/>
        </p:nvSpPr>
        <p:spPr>
          <a:xfrm>
            <a:off x="6965210" y="1671115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8240EBD4-06B4-69FB-A5FB-41877274CC12}"/>
              </a:ext>
            </a:extLst>
          </p:cNvPr>
          <p:cNvGrpSpPr/>
          <p:nvPr/>
        </p:nvGrpSpPr>
        <p:grpSpPr>
          <a:xfrm>
            <a:off x="5116238" y="1656596"/>
            <a:ext cx="553873" cy="652293"/>
            <a:chOff x="4835382" y="73243"/>
            <a:chExt cx="2920830" cy="3227535"/>
          </a:xfrm>
          <a:solidFill>
            <a:srgbClr val="E12120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CA5E2DA9-8A76-1A6F-02B3-8EA483CF6179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F5350CB3-E094-504F-00B6-E9D33C5EACE5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6FF572A3-E84C-C0BA-6894-1D6A854389E4}"/>
              </a:ext>
            </a:extLst>
          </p:cNvPr>
          <p:cNvSpPr/>
          <p:nvPr/>
        </p:nvSpPr>
        <p:spPr>
          <a:xfrm>
            <a:off x="4210222" y="1691993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B07AE909-C012-DFA7-CF7F-D0E0313FBC14}"/>
              </a:ext>
            </a:extLst>
          </p:cNvPr>
          <p:cNvSpPr>
            <a:spLocks noChangeAspect="1"/>
          </p:cNvSpPr>
          <p:nvPr/>
        </p:nvSpPr>
        <p:spPr>
          <a:xfrm>
            <a:off x="11312003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FE10E183-226D-7705-3C32-919260BDDA1F}"/>
              </a:ext>
            </a:extLst>
          </p:cNvPr>
          <p:cNvSpPr/>
          <p:nvPr/>
        </p:nvSpPr>
        <p:spPr>
          <a:xfrm>
            <a:off x="5106628" y="5441801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80BFDB0B-31D6-9539-A659-077B99F3AF70}"/>
              </a:ext>
            </a:extLst>
          </p:cNvPr>
          <p:cNvSpPr/>
          <p:nvPr/>
        </p:nvSpPr>
        <p:spPr>
          <a:xfrm>
            <a:off x="4171828" y="5441801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88B58CBF-CA1F-1D4D-AF63-8F2A4AD3EFB8}"/>
              </a:ext>
            </a:extLst>
          </p:cNvPr>
          <p:cNvSpPr/>
          <p:nvPr/>
        </p:nvSpPr>
        <p:spPr>
          <a:xfrm>
            <a:off x="6969560" y="5441801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600E9A8B-D27C-0FF5-A786-EB0F5DCC8A47}"/>
              </a:ext>
            </a:extLst>
          </p:cNvPr>
          <p:cNvSpPr>
            <a:spLocks noChangeAspect="1"/>
          </p:cNvSpPr>
          <p:nvPr/>
        </p:nvSpPr>
        <p:spPr>
          <a:xfrm>
            <a:off x="6031472" y="5441801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8102CF5E-2CAC-89CC-8924-C1FD8FA0FF2A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EEE9A0EB-1EC2-56D9-AE27-4943FE628F7A}"/>
              </a:ext>
            </a:extLst>
          </p:cNvPr>
          <p:cNvSpPr/>
          <p:nvPr/>
        </p:nvSpPr>
        <p:spPr>
          <a:xfrm>
            <a:off x="8814584" y="5472316"/>
            <a:ext cx="539149" cy="58026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BE69DE6A-9450-146E-FAD0-6E7B4523D66E}"/>
              </a:ext>
            </a:extLst>
          </p:cNvPr>
          <p:cNvGrpSpPr/>
          <p:nvPr/>
        </p:nvGrpSpPr>
        <p:grpSpPr>
          <a:xfrm>
            <a:off x="10468704" y="5417612"/>
            <a:ext cx="547793" cy="583829"/>
            <a:chOff x="-65145698" y="3727425"/>
            <a:chExt cx="317425" cy="317425"/>
          </a:xfrm>
          <a:solidFill>
            <a:srgbClr val="E12120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FD8ED4D5-806B-D36E-59C2-DCAB03942BA3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D4A1C26A-4D19-01F4-347E-A8E214B5D3D2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F3046E78-DB02-4E40-9CB2-DD3158A4B062}"/>
              </a:ext>
            </a:extLst>
          </p:cNvPr>
          <p:cNvGrpSpPr/>
          <p:nvPr/>
        </p:nvGrpSpPr>
        <p:grpSpPr>
          <a:xfrm>
            <a:off x="5311457" y="3702824"/>
            <a:ext cx="523675" cy="508109"/>
            <a:chOff x="-61354872" y="3751050"/>
            <a:chExt cx="316650" cy="288275"/>
          </a:xfrm>
          <a:solidFill>
            <a:srgbClr val="E12120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AF165D94-A62D-ED20-DEED-7E33C7EAB7BD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4FEA3FDC-5F7C-823C-45B9-1ACA755CD86C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0A2A0152-C360-7874-F8EC-732FC8D8D25C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ACF7FAAD-3C5F-41F3-A69A-9AA5CCBE9810}"/>
              </a:ext>
            </a:extLst>
          </p:cNvPr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  <a:solidFill>
            <a:srgbClr val="E12120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0704036F-14F6-BE7F-87DD-8B6A9A100173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C9B7DEAD-98C1-4E53-3B6C-5667B9F36D5C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00C84E18-E5D0-864A-7D08-3262DD8A8A07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CFC92338-969A-F68B-5F02-5356F4FFD28B}"/>
              </a:ext>
            </a:extLst>
          </p:cNvPr>
          <p:cNvGrpSpPr/>
          <p:nvPr/>
        </p:nvGrpSpPr>
        <p:grpSpPr>
          <a:xfrm>
            <a:off x="9506838" y="3681091"/>
            <a:ext cx="479551" cy="494716"/>
            <a:chOff x="-59447249" y="3706150"/>
            <a:chExt cx="319000" cy="308775"/>
          </a:xfrm>
          <a:solidFill>
            <a:srgbClr val="E12120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408C132F-5624-C60D-B524-0AAD387BF9D8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52C20C26-2795-8E04-5D88-C82FE77A9727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D86FAAD9-5F56-4346-0B7F-83057ED8C049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0EBDDCDE-E529-7047-F72B-BBC5B64ABC99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E00838AD-B2FC-97DB-02B6-1A3E120E822E}"/>
              </a:ext>
            </a:extLst>
          </p:cNvPr>
          <p:cNvGrpSpPr/>
          <p:nvPr/>
        </p:nvGrpSpPr>
        <p:grpSpPr>
          <a:xfrm>
            <a:off x="8538025" y="1572831"/>
            <a:ext cx="687344" cy="724676"/>
            <a:chOff x="-64406128" y="3362225"/>
            <a:chExt cx="318225" cy="314800"/>
          </a:xfrm>
          <a:solidFill>
            <a:srgbClr val="E12120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87CADCAA-065B-0C00-D2AC-ED0E3EC2A64C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FDADF064-5A00-CC9A-7A3F-D9DC469BEEC9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BA58669A-27B2-278D-92D7-3FF9AEDC0073}"/>
              </a:ext>
            </a:extLst>
          </p:cNvPr>
          <p:cNvSpPr/>
          <p:nvPr/>
        </p:nvSpPr>
        <p:spPr>
          <a:xfrm>
            <a:off x="6972647" y="3640887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4B81434F-7144-C225-BA3B-61AEE4EDBE03}"/>
              </a:ext>
            </a:extLst>
          </p:cNvPr>
          <p:cNvGrpSpPr/>
          <p:nvPr/>
        </p:nvGrpSpPr>
        <p:grpSpPr>
          <a:xfrm>
            <a:off x="11299091" y="2764181"/>
            <a:ext cx="467528" cy="505891"/>
            <a:chOff x="-59400777" y="4084200"/>
            <a:chExt cx="311125" cy="315875"/>
          </a:xfrm>
          <a:solidFill>
            <a:srgbClr val="E12120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E46C3FE0-1A9C-5B79-BDD3-8CD545E5BE82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C94A643E-CFAB-2800-D69D-4EEB8001C4E6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E578DF5C-E12B-307F-0FE5-E2909986A171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7B7E0B73-9559-6703-C6A0-FD86EA192B9A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AAF74081-0EE4-891E-71E4-F19FBF556994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A697F442-04F4-8D56-C7D1-A6F9F4840F36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FA053C75-FE01-4713-B2EF-9BD838723F5E}"/>
              </a:ext>
            </a:extLst>
          </p:cNvPr>
          <p:cNvGrpSpPr/>
          <p:nvPr/>
        </p:nvGrpSpPr>
        <p:grpSpPr>
          <a:xfrm>
            <a:off x="7821712" y="1613796"/>
            <a:ext cx="570257" cy="714064"/>
            <a:chOff x="-64022548" y="3727425"/>
            <a:chExt cx="270175" cy="317425"/>
          </a:xfrm>
          <a:solidFill>
            <a:srgbClr val="E12120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93934671-0830-CC81-46CE-C83B30CC12C8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EA7EF684-00A6-B9EC-9EF5-3721BDB56C7B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6C048B78-5B6F-9135-86D7-9B6A839ADA2E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9FBFEFB9-92E9-2E9A-04EA-FACA7B5DE579}"/>
              </a:ext>
            </a:extLst>
          </p:cNvPr>
          <p:cNvGrpSpPr/>
          <p:nvPr/>
        </p:nvGrpSpPr>
        <p:grpSpPr>
          <a:xfrm>
            <a:off x="7924637" y="3640453"/>
            <a:ext cx="523675" cy="557947"/>
            <a:chOff x="-60255348" y="3733825"/>
            <a:chExt cx="316650" cy="316550"/>
          </a:xfrm>
          <a:solidFill>
            <a:srgbClr val="E12120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941D6B1A-8425-5C79-9CE3-A4D35167CD01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8573B683-2D21-4946-4770-FFDD72A81F2F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AD1A6635-8FE1-E7C1-805F-1BA50CD9445C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80F497F7-A30A-B56F-5F96-5138666B122B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4BB93B36-69EF-AED0-5CB0-312C9567A5A4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5829DCE9-B00D-87D5-0C6F-694EFDC844F3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6D0548E5-D34F-DC57-7DCF-9684D846F6EB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8435A7EF-6C9F-9572-2463-22100F6FCA37}"/>
              </a:ext>
            </a:extLst>
          </p:cNvPr>
          <p:cNvGrpSpPr/>
          <p:nvPr/>
        </p:nvGrpSpPr>
        <p:grpSpPr>
          <a:xfrm>
            <a:off x="9424971" y="1631796"/>
            <a:ext cx="683991" cy="722277"/>
            <a:chOff x="-63679952" y="4093450"/>
            <a:chExt cx="320600" cy="317650"/>
          </a:xfrm>
          <a:solidFill>
            <a:srgbClr val="E12120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4C41B295-D83D-ABFD-B2FB-9A7BAEB28ACC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3E6CEF09-485E-2CD6-BB37-085A2955CEAC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193F2C52-4F2E-DB92-A510-CB2CEDD2BB38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5EB726DD-3649-8E66-287F-18BBFC3E168E}"/>
              </a:ext>
            </a:extLst>
          </p:cNvPr>
          <p:cNvGrpSpPr/>
          <p:nvPr/>
        </p:nvGrpSpPr>
        <p:grpSpPr>
          <a:xfrm>
            <a:off x="4275841" y="3638748"/>
            <a:ext cx="523675" cy="559533"/>
            <a:chOff x="-61783348" y="3743950"/>
            <a:chExt cx="316650" cy="317450"/>
          </a:xfrm>
          <a:solidFill>
            <a:srgbClr val="E12120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D2ED1853-7016-F87A-02A2-A22273B1F365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57F8E8A6-24C5-1701-A144-92573995C6B1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AD669636-2F0B-9D64-C132-6317B7AE651B}"/>
              </a:ext>
            </a:extLst>
          </p:cNvPr>
          <p:cNvSpPr/>
          <p:nvPr/>
        </p:nvSpPr>
        <p:spPr>
          <a:xfrm>
            <a:off x="8747953" y="3717614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8D4FA50D-7027-7F91-6A5F-66415635FF4D}"/>
              </a:ext>
            </a:extLst>
          </p:cNvPr>
          <p:cNvGrpSpPr/>
          <p:nvPr/>
        </p:nvGrpSpPr>
        <p:grpSpPr>
          <a:xfrm>
            <a:off x="10482871" y="3656985"/>
            <a:ext cx="479588" cy="504969"/>
            <a:chOff x="-59869425" y="4102225"/>
            <a:chExt cx="319025" cy="315175"/>
          </a:xfrm>
          <a:solidFill>
            <a:srgbClr val="E12120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74E30BE2-BA9C-5EDE-B643-1869C8CE5256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19529B7E-6AB7-FF3C-EBF4-DAD5213DB069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A62FB507-997E-BD51-FFDD-E7B480422C54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C582A3FC-7D2B-61EF-FE26-791AB47C5191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D451749F-3E78-1C1A-270A-AFE8F5B7D1AC}"/>
              </a:ext>
            </a:extLst>
          </p:cNvPr>
          <p:cNvGrpSpPr/>
          <p:nvPr/>
        </p:nvGrpSpPr>
        <p:grpSpPr>
          <a:xfrm>
            <a:off x="5113963" y="4622601"/>
            <a:ext cx="422624" cy="511209"/>
            <a:chOff x="2423775" y="3226875"/>
            <a:chExt cx="259925" cy="295000"/>
          </a:xfrm>
          <a:solidFill>
            <a:srgbClr val="E12120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7404EFBB-B089-C08C-BE68-0CE16F1374C3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9A485C70-2ABC-67D4-70E2-DE0A8920D749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9E398125-76F7-FA2D-AEC4-859F541EF503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CE3729A2-340E-2581-7492-E1D7A371A0B7}"/>
              </a:ext>
            </a:extLst>
          </p:cNvPr>
          <p:cNvGrpSpPr/>
          <p:nvPr/>
        </p:nvGrpSpPr>
        <p:grpSpPr>
          <a:xfrm>
            <a:off x="6965529" y="4627480"/>
            <a:ext cx="486688" cy="480493"/>
            <a:chOff x="4266025" y="3609275"/>
            <a:chExt cx="299325" cy="277275"/>
          </a:xfrm>
          <a:solidFill>
            <a:srgbClr val="E12120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DD47FE19-A7E1-A6E7-B94D-3129FE0C586C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DBD99988-5E91-4FFC-3516-91402B224E07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8035F90F-6782-E56B-2B72-641BD23CE0C4}"/>
              </a:ext>
            </a:extLst>
          </p:cNvPr>
          <p:cNvGrpSpPr/>
          <p:nvPr/>
        </p:nvGrpSpPr>
        <p:grpSpPr>
          <a:xfrm>
            <a:off x="7899453" y="4585629"/>
            <a:ext cx="480307" cy="511859"/>
            <a:chOff x="4628325" y="3599825"/>
            <a:chExt cx="295400" cy="295375"/>
          </a:xfrm>
          <a:solidFill>
            <a:srgbClr val="E12120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A8EEEC7C-46C3-169C-E479-8DE723EB829D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AC53C171-280D-B84F-F68C-A58960D3E482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AF7F0D45-CA2A-3794-2F0F-5A60D1201A42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FC18DFA4-D9DF-2E5D-8638-C6288276AA22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D3A64DED-9513-62F8-E22F-F96510C7C0F6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5EF8478B-B23C-FB12-EC42-AB1E965F6537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FF47CBBB-9778-816A-7C24-86A37C038B67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4037A04E-734B-45F4-7D3A-C11889675AFD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641792DD-6F40-8C58-EE57-E59039B6634D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478E514F-2872-8F2A-782E-A6F7F8256C8D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2DE332D2-7993-8A0F-644A-C89AFB8EA930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4D4B5525-571A-FAEA-9D17-C63AF8912547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8DEEC744-6314-9DE1-C3B3-B4AA1D68ACE8}"/>
              </a:ext>
            </a:extLst>
          </p:cNvPr>
          <p:cNvGrpSpPr/>
          <p:nvPr/>
        </p:nvGrpSpPr>
        <p:grpSpPr>
          <a:xfrm>
            <a:off x="11370268" y="3665361"/>
            <a:ext cx="346009" cy="483471"/>
            <a:chOff x="3167275" y="3227275"/>
            <a:chExt cx="225300" cy="295375"/>
          </a:xfrm>
          <a:solidFill>
            <a:srgbClr val="E12120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04170B10-3933-4C57-AA56-FAC4084AB778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D464F5B4-4914-5A92-0BCE-DBCE2C8BD5CE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8632C273-1750-F2E9-1623-1F19DC8A5695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36A71736-5687-168C-04D7-5C0AFAD8FC42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6D0794FA-7F9B-6E15-596D-4B77E82E691E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BA208F81-B89F-37B2-91AB-F45F6B414259}"/>
              </a:ext>
            </a:extLst>
          </p:cNvPr>
          <p:cNvGrpSpPr/>
          <p:nvPr/>
        </p:nvGrpSpPr>
        <p:grpSpPr>
          <a:xfrm>
            <a:off x="8779669" y="4641760"/>
            <a:ext cx="481567" cy="451813"/>
            <a:chOff x="4991425" y="3617150"/>
            <a:chExt cx="296175" cy="260725"/>
          </a:xfrm>
          <a:solidFill>
            <a:srgbClr val="E12120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5A5AFC37-7491-81AC-70F8-89574DC4AEE2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F2E446F0-8F9E-B5F9-E322-1FD8E870C47D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DA4751B8-9FCF-BB59-3CAE-EA175A24935C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49CA3818-FDCE-1502-8780-FD60B3FA3EEE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D168D6C2-BB9C-A8B1-D666-5798FCF9C2E5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7DF511F6-A76D-8DF8-E4F2-C4B687613457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BD65464A-B280-B103-D099-86A7A5AA1E58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27AFB4F8-3A6A-4A13-2CE9-99478B90C5C6}"/>
              </a:ext>
            </a:extLst>
          </p:cNvPr>
          <p:cNvGrpSpPr/>
          <p:nvPr/>
        </p:nvGrpSpPr>
        <p:grpSpPr>
          <a:xfrm>
            <a:off x="4176398" y="4547345"/>
            <a:ext cx="480265" cy="509131"/>
            <a:chOff x="3497300" y="3591950"/>
            <a:chExt cx="295375" cy="293800"/>
          </a:xfrm>
          <a:solidFill>
            <a:srgbClr val="E12120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041ACD36-FDBF-09B6-8F7E-E3E124261816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8A83FB1F-51B3-77B7-E92F-C9CFD62BC21B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78783B63-19E9-64A7-C2FA-9773DF40162C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665B2679-3910-54A4-89E0-55DDA9259EED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46950D0E-9A16-15F9-5112-A3ADCB8CBFDD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7FD140C9-DBB4-C7B1-A476-26C6571C82A7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721596F0-3C80-2892-48FD-679FB6493A7C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B56F9555-E250-3316-DCF6-F7E7E1D796BC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F50A7585-4555-DCEF-98C7-85C5B887CE31}"/>
              </a:ext>
            </a:extLst>
          </p:cNvPr>
          <p:cNvGrpSpPr/>
          <p:nvPr/>
        </p:nvGrpSpPr>
        <p:grpSpPr>
          <a:xfrm>
            <a:off x="9515361" y="4559056"/>
            <a:ext cx="482865" cy="515973"/>
            <a:chOff x="5355300" y="3598250"/>
            <a:chExt cx="296975" cy="297750"/>
          </a:xfrm>
          <a:solidFill>
            <a:srgbClr val="E12120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1077BF20-41B5-09CC-9DEE-DC2DDC2918C4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3D7C3436-2366-1952-E257-674296722FF8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60E66B5D-2BAB-9B20-72BE-597AB14686ED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049CCC68-A2F0-38A1-AC12-1DBA65376546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FFE831CE-DBF6-848B-85FB-47829485A16B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D74B4D82-202D-8EDE-49D9-1F55A2032A07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0F47D3FF-FA94-68F2-062C-2420968D1462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337EA142-8108-7033-172B-5002E7C89725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17BF3C93-D996-D663-C5EA-52941E57F3DF}"/>
              </a:ext>
            </a:extLst>
          </p:cNvPr>
          <p:cNvGrpSpPr/>
          <p:nvPr/>
        </p:nvGrpSpPr>
        <p:grpSpPr>
          <a:xfrm>
            <a:off x="9486978" y="5286304"/>
            <a:ext cx="709641" cy="701253"/>
            <a:chOff x="6543825" y="3202075"/>
            <a:chExt cx="296975" cy="275350"/>
          </a:xfrm>
          <a:solidFill>
            <a:srgbClr val="E12120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6B0A45D8-858E-D973-D928-0B0368062329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878D57CD-C6AC-77AB-DB7C-33729BF14A2E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68D7D3BE-A811-8E34-C315-45E202CF55F1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C11752E6-53A4-FDAB-29AE-D30B0B0016F8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54CE45D7-D56F-6C71-51F2-22C0EA0CD248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B8B321F0-68F1-9697-2122-54EF26CB9615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6EF3F8CF-4ADB-550C-7298-426CA1009EED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EBE4AE45-95B4-71CA-5754-FFEE672C6BC6}"/>
              </a:ext>
            </a:extLst>
          </p:cNvPr>
          <p:cNvGrpSpPr/>
          <p:nvPr/>
        </p:nvGrpSpPr>
        <p:grpSpPr>
          <a:xfrm>
            <a:off x="11314393" y="4449570"/>
            <a:ext cx="551137" cy="587393"/>
            <a:chOff x="2037825" y="3254050"/>
            <a:chExt cx="296175" cy="296175"/>
          </a:xfrm>
          <a:solidFill>
            <a:srgbClr val="E12120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09ED757A-8466-760B-F613-721BC971F1FE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9C531318-01B5-2D64-47F1-97CBEEB8316D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2048D4EA-7824-3FF9-01F9-D6E83773FF39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7FEA7259-1B91-F665-FCEE-5D2FED261D0A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A56B5DAD-0735-4A7C-50D5-0A3C262A2E77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CDA7964A-612A-2197-FD37-F6882061B37D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C994D117-7833-A04E-858E-6AFBA6BEEBAE}"/>
              </a:ext>
            </a:extLst>
          </p:cNvPr>
          <p:cNvGrpSpPr/>
          <p:nvPr/>
        </p:nvGrpSpPr>
        <p:grpSpPr>
          <a:xfrm>
            <a:off x="6024689" y="4673828"/>
            <a:ext cx="482867" cy="513245"/>
            <a:chOff x="3859600" y="3591950"/>
            <a:chExt cx="296975" cy="296175"/>
          </a:xfrm>
          <a:solidFill>
            <a:srgbClr val="E12120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F193C1CA-DDB8-4C7A-58A0-479547189EBC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B0B0A8B8-7258-D9D4-A470-DF8DE0ED84A8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228F044C-E61D-A08E-0EF1-2EDA96EE7E12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9D9BCC1F-1367-6032-340B-96191F633F48}"/>
              </a:ext>
            </a:extLst>
          </p:cNvPr>
          <p:cNvGrpSpPr/>
          <p:nvPr/>
        </p:nvGrpSpPr>
        <p:grpSpPr>
          <a:xfrm>
            <a:off x="10482008" y="4540372"/>
            <a:ext cx="453397" cy="480493"/>
            <a:chOff x="5727850" y="3609275"/>
            <a:chExt cx="278850" cy="277275"/>
          </a:xfrm>
          <a:solidFill>
            <a:srgbClr val="E12120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008865E4-009C-668E-DE43-CB8D6EFEBF33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5BC30465-EEE4-AFD5-69C3-BA7006EB1FB8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6EFC556A-89FF-BD89-35F2-51AEB099CF46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59D356C0-3B5F-4327-FB4B-F5249AEA084D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9CC4D9F8-561F-EC92-5ABB-B0BB200C198F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F3115FCD-34D3-D1BF-BE51-ACEBD7485C0B}"/>
              </a:ext>
            </a:extLst>
          </p:cNvPr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E12120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E83D3821-12F9-770E-023D-EE8653D4135D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4E947BA1-4906-862C-27FB-7FEF37B58664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73797C40-6C64-C765-968C-B0049EB5904B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CD94EAFD-D8D7-3747-016B-0ED1751E45CA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73E38708-2C8D-319B-8531-F1C8A98C8C46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440335D6-5B9B-D1C3-B1AB-434608B2D04D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B3DC07D9-763B-CC23-E499-E36309F69ED2}"/>
              </a:ext>
            </a:extLst>
          </p:cNvPr>
          <p:cNvGrpSpPr/>
          <p:nvPr/>
        </p:nvGrpSpPr>
        <p:grpSpPr>
          <a:xfrm>
            <a:off x="5049261" y="2654321"/>
            <a:ext cx="627059" cy="670064"/>
            <a:chOff x="4263650" y="3235150"/>
            <a:chExt cx="295400" cy="296175"/>
          </a:xfrm>
          <a:solidFill>
            <a:srgbClr val="E12120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5DC4034F-CA3A-C241-28C2-2BD545DBCFA6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F1EC75A8-C18F-A39E-7C78-C38959B52E5F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75DD3F87-CDDD-2E05-ED21-1353F4F5F964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96A9455C-3FC7-FF3A-C8BA-2DD12ABBD818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FA1BF9F8-8B57-2100-8121-DC356141C806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47BAC5CB-A1D2-3D1C-7821-5C596AC2824D}"/>
              </a:ext>
            </a:extLst>
          </p:cNvPr>
          <p:cNvGrpSpPr/>
          <p:nvPr/>
        </p:nvGrpSpPr>
        <p:grpSpPr>
          <a:xfrm>
            <a:off x="9500513" y="2659877"/>
            <a:ext cx="406347" cy="670064"/>
            <a:chOff x="6164975" y="3211525"/>
            <a:chExt cx="191425" cy="296175"/>
          </a:xfrm>
          <a:solidFill>
            <a:srgbClr val="E12120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64758F59-257A-EFC9-523A-57F2E96D8BCF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2E9AC75E-FD65-0C6B-E1DD-0F5ED93A91C9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19AB31EE-60AE-F44B-2419-9D521BF8651B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B77F5715-0CE1-CA12-EE15-F09E21D59E80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CFFB0F8E-1749-37B5-07C2-8B50F9E71530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D654C4B0-EAEF-2B10-F556-D1E4DCE04BFA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31B291ED-3242-2EF9-D97F-621C8E4F4CC7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3592D0C2-0646-374F-8B82-FE3D39EC0417}"/>
              </a:ext>
            </a:extLst>
          </p:cNvPr>
          <p:cNvGrpSpPr/>
          <p:nvPr/>
        </p:nvGrpSpPr>
        <p:grpSpPr>
          <a:xfrm>
            <a:off x="6018201" y="2642091"/>
            <a:ext cx="627007" cy="666500"/>
            <a:chOff x="4629125" y="3235150"/>
            <a:chExt cx="295375" cy="294600"/>
          </a:xfrm>
          <a:solidFill>
            <a:srgbClr val="E12120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D7828E50-5E33-645B-764C-751622BDE502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10D6F62C-451B-E872-1DA8-C1A7B8DAB602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C9AD5C10-24A7-1809-8FC7-35CB3FFCB05E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87F68C3F-F8E3-4EFA-5532-2152CF0F73C4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3942F2A8-7468-88FB-3A28-A1CBEF27E00D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B5F4F21F-5FF7-A4A4-F09F-C515C4EC2E8D}"/>
              </a:ext>
            </a:extLst>
          </p:cNvPr>
          <p:cNvGrpSpPr/>
          <p:nvPr/>
        </p:nvGrpSpPr>
        <p:grpSpPr>
          <a:xfrm>
            <a:off x="6911056" y="2653398"/>
            <a:ext cx="628705" cy="672439"/>
            <a:chOff x="4991425" y="3234750"/>
            <a:chExt cx="296175" cy="297225"/>
          </a:xfrm>
          <a:solidFill>
            <a:srgbClr val="E12120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4E77560B-6524-639D-F388-70AE86BB2198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C4457A7E-BFAA-5125-C7A2-A28D24C3B421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F265CAE5-463B-B094-A595-964584D28F72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3ADA7245-1651-D4BC-9A91-4A38826C9B98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C674CF46-419E-D9C7-7236-22D76E81A0BA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87767BAD-0EFB-85EE-FB7E-60DB3E2F5D0C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8CDDD4E0-B382-0CC9-108C-85E6BC02DC33}"/>
              </a:ext>
            </a:extLst>
          </p:cNvPr>
          <p:cNvGrpSpPr/>
          <p:nvPr/>
        </p:nvGrpSpPr>
        <p:grpSpPr>
          <a:xfrm>
            <a:off x="4171832" y="2668929"/>
            <a:ext cx="628705" cy="670064"/>
            <a:chOff x="3497300" y="3227275"/>
            <a:chExt cx="296175" cy="296175"/>
          </a:xfrm>
          <a:solidFill>
            <a:srgbClr val="E12120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F724F06F-256D-9691-1C0D-05C0A4DA383B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045BF7B7-BB18-7657-139F-5DC556F04FC8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A9231BA4-7A34-E79A-D8F0-D1D5B2915CBA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3F09FEE7-8723-E317-2A8B-0DF07EE15CAB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40748ADD-8931-886D-A031-78FF4DD1CC2B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CDB172EC-2D87-51E3-D5BE-574F4357961B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95BECDC6-89D7-E9C8-7296-6C4CF4F43E05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800177F4-4F6F-07CF-DC68-9E43DF74B2B1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8F7ACEA9-CC93-A501-F87E-902786E18648}"/>
              </a:ext>
            </a:extLst>
          </p:cNvPr>
          <p:cNvGrpSpPr/>
          <p:nvPr/>
        </p:nvGrpSpPr>
        <p:grpSpPr>
          <a:xfrm>
            <a:off x="7859730" y="2653876"/>
            <a:ext cx="588585" cy="667293"/>
            <a:chOff x="5364750" y="3235150"/>
            <a:chExt cx="277275" cy="294950"/>
          </a:xfrm>
          <a:solidFill>
            <a:srgbClr val="E12120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37A4918C-1B8F-0254-41E3-1E1E6E50772A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E3C01961-82A3-FBC7-03D8-58522E83C649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DAD68F95-D5F8-D1E6-E954-585173BC37C5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7A44D500-701D-D36C-BDEA-96758BED9BB4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28D71439-0CB5-4515-03AC-C7F801EB1EBE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67C1DF99-896E-AF1A-CD7F-4B9A3E989A26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4B8496DF-E98A-DAB2-3144-F17A48AC59E6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3A670379-E422-2C8D-3CB3-DA5C672CD33F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C07A4FFB-9F12-3F3C-20C1-EA3B6884C2FE}"/>
              </a:ext>
            </a:extLst>
          </p:cNvPr>
          <p:cNvGrpSpPr/>
          <p:nvPr/>
        </p:nvGrpSpPr>
        <p:grpSpPr>
          <a:xfrm>
            <a:off x="8602466" y="2653656"/>
            <a:ext cx="638735" cy="668253"/>
            <a:chOff x="5716825" y="3235950"/>
            <a:chExt cx="300900" cy="295375"/>
          </a:xfrm>
          <a:solidFill>
            <a:srgbClr val="E12120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1349531E-6BAD-6E6C-D78C-606B7B29B478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C3E7BBB0-ADB5-4950-ABF5-AB092D70D114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7EDC90F8-648D-3066-C542-29F078D053F2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BD6FE0C4-AC82-2C2B-DA61-5C7C9254E1FA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0DC84F3D-4442-FBF9-C251-8BBE9D467D5F}"/>
              </a:ext>
            </a:extLst>
          </p:cNvPr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rgbClr val="E12120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F404278E-0C60-442E-1D5A-C3DACB93EEDD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7C169A40-A70C-0C94-485A-2BC976669030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E86E6850-4604-FA08-F05C-0FD660CD7712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304D3260-3849-F098-2C19-5ED9021E06A4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50FD1550-9BCF-C875-C106-AB47EC40FAE9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F934CBF3-41A9-830F-DF9E-3AE5D58EDE9B}"/>
              </a:ext>
            </a:extLst>
          </p:cNvPr>
          <p:cNvGrpSpPr/>
          <p:nvPr/>
        </p:nvGrpSpPr>
        <p:grpSpPr>
          <a:xfrm>
            <a:off x="10413387" y="1752184"/>
            <a:ext cx="594012" cy="634693"/>
            <a:chOff x="-64044599" y="3360375"/>
            <a:chExt cx="315850" cy="316650"/>
          </a:xfrm>
          <a:solidFill>
            <a:srgbClr val="E12120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D4D7EDD5-B511-D603-8DD3-540E99DB4862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577178ED-C1EB-486E-ECD0-E0ABF9C8C7C5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C363603A-354A-8985-A325-6F942763478B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4100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6DDB66-C011-3F24-A9B2-C44FA202A7EC}"/>
              </a:ext>
            </a:extLst>
          </p:cNvPr>
          <p:cNvSpPr txBox="1"/>
          <p:nvPr/>
        </p:nvSpPr>
        <p:spPr>
          <a:xfrm>
            <a:off x="307184" y="166274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>
                <a:latin typeface="+mn-lt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0096CF03-8E94-5009-5933-928532D7E981}"/>
              </a:ext>
            </a:extLst>
          </p:cNvPr>
          <p:cNvSpPr/>
          <p:nvPr/>
        </p:nvSpPr>
        <p:spPr>
          <a:xfrm rot="10800000">
            <a:off x="8394012" y="4492695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853A4CD-AF26-BC6B-D2D9-1CE4E2225A3C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D10CBE72-A2A3-441E-29EC-8525BE59CC20}"/>
              </a:ext>
            </a:extLst>
          </p:cNvPr>
          <p:cNvSpPr/>
          <p:nvPr/>
        </p:nvSpPr>
        <p:spPr>
          <a:xfrm>
            <a:off x="10920494" y="4648061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B25A0855-A247-843B-F123-F52FACC0715A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F31F6157-BBA0-A90B-86A7-5546304C5654}"/>
              </a:ext>
            </a:extLst>
          </p:cNvPr>
          <p:cNvSpPr/>
          <p:nvPr/>
        </p:nvSpPr>
        <p:spPr>
          <a:xfrm>
            <a:off x="4185306" y="4555926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CE46C9B6-5595-17F1-E9D2-0E80EDEFD8EA}"/>
              </a:ext>
            </a:extLst>
          </p:cNvPr>
          <p:cNvSpPr/>
          <p:nvPr/>
        </p:nvSpPr>
        <p:spPr>
          <a:xfrm>
            <a:off x="6671205" y="5636474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5EE97CB8-75DA-5D59-656D-0E1C5A0E04B7}"/>
              </a:ext>
            </a:extLst>
          </p:cNvPr>
          <p:cNvSpPr/>
          <p:nvPr/>
        </p:nvSpPr>
        <p:spPr>
          <a:xfrm>
            <a:off x="7508646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4EE736AF-D733-A0C1-79C5-07136ADA3597}"/>
              </a:ext>
            </a:extLst>
          </p:cNvPr>
          <p:cNvSpPr/>
          <p:nvPr/>
        </p:nvSpPr>
        <p:spPr>
          <a:xfrm>
            <a:off x="5130209" y="5700918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0AD5B368-0904-FBED-5A25-4CCBA8AD8264}"/>
              </a:ext>
            </a:extLst>
          </p:cNvPr>
          <p:cNvSpPr/>
          <p:nvPr/>
        </p:nvSpPr>
        <p:spPr>
          <a:xfrm>
            <a:off x="8354661" y="5743186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4E8DCD79-0C66-37AF-D377-D835A894FBE2}"/>
              </a:ext>
            </a:extLst>
          </p:cNvPr>
          <p:cNvSpPr/>
          <p:nvPr/>
        </p:nvSpPr>
        <p:spPr>
          <a:xfrm>
            <a:off x="10081531" y="5778285"/>
            <a:ext cx="565332" cy="57963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10814F70-A7EC-3D8C-52C2-73C14FA324BF}"/>
              </a:ext>
            </a:extLst>
          </p:cNvPr>
          <p:cNvSpPr/>
          <p:nvPr/>
        </p:nvSpPr>
        <p:spPr>
          <a:xfrm>
            <a:off x="4995575" y="4686447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96DD39E3-4936-CE10-9ACC-2B4F2A134B1F}"/>
              </a:ext>
            </a:extLst>
          </p:cNvPr>
          <p:cNvSpPr/>
          <p:nvPr/>
        </p:nvSpPr>
        <p:spPr>
          <a:xfrm>
            <a:off x="4385173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600B30F5-BB9C-FC39-9BAF-FD241D42B2B7}"/>
              </a:ext>
            </a:extLst>
          </p:cNvPr>
          <p:cNvSpPr/>
          <p:nvPr/>
        </p:nvSpPr>
        <p:spPr>
          <a:xfrm>
            <a:off x="9093905" y="5778281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13255911-1AD6-577D-AABC-5CFC81C5650C}"/>
              </a:ext>
            </a:extLst>
          </p:cNvPr>
          <p:cNvSpPr>
            <a:spLocks noChangeAspect="1"/>
          </p:cNvSpPr>
          <p:nvPr/>
        </p:nvSpPr>
        <p:spPr>
          <a:xfrm>
            <a:off x="5899117" y="5752369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B5474FA3-AB5F-E765-1EE6-2F3265BB478F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C3D3E267-F129-3CBB-ED0A-B6F84144CDF2}"/>
              </a:ext>
            </a:extLst>
          </p:cNvPr>
          <p:cNvGrpSpPr/>
          <p:nvPr/>
        </p:nvGrpSpPr>
        <p:grpSpPr>
          <a:xfrm>
            <a:off x="10948070" y="1235313"/>
            <a:ext cx="566855" cy="566467"/>
            <a:chOff x="-34004625" y="3585850"/>
            <a:chExt cx="292225" cy="292025"/>
          </a:xfrm>
          <a:solidFill>
            <a:srgbClr val="E12120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D6E48666-B479-8AA2-6A6E-00410200B9C4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98B76B45-14ED-9FCF-AA37-576278C204DD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50DE4022-1793-9BC4-665B-B36D39E7EFB0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A754729B-86BD-E693-5DDE-A8277878AE0A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93D8C28A-DB04-B36C-A0F5-E7129D20FFCF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BDE6F03D-CE37-BB9A-A875-BEECF3E4CF87}"/>
              </a:ext>
            </a:extLst>
          </p:cNvPr>
          <p:cNvGrpSpPr/>
          <p:nvPr/>
        </p:nvGrpSpPr>
        <p:grpSpPr>
          <a:xfrm>
            <a:off x="9993557" y="2304728"/>
            <a:ext cx="552087" cy="550621"/>
            <a:chOff x="-30345326" y="3184750"/>
            <a:chExt cx="292225" cy="291450"/>
          </a:xfrm>
          <a:solidFill>
            <a:srgbClr val="E12120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CCC69E91-AD62-0DCF-FBB4-C26A7A0A4324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FE4AB570-3664-B4A4-5F75-FCA9171CC341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91364FC5-5772-B442-4B09-668A33E0D023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125CD829-DD73-3777-400E-F54147A61F23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DCE3E7E4-5938-A738-51E8-23A0193FABAF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B82E8049-AEB3-D00B-47F9-75C42F85FC61}"/>
              </a:ext>
            </a:extLst>
          </p:cNvPr>
          <p:cNvGrpSpPr/>
          <p:nvPr/>
        </p:nvGrpSpPr>
        <p:grpSpPr>
          <a:xfrm>
            <a:off x="5913582" y="4644033"/>
            <a:ext cx="508855" cy="563067"/>
            <a:chOff x="-30354001" y="3569100"/>
            <a:chExt cx="292250" cy="292225"/>
          </a:xfrm>
          <a:solidFill>
            <a:srgbClr val="E12120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9CF646E9-D1FE-8248-3A44-AB4CFA14C2AC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BF6F4CF4-D978-5440-A5CC-9FA85BC65D5C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B7B48287-21B8-8A6A-BDDD-661375DDCEAF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682311C6-7221-B2FB-9F3A-773636F8EF63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DFB11D69-1B47-AADF-EB3B-3733D7AD9677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5EA2B468-9CEF-9CEC-8B98-0FBF66BA0984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4B8B5851-5ED5-2105-FF5A-13B7F3BDB0EF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E12120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EED9765F-61B4-99C2-ECEC-1F17EDFAB516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7E910D49-AFE5-F987-83BE-F68396D2D0D4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E572CB13-54A8-B026-C278-23A1F422BD04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A971DF30-FBBF-DA5A-BA1B-3C153EFE80C8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D284E89C-C651-9A47-7019-5F68B0BE0D54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96252252-0FD3-8DDC-AB3D-01F001932CF3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81AFBCF1-FCC9-5401-801F-4149A692CA3F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BA7EEF54-3E7A-FE83-0483-3F5318C3846D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F005E7C2-685F-AE83-B66A-D012E06BC67F}"/>
              </a:ext>
            </a:extLst>
          </p:cNvPr>
          <p:cNvGrpSpPr/>
          <p:nvPr/>
        </p:nvGrpSpPr>
        <p:grpSpPr>
          <a:xfrm>
            <a:off x="10919518" y="3411175"/>
            <a:ext cx="604881" cy="605815"/>
            <a:chOff x="-31093575" y="3552550"/>
            <a:chExt cx="291450" cy="291900"/>
          </a:xfrm>
          <a:solidFill>
            <a:srgbClr val="E12120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AA940167-B11D-C536-DDBD-52BBFD600C9E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4B844E4F-A3C0-D20F-1782-BD307FACC903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44DC1832-0583-ECB9-2D8F-D19185BE03AF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300247D0-2061-F068-27F6-FCF2D809AE27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E28CB6D9-5924-3145-034A-0231853AF211}"/>
              </a:ext>
            </a:extLst>
          </p:cNvPr>
          <p:cNvGrpSpPr/>
          <p:nvPr/>
        </p:nvGrpSpPr>
        <p:grpSpPr>
          <a:xfrm>
            <a:off x="4202885" y="1247009"/>
            <a:ext cx="499953" cy="600563"/>
            <a:chOff x="-35814602" y="3202075"/>
            <a:chExt cx="242625" cy="291450"/>
          </a:xfrm>
          <a:solidFill>
            <a:srgbClr val="E12120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312B09EA-D35A-825F-3E65-50029981B1F6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FB6036D4-097B-FF65-4D4C-7D44E578E7A6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A4417FDC-BE4E-AF00-52CA-2E2007A88BD5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F30D0A97-6651-9F95-8865-C0B7B9A82AE2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25035543-CA17-F7CB-21EE-B37D271165DD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9DEF0F8B-F415-F147-4BD5-FD3D5CFD613B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EBA295E3-70E9-8C08-AC33-47A56C32DDB1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DB3F4759-E232-D20A-A325-611F0E9D4246}"/>
              </a:ext>
            </a:extLst>
          </p:cNvPr>
          <p:cNvGrpSpPr/>
          <p:nvPr/>
        </p:nvGrpSpPr>
        <p:grpSpPr>
          <a:xfrm>
            <a:off x="8170302" y="1211285"/>
            <a:ext cx="600561" cy="600563"/>
            <a:chOff x="-34003850" y="3227275"/>
            <a:chExt cx="291450" cy="291450"/>
          </a:xfrm>
          <a:solidFill>
            <a:srgbClr val="E12120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7BEF3098-52C6-C498-7F45-DAB6738B7C89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3AE4624E-2D76-5A68-AC11-0847D1984260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E8B7F379-BF66-DFB3-497A-1FBF5CE06DDA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A6EC16F4-40EE-B1C4-A90A-B1993AE741E5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9D46BC0C-4DC0-313C-38E0-7400DCC71A58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C1DC2818-DABD-2AFE-8D83-C46439F45CBB}"/>
              </a:ext>
            </a:extLst>
          </p:cNvPr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rgbClr val="E12120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7F9D0AA6-DBF5-E006-AC51-566ECE4A1999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8FD3B549-3071-DEF0-E63D-1A658C57E363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658EB50D-AD13-C2D8-E015-DB8FDE816080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5384890A-EED2-E2F1-8CA0-0F822FFCA6C0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D3D1D3BC-05E7-A430-CDDD-4BABE14D31B9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CCDD5537-CDB4-D9DB-A178-8B848037462D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5A81097C-912E-6726-D2C4-3CECA9FCD6FB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0A045232-963C-DE9A-AAAD-E5B51756D850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E12120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D5FF7C11-9E4F-AAC3-C0CD-DD7C99A01F27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AAADD486-483C-AF28-2699-B67297AF7E29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47A2B867-7FAB-601C-94F0-DDAD33A43623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49769E69-0E8C-9712-A9B3-B87E6F41DD73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2213EA81-7D71-92FD-5D52-C023D8B5E27D}"/>
              </a:ext>
            </a:extLst>
          </p:cNvPr>
          <p:cNvGrpSpPr/>
          <p:nvPr/>
        </p:nvGrpSpPr>
        <p:grpSpPr>
          <a:xfrm>
            <a:off x="9993552" y="1221809"/>
            <a:ext cx="571352" cy="601387"/>
            <a:chOff x="-33277649" y="3226875"/>
            <a:chExt cx="277275" cy="291850"/>
          </a:xfrm>
          <a:solidFill>
            <a:srgbClr val="E12120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A32E5A48-417E-413F-DDF3-61699D0EA0A8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402BB046-99EF-0053-096C-08ADDEF43FBD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16FEB009-7F01-CCC5-3CBD-7FDB756778B8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49778A5F-D519-C84E-BA8B-C0D2FC37DD33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C7879D22-C574-3F5E-A536-98A7D6AA86B3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E76890B1-2678-D735-149F-77FA25772711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B3235A22-4141-327A-42E7-8CD956551C19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E49BA2BA-4036-726E-6BE2-34AB6F10DE04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rgbClr val="E12120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371749F0-3B35-EDA0-C107-83497984DE93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AA7F2E9A-6E78-0056-4818-7646D9D62132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CC2D90C3-A63A-B9E7-B89B-4F658553DE18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DE9F460A-9897-5CE5-6574-524B0496EB00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424765F7-03F5-4756-3D36-AE910F71AA53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CA98E966-1AF6-3CB6-F3FB-2C2741DFCE72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1F89A2C0-7141-4FAE-6CF3-01F896A8AAD4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F787BCF9-7A11-7B08-A916-A6F64CBAB1C1}"/>
              </a:ext>
            </a:extLst>
          </p:cNvPr>
          <p:cNvGrpSpPr/>
          <p:nvPr/>
        </p:nvGrpSpPr>
        <p:grpSpPr>
          <a:xfrm>
            <a:off x="7353717" y="1222090"/>
            <a:ext cx="608651" cy="601439"/>
            <a:chOff x="-34408675" y="3202075"/>
            <a:chExt cx="295375" cy="291875"/>
          </a:xfrm>
          <a:solidFill>
            <a:srgbClr val="E12120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4F58F0AD-3069-4E41-64BE-C940C542CC37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FE55D305-7907-C501-FA6C-1D76D342E710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6A88FF95-4EB9-4C70-9367-F7461D182C04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C0A9AA6F-3A87-AA86-9D5A-61018B1BAC0C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B007CABF-836C-6021-B6C7-2E004911185D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E12120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6C812D0D-1DBD-5EFC-3065-A869515A69AF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AFED1B11-0939-3194-5AFB-8DCFE86E0B5C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D7865645-B3E8-04C1-00AC-80FA49E99123}"/>
              </a:ext>
            </a:extLst>
          </p:cNvPr>
          <p:cNvSpPr/>
          <p:nvPr/>
        </p:nvSpPr>
        <p:spPr>
          <a:xfrm>
            <a:off x="5795469" y="2277204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5106D72A-76F9-E83B-0001-57A16C78210B}"/>
              </a:ext>
            </a:extLst>
          </p:cNvPr>
          <p:cNvGrpSpPr/>
          <p:nvPr/>
        </p:nvGrpSpPr>
        <p:grpSpPr>
          <a:xfrm>
            <a:off x="6543579" y="2275189"/>
            <a:ext cx="614444" cy="598967"/>
            <a:chOff x="-31817401" y="3910025"/>
            <a:chExt cx="301675" cy="294075"/>
          </a:xfrm>
          <a:solidFill>
            <a:srgbClr val="E12120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75D84C4E-7F0D-5F5E-A311-4261C052D166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6B5E85BB-B227-8A22-3E98-B28CBD9E87E4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F4BF9C62-6553-4458-A2AA-1F5A21DA1DCE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5DD981B5-B23E-21A0-5D58-F300D16088D9}"/>
              </a:ext>
            </a:extLst>
          </p:cNvPr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rgbClr val="E12120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5E232147-273A-7C42-7431-0259C26380CA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0C51126D-0C5B-6DF4-BD52-6078E78715B0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895A2092-024E-F2CF-86A6-F734A9CC3B5B}"/>
              </a:ext>
            </a:extLst>
          </p:cNvPr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rgbClr val="E12120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25C10CD1-A825-751D-B5A7-0AC46FF4B76D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6AB35EDB-0BBB-E785-68EE-B2354C5C2FAA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3B675B30-B444-12E7-E3E7-5DBFFCDC8D4C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07E38AD7-97E4-9A5F-A516-0A0A840D6F72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083DB8E9-A8F6-A66D-8924-1EF48C2878AE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60B8846D-8DF2-4580-F500-86F9E9996D2C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88747F0F-468F-842B-D560-F7C9E4C484AB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F208819B-102E-1351-32A9-919F659AB735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D5F14803-4DAA-1F2F-A757-98867BB6AAE6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CE0B4BFB-C1E8-34F7-2CD8-76B560698F9A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E12120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B7DA11F2-7C2F-9325-40F2-8B1FB219E2AC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C3E753AD-AB71-5959-E2E9-2C81048A6F46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EC08559C-DE49-9125-94B9-60F63EB42865}"/>
              </a:ext>
            </a:extLst>
          </p:cNvPr>
          <p:cNvGrpSpPr/>
          <p:nvPr/>
        </p:nvGrpSpPr>
        <p:grpSpPr>
          <a:xfrm>
            <a:off x="5042045" y="2277274"/>
            <a:ext cx="625697" cy="594791"/>
            <a:chOff x="-32576675" y="3944600"/>
            <a:chExt cx="307200" cy="292025"/>
          </a:xfrm>
          <a:solidFill>
            <a:srgbClr val="E12120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ED65E169-42FE-EA61-3609-05D1AF9BFDBA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7B133766-8FFD-BB5B-1B8A-043241633546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DCEDADDC-9B22-FBEA-344F-2FB1842C9657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E12120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A6BF1F27-A92B-29E6-E47D-0CA43F835329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C0C6E406-1D37-54A1-830C-FD3591A3C2C3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85B46AD6-C79C-639F-C657-59C74ED706B0}"/>
              </a:ext>
            </a:extLst>
          </p:cNvPr>
          <p:cNvSpPr/>
          <p:nvPr/>
        </p:nvSpPr>
        <p:spPr>
          <a:xfrm>
            <a:off x="5786368" y="3436131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7F24B81A-CF21-74B4-1513-459984DE9A3F}"/>
              </a:ext>
            </a:extLst>
          </p:cNvPr>
          <p:cNvSpPr/>
          <p:nvPr/>
        </p:nvSpPr>
        <p:spPr>
          <a:xfrm>
            <a:off x="6505835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E1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546C6D0C-55FE-8CED-5B07-C4178F5547B1}"/>
              </a:ext>
            </a:extLst>
          </p:cNvPr>
          <p:cNvGrpSpPr/>
          <p:nvPr/>
        </p:nvGrpSpPr>
        <p:grpSpPr>
          <a:xfrm>
            <a:off x="7369113" y="3452315"/>
            <a:ext cx="615051" cy="616007"/>
            <a:chOff x="-38538975" y="3954250"/>
            <a:chExt cx="318225" cy="316650"/>
          </a:xfrm>
          <a:solidFill>
            <a:srgbClr val="E12120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666AE015-53C7-D13F-9C58-956C7E9E28AB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0B7AFBDE-BCD9-3565-601C-E2CC96CF3D1C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563FEE6A-6517-6CE6-C4A3-04DF6756FEB5}"/>
              </a:ext>
            </a:extLst>
          </p:cNvPr>
          <p:cNvGrpSpPr/>
          <p:nvPr/>
        </p:nvGrpSpPr>
        <p:grpSpPr>
          <a:xfrm>
            <a:off x="9805137" y="3428810"/>
            <a:ext cx="621091" cy="619071"/>
            <a:chOff x="-37385101" y="3949908"/>
            <a:chExt cx="321350" cy="318225"/>
          </a:xfrm>
          <a:solidFill>
            <a:srgbClr val="E12120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871E62FD-C902-7140-F0EA-331406962A82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910CEF4D-E440-5CC9-7949-9BDEDA0BF438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182CFFD8-167D-D709-7034-5438F4CEAD75}"/>
              </a:ext>
            </a:extLst>
          </p:cNvPr>
          <p:cNvGrpSpPr/>
          <p:nvPr/>
        </p:nvGrpSpPr>
        <p:grpSpPr>
          <a:xfrm>
            <a:off x="6535134" y="4660387"/>
            <a:ext cx="541719" cy="545216"/>
            <a:chOff x="-40011049" y="3972375"/>
            <a:chExt cx="316650" cy="316625"/>
          </a:xfrm>
          <a:solidFill>
            <a:srgbClr val="E12120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A72C7A03-A3A5-52C4-1665-50C9DFE4AF5E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D12D9FF9-CE49-9C37-287C-3825F41EDCB5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99F8C9FB-BB32-03CE-E287-E855D9308734}"/>
              </a:ext>
            </a:extLst>
          </p:cNvPr>
          <p:cNvGrpSpPr/>
          <p:nvPr/>
        </p:nvGrpSpPr>
        <p:grpSpPr>
          <a:xfrm>
            <a:off x="8197749" y="3444015"/>
            <a:ext cx="363891" cy="616007"/>
            <a:chOff x="-38109727" y="3955025"/>
            <a:chExt cx="188275" cy="316650"/>
          </a:xfrm>
          <a:solidFill>
            <a:srgbClr val="E12120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6750C9CB-0D04-7B5E-6FAB-8774329AE538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2AAF5324-1901-7916-8DF5-DC82204498E2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F20339AA-823B-40C3-5FCB-68931DEF053D}"/>
              </a:ext>
            </a:extLst>
          </p:cNvPr>
          <p:cNvGrpSpPr/>
          <p:nvPr/>
        </p:nvGrpSpPr>
        <p:grpSpPr>
          <a:xfrm>
            <a:off x="5061410" y="3472665"/>
            <a:ext cx="605919" cy="616785"/>
            <a:chOff x="-39647174" y="3972000"/>
            <a:chExt cx="313500" cy="317050"/>
          </a:xfrm>
          <a:solidFill>
            <a:srgbClr val="E12120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DAD29E61-906A-6091-8992-FB5ABC6B444D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7010F5A8-8EE6-3B5C-06DE-D67B0EF3939C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AE3F2605-88C3-2F66-E550-B742213C9CC6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163BCE3F-30D4-1372-0A6C-E3282A846B5D}"/>
              </a:ext>
            </a:extLst>
          </p:cNvPr>
          <p:cNvGrpSpPr/>
          <p:nvPr/>
        </p:nvGrpSpPr>
        <p:grpSpPr>
          <a:xfrm>
            <a:off x="8940377" y="3435038"/>
            <a:ext cx="608963" cy="619071"/>
            <a:chOff x="-37804927" y="3953450"/>
            <a:chExt cx="315075" cy="318225"/>
          </a:xfrm>
          <a:solidFill>
            <a:srgbClr val="E12120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8D6663FF-2016-0D7D-C7AB-CFB44CE7E612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364EC71D-2DBC-DE56-05BF-89C201773BB2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BF2EE7E6-AC27-A701-9D79-6548B09E5783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DCFD7F9B-7E25-5165-3E91-E5225EA0C8C8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E12120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84CC78AE-62C4-4F69-6ADD-51048F229120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EE48E5A6-C449-9B6B-7FAC-8A93F1A9F12F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EB65D223-7DD7-3CBE-A41D-51669FB01520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787B84EC-F24D-9EA9-7FC8-293DEF96E032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D522E6DC-0B8F-E75A-397A-20C24B07664F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03FE9CE9-595C-9D2A-AB3D-BE2FFC341B02}"/>
              </a:ext>
            </a:extLst>
          </p:cNvPr>
          <p:cNvGrpSpPr/>
          <p:nvPr/>
        </p:nvGrpSpPr>
        <p:grpSpPr>
          <a:xfrm>
            <a:off x="4103930" y="3461127"/>
            <a:ext cx="741943" cy="609831"/>
            <a:chOff x="6234950" y="3255925"/>
            <a:chExt cx="483250" cy="397200"/>
          </a:xfrm>
          <a:solidFill>
            <a:srgbClr val="E12120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B2C738F1-71D3-AF52-DAF9-E5C2D71BF87C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B39ACBFA-0F6D-5341-8308-BAD391A616C1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0E5F6E35-0CD6-B827-F07C-0D0A51C297F4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7708ED92-41CB-DCC2-3446-CAD094B3FB29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6EC1A8B9-E4DC-7DB7-A32C-5427EA5D7EB2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2C14E64C-BB35-291F-C08E-C15B1593C1AA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6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289494-FF01-4EC6-ABE2-1E27EBCDA8FD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1B6253D-D9A7-FF2C-B18A-EAAE896088E5}"/>
              </a:ext>
            </a:extLst>
          </p:cNvPr>
          <p:cNvSpPr txBox="1"/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2"/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0458662C-76D1-46E7-17FD-B849B1D10242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8BEB8CFC-D254-C0E4-0022-844F6C467554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F5FF0CAE-22DA-0E56-32E7-734956A8ECB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4096CC47-8F4D-8A91-EB35-54F88B9F323E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10924293-E5DA-4338-A840-43469615E691}"/>
              </a:ext>
            </a:extLst>
          </p:cNvPr>
          <p:cNvSpPr/>
          <p:nvPr/>
        </p:nvSpPr>
        <p:spPr>
          <a:xfrm>
            <a:off x="7102802" y="0"/>
            <a:ext cx="5089198" cy="68580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77175" y="1995170"/>
            <a:ext cx="2282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solidFill>
                  <a:srgbClr val="28559E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Contents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877175" y="2817495"/>
            <a:ext cx="2579370" cy="3207385"/>
            <a:chOff x="2973" y="4848"/>
            <a:chExt cx="4062" cy="5051"/>
          </a:xfrm>
        </p:grpSpPr>
        <p:sp>
          <p:nvSpPr>
            <p:cNvPr id="9" name="文本框 8"/>
            <p:cNvSpPr txBox="1"/>
            <p:nvPr/>
          </p:nvSpPr>
          <p:spPr>
            <a:xfrm>
              <a:off x="2973" y="4848"/>
              <a:ext cx="301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rgbClr val="E1212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01.Enter title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973" y="6191"/>
              <a:ext cx="301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rgbClr val="E1212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02.Enter title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973" y="7492"/>
              <a:ext cx="301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rgbClr val="E1212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03.Enter title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73" y="8835"/>
              <a:ext cx="301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rgbClr val="E1212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04.Enter title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73" y="5476"/>
              <a:ext cx="4062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Everyone has their own dreams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973" y="8120"/>
              <a:ext cx="4062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Everyone has their own dreams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。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973" y="6819"/>
              <a:ext cx="4062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Everyone has their own dreams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973" y="9463"/>
              <a:ext cx="4062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Everyone has their own dreams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。</a:t>
              </a:r>
            </a:p>
          </p:txBody>
        </p:sp>
      </p:grpSp>
      <p:sp>
        <p:nvSpPr>
          <p:cNvPr id="28" name="Gráfico 20">
            <a:extLst>
              <a:ext uri="{FF2B5EF4-FFF2-40B4-BE49-F238E27FC236}">
                <a16:creationId xmlns:a16="http://schemas.microsoft.com/office/drawing/2014/main" id="{CC7EF25F-D45D-4E6E-BD93-43A20F4E5C66}"/>
              </a:ext>
            </a:extLst>
          </p:cNvPr>
          <p:cNvSpPr/>
          <p:nvPr/>
        </p:nvSpPr>
        <p:spPr>
          <a:xfrm>
            <a:off x="0" y="6157596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28559E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grpSp>
        <p:nvGrpSpPr>
          <p:cNvPr id="23" name="Group 140">
            <a:extLst>
              <a:ext uri="{FF2B5EF4-FFF2-40B4-BE49-F238E27FC236}">
                <a16:creationId xmlns:a16="http://schemas.microsoft.com/office/drawing/2014/main" id="{B390FF81-D146-47BB-B0A2-B6182BE021CD}"/>
              </a:ext>
            </a:extLst>
          </p:cNvPr>
          <p:cNvGrpSpPr/>
          <p:nvPr/>
        </p:nvGrpSpPr>
        <p:grpSpPr>
          <a:xfrm>
            <a:off x="305349" y="246669"/>
            <a:ext cx="4038145" cy="1303609"/>
            <a:chOff x="2056409" y="3181575"/>
            <a:chExt cx="4038145" cy="1303609"/>
          </a:xfrm>
        </p:grpSpPr>
        <p:sp>
          <p:nvSpPr>
            <p:cNvPr id="24" name="TextBox 149">
              <a:extLst>
                <a:ext uri="{FF2B5EF4-FFF2-40B4-BE49-F238E27FC236}">
                  <a16:creationId xmlns:a16="http://schemas.microsoft.com/office/drawing/2014/main" id="{FF2328BE-AA02-4618-8697-E028A290FC66}"/>
                </a:ext>
              </a:extLst>
            </p:cNvPr>
            <p:cNvSpPr txBox="1"/>
            <p:nvPr/>
          </p:nvSpPr>
          <p:spPr>
            <a:xfrm>
              <a:off x="2056409" y="3181575"/>
              <a:ext cx="38986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>
                  <a:solidFill>
                    <a:srgbClr val="0070C0"/>
                  </a:solidFill>
                  <a:latin typeface="+mj-lt"/>
                </a:rPr>
                <a:t>TOURISM </a:t>
              </a:r>
            </a:p>
            <a:p>
              <a:r>
                <a:rPr lang="en-US" sz="3200" b="1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UNITED</a:t>
              </a:r>
              <a:r>
                <a:rPr lang="en-US" sz="3200" b="1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b="1">
                  <a:solidFill>
                    <a:srgbClr val="C00000"/>
                  </a:solidFill>
                  <a:latin typeface="+mj-lt"/>
                </a:rPr>
                <a:t>STATES</a:t>
              </a:r>
              <a:endParaRPr lang="ko-KR" altLang="en-US" sz="3200" b="1">
                <a:solidFill>
                  <a:srgbClr val="C0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6" name="TextBox 150">
              <a:extLst>
                <a:ext uri="{FF2B5EF4-FFF2-40B4-BE49-F238E27FC236}">
                  <a16:creationId xmlns:a16="http://schemas.microsoft.com/office/drawing/2014/main" id="{447B2615-34F0-42EB-A496-5AAE4ABDE30C}"/>
                </a:ext>
              </a:extLst>
            </p:cNvPr>
            <p:cNvSpPr txBox="1"/>
            <p:nvPr/>
          </p:nvSpPr>
          <p:spPr>
            <a:xfrm>
              <a:off x="4035705" y="4146630"/>
              <a:ext cx="2058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spc="70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PPT</a:t>
              </a:r>
            </a:p>
          </p:txBody>
        </p:sp>
        <p:cxnSp>
          <p:nvCxnSpPr>
            <p:cNvPr id="27" name="Straight Connector 151">
              <a:extLst>
                <a:ext uri="{FF2B5EF4-FFF2-40B4-BE49-F238E27FC236}">
                  <a16:creationId xmlns:a16="http://schemas.microsoft.com/office/drawing/2014/main" id="{FBA753F9-24F3-471D-A2A5-1ED8E42857BE}"/>
                </a:ext>
              </a:extLst>
            </p:cNvPr>
            <p:cNvCxnSpPr/>
            <p:nvPr/>
          </p:nvCxnSpPr>
          <p:spPr>
            <a:xfrm>
              <a:off x="2119894" y="4272589"/>
              <a:ext cx="1772201" cy="0"/>
            </a:xfrm>
            <a:prstGeom prst="line">
              <a:avLst/>
            </a:prstGeom>
            <a:ln w="25400">
              <a:solidFill>
                <a:srgbClr val="2855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10">
            <a:extLst>
              <a:ext uri="{FF2B5EF4-FFF2-40B4-BE49-F238E27FC236}">
                <a16:creationId xmlns:a16="http://schemas.microsoft.com/office/drawing/2014/main" id="{29186732-3987-4678-8342-A31B7E887145}"/>
              </a:ext>
            </a:extLst>
          </p:cNvPr>
          <p:cNvCxnSpPr/>
          <p:nvPr/>
        </p:nvCxnSpPr>
        <p:spPr>
          <a:xfrm>
            <a:off x="2319107" y="1223386"/>
            <a:ext cx="912982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n 37">
            <a:extLst>
              <a:ext uri="{FF2B5EF4-FFF2-40B4-BE49-F238E27FC236}">
                <a16:creationId xmlns:a16="http://schemas.microsoft.com/office/drawing/2014/main" id="{32E8CC1B-A326-4313-882D-1E0B55DA0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222" y="-59799"/>
            <a:ext cx="1147867" cy="15308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CCC393D-3911-4A08-BE96-A817907EC6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46689"/>
            <a:ext cx="7391225" cy="35216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C13EAF8-6223-4896-8858-BB17B82DE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43"/>
            <a:ext cx="636765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191D818C-9BDF-49AB-AF78-3CC794BC6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109" y="0"/>
            <a:ext cx="6372438" cy="6858000"/>
          </a:xfrm>
          <a:prstGeom prst="rect">
            <a:avLst/>
          </a:prstGeom>
        </p:spPr>
      </p:pic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A0D0E4B0-9BB1-CFA4-C2D3-44C482E6FA34}"/>
              </a:ext>
            </a:extLst>
          </p:cNvPr>
          <p:cNvCxnSpPr/>
          <p:nvPr/>
        </p:nvCxnSpPr>
        <p:spPr>
          <a:xfrm flipH="1">
            <a:off x="11065397" y="304805"/>
            <a:ext cx="558480" cy="55847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CFA0E6D6-4997-7D79-0371-8814162A7423}"/>
              </a:ext>
            </a:extLst>
          </p:cNvPr>
          <p:cNvCxnSpPr/>
          <p:nvPr/>
        </p:nvCxnSpPr>
        <p:spPr>
          <a:xfrm flipH="1">
            <a:off x="2553213" y="4287487"/>
            <a:ext cx="2570513" cy="257051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1">
            <a:extLst>
              <a:ext uri="{FF2B5EF4-FFF2-40B4-BE49-F238E27FC236}">
                <a16:creationId xmlns:a16="http://schemas.microsoft.com/office/drawing/2014/main" id="{C2E90708-1247-83C3-EC4F-2B2363BA67B1}"/>
              </a:ext>
            </a:extLst>
          </p:cNvPr>
          <p:cNvSpPr/>
          <p:nvPr/>
        </p:nvSpPr>
        <p:spPr>
          <a:xfrm>
            <a:off x="4907665" y="863283"/>
            <a:ext cx="948385" cy="5273676"/>
          </a:xfrm>
          <a:prstGeom prst="rect">
            <a:avLst/>
          </a:prstGeom>
          <a:solidFill>
            <a:srgbClr val="285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8FF2F7-E0F7-AA1C-0FA2-1B6340D7EF2E}"/>
              </a:ext>
            </a:extLst>
          </p:cNvPr>
          <p:cNvSpPr/>
          <p:nvPr/>
        </p:nvSpPr>
        <p:spPr>
          <a:xfrm>
            <a:off x="962080" y="4272185"/>
            <a:ext cx="3213261" cy="183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Please place your content here, or by copying your text, select Paste in this box and choose to keep only the text..</a:t>
            </a:r>
          </a:p>
          <a:p>
            <a:pPr algn="just">
              <a:lnSpc>
                <a:spcPct val="150000"/>
              </a:lnSpc>
            </a:pPr>
            <a:r>
              <a:rPr lang="en-US" altLang="zh-CN" sz="1100">
                <a:solidFill>
                  <a:prstClr val="black">
                    <a:lumMod val="75000"/>
                    <a:lumOff val="25000"/>
                  </a:prst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Please place your content here, or by copying your text, select Paste in this box and choose to keep only the text..</a:t>
            </a:r>
            <a:endParaRPr lang="zh-CN" altLang="en-US" sz="1100">
              <a:solidFill>
                <a:prstClr val="black">
                  <a:lumMod val="75000"/>
                  <a:lumOff val="25000"/>
                </a:prst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Lato" panose="020F0502020204030203" pitchFamily="34" charset="0"/>
            </a:endParaRPr>
          </a:p>
          <a:p>
            <a:pPr lvl="0" algn="just">
              <a:lnSpc>
                <a:spcPct val="150000"/>
              </a:lnSpc>
            </a:pPr>
            <a:endParaRPr lang="zh-CN" altLang="en-US" sz="1100">
              <a:solidFill>
                <a:prstClr val="black">
                  <a:lumMod val="75000"/>
                  <a:lumOff val="25000"/>
                </a:prst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D0168A0-FFFC-EC1B-8D32-FB2B7B53AA7E}"/>
              </a:ext>
            </a:extLst>
          </p:cNvPr>
          <p:cNvSpPr txBox="1"/>
          <p:nvPr/>
        </p:nvSpPr>
        <p:spPr>
          <a:xfrm>
            <a:off x="978257" y="945447"/>
            <a:ext cx="3326765" cy="11278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E1212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PART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28559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one</a:t>
            </a:r>
            <a:endParaRPr kumimoji="0" lang="id-ID" sz="5400" b="1" i="0" u="none" strike="noStrike" kern="1200" cap="none" spc="0" normalizeH="0" baseline="0" noProof="0">
              <a:ln>
                <a:noFill/>
              </a:ln>
              <a:solidFill>
                <a:srgbClr val="28559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Lato" panose="020F0502020204030203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BED4FBF-443D-48D2-AB86-80768159B257}"/>
              </a:ext>
            </a:extLst>
          </p:cNvPr>
          <p:cNvGrpSpPr/>
          <p:nvPr/>
        </p:nvGrpSpPr>
        <p:grpSpPr>
          <a:xfrm>
            <a:off x="978257" y="2088636"/>
            <a:ext cx="4038145" cy="1610077"/>
            <a:chOff x="6529793" y="2776135"/>
            <a:chExt cx="4038145" cy="1610077"/>
          </a:xfrm>
        </p:grpSpPr>
        <p:grpSp>
          <p:nvGrpSpPr>
            <p:cNvPr id="13" name="Group 140">
              <a:extLst>
                <a:ext uri="{FF2B5EF4-FFF2-40B4-BE49-F238E27FC236}">
                  <a16:creationId xmlns:a16="http://schemas.microsoft.com/office/drawing/2014/main" id="{53FEDE89-8980-4C59-8293-5D3C2118C40E}"/>
                </a:ext>
              </a:extLst>
            </p:cNvPr>
            <p:cNvGrpSpPr/>
            <p:nvPr/>
          </p:nvGrpSpPr>
          <p:grpSpPr>
            <a:xfrm>
              <a:off x="6529793" y="3082603"/>
              <a:ext cx="4038145" cy="1303609"/>
              <a:chOff x="2056409" y="3181575"/>
              <a:chExt cx="4038145" cy="1303609"/>
            </a:xfrm>
          </p:grpSpPr>
          <p:sp>
            <p:nvSpPr>
              <p:cNvPr id="14" name="TextBox 149">
                <a:extLst>
                  <a:ext uri="{FF2B5EF4-FFF2-40B4-BE49-F238E27FC236}">
                    <a16:creationId xmlns:a16="http://schemas.microsoft.com/office/drawing/2014/main" id="{1A54E48E-A53D-4D81-A4E1-90223F3FF2A1}"/>
                  </a:ext>
                </a:extLst>
              </p:cNvPr>
              <p:cNvSpPr txBox="1"/>
              <p:nvPr/>
            </p:nvSpPr>
            <p:spPr>
              <a:xfrm>
                <a:off x="2056409" y="3181575"/>
                <a:ext cx="389861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TOURISM </a:t>
                </a:r>
              </a:p>
              <a:p>
                <a:r>
                  <a:rPr lang="en-US" sz="3200" b="1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UNITED</a:t>
                </a:r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200" b="1">
                    <a:solidFill>
                      <a:srgbClr val="C00000"/>
                    </a:solidFill>
                    <a:latin typeface="+mj-lt"/>
                  </a:rPr>
                  <a:t>STATES</a:t>
                </a:r>
                <a:endParaRPr lang="ko-KR" altLang="en-US" sz="3200" b="1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50">
                <a:extLst>
                  <a:ext uri="{FF2B5EF4-FFF2-40B4-BE49-F238E27FC236}">
                    <a16:creationId xmlns:a16="http://schemas.microsoft.com/office/drawing/2014/main" id="{AEB3992A-FBB6-47A2-89E0-D1213E440C48}"/>
                  </a:ext>
                </a:extLst>
              </p:cNvPr>
              <p:cNvSpPr txBox="1"/>
              <p:nvPr/>
            </p:nvSpPr>
            <p:spPr>
              <a:xfrm>
                <a:off x="4035705" y="4146630"/>
                <a:ext cx="20588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spc="70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PPT</a:t>
                </a:r>
              </a:p>
            </p:txBody>
          </p:sp>
          <p:cxnSp>
            <p:nvCxnSpPr>
              <p:cNvPr id="17" name="Straight Connector 151">
                <a:extLst>
                  <a:ext uri="{FF2B5EF4-FFF2-40B4-BE49-F238E27FC236}">
                    <a16:creationId xmlns:a16="http://schemas.microsoft.com/office/drawing/2014/main" id="{F6E3CD4A-2921-4262-9F6A-C4D22D7F71B6}"/>
                  </a:ext>
                </a:extLst>
              </p:cNvPr>
              <p:cNvCxnSpPr/>
              <p:nvPr/>
            </p:nvCxnSpPr>
            <p:spPr>
              <a:xfrm>
                <a:off x="2119894" y="4272589"/>
                <a:ext cx="1772201" cy="0"/>
              </a:xfrm>
              <a:prstGeom prst="line">
                <a:avLst/>
              </a:prstGeom>
              <a:ln w="25400">
                <a:solidFill>
                  <a:srgbClr val="2855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id="{6C072EDE-72F1-4A2D-81D3-CD59AA850358}"/>
                </a:ext>
              </a:extLst>
            </p:cNvPr>
            <p:cNvCxnSpPr/>
            <p:nvPr/>
          </p:nvCxnSpPr>
          <p:spPr>
            <a:xfrm>
              <a:off x="8543551" y="4059320"/>
              <a:ext cx="912982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BDB84816-F4DB-4956-B44C-A70C14A37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8666" y="2776135"/>
              <a:ext cx="1147867" cy="1530813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F231F108-E83F-4992-A5A9-101205953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385" y="197229"/>
            <a:ext cx="6372438" cy="66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FA561D4-A152-447B-A9D9-517E83AB9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28126"/>
          </a:xfrm>
          <a:prstGeom prst="rect">
            <a:avLst/>
          </a:prstGeom>
        </p:spPr>
      </p:pic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305E0789-5481-44D5-A67C-FBAEF0129337}"/>
              </a:ext>
            </a:extLst>
          </p:cNvPr>
          <p:cNvSpPr/>
          <p:nvPr/>
        </p:nvSpPr>
        <p:spPr>
          <a:xfrm>
            <a:off x="0" y="2395684"/>
            <a:ext cx="8692017" cy="1356223"/>
          </a:xfrm>
          <a:prstGeom prst="homePlate">
            <a:avLst/>
          </a:pr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6" name="组合 5"/>
          <p:cNvGrpSpPr/>
          <p:nvPr/>
        </p:nvGrpSpPr>
        <p:grpSpPr>
          <a:xfrm>
            <a:off x="6712585" y="4312285"/>
            <a:ext cx="4732655" cy="2226945"/>
            <a:chOff x="2488" y="4624"/>
            <a:chExt cx="7453" cy="3507"/>
          </a:xfrm>
        </p:grpSpPr>
        <p:sp>
          <p:nvSpPr>
            <p:cNvPr id="13" name="文本框 12"/>
            <p:cNvSpPr txBox="1"/>
            <p:nvPr/>
          </p:nvSpPr>
          <p:spPr>
            <a:xfrm flipH="1">
              <a:off x="2488" y="4624"/>
              <a:ext cx="7453" cy="9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zh-CN" sz="12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flipH="1">
              <a:off x="2488" y="5894"/>
              <a:ext cx="7453" cy="9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zh-CN" sz="12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2488" y="7165"/>
              <a:ext cx="7453" cy="9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zh-CN" sz="12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 flipH="1">
            <a:off x="571499" y="4279900"/>
            <a:ext cx="4949825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 defTabSz="913765" fontAlgn="auto">
              <a:lnSpc>
                <a:spcPct val="150000"/>
              </a:lnSpc>
              <a:spcBef>
                <a:spcPts val="700"/>
              </a:spcBef>
              <a:defRPr/>
            </a:pPr>
            <a:r>
              <a:rPr sz="1200" b="1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rPr>
              <a:t>Everyone has their own dreams, I am the same. But my dream is not a lawyer, not a doctor, not actors, not even an industry. </a:t>
            </a:r>
            <a:endParaRPr lang="zh-CN" sz="1200" b="1">
              <a:solidFill>
                <a:schemeClr val="tx1">
                  <a:lumMod val="95000"/>
                  <a:lumOff val="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571499" y="5086985"/>
            <a:ext cx="4949825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 defTabSz="913765" fontAlgn="auto">
              <a:lnSpc>
                <a:spcPct val="150000"/>
              </a:lnSpc>
              <a:spcBef>
                <a:spcPts val="700"/>
              </a:spcBef>
              <a:defRPr/>
            </a:pPr>
            <a:r>
              <a:rPr sz="12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rPr>
              <a:t>Everyone has their own dreams, I am the same. But my dream is not a lawyer, not a doctor, not actors, not even an industry. </a:t>
            </a:r>
            <a:endParaRPr lang="zh-CN" sz="1200">
              <a:solidFill>
                <a:schemeClr val="tx1">
                  <a:lumMod val="95000"/>
                  <a:lumOff val="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8" name="Group 140">
            <a:extLst>
              <a:ext uri="{FF2B5EF4-FFF2-40B4-BE49-F238E27FC236}">
                <a16:creationId xmlns:a16="http://schemas.microsoft.com/office/drawing/2014/main" id="{3F6187D2-A884-4445-835E-ADABECAEB055}"/>
              </a:ext>
            </a:extLst>
          </p:cNvPr>
          <p:cNvGrpSpPr/>
          <p:nvPr/>
        </p:nvGrpSpPr>
        <p:grpSpPr>
          <a:xfrm>
            <a:off x="8777545" y="2575253"/>
            <a:ext cx="4038145" cy="1303609"/>
            <a:chOff x="2056409" y="3181575"/>
            <a:chExt cx="4038145" cy="1303609"/>
          </a:xfrm>
        </p:grpSpPr>
        <p:sp>
          <p:nvSpPr>
            <p:cNvPr id="19" name="TextBox 149">
              <a:extLst>
                <a:ext uri="{FF2B5EF4-FFF2-40B4-BE49-F238E27FC236}">
                  <a16:creationId xmlns:a16="http://schemas.microsoft.com/office/drawing/2014/main" id="{1FA33467-275B-45E2-9734-E3D46D035FE2}"/>
                </a:ext>
              </a:extLst>
            </p:cNvPr>
            <p:cNvSpPr txBox="1"/>
            <p:nvPr/>
          </p:nvSpPr>
          <p:spPr>
            <a:xfrm>
              <a:off x="2056409" y="3181575"/>
              <a:ext cx="38986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>
                  <a:solidFill>
                    <a:srgbClr val="0070C0"/>
                  </a:solidFill>
                  <a:latin typeface="+mj-lt"/>
                </a:rPr>
                <a:t>TOURISM </a:t>
              </a:r>
            </a:p>
            <a:p>
              <a:r>
                <a:rPr lang="en-US" sz="3200" b="1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UNITED</a:t>
              </a:r>
              <a:r>
                <a:rPr lang="en-US" sz="3200" b="1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b="1">
                  <a:solidFill>
                    <a:srgbClr val="C00000"/>
                  </a:solidFill>
                  <a:latin typeface="+mj-lt"/>
                </a:rPr>
                <a:t>STATES</a:t>
              </a:r>
              <a:endParaRPr lang="ko-KR" altLang="en-US" sz="3200" b="1">
                <a:solidFill>
                  <a:srgbClr val="C0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" name="TextBox 150">
              <a:extLst>
                <a:ext uri="{FF2B5EF4-FFF2-40B4-BE49-F238E27FC236}">
                  <a16:creationId xmlns:a16="http://schemas.microsoft.com/office/drawing/2014/main" id="{27A1D09C-1B36-4DAC-8FC8-A2D9F4872183}"/>
                </a:ext>
              </a:extLst>
            </p:cNvPr>
            <p:cNvSpPr txBox="1"/>
            <p:nvPr/>
          </p:nvSpPr>
          <p:spPr>
            <a:xfrm>
              <a:off x="4035705" y="4146630"/>
              <a:ext cx="2058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spc="70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PPT</a:t>
              </a:r>
            </a:p>
          </p:txBody>
        </p:sp>
        <p:cxnSp>
          <p:nvCxnSpPr>
            <p:cNvPr id="21" name="Straight Connector 151">
              <a:extLst>
                <a:ext uri="{FF2B5EF4-FFF2-40B4-BE49-F238E27FC236}">
                  <a16:creationId xmlns:a16="http://schemas.microsoft.com/office/drawing/2014/main" id="{D05067F2-5633-44DA-9954-2A700B0CEA71}"/>
                </a:ext>
              </a:extLst>
            </p:cNvPr>
            <p:cNvCxnSpPr/>
            <p:nvPr/>
          </p:nvCxnSpPr>
          <p:spPr>
            <a:xfrm>
              <a:off x="2119894" y="4272589"/>
              <a:ext cx="1772201" cy="0"/>
            </a:xfrm>
            <a:prstGeom prst="line">
              <a:avLst/>
            </a:prstGeom>
            <a:ln w="25400">
              <a:solidFill>
                <a:srgbClr val="2855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0DECD0FD-BE0C-4B37-ABF4-8ED583BBCD34}"/>
              </a:ext>
            </a:extLst>
          </p:cNvPr>
          <p:cNvCxnSpPr/>
          <p:nvPr/>
        </p:nvCxnSpPr>
        <p:spPr>
          <a:xfrm>
            <a:off x="10791303" y="3551970"/>
            <a:ext cx="912982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C5218D0D-7ED9-4EAC-97FB-478B64A3E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418" y="2268785"/>
            <a:ext cx="1147867" cy="15308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68C8975-4922-4E91-8DDF-C2E940BD3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87029"/>
            <a:ext cx="6805081" cy="4538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6D950BE-A212-492D-ADF5-086C4809C886}"/>
              </a:ext>
            </a:extLst>
          </p:cNvPr>
          <p:cNvSpPr/>
          <p:nvPr/>
        </p:nvSpPr>
        <p:spPr>
          <a:xfrm>
            <a:off x="802005" y="2153943"/>
            <a:ext cx="11089640" cy="38994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文本框 3"/>
          <p:cNvSpPr txBox="1"/>
          <p:nvPr/>
        </p:nvSpPr>
        <p:spPr>
          <a:xfrm>
            <a:off x="802005" y="3106420"/>
            <a:ext cx="2761615" cy="6124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 defTabSz="913765" fontAlgn="auto">
              <a:lnSpc>
                <a:spcPct val="150000"/>
              </a:lnSpc>
              <a:spcBef>
                <a:spcPts val="700"/>
              </a:spcBef>
              <a:defRPr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rPr>
              <a:t>Everyone has their own dreams, I am the same. </a:t>
            </a:r>
            <a:endParaRPr lang="zh-CN" sz="120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272030" y="2926715"/>
            <a:ext cx="1108075" cy="2457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rPr>
              <a:t>BIAOTI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2640" y="4168775"/>
            <a:ext cx="2761615" cy="6124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 defTabSz="913765" fontAlgn="auto">
              <a:lnSpc>
                <a:spcPct val="150000"/>
              </a:lnSpc>
              <a:spcBef>
                <a:spcPts val="700"/>
              </a:spcBef>
              <a:defRPr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rPr>
              <a:t>Everyone has their own dreams, I am the same. </a:t>
            </a:r>
            <a:endParaRPr lang="zh-CN" sz="120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2272030" y="3989070"/>
            <a:ext cx="1108075" cy="2457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rPr>
              <a:t>BIAOTI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30030" y="3106420"/>
            <a:ext cx="2761615" cy="6124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 defTabSz="913765" fontAlgn="auto">
              <a:lnSpc>
                <a:spcPct val="150000"/>
              </a:lnSpc>
              <a:spcBef>
                <a:spcPts val="700"/>
              </a:spcBef>
              <a:defRPr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rPr>
              <a:t>Everyone has their own dreams, I am the same. </a:t>
            </a:r>
            <a:endParaRPr lang="zh-CN" sz="120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96070" y="2926715"/>
            <a:ext cx="1108075" cy="2457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defTabSz="912495">
              <a:spcBef>
                <a:spcPct val="20000"/>
              </a:spcBef>
              <a:defRPr/>
            </a:pP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rPr>
              <a:t>BIAOTI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30665" y="4168775"/>
            <a:ext cx="2761615" cy="6124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 defTabSz="913765" fontAlgn="auto">
              <a:lnSpc>
                <a:spcPct val="150000"/>
              </a:lnSpc>
              <a:spcBef>
                <a:spcPts val="700"/>
              </a:spcBef>
              <a:defRPr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rPr>
              <a:t>Everyone has their own dreams, I am the same. </a:t>
            </a:r>
            <a:endParaRPr lang="zh-CN" sz="120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9196705" y="3989070"/>
            <a:ext cx="1108075" cy="2457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defTabSz="912495">
              <a:spcBef>
                <a:spcPct val="20000"/>
              </a:spcBef>
              <a:defRPr/>
            </a:pPr>
            <a:r>
              <a:rPr lang="en-US" sz="1600" b="1">
                <a:solidFill>
                  <a:srgbClr val="2A3642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rPr>
              <a:t>BIAOTI</a:t>
            </a:r>
          </a:p>
        </p:txBody>
      </p:sp>
      <p:sp>
        <p:nvSpPr>
          <p:cNvPr id="19" name="矩形 18"/>
          <p:cNvSpPr/>
          <p:nvPr/>
        </p:nvSpPr>
        <p:spPr>
          <a:xfrm>
            <a:off x="8930640" y="2926715"/>
            <a:ext cx="94615" cy="245745"/>
          </a:xfrm>
          <a:prstGeom prst="rect">
            <a:avLst/>
          </a:prstGeom>
          <a:solidFill>
            <a:srgbClr val="285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30640" y="3989070"/>
            <a:ext cx="94615" cy="245745"/>
          </a:xfrm>
          <a:prstGeom prst="rect">
            <a:avLst/>
          </a:pr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63620" y="2926715"/>
            <a:ext cx="94615" cy="245745"/>
          </a:xfrm>
          <a:prstGeom prst="rect">
            <a:avLst/>
          </a:prstGeom>
          <a:solidFill>
            <a:srgbClr val="E12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64255" y="3989070"/>
            <a:ext cx="94615" cy="245745"/>
          </a:xfrm>
          <a:prstGeom prst="rect">
            <a:avLst/>
          </a:prstGeom>
          <a:solidFill>
            <a:srgbClr val="285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6" name="Group 140">
            <a:extLst>
              <a:ext uri="{FF2B5EF4-FFF2-40B4-BE49-F238E27FC236}">
                <a16:creationId xmlns:a16="http://schemas.microsoft.com/office/drawing/2014/main" id="{70E047A6-8629-475A-A490-DD9333ACB07F}"/>
              </a:ext>
            </a:extLst>
          </p:cNvPr>
          <p:cNvGrpSpPr/>
          <p:nvPr/>
        </p:nvGrpSpPr>
        <p:grpSpPr>
          <a:xfrm>
            <a:off x="305349" y="246669"/>
            <a:ext cx="4038145" cy="1303609"/>
            <a:chOff x="2056409" y="3181575"/>
            <a:chExt cx="4038145" cy="1303609"/>
          </a:xfrm>
        </p:grpSpPr>
        <p:sp>
          <p:nvSpPr>
            <p:cNvPr id="27" name="TextBox 149">
              <a:extLst>
                <a:ext uri="{FF2B5EF4-FFF2-40B4-BE49-F238E27FC236}">
                  <a16:creationId xmlns:a16="http://schemas.microsoft.com/office/drawing/2014/main" id="{7F84E4FC-B85D-4D80-81DF-F885DAC0F653}"/>
                </a:ext>
              </a:extLst>
            </p:cNvPr>
            <p:cNvSpPr txBox="1"/>
            <p:nvPr/>
          </p:nvSpPr>
          <p:spPr>
            <a:xfrm>
              <a:off x="2056409" y="3181575"/>
              <a:ext cx="38986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>
                  <a:solidFill>
                    <a:srgbClr val="0070C0"/>
                  </a:solidFill>
                  <a:latin typeface="+mj-lt"/>
                </a:rPr>
                <a:t>TOURISM </a:t>
              </a:r>
            </a:p>
            <a:p>
              <a:r>
                <a:rPr lang="en-US" sz="3200" b="1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UNITED</a:t>
              </a:r>
              <a:r>
                <a:rPr lang="en-US" sz="3200" b="1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b="1">
                  <a:solidFill>
                    <a:srgbClr val="C00000"/>
                  </a:solidFill>
                  <a:latin typeface="+mj-lt"/>
                </a:rPr>
                <a:t>STATES</a:t>
              </a:r>
              <a:endParaRPr lang="ko-KR" altLang="en-US" sz="3200" b="1">
                <a:solidFill>
                  <a:srgbClr val="C0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" name="TextBox 150">
              <a:extLst>
                <a:ext uri="{FF2B5EF4-FFF2-40B4-BE49-F238E27FC236}">
                  <a16:creationId xmlns:a16="http://schemas.microsoft.com/office/drawing/2014/main" id="{2476FB26-B9B3-473E-8C03-1BE30238A2DE}"/>
                </a:ext>
              </a:extLst>
            </p:cNvPr>
            <p:cNvSpPr txBox="1"/>
            <p:nvPr/>
          </p:nvSpPr>
          <p:spPr>
            <a:xfrm>
              <a:off x="4035705" y="4146630"/>
              <a:ext cx="2058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spc="70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PPT</a:t>
              </a:r>
            </a:p>
          </p:txBody>
        </p:sp>
        <p:cxnSp>
          <p:nvCxnSpPr>
            <p:cNvPr id="36" name="Straight Connector 151">
              <a:extLst>
                <a:ext uri="{FF2B5EF4-FFF2-40B4-BE49-F238E27FC236}">
                  <a16:creationId xmlns:a16="http://schemas.microsoft.com/office/drawing/2014/main" id="{1703F075-00AE-4A45-9CE5-DE1F5F0C0E50}"/>
                </a:ext>
              </a:extLst>
            </p:cNvPr>
            <p:cNvCxnSpPr/>
            <p:nvPr/>
          </p:nvCxnSpPr>
          <p:spPr>
            <a:xfrm>
              <a:off x="2119894" y="4272589"/>
              <a:ext cx="1772201" cy="0"/>
            </a:xfrm>
            <a:prstGeom prst="line">
              <a:avLst/>
            </a:prstGeom>
            <a:ln w="25400">
              <a:solidFill>
                <a:srgbClr val="2855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10">
            <a:extLst>
              <a:ext uri="{FF2B5EF4-FFF2-40B4-BE49-F238E27FC236}">
                <a16:creationId xmlns:a16="http://schemas.microsoft.com/office/drawing/2014/main" id="{DFB9EE9B-52DB-458F-B758-8DE75835E99A}"/>
              </a:ext>
            </a:extLst>
          </p:cNvPr>
          <p:cNvCxnSpPr/>
          <p:nvPr/>
        </p:nvCxnSpPr>
        <p:spPr>
          <a:xfrm>
            <a:off x="2319107" y="1223386"/>
            <a:ext cx="912982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n 37">
            <a:extLst>
              <a:ext uri="{FF2B5EF4-FFF2-40B4-BE49-F238E27FC236}">
                <a16:creationId xmlns:a16="http://schemas.microsoft.com/office/drawing/2014/main" id="{C4240D24-6402-44DC-BF13-B88C5E9F7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222" y="-59799"/>
            <a:ext cx="1147867" cy="15308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8112A82-821E-4511-BE1C-EEA781F24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039" y="0"/>
            <a:ext cx="4841407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C3EFE7-B78E-492F-B3FA-94C4FB6F5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299" y="1630355"/>
            <a:ext cx="4942703" cy="5227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1"/>
      <p:bldP spid="10" grpId="2"/>
      <p:bldP spid="12" grpId="3"/>
      <p:bldP spid="11" grpId="4"/>
      <p:bldP spid="13" grpId="5"/>
      <p:bldP spid="14" grpId="6"/>
      <p:bldP spid="16" grpId="7"/>
      <p:bldP spid="19" grpId="8"/>
      <p:bldP spid="22" grpId="9"/>
      <p:bldP spid="23" grpId="10"/>
      <p:bldP spid="24" grpId="1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5">
            <a:extLst>
              <a:ext uri="{FF2B5EF4-FFF2-40B4-BE49-F238E27FC236}">
                <a16:creationId xmlns:a16="http://schemas.microsoft.com/office/drawing/2014/main" id="{3FE514C9-CC3A-4A8D-A5D5-8D0A68479EBC}"/>
              </a:ext>
            </a:extLst>
          </p:cNvPr>
          <p:cNvSpPr/>
          <p:nvPr/>
        </p:nvSpPr>
        <p:spPr>
          <a:xfrm rot="16200000">
            <a:off x="1313282" y="1411332"/>
            <a:ext cx="4735410" cy="5224475"/>
          </a:xfrm>
          <a:prstGeom prst="rect">
            <a:avLst/>
          </a:prstGeom>
          <a:noFill/>
          <a:ln w="38100" cmpd="sng">
            <a:solidFill>
              <a:srgbClr val="28559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4" name="任意多边形 5">
            <a:extLst>
              <a:ext uri="{FF2B5EF4-FFF2-40B4-BE49-F238E27FC236}">
                <a16:creationId xmlns:a16="http://schemas.microsoft.com/office/drawing/2014/main" id="{6B19CF3C-CD44-34CF-CA93-0087A2570FC4}"/>
              </a:ext>
            </a:extLst>
          </p:cNvPr>
          <p:cNvSpPr/>
          <p:nvPr/>
        </p:nvSpPr>
        <p:spPr>
          <a:xfrm rot="5400000">
            <a:off x="5846363" y="510456"/>
            <a:ext cx="6924221" cy="5814046"/>
          </a:xfrm>
          <a:custGeom>
            <a:avLst/>
            <a:gdLst>
              <a:gd name="connsiteX0" fmla="*/ 41 w 9973"/>
              <a:gd name="connsiteY0" fmla="*/ 0 h 10164"/>
              <a:gd name="connsiteX1" fmla="*/ 9967 w 9973"/>
              <a:gd name="connsiteY1" fmla="*/ 0 h 10164"/>
              <a:gd name="connsiteX2" fmla="*/ 9973 w 9973"/>
              <a:gd name="connsiteY2" fmla="*/ 8815 h 10164"/>
              <a:gd name="connsiteX3" fmla="*/ 0 w 9973"/>
              <a:gd name="connsiteY3" fmla="*/ 10107 h 10164"/>
              <a:gd name="connsiteX4" fmla="*/ 41 w 9973"/>
              <a:gd name="connsiteY4" fmla="*/ 0 h 1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3" h="10164">
                <a:moveTo>
                  <a:pt x="41" y="0"/>
                </a:moveTo>
                <a:lnTo>
                  <a:pt x="9967" y="0"/>
                </a:lnTo>
                <a:cubicBezTo>
                  <a:pt x="9969" y="2939"/>
                  <a:pt x="9971" y="5876"/>
                  <a:pt x="9973" y="8815"/>
                </a:cubicBezTo>
                <a:cubicBezTo>
                  <a:pt x="5888" y="7183"/>
                  <a:pt x="5265" y="10646"/>
                  <a:pt x="0" y="10107"/>
                </a:cubicBezTo>
                <a:cubicBezTo>
                  <a:pt x="4" y="6927"/>
                  <a:pt x="37" y="3180"/>
                  <a:pt x="41" y="0"/>
                </a:cubicBezTo>
                <a:close/>
              </a:path>
            </a:pathLst>
          </a:custGeom>
          <a:blipFill dpi="0" rotWithShape="0">
            <a:blip r:embed="rId3">
              <a:alphaModFix amt="6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50390" y="2139950"/>
            <a:ext cx="4030345" cy="2553335"/>
            <a:chOff x="2488" y="3975"/>
            <a:chExt cx="6347" cy="4021"/>
          </a:xfrm>
        </p:grpSpPr>
        <p:sp>
          <p:nvSpPr>
            <p:cNvPr id="12" name="TextBox 19"/>
            <p:cNvSpPr txBox="1"/>
            <p:nvPr/>
          </p:nvSpPr>
          <p:spPr>
            <a:xfrm flipH="1">
              <a:off x="2488" y="3975"/>
              <a:ext cx="2867" cy="5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l"/>
              <a:r>
                <a:rPr lang="en-US" altLang="zh-CN"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BIANJIBIAOTI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2488" y="4624"/>
              <a:ext cx="6347" cy="8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zh-CN" sz="10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flipH="1">
              <a:off x="2488" y="5894"/>
              <a:ext cx="6347" cy="8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zh-CN" sz="10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2488" y="7165"/>
              <a:ext cx="6347" cy="8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zh-CN" sz="10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30705" y="5295265"/>
            <a:ext cx="4048760" cy="561340"/>
            <a:chOff x="2370" y="8101"/>
            <a:chExt cx="6376" cy="884"/>
          </a:xfrm>
        </p:grpSpPr>
        <p:sp>
          <p:nvSpPr>
            <p:cNvPr id="16" name="矩形 15"/>
            <p:cNvSpPr/>
            <p:nvPr/>
          </p:nvSpPr>
          <p:spPr>
            <a:xfrm rot="16200000">
              <a:off x="5116" y="5355"/>
              <a:ext cx="885" cy="6376"/>
            </a:xfrm>
            <a:prstGeom prst="rect">
              <a:avLst/>
            </a:prstGeom>
            <a:noFill/>
            <a:ln w="38100" cmpd="sng">
              <a:solidFill>
                <a:srgbClr val="28559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65" y="8302"/>
              <a:ext cx="5987" cy="4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i="1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Simple </a:t>
              </a:r>
              <a:r>
                <a:rPr lang="en-US" altLang="zh-CN" sz="1400" b="1" i="1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A</a:t>
              </a:r>
              <a:r>
                <a:rPr lang="zh-CN" altLang="en-US" sz="1400" b="1" i="1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tmosphere </a:t>
              </a:r>
              <a:r>
                <a:rPr lang="en-US" altLang="zh-CN" sz="1400" b="1" i="1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U</a:t>
              </a:r>
              <a:r>
                <a:rPr lang="zh-CN" altLang="en-US" sz="1400" b="1" i="1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niversal </a:t>
              </a:r>
              <a:r>
                <a:rPr lang="en-US" altLang="zh-CN" sz="1400" b="1" i="1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T</a:t>
              </a:r>
              <a:r>
                <a:rPr lang="zh-CN" altLang="en-US" sz="1400" b="1" i="1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emplate</a:t>
              </a:r>
            </a:p>
          </p:txBody>
        </p:sp>
      </p:grpSp>
      <p:grpSp>
        <p:nvGrpSpPr>
          <p:cNvPr id="20" name="Group 140">
            <a:extLst>
              <a:ext uri="{FF2B5EF4-FFF2-40B4-BE49-F238E27FC236}">
                <a16:creationId xmlns:a16="http://schemas.microsoft.com/office/drawing/2014/main" id="{3F4EAB45-1CEB-4BD7-B642-3B852626E85A}"/>
              </a:ext>
            </a:extLst>
          </p:cNvPr>
          <p:cNvGrpSpPr/>
          <p:nvPr/>
        </p:nvGrpSpPr>
        <p:grpSpPr>
          <a:xfrm>
            <a:off x="305349" y="246669"/>
            <a:ext cx="4038145" cy="1303609"/>
            <a:chOff x="2056409" y="3181575"/>
            <a:chExt cx="4038145" cy="1303609"/>
          </a:xfrm>
        </p:grpSpPr>
        <p:sp>
          <p:nvSpPr>
            <p:cNvPr id="25" name="TextBox 149">
              <a:extLst>
                <a:ext uri="{FF2B5EF4-FFF2-40B4-BE49-F238E27FC236}">
                  <a16:creationId xmlns:a16="http://schemas.microsoft.com/office/drawing/2014/main" id="{3A9FAF0A-8B81-42BA-8739-F46AEC374D6B}"/>
                </a:ext>
              </a:extLst>
            </p:cNvPr>
            <p:cNvSpPr txBox="1"/>
            <p:nvPr/>
          </p:nvSpPr>
          <p:spPr>
            <a:xfrm>
              <a:off x="2056409" y="3181575"/>
              <a:ext cx="38986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>
                  <a:solidFill>
                    <a:srgbClr val="0070C0"/>
                  </a:solidFill>
                  <a:latin typeface="+mj-lt"/>
                </a:rPr>
                <a:t>TOURISM </a:t>
              </a:r>
            </a:p>
            <a:p>
              <a:r>
                <a:rPr lang="en-US" sz="3200" b="1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UNITED</a:t>
              </a:r>
              <a:r>
                <a:rPr lang="en-US" sz="3200" b="1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b="1">
                  <a:solidFill>
                    <a:srgbClr val="C00000"/>
                  </a:solidFill>
                  <a:latin typeface="+mj-lt"/>
                </a:rPr>
                <a:t>STATES</a:t>
              </a:r>
              <a:endParaRPr lang="ko-KR" altLang="en-US" sz="3200" b="1">
                <a:solidFill>
                  <a:srgbClr val="C0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6" name="TextBox 150">
              <a:extLst>
                <a:ext uri="{FF2B5EF4-FFF2-40B4-BE49-F238E27FC236}">
                  <a16:creationId xmlns:a16="http://schemas.microsoft.com/office/drawing/2014/main" id="{B7E9FDFC-FC1C-43A4-9722-AEC1124AB9E4}"/>
                </a:ext>
              </a:extLst>
            </p:cNvPr>
            <p:cNvSpPr txBox="1"/>
            <p:nvPr/>
          </p:nvSpPr>
          <p:spPr>
            <a:xfrm>
              <a:off x="4035705" y="4146630"/>
              <a:ext cx="2058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spc="70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PPT</a:t>
              </a:r>
            </a:p>
          </p:txBody>
        </p:sp>
        <p:cxnSp>
          <p:nvCxnSpPr>
            <p:cNvPr id="27" name="Straight Connector 151">
              <a:extLst>
                <a:ext uri="{FF2B5EF4-FFF2-40B4-BE49-F238E27FC236}">
                  <a16:creationId xmlns:a16="http://schemas.microsoft.com/office/drawing/2014/main" id="{D8658DA9-E0DC-4705-AF3C-84920C8D66C7}"/>
                </a:ext>
              </a:extLst>
            </p:cNvPr>
            <p:cNvCxnSpPr/>
            <p:nvPr/>
          </p:nvCxnSpPr>
          <p:spPr>
            <a:xfrm>
              <a:off x="2119894" y="4272589"/>
              <a:ext cx="1772201" cy="0"/>
            </a:xfrm>
            <a:prstGeom prst="line">
              <a:avLst/>
            </a:prstGeom>
            <a:ln w="25400">
              <a:solidFill>
                <a:srgbClr val="2855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10">
            <a:extLst>
              <a:ext uri="{FF2B5EF4-FFF2-40B4-BE49-F238E27FC236}">
                <a16:creationId xmlns:a16="http://schemas.microsoft.com/office/drawing/2014/main" id="{4E195BA6-7D8F-424E-AB40-5A7956D5D118}"/>
              </a:ext>
            </a:extLst>
          </p:cNvPr>
          <p:cNvCxnSpPr/>
          <p:nvPr/>
        </p:nvCxnSpPr>
        <p:spPr>
          <a:xfrm>
            <a:off x="2319107" y="1223386"/>
            <a:ext cx="912982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7FB97432-B764-4DD9-A41F-F9B646CF4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222" y="-59799"/>
            <a:ext cx="1147867" cy="15308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8496101-FE25-4D5F-99D5-3D7BA4176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291" y="1981442"/>
            <a:ext cx="4578618" cy="4594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20B8731-9998-406C-BDB6-9CA27D539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050" y="652723"/>
            <a:ext cx="6034910" cy="6858000"/>
          </a:xfrm>
          <a:prstGeom prst="rect">
            <a:avLst/>
          </a:prstGeom>
        </p:spPr>
      </p:pic>
      <p:sp>
        <p:nvSpPr>
          <p:cNvPr id="2" name="文本框 20">
            <a:extLst>
              <a:ext uri="{FF2B5EF4-FFF2-40B4-BE49-F238E27FC236}">
                <a16:creationId xmlns:a16="http://schemas.microsoft.com/office/drawing/2014/main" id="{1AB75B76-CF69-8B7F-CCD7-FF4C9EAE4019}"/>
              </a:ext>
            </a:extLst>
          </p:cNvPr>
          <p:cNvSpPr txBox="1"/>
          <p:nvPr/>
        </p:nvSpPr>
        <p:spPr>
          <a:xfrm>
            <a:off x="432325" y="185951"/>
            <a:ext cx="17750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i="1">
                <a:solidFill>
                  <a:schemeClr val="bg1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</a:t>
            </a:r>
            <a:endParaRPr lang="zh-CN" altLang="en-US" sz="16600" i="1">
              <a:solidFill>
                <a:schemeClr val="bg1">
                  <a:lumMod val="7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A0D0E4B0-9BB1-CFA4-C2D3-44C482E6FA34}"/>
              </a:ext>
            </a:extLst>
          </p:cNvPr>
          <p:cNvCxnSpPr/>
          <p:nvPr/>
        </p:nvCxnSpPr>
        <p:spPr>
          <a:xfrm flipH="1">
            <a:off x="11065397" y="304805"/>
            <a:ext cx="558480" cy="55847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CFA0E6D6-4997-7D79-0371-8814162A7423}"/>
              </a:ext>
            </a:extLst>
          </p:cNvPr>
          <p:cNvCxnSpPr/>
          <p:nvPr/>
        </p:nvCxnSpPr>
        <p:spPr>
          <a:xfrm flipH="1">
            <a:off x="2553213" y="4287487"/>
            <a:ext cx="2570513" cy="257051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1">
            <a:extLst>
              <a:ext uri="{FF2B5EF4-FFF2-40B4-BE49-F238E27FC236}">
                <a16:creationId xmlns:a16="http://schemas.microsoft.com/office/drawing/2014/main" id="{C2E90708-1247-83C3-EC4F-2B2363BA67B1}"/>
              </a:ext>
            </a:extLst>
          </p:cNvPr>
          <p:cNvSpPr/>
          <p:nvPr/>
        </p:nvSpPr>
        <p:spPr>
          <a:xfrm>
            <a:off x="4907665" y="863283"/>
            <a:ext cx="948385" cy="5273676"/>
          </a:xfrm>
          <a:prstGeom prst="rect">
            <a:avLst/>
          </a:prstGeom>
          <a:solidFill>
            <a:srgbClr val="285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8FF2F7-E0F7-AA1C-0FA2-1B6340D7EF2E}"/>
              </a:ext>
            </a:extLst>
          </p:cNvPr>
          <p:cNvSpPr/>
          <p:nvPr/>
        </p:nvSpPr>
        <p:spPr>
          <a:xfrm>
            <a:off x="734042" y="3616471"/>
            <a:ext cx="3815193" cy="2316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Please place your content here, or by copying your text, select Paste in this box and choose to keep only the text..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Please place your content here, or by copying your text, select Paste in this box and choose to keep only the text..</a:t>
            </a:r>
            <a:endParaRPr lang="zh-CN" altLang="en-US" sz="1400">
              <a:solidFill>
                <a:prstClr val="black">
                  <a:lumMod val="75000"/>
                  <a:lumOff val="25000"/>
                </a:prst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Lato" panose="020F0502020204030203" pitchFamily="34" charset="0"/>
            </a:endParaRPr>
          </a:p>
          <a:p>
            <a:pPr lvl="0" algn="just">
              <a:lnSpc>
                <a:spcPct val="150000"/>
              </a:lnSpc>
            </a:pPr>
            <a:endParaRPr lang="zh-CN" altLang="en-US" sz="1400">
              <a:solidFill>
                <a:prstClr val="black">
                  <a:lumMod val="75000"/>
                  <a:lumOff val="25000"/>
                </a:prst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Lato" panose="020F0502020204030203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D0168A0-FFFC-EC1B-8D32-FB2B7B53AA7E}"/>
              </a:ext>
            </a:extLst>
          </p:cNvPr>
          <p:cNvSpPr txBox="1"/>
          <p:nvPr/>
        </p:nvSpPr>
        <p:spPr>
          <a:xfrm>
            <a:off x="978257" y="945447"/>
            <a:ext cx="3326765" cy="11278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E1212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PART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28559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Lato" panose="020F0502020204030203" pitchFamily="34" charset="0"/>
              </a:rPr>
              <a:t>one</a:t>
            </a:r>
            <a:endParaRPr kumimoji="0" lang="id-ID" sz="5400" b="1" i="0" u="none" strike="noStrike" kern="1200" cap="none" spc="0" normalizeH="0" baseline="0" noProof="0">
              <a:ln>
                <a:noFill/>
              </a:ln>
              <a:solidFill>
                <a:srgbClr val="28559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Lato" panose="020F0502020204030203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46BB465-4397-4C23-8246-C2A857FC6624}"/>
              </a:ext>
            </a:extLst>
          </p:cNvPr>
          <p:cNvGrpSpPr/>
          <p:nvPr/>
        </p:nvGrpSpPr>
        <p:grpSpPr>
          <a:xfrm>
            <a:off x="790936" y="2073334"/>
            <a:ext cx="4038145" cy="1610077"/>
            <a:chOff x="1034008" y="-1075656"/>
            <a:chExt cx="4038145" cy="1610077"/>
          </a:xfrm>
        </p:grpSpPr>
        <p:grpSp>
          <p:nvGrpSpPr>
            <p:cNvPr id="17" name="Group 140">
              <a:extLst>
                <a:ext uri="{FF2B5EF4-FFF2-40B4-BE49-F238E27FC236}">
                  <a16:creationId xmlns:a16="http://schemas.microsoft.com/office/drawing/2014/main" id="{78C6AF97-341D-4D55-AEE9-70EF24411841}"/>
                </a:ext>
              </a:extLst>
            </p:cNvPr>
            <p:cNvGrpSpPr/>
            <p:nvPr/>
          </p:nvGrpSpPr>
          <p:grpSpPr>
            <a:xfrm>
              <a:off x="1034008" y="-769188"/>
              <a:ext cx="4038145" cy="1303609"/>
              <a:chOff x="2056409" y="3181575"/>
              <a:chExt cx="4038145" cy="1303609"/>
            </a:xfrm>
          </p:grpSpPr>
          <p:sp>
            <p:nvSpPr>
              <p:cNvPr id="18" name="TextBox 149">
                <a:extLst>
                  <a:ext uri="{FF2B5EF4-FFF2-40B4-BE49-F238E27FC236}">
                    <a16:creationId xmlns:a16="http://schemas.microsoft.com/office/drawing/2014/main" id="{7203CE1A-0211-4C44-9104-09E9F00A5E9A}"/>
                  </a:ext>
                </a:extLst>
              </p:cNvPr>
              <p:cNvSpPr txBox="1"/>
              <p:nvPr/>
            </p:nvSpPr>
            <p:spPr>
              <a:xfrm>
                <a:off x="2056409" y="3181575"/>
                <a:ext cx="389861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TOURISM </a:t>
                </a:r>
              </a:p>
              <a:p>
                <a:r>
                  <a:rPr lang="en-US" sz="3200" b="1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UNITED</a:t>
                </a:r>
                <a:r>
                  <a:rPr lang="en-US" sz="3200" b="1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200" b="1">
                    <a:solidFill>
                      <a:srgbClr val="C00000"/>
                    </a:solidFill>
                    <a:latin typeface="+mj-lt"/>
                  </a:rPr>
                  <a:t>STATES</a:t>
                </a:r>
                <a:endParaRPr lang="ko-KR" altLang="en-US" sz="3200" b="1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50">
                <a:extLst>
                  <a:ext uri="{FF2B5EF4-FFF2-40B4-BE49-F238E27FC236}">
                    <a16:creationId xmlns:a16="http://schemas.microsoft.com/office/drawing/2014/main" id="{616C0500-C558-4DCD-B843-4CD54FDE9D09}"/>
                  </a:ext>
                </a:extLst>
              </p:cNvPr>
              <p:cNvSpPr txBox="1"/>
              <p:nvPr/>
            </p:nvSpPr>
            <p:spPr>
              <a:xfrm>
                <a:off x="4035705" y="4146630"/>
                <a:ext cx="20588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spc="70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PPT</a:t>
                </a:r>
              </a:p>
            </p:txBody>
          </p:sp>
          <p:cxnSp>
            <p:nvCxnSpPr>
              <p:cNvPr id="20" name="Straight Connector 151">
                <a:extLst>
                  <a:ext uri="{FF2B5EF4-FFF2-40B4-BE49-F238E27FC236}">
                    <a16:creationId xmlns:a16="http://schemas.microsoft.com/office/drawing/2014/main" id="{4FD4397A-EBF9-4624-8435-8FFE0FDA9B68}"/>
                  </a:ext>
                </a:extLst>
              </p:cNvPr>
              <p:cNvCxnSpPr/>
              <p:nvPr/>
            </p:nvCxnSpPr>
            <p:spPr>
              <a:xfrm>
                <a:off x="2119894" y="4272589"/>
                <a:ext cx="1772201" cy="0"/>
              </a:xfrm>
              <a:prstGeom prst="line">
                <a:avLst/>
              </a:prstGeom>
              <a:ln w="25400">
                <a:solidFill>
                  <a:srgbClr val="2855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10">
              <a:extLst>
                <a:ext uri="{FF2B5EF4-FFF2-40B4-BE49-F238E27FC236}">
                  <a16:creationId xmlns:a16="http://schemas.microsoft.com/office/drawing/2014/main" id="{60E360E2-E15E-40F2-B30D-FC788A1BAA12}"/>
                </a:ext>
              </a:extLst>
            </p:cNvPr>
            <p:cNvCxnSpPr/>
            <p:nvPr/>
          </p:nvCxnSpPr>
          <p:spPr>
            <a:xfrm>
              <a:off x="3047766" y="207529"/>
              <a:ext cx="912982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9CBAC9C7-839B-46DE-8081-D525C9633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2881" y="-1075656"/>
              <a:ext cx="1147867" cy="1530813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3990BAA1-D498-43E3-A01D-3D48D9FD9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445" y="1800225"/>
            <a:ext cx="77057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15CA47-9159-402A-8A6C-0F57F8184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93" y="2630805"/>
            <a:ext cx="12192000" cy="4227195"/>
          </a:xfrm>
          <a:prstGeom prst="rect">
            <a:avLst/>
          </a:prstGeom>
        </p:spPr>
      </p:pic>
      <p:sp>
        <p:nvSpPr>
          <p:cNvPr id="37" name="Gráfico 20">
            <a:extLst>
              <a:ext uri="{FF2B5EF4-FFF2-40B4-BE49-F238E27FC236}">
                <a16:creationId xmlns:a16="http://schemas.microsoft.com/office/drawing/2014/main" id="{4D24A2B5-A004-4FF0-82C2-C62B0464DCD6}"/>
              </a:ext>
            </a:extLst>
          </p:cNvPr>
          <p:cNvSpPr/>
          <p:nvPr/>
        </p:nvSpPr>
        <p:spPr>
          <a:xfrm rot="10800000">
            <a:off x="-36785" y="-36981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28559E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0CB8316-1849-DA99-CF82-B731AB0A425F}"/>
              </a:ext>
            </a:extLst>
          </p:cNvPr>
          <p:cNvSpPr/>
          <p:nvPr/>
        </p:nvSpPr>
        <p:spPr>
          <a:xfrm>
            <a:off x="6858000" y="1337683"/>
            <a:ext cx="3710305" cy="388201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9" name="组合 8"/>
          <p:cNvGrpSpPr/>
          <p:nvPr/>
        </p:nvGrpSpPr>
        <p:grpSpPr>
          <a:xfrm>
            <a:off x="7152005" y="2218690"/>
            <a:ext cx="3416300" cy="2809240"/>
            <a:chOff x="2488" y="3975"/>
            <a:chExt cx="5380" cy="4424"/>
          </a:xfrm>
        </p:grpSpPr>
        <p:sp>
          <p:nvSpPr>
            <p:cNvPr id="12" name="TextBox 19"/>
            <p:cNvSpPr txBox="1"/>
            <p:nvPr/>
          </p:nvSpPr>
          <p:spPr>
            <a:xfrm flipH="1">
              <a:off x="2488" y="3975"/>
              <a:ext cx="2867" cy="5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l"/>
              <a:r>
                <a:rPr lang="en-US" altLang="zh-CN" sz="1600" b="1">
                  <a:solidFill>
                    <a:srgbClr val="28559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BIANJIBIAOTI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2488" y="4624"/>
              <a:ext cx="5380" cy="12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zh-CN" sz="10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flipH="1">
              <a:off x="2488" y="5894"/>
              <a:ext cx="5380" cy="12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zh-CN" sz="10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2488" y="7165"/>
              <a:ext cx="5380" cy="12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zh-CN" sz="10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AB6EEB9-4236-4D23-A15B-27A931297474}"/>
              </a:ext>
            </a:extLst>
          </p:cNvPr>
          <p:cNvSpPr/>
          <p:nvPr/>
        </p:nvSpPr>
        <p:spPr>
          <a:xfrm>
            <a:off x="1845945" y="1678153"/>
            <a:ext cx="3710305" cy="354154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2" name="组合 8">
            <a:extLst>
              <a:ext uri="{FF2B5EF4-FFF2-40B4-BE49-F238E27FC236}">
                <a16:creationId xmlns:a16="http://schemas.microsoft.com/office/drawing/2014/main" id="{8F4E2FA2-4D25-4F56-A255-9F4D1F089A53}"/>
              </a:ext>
            </a:extLst>
          </p:cNvPr>
          <p:cNvGrpSpPr/>
          <p:nvPr/>
        </p:nvGrpSpPr>
        <p:grpSpPr>
          <a:xfrm>
            <a:off x="2139950" y="2218690"/>
            <a:ext cx="3416300" cy="2809240"/>
            <a:chOff x="2488" y="3975"/>
            <a:chExt cx="5380" cy="4424"/>
          </a:xfrm>
        </p:grpSpPr>
        <p:sp>
          <p:nvSpPr>
            <p:cNvPr id="33" name="TextBox 19">
              <a:extLst>
                <a:ext uri="{FF2B5EF4-FFF2-40B4-BE49-F238E27FC236}">
                  <a16:creationId xmlns:a16="http://schemas.microsoft.com/office/drawing/2014/main" id="{65AB6E1C-FE3D-4F20-B4E0-7BB919FB28D8}"/>
                </a:ext>
              </a:extLst>
            </p:cNvPr>
            <p:cNvSpPr txBox="1"/>
            <p:nvPr/>
          </p:nvSpPr>
          <p:spPr>
            <a:xfrm flipH="1">
              <a:off x="2488" y="3975"/>
              <a:ext cx="2867" cy="5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l"/>
              <a:r>
                <a:rPr lang="en-US" altLang="zh-CN" sz="1600" b="1">
                  <a:solidFill>
                    <a:srgbClr val="28559E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BIANJIBIAOTI</a:t>
              </a:r>
            </a:p>
          </p:txBody>
        </p:sp>
        <p:sp>
          <p:nvSpPr>
            <p:cNvPr id="34" name="文本框 12">
              <a:extLst>
                <a:ext uri="{FF2B5EF4-FFF2-40B4-BE49-F238E27FC236}">
                  <a16:creationId xmlns:a16="http://schemas.microsoft.com/office/drawing/2014/main" id="{3D665C59-6698-46FD-8A9C-FEFC80C3DB37}"/>
                </a:ext>
              </a:extLst>
            </p:cNvPr>
            <p:cNvSpPr txBox="1"/>
            <p:nvPr/>
          </p:nvSpPr>
          <p:spPr>
            <a:xfrm flipH="1">
              <a:off x="2488" y="4624"/>
              <a:ext cx="5380" cy="12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zh-CN" sz="10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35" name="文本框 10">
              <a:extLst>
                <a:ext uri="{FF2B5EF4-FFF2-40B4-BE49-F238E27FC236}">
                  <a16:creationId xmlns:a16="http://schemas.microsoft.com/office/drawing/2014/main" id="{C6263BFA-E881-46D8-BD19-D4645BAFB703}"/>
                </a:ext>
              </a:extLst>
            </p:cNvPr>
            <p:cNvSpPr txBox="1"/>
            <p:nvPr/>
          </p:nvSpPr>
          <p:spPr>
            <a:xfrm flipH="1">
              <a:off x="2488" y="5894"/>
              <a:ext cx="5380" cy="12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zh-CN" sz="10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36" name="文本框 13">
              <a:extLst>
                <a:ext uri="{FF2B5EF4-FFF2-40B4-BE49-F238E27FC236}">
                  <a16:creationId xmlns:a16="http://schemas.microsoft.com/office/drawing/2014/main" id="{BFDE545B-5FF9-4704-BA56-31FE4EE232B7}"/>
                </a:ext>
              </a:extLst>
            </p:cNvPr>
            <p:cNvSpPr txBox="1"/>
            <p:nvPr/>
          </p:nvSpPr>
          <p:spPr>
            <a:xfrm flipH="1">
              <a:off x="2488" y="7165"/>
              <a:ext cx="5380" cy="12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l" defTabSz="913765" fontAlgn="auto">
                <a:lnSpc>
                  <a:spcPct val="150000"/>
                </a:lnSpc>
                <a:spcBef>
                  <a:spcPts val="700"/>
                </a:spcBef>
                <a:defRPr/>
              </a:pPr>
              <a:r>
                <a: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宋体" panose="02010600030101010101" pitchFamily="2" charset="-122"/>
                  <a:sym typeface="+mn-ea"/>
                </a:rPr>
                <a:t>Everyone has their own dreams, I am the same. But my dream is not a lawyer, not a doctor, not actors, not even an industry. </a:t>
              </a:r>
              <a:endParaRPr lang="zh-CN" sz="100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38" name="Group 140">
            <a:extLst>
              <a:ext uri="{FF2B5EF4-FFF2-40B4-BE49-F238E27FC236}">
                <a16:creationId xmlns:a16="http://schemas.microsoft.com/office/drawing/2014/main" id="{FB82CDFC-205C-4C8C-87BD-CE7C0C674646}"/>
              </a:ext>
            </a:extLst>
          </p:cNvPr>
          <p:cNvGrpSpPr/>
          <p:nvPr/>
        </p:nvGrpSpPr>
        <p:grpSpPr>
          <a:xfrm>
            <a:off x="305349" y="246669"/>
            <a:ext cx="4038145" cy="1303609"/>
            <a:chOff x="2056409" y="3181575"/>
            <a:chExt cx="4038145" cy="1303609"/>
          </a:xfrm>
        </p:grpSpPr>
        <p:sp>
          <p:nvSpPr>
            <p:cNvPr id="39" name="TextBox 149">
              <a:extLst>
                <a:ext uri="{FF2B5EF4-FFF2-40B4-BE49-F238E27FC236}">
                  <a16:creationId xmlns:a16="http://schemas.microsoft.com/office/drawing/2014/main" id="{DE7383E4-F37D-4DC0-85A4-C3BB90FEBDFC}"/>
                </a:ext>
              </a:extLst>
            </p:cNvPr>
            <p:cNvSpPr txBox="1"/>
            <p:nvPr/>
          </p:nvSpPr>
          <p:spPr>
            <a:xfrm>
              <a:off x="2056409" y="3181575"/>
              <a:ext cx="38986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>
                  <a:solidFill>
                    <a:srgbClr val="0070C0"/>
                  </a:solidFill>
                  <a:latin typeface="+mj-lt"/>
                </a:rPr>
                <a:t>TOURISM </a:t>
              </a:r>
            </a:p>
            <a:p>
              <a:r>
                <a:rPr lang="en-US" sz="3200" b="1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UNITED</a:t>
              </a:r>
              <a:r>
                <a:rPr lang="en-US" sz="3200" b="1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b="1">
                  <a:solidFill>
                    <a:srgbClr val="C00000"/>
                  </a:solidFill>
                  <a:latin typeface="+mj-lt"/>
                </a:rPr>
                <a:t>STATES</a:t>
              </a:r>
              <a:endParaRPr lang="ko-KR" altLang="en-US" sz="3200" b="1">
                <a:solidFill>
                  <a:srgbClr val="C0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TextBox 150">
              <a:extLst>
                <a:ext uri="{FF2B5EF4-FFF2-40B4-BE49-F238E27FC236}">
                  <a16:creationId xmlns:a16="http://schemas.microsoft.com/office/drawing/2014/main" id="{F1A89D5E-AEA1-4CFD-9FB0-06DF5D745DB1}"/>
                </a:ext>
              </a:extLst>
            </p:cNvPr>
            <p:cNvSpPr txBox="1"/>
            <p:nvPr/>
          </p:nvSpPr>
          <p:spPr>
            <a:xfrm>
              <a:off x="4035705" y="4146630"/>
              <a:ext cx="2058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spc="70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PPT</a:t>
              </a:r>
            </a:p>
          </p:txBody>
        </p:sp>
        <p:cxnSp>
          <p:nvCxnSpPr>
            <p:cNvPr id="41" name="Straight Connector 151">
              <a:extLst>
                <a:ext uri="{FF2B5EF4-FFF2-40B4-BE49-F238E27FC236}">
                  <a16:creationId xmlns:a16="http://schemas.microsoft.com/office/drawing/2014/main" id="{3DEC6419-B71D-473C-B37F-EE067D75CAEB}"/>
                </a:ext>
              </a:extLst>
            </p:cNvPr>
            <p:cNvCxnSpPr/>
            <p:nvPr/>
          </p:nvCxnSpPr>
          <p:spPr>
            <a:xfrm>
              <a:off x="2119894" y="4272589"/>
              <a:ext cx="1772201" cy="0"/>
            </a:xfrm>
            <a:prstGeom prst="line">
              <a:avLst/>
            </a:prstGeom>
            <a:ln w="25400">
              <a:solidFill>
                <a:srgbClr val="2855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10">
            <a:extLst>
              <a:ext uri="{FF2B5EF4-FFF2-40B4-BE49-F238E27FC236}">
                <a16:creationId xmlns:a16="http://schemas.microsoft.com/office/drawing/2014/main" id="{1E1F84C1-F5E9-4FFC-9BC2-1B7430E859E2}"/>
              </a:ext>
            </a:extLst>
          </p:cNvPr>
          <p:cNvCxnSpPr/>
          <p:nvPr/>
        </p:nvCxnSpPr>
        <p:spPr>
          <a:xfrm>
            <a:off x="2319107" y="1223386"/>
            <a:ext cx="912982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n 42">
            <a:extLst>
              <a:ext uri="{FF2B5EF4-FFF2-40B4-BE49-F238E27FC236}">
                <a16:creationId xmlns:a16="http://schemas.microsoft.com/office/drawing/2014/main" id="{3930E3F2-C3B2-4315-84A2-BF4CF65BF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222" y="-59799"/>
            <a:ext cx="1147867" cy="1530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  <p:tag name="ISPRING_PRESENTATION_TITLE" val="放肆吃餐饮美食商务汇报PPT"/>
  <p:tag name="KSO_WM_DOC_GUID" val="{ceff1a2e-07fd-4181-b6c7-c9c3ac85c8b1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2029</Words>
  <Application>Microsoft Office PowerPoint</Application>
  <PresentationFormat>Panorámica</PresentationFormat>
  <Paragraphs>219</Paragraphs>
  <Slides>24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8" baseType="lpstr">
      <vt:lpstr>DengXian</vt:lpstr>
      <vt:lpstr>微软雅黑</vt:lpstr>
      <vt:lpstr>Arial</vt:lpstr>
      <vt:lpstr>Arial (Títulos)</vt:lpstr>
      <vt:lpstr>Bahnschrift</vt:lpstr>
      <vt:lpstr>Barlow</vt:lpstr>
      <vt:lpstr>Century Gothic</vt:lpstr>
      <vt:lpstr>Futura</vt:lpstr>
      <vt:lpstr>Open Sans</vt:lpstr>
      <vt:lpstr>Raleway</vt:lpstr>
      <vt:lpstr>Roboto</vt:lpstr>
      <vt:lpstr>Source Sans Pro</vt:lpstr>
      <vt:lpstr>印品黑体</vt:lpstr>
      <vt:lpstr>Office 主题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TURISMO EN ESTADOS UNIDOS</dc:title>
  <dc:creator>slidesppt</dc:creator>
  <cp:lastModifiedBy>Franklin</cp:lastModifiedBy>
  <cp:revision>46</cp:revision>
  <dcterms:created xsi:type="dcterms:W3CDTF">2019-03-25T10:14:00Z</dcterms:created>
  <dcterms:modified xsi:type="dcterms:W3CDTF">2024-03-05T18:41:30Z</dcterms:modified>
  <cp:category>slidesppt.net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